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8" r:id="rId2"/>
    <p:sldMasterId id="2147483672" r:id="rId3"/>
    <p:sldMasterId id="2147483680" r:id="rId4"/>
    <p:sldMasterId id="2147483694" r:id="rId5"/>
    <p:sldMasterId id="2147483706" r:id="rId6"/>
  </p:sldMasterIdLst>
  <p:notesMasterIdLst>
    <p:notesMasterId r:id="rId31"/>
  </p:notesMasterIdLst>
  <p:sldIdLst>
    <p:sldId id="307" r:id="rId7"/>
    <p:sldId id="308" r:id="rId8"/>
    <p:sldId id="333" r:id="rId9"/>
    <p:sldId id="306" r:id="rId10"/>
    <p:sldId id="309" r:id="rId11"/>
    <p:sldId id="311" r:id="rId12"/>
    <p:sldId id="310" r:id="rId13"/>
    <p:sldId id="312" r:id="rId14"/>
    <p:sldId id="314" r:id="rId15"/>
    <p:sldId id="315" r:id="rId16"/>
    <p:sldId id="260" r:id="rId17"/>
    <p:sldId id="262" r:id="rId18"/>
    <p:sldId id="317" r:id="rId19"/>
    <p:sldId id="263" r:id="rId20"/>
    <p:sldId id="332" r:id="rId21"/>
    <p:sldId id="336" r:id="rId22"/>
    <p:sldId id="337" r:id="rId23"/>
    <p:sldId id="320" r:id="rId24"/>
    <p:sldId id="322" r:id="rId25"/>
    <p:sldId id="334" r:id="rId26"/>
    <p:sldId id="323" r:id="rId27"/>
    <p:sldId id="325" r:id="rId28"/>
    <p:sldId id="330" r:id="rId29"/>
    <p:sldId id="328" r:id="rId30"/>
  </p:sldIdLst>
  <p:sldSz cx="9144000" cy="5143500" type="screen16x9"/>
  <p:notesSz cx="6858000" cy="9144000"/>
  <p:embeddedFontLst>
    <p:embeddedFont>
      <p:font typeface="SimSun" pitchFamily="2" charset="-122"/>
      <p:regular r:id="rId32"/>
    </p:embeddedFont>
    <p:embeddedFont>
      <p:font typeface="Impact" pitchFamily="34" charset="0"/>
      <p:regular r:id="rId33"/>
    </p:embeddedFont>
    <p:embeddedFont>
      <p:font typeface="Arial Unicode MS" pitchFamily="34" charset="-128"/>
      <p:regular r:id="rId34"/>
    </p:embeddedFont>
    <p:embeddedFont>
      <p:font typeface="Microsoft Sans Serif" pitchFamily="34" charset="0"/>
      <p:regular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Itim" charset="-34"/>
      <p:regular r:id="rId40"/>
    </p:embeddedFont>
    <p:embeddedFont>
      <p:font typeface="Verdana" pitchFamily="34" charset="0"/>
      <p:regular r:id="rId41"/>
      <p:bold r:id="rId42"/>
      <p:italic r:id="rId43"/>
      <p:boldItalic r:id="rId44"/>
    </p:embeddedFont>
    <p:embeddedFont>
      <p:font typeface="Calibri Light" pitchFamily="34" charset="0"/>
      <p:regular r:id="rId45"/>
      <p: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DAB2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845" y="-42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1226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8b238304a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8b238304a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8b951196ad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8b951196ad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8bca512db4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8bca512db4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8bca512db4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8bca512db4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8bca512db4_0_1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8bca512db4_0_1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b8338ba2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8b8338ba2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8b93f3d687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8b93f3d687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8b93f3d687_1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8b93f3d687_1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8bca512db4_0_4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9" name="Google Shape;2219;g8bca512db4_0_4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CFE2F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6591" y="1"/>
            <a:ext cx="8579795" cy="5143484"/>
          </a:xfrm>
          <a:custGeom>
            <a:avLst/>
            <a:gdLst/>
            <a:ahLst/>
            <a:cxnLst/>
            <a:rect l="l" t="t" r="r" b="b"/>
            <a:pathLst>
              <a:path w="128517" h="78770" extrusionOk="0">
                <a:moveTo>
                  <a:pt x="35" y="1"/>
                </a:moveTo>
                <a:lnTo>
                  <a:pt x="0" y="78769"/>
                </a:lnTo>
                <a:lnTo>
                  <a:pt x="128517" y="78769"/>
                </a:lnTo>
                <a:cubicBezTo>
                  <a:pt x="61260" y="76442"/>
                  <a:pt x="7739" y="332"/>
                  <a:pt x="7739" y="332"/>
                </a:cubicBezTo>
                <a:lnTo>
                  <a:pt x="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54550" y="1135650"/>
            <a:ext cx="5634900" cy="2872200"/>
          </a:xfrm>
          <a:prstGeom prst="plaque">
            <a:avLst>
              <a:gd name="adj" fmla="val 11691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2572800" y="3116850"/>
            <a:ext cx="399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2572800" y="2222750"/>
            <a:ext cx="399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oogle Shape;13;p2"/>
          <p:cNvGrpSpPr/>
          <p:nvPr/>
        </p:nvGrpSpPr>
        <p:grpSpPr>
          <a:xfrm rot="697126">
            <a:off x="8280188" y="-46678"/>
            <a:ext cx="1305393" cy="1346461"/>
            <a:chOff x="1492000" y="427450"/>
            <a:chExt cx="1188000" cy="1225375"/>
          </a:xfrm>
        </p:grpSpPr>
        <p:sp>
          <p:nvSpPr>
            <p:cNvPr id="14" name="Google Shape;14;p2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2351850" y="1498850"/>
            <a:ext cx="4440300" cy="144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Itim" panose="00000500000000000000"/>
              <a:buNone/>
              <a:defRPr sz="6000" b="1">
                <a:latin typeface="Itim" panose="00000500000000000000"/>
                <a:ea typeface="Itim" panose="00000500000000000000"/>
                <a:cs typeface="Itim" panose="00000500000000000000"/>
                <a:sym typeface="Itim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351850" y="3287050"/>
            <a:ext cx="4440300" cy="357600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50900" y="-21500"/>
            <a:ext cx="771000" cy="51651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 rot="-1976796" flipH="1">
            <a:off x="5917481" y="3990149"/>
            <a:ext cx="3474354" cy="888893"/>
            <a:chOff x="3809875" y="1963175"/>
            <a:chExt cx="1923600" cy="492150"/>
          </a:xfrm>
        </p:grpSpPr>
        <p:sp>
          <p:nvSpPr>
            <p:cNvPr id="29" name="Google Shape;29;p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 rot="-375097">
            <a:off x="1228557" y="-253382"/>
            <a:ext cx="711742" cy="793298"/>
            <a:chOff x="6554696" y="509501"/>
            <a:chExt cx="711709" cy="793261"/>
          </a:xfrm>
        </p:grpSpPr>
        <p:sp>
          <p:nvSpPr>
            <p:cNvPr id="41" name="Google Shape;41;p2"/>
            <p:cNvSpPr/>
            <p:nvPr/>
          </p:nvSpPr>
          <p:spPr>
            <a:xfrm>
              <a:off x="6560695" y="516700"/>
              <a:ext cx="696978" cy="779230"/>
            </a:xfrm>
            <a:custGeom>
              <a:avLst/>
              <a:gdLst/>
              <a:ahLst/>
              <a:cxnLst/>
              <a:rect l="l" t="t" r="r" b="b"/>
              <a:pathLst>
                <a:path w="20913" h="23381" extrusionOk="0">
                  <a:moveTo>
                    <a:pt x="4201" y="1"/>
                  </a:moveTo>
                  <a:cubicBezTo>
                    <a:pt x="1903" y="1"/>
                    <a:pt x="28" y="1866"/>
                    <a:pt x="28" y="4165"/>
                  </a:cubicBezTo>
                  <a:lnTo>
                    <a:pt x="1" y="17073"/>
                  </a:lnTo>
                  <a:cubicBezTo>
                    <a:pt x="1" y="18903"/>
                    <a:pt x="1190" y="20516"/>
                    <a:pt x="2930" y="21057"/>
                  </a:cubicBezTo>
                  <a:lnTo>
                    <a:pt x="9736" y="23193"/>
                  </a:lnTo>
                  <a:cubicBezTo>
                    <a:pt x="10143" y="23318"/>
                    <a:pt x="10563" y="23381"/>
                    <a:pt x="10982" y="23381"/>
                  </a:cubicBezTo>
                  <a:cubicBezTo>
                    <a:pt x="11444" y="23381"/>
                    <a:pt x="11906" y="23304"/>
                    <a:pt x="12350" y="23148"/>
                  </a:cubicBezTo>
                  <a:lnTo>
                    <a:pt x="18092" y="21147"/>
                  </a:lnTo>
                  <a:cubicBezTo>
                    <a:pt x="19759" y="20570"/>
                    <a:pt x="20886" y="18993"/>
                    <a:pt x="20886" y="17217"/>
                  </a:cubicBezTo>
                  <a:lnTo>
                    <a:pt x="20913" y="4201"/>
                  </a:lnTo>
                  <a:cubicBezTo>
                    <a:pt x="20913" y="1903"/>
                    <a:pt x="19047" y="28"/>
                    <a:pt x="16748" y="28"/>
                  </a:cubicBezTo>
                  <a:lnTo>
                    <a:pt x="42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554696" y="509501"/>
              <a:ext cx="711709" cy="793261"/>
            </a:xfrm>
            <a:custGeom>
              <a:avLst/>
              <a:gdLst/>
              <a:ahLst/>
              <a:cxnLst/>
              <a:rect l="l" t="t" r="r" b="b"/>
              <a:pathLst>
                <a:path w="21355" h="23802" extrusionOk="0">
                  <a:moveTo>
                    <a:pt x="5138" y="442"/>
                  </a:moveTo>
                  <a:lnTo>
                    <a:pt x="7572" y="451"/>
                  </a:lnTo>
                  <a:lnTo>
                    <a:pt x="12440" y="469"/>
                  </a:lnTo>
                  <a:lnTo>
                    <a:pt x="14873" y="469"/>
                  </a:lnTo>
                  <a:lnTo>
                    <a:pt x="16090" y="478"/>
                  </a:lnTo>
                  <a:cubicBezTo>
                    <a:pt x="16249" y="478"/>
                    <a:pt x="16412" y="477"/>
                    <a:pt x="16574" y="477"/>
                  </a:cubicBezTo>
                  <a:cubicBezTo>
                    <a:pt x="16817" y="477"/>
                    <a:pt x="17058" y="480"/>
                    <a:pt x="17280" y="496"/>
                  </a:cubicBezTo>
                  <a:cubicBezTo>
                    <a:pt x="17659" y="541"/>
                    <a:pt x="18037" y="622"/>
                    <a:pt x="18389" y="766"/>
                  </a:cubicBezTo>
                  <a:cubicBezTo>
                    <a:pt x="18740" y="920"/>
                    <a:pt x="19083" y="1109"/>
                    <a:pt x="19380" y="1352"/>
                  </a:cubicBezTo>
                  <a:cubicBezTo>
                    <a:pt x="19669" y="1596"/>
                    <a:pt x="19939" y="1866"/>
                    <a:pt x="20155" y="2191"/>
                  </a:cubicBezTo>
                  <a:cubicBezTo>
                    <a:pt x="20363" y="2506"/>
                    <a:pt x="20534" y="2849"/>
                    <a:pt x="20651" y="3209"/>
                  </a:cubicBezTo>
                  <a:cubicBezTo>
                    <a:pt x="20759" y="3579"/>
                    <a:pt x="20832" y="3948"/>
                    <a:pt x="20832" y="4336"/>
                  </a:cubicBezTo>
                  <a:cubicBezTo>
                    <a:pt x="20841" y="4733"/>
                    <a:pt x="20832" y="5147"/>
                    <a:pt x="20832" y="5544"/>
                  </a:cubicBezTo>
                  <a:lnTo>
                    <a:pt x="20841" y="7978"/>
                  </a:lnTo>
                  <a:lnTo>
                    <a:pt x="20850" y="12845"/>
                  </a:lnTo>
                  <a:lnTo>
                    <a:pt x="20850" y="15279"/>
                  </a:lnTo>
                  <a:lnTo>
                    <a:pt x="20850" y="16496"/>
                  </a:lnTo>
                  <a:lnTo>
                    <a:pt x="20850" y="17109"/>
                  </a:lnTo>
                  <a:lnTo>
                    <a:pt x="20859" y="17406"/>
                  </a:lnTo>
                  <a:lnTo>
                    <a:pt x="20841" y="17704"/>
                  </a:lnTo>
                  <a:cubicBezTo>
                    <a:pt x="20795" y="18470"/>
                    <a:pt x="20516" y="19218"/>
                    <a:pt x="20047" y="19831"/>
                  </a:cubicBezTo>
                  <a:cubicBezTo>
                    <a:pt x="19579" y="20453"/>
                    <a:pt x="18930" y="20921"/>
                    <a:pt x="18208" y="21183"/>
                  </a:cubicBezTo>
                  <a:lnTo>
                    <a:pt x="13602" y="22769"/>
                  </a:lnTo>
                  <a:lnTo>
                    <a:pt x="12458" y="23175"/>
                  </a:lnTo>
                  <a:cubicBezTo>
                    <a:pt x="12088" y="23292"/>
                    <a:pt x="11709" y="23364"/>
                    <a:pt x="11322" y="23382"/>
                  </a:cubicBezTo>
                  <a:cubicBezTo>
                    <a:pt x="11267" y="23385"/>
                    <a:pt x="11211" y="23386"/>
                    <a:pt x="11156" y="23386"/>
                  </a:cubicBezTo>
                  <a:cubicBezTo>
                    <a:pt x="10830" y="23386"/>
                    <a:pt x="10500" y="23342"/>
                    <a:pt x="10177" y="23265"/>
                  </a:cubicBezTo>
                  <a:cubicBezTo>
                    <a:pt x="9997" y="23211"/>
                    <a:pt x="9798" y="23148"/>
                    <a:pt x="9609" y="23085"/>
                  </a:cubicBezTo>
                  <a:lnTo>
                    <a:pt x="9023" y="22905"/>
                  </a:lnTo>
                  <a:lnTo>
                    <a:pt x="4381" y="21453"/>
                  </a:lnTo>
                  <a:lnTo>
                    <a:pt x="3218" y="21093"/>
                  </a:lnTo>
                  <a:cubicBezTo>
                    <a:pt x="2849" y="20976"/>
                    <a:pt x="2497" y="20813"/>
                    <a:pt x="2173" y="20597"/>
                  </a:cubicBezTo>
                  <a:cubicBezTo>
                    <a:pt x="1542" y="20173"/>
                    <a:pt x="1001" y="19578"/>
                    <a:pt x="676" y="18866"/>
                  </a:cubicBezTo>
                  <a:cubicBezTo>
                    <a:pt x="505" y="18515"/>
                    <a:pt x="397" y="18136"/>
                    <a:pt x="343" y="17749"/>
                  </a:cubicBezTo>
                  <a:cubicBezTo>
                    <a:pt x="298" y="17361"/>
                    <a:pt x="316" y="16955"/>
                    <a:pt x="316" y="16550"/>
                  </a:cubicBezTo>
                  <a:lnTo>
                    <a:pt x="334" y="14116"/>
                  </a:lnTo>
                  <a:lnTo>
                    <a:pt x="388" y="9248"/>
                  </a:lnTo>
                  <a:cubicBezTo>
                    <a:pt x="397" y="7626"/>
                    <a:pt x="406" y="6003"/>
                    <a:pt x="415" y="4381"/>
                  </a:cubicBezTo>
                  <a:cubicBezTo>
                    <a:pt x="424" y="3993"/>
                    <a:pt x="478" y="3606"/>
                    <a:pt x="586" y="3245"/>
                  </a:cubicBezTo>
                  <a:cubicBezTo>
                    <a:pt x="703" y="2876"/>
                    <a:pt x="866" y="2524"/>
                    <a:pt x="1082" y="2200"/>
                  </a:cubicBezTo>
                  <a:cubicBezTo>
                    <a:pt x="1298" y="1884"/>
                    <a:pt x="1551" y="1596"/>
                    <a:pt x="1848" y="1343"/>
                  </a:cubicBezTo>
                  <a:cubicBezTo>
                    <a:pt x="2155" y="1109"/>
                    <a:pt x="2479" y="902"/>
                    <a:pt x="2831" y="748"/>
                  </a:cubicBezTo>
                  <a:cubicBezTo>
                    <a:pt x="3191" y="604"/>
                    <a:pt x="3561" y="505"/>
                    <a:pt x="3948" y="460"/>
                  </a:cubicBezTo>
                  <a:cubicBezTo>
                    <a:pt x="4039" y="451"/>
                    <a:pt x="4138" y="451"/>
                    <a:pt x="4237" y="442"/>
                  </a:cubicBezTo>
                  <a:close/>
                  <a:moveTo>
                    <a:pt x="4381" y="0"/>
                  </a:moveTo>
                  <a:lnTo>
                    <a:pt x="4219" y="9"/>
                  </a:lnTo>
                  <a:cubicBezTo>
                    <a:pt x="4111" y="18"/>
                    <a:pt x="4003" y="18"/>
                    <a:pt x="3894" y="27"/>
                  </a:cubicBezTo>
                  <a:cubicBezTo>
                    <a:pt x="3471" y="81"/>
                    <a:pt x="3056" y="190"/>
                    <a:pt x="2668" y="352"/>
                  </a:cubicBezTo>
                  <a:cubicBezTo>
                    <a:pt x="2272" y="523"/>
                    <a:pt x="1911" y="748"/>
                    <a:pt x="1578" y="1019"/>
                  </a:cubicBezTo>
                  <a:cubicBezTo>
                    <a:pt x="1253" y="1289"/>
                    <a:pt x="965" y="1614"/>
                    <a:pt x="731" y="1965"/>
                  </a:cubicBezTo>
                  <a:cubicBezTo>
                    <a:pt x="496" y="2326"/>
                    <a:pt x="316" y="2713"/>
                    <a:pt x="190" y="3119"/>
                  </a:cubicBezTo>
                  <a:cubicBezTo>
                    <a:pt x="63" y="3534"/>
                    <a:pt x="9" y="3957"/>
                    <a:pt x="0" y="4381"/>
                  </a:cubicBezTo>
                  <a:cubicBezTo>
                    <a:pt x="0" y="6003"/>
                    <a:pt x="0" y="7626"/>
                    <a:pt x="9" y="9248"/>
                  </a:cubicBezTo>
                  <a:lnTo>
                    <a:pt x="54" y="14116"/>
                  </a:lnTo>
                  <a:lnTo>
                    <a:pt x="54" y="16550"/>
                  </a:lnTo>
                  <a:lnTo>
                    <a:pt x="54" y="17154"/>
                  </a:lnTo>
                  <a:cubicBezTo>
                    <a:pt x="54" y="17253"/>
                    <a:pt x="54" y="17361"/>
                    <a:pt x="63" y="17469"/>
                  </a:cubicBezTo>
                  <a:cubicBezTo>
                    <a:pt x="63" y="17568"/>
                    <a:pt x="72" y="17676"/>
                    <a:pt x="81" y="17776"/>
                  </a:cubicBezTo>
                  <a:cubicBezTo>
                    <a:pt x="127" y="18190"/>
                    <a:pt x="217" y="18605"/>
                    <a:pt x="370" y="19002"/>
                  </a:cubicBezTo>
                  <a:cubicBezTo>
                    <a:pt x="676" y="19786"/>
                    <a:pt x="1226" y="20489"/>
                    <a:pt x="1947" y="20949"/>
                  </a:cubicBezTo>
                  <a:cubicBezTo>
                    <a:pt x="2299" y="21183"/>
                    <a:pt x="2696" y="21363"/>
                    <a:pt x="3092" y="21489"/>
                  </a:cubicBezTo>
                  <a:lnTo>
                    <a:pt x="4255" y="21859"/>
                  </a:lnTo>
                  <a:lnTo>
                    <a:pt x="8897" y="23310"/>
                  </a:lnTo>
                  <a:lnTo>
                    <a:pt x="9483" y="23490"/>
                  </a:lnTo>
                  <a:cubicBezTo>
                    <a:pt x="9672" y="23554"/>
                    <a:pt x="9862" y="23617"/>
                    <a:pt x="10078" y="23671"/>
                  </a:cubicBezTo>
                  <a:cubicBezTo>
                    <a:pt x="10418" y="23761"/>
                    <a:pt x="10777" y="23801"/>
                    <a:pt x="11133" y="23801"/>
                  </a:cubicBezTo>
                  <a:cubicBezTo>
                    <a:pt x="11202" y="23801"/>
                    <a:pt x="11271" y="23800"/>
                    <a:pt x="11340" y="23797"/>
                  </a:cubicBezTo>
                  <a:cubicBezTo>
                    <a:pt x="11764" y="23779"/>
                    <a:pt x="12187" y="23698"/>
                    <a:pt x="12593" y="23563"/>
                  </a:cubicBezTo>
                  <a:lnTo>
                    <a:pt x="13738" y="23157"/>
                  </a:lnTo>
                  <a:lnTo>
                    <a:pt x="18335" y="21552"/>
                  </a:lnTo>
                  <a:cubicBezTo>
                    <a:pt x="19137" y="21273"/>
                    <a:pt x="19858" y="20759"/>
                    <a:pt x="20372" y="20083"/>
                  </a:cubicBezTo>
                  <a:cubicBezTo>
                    <a:pt x="20895" y="19407"/>
                    <a:pt x="21210" y="18578"/>
                    <a:pt x="21273" y="17731"/>
                  </a:cubicBezTo>
                  <a:lnTo>
                    <a:pt x="21282" y="17406"/>
                  </a:lnTo>
                  <a:lnTo>
                    <a:pt x="21282" y="17109"/>
                  </a:lnTo>
                  <a:lnTo>
                    <a:pt x="21291" y="16496"/>
                  </a:lnTo>
                  <a:lnTo>
                    <a:pt x="21291" y="15279"/>
                  </a:lnTo>
                  <a:lnTo>
                    <a:pt x="21309" y="12845"/>
                  </a:lnTo>
                  <a:lnTo>
                    <a:pt x="21327" y="7978"/>
                  </a:lnTo>
                  <a:lnTo>
                    <a:pt x="21345" y="5544"/>
                  </a:lnTo>
                  <a:cubicBezTo>
                    <a:pt x="21345" y="5138"/>
                    <a:pt x="21354" y="4742"/>
                    <a:pt x="21345" y="4327"/>
                  </a:cubicBezTo>
                  <a:cubicBezTo>
                    <a:pt x="21336" y="3894"/>
                    <a:pt x="21255" y="3471"/>
                    <a:pt x="21129" y="3056"/>
                  </a:cubicBezTo>
                  <a:cubicBezTo>
                    <a:pt x="20994" y="2650"/>
                    <a:pt x="20795" y="2263"/>
                    <a:pt x="20561" y="1911"/>
                  </a:cubicBezTo>
                  <a:cubicBezTo>
                    <a:pt x="20309" y="1551"/>
                    <a:pt x="20011" y="1244"/>
                    <a:pt x="19678" y="974"/>
                  </a:cubicBezTo>
                  <a:cubicBezTo>
                    <a:pt x="19344" y="694"/>
                    <a:pt x="18966" y="487"/>
                    <a:pt x="18569" y="325"/>
                  </a:cubicBezTo>
                  <a:cubicBezTo>
                    <a:pt x="18172" y="153"/>
                    <a:pt x="17749" y="72"/>
                    <a:pt x="17325" y="18"/>
                  </a:cubicBezTo>
                  <a:cubicBezTo>
                    <a:pt x="17109" y="5"/>
                    <a:pt x="16901" y="2"/>
                    <a:pt x="16698" y="2"/>
                  </a:cubicBezTo>
                  <a:cubicBezTo>
                    <a:pt x="16596" y="2"/>
                    <a:pt x="16494" y="3"/>
                    <a:pt x="16393" y="3"/>
                  </a:cubicBezTo>
                  <a:cubicBezTo>
                    <a:pt x="16292" y="3"/>
                    <a:pt x="16192" y="2"/>
                    <a:pt x="16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 rot="807122">
            <a:off x="809300" y="4708653"/>
            <a:ext cx="2497551" cy="2401906"/>
            <a:chOff x="1857000" y="3245400"/>
            <a:chExt cx="1233825" cy="1186575"/>
          </a:xfrm>
        </p:grpSpPr>
        <p:sp>
          <p:nvSpPr>
            <p:cNvPr id="44" name="Google Shape;44;p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2"/>
          <p:cNvSpPr/>
          <p:nvPr/>
        </p:nvSpPr>
        <p:spPr>
          <a:xfrm rot="-381518">
            <a:off x="1317431" y="-146231"/>
            <a:ext cx="102933" cy="551241"/>
          </a:xfrm>
          <a:prstGeom prst="roundRect">
            <a:avLst>
              <a:gd name="adj" fmla="val 50000"/>
            </a:avLst>
          </a:prstGeom>
          <a:solidFill>
            <a:schemeClr val="lt2">
              <a:alpha val="47490"/>
            </a:schemeClr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35" y="1597896"/>
            <a:ext cx="7772603" cy="11025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53" y="2914801"/>
            <a:ext cx="6400967" cy="131451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49" y="3305346"/>
            <a:ext cx="7772603" cy="1021603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49" y="2180137"/>
            <a:ext cx="7772603" cy="112519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1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2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7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9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4" y="1200207"/>
            <a:ext cx="4038705" cy="3394630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325" y="1200207"/>
            <a:ext cx="4038705" cy="3394630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9" y="1151389"/>
            <a:ext cx="4040293" cy="47984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20" indent="0">
              <a:buNone/>
              <a:defRPr sz="1800" b="1"/>
            </a:lvl3pPr>
            <a:lvl4pPr marL="1371328" indent="0">
              <a:buNone/>
              <a:defRPr sz="1600" b="1"/>
            </a:lvl4pPr>
            <a:lvl5pPr marL="1827170" indent="0">
              <a:buNone/>
              <a:defRPr sz="1600" b="1"/>
            </a:lvl5pPr>
            <a:lvl6pPr marL="2284274" indent="0">
              <a:buNone/>
              <a:defRPr sz="1600" b="1"/>
            </a:lvl6pPr>
            <a:lvl7pPr marL="2740745" indent="0">
              <a:buNone/>
              <a:defRPr sz="1600" b="1"/>
            </a:lvl7pPr>
            <a:lvl8pPr marL="3197855" indent="0">
              <a:buNone/>
              <a:defRPr sz="1600" b="1"/>
            </a:lvl8pPr>
            <a:lvl9pPr marL="365496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29" y="1631235"/>
            <a:ext cx="4040293" cy="29636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68" y="1151389"/>
            <a:ext cx="4041881" cy="47984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20" indent="0">
              <a:buNone/>
              <a:defRPr sz="1800" b="1"/>
            </a:lvl3pPr>
            <a:lvl4pPr marL="1371328" indent="0">
              <a:buNone/>
              <a:defRPr sz="1600" b="1"/>
            </a:lvl4pPr>
            <a:lvl5pPr marL="1827170" indent="0">
              <a:buNone/>
              <a:defRPr sz="1600" b="1"/>
            </a:lvl5pPr>
            <a:lvl6pPr marL="2284274" indent="0">
              <a:buNone/>
              <a:defRPr sz="1600" b="1"/>
            </a:lvl6pPr>
            <a:lvl7pPr marL="2740745" indent="0">
              <a:buNone/>
              <a:defRPr sz="1600" b="1"/>
            </a:lvl7pPr>
            <a:lvl8pPr marL="3197855" indent="0">
              <a:buNone/>
              <a:defRPr sz="1600" b="1"/>
            </a:lvl8pPr>
            <a:lvl9pPr marL="365496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68" y="1631235"/>
            <a:ext cx="4041881" cy="29636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64" y="773480"/>
            <a:ext cx="7434745" cy="3216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74" rIns="68526" bIns="34274" rtlCol="0" anchor="ctr"/>
          <a:lstStyle/>
          <a:p>
            <a:pPr algn="ctr">
              <a:buClrTx/>
              <a:buFontTx/>
              <a:buNone/>
              <a:defRPr/>
            </a:pPr>
            <a:endParaRPr lang="zh-CN" altLang="en-US" sz="1400" kern="1200">
              <a:solidFill>
                <a:srgbClr val="FFFFFF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160" y="4839151"/>
            <a:ext cx="293924" cy="165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74" rIns="68526" bIns="34274" rtlCol="0" anchor="ctr"/>
          <a:lstStyle/>
          <a:p>
            <a:pPr algn="ctr">
              <a:buClrTx/>
              <a:buFontTx/>
              <a:buNone/>
              <a:defRPr/>
            </a:pPr>
            <a:endParaRPr lang="zh-CN" altLang="en-US" sz="1400" kern="1200">
              <a:solidFill>
                <a:srgbClr val="FFFFFF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94" y="4797409"/>
            <a:ext cx="2133656" cy="273857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04814"/>
            <a:ext cx="3008392" cy="87157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144" y="204801"/>
            <a:ext cx="5111883" cy="4390038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076379"/>
            <a:ext cx="3008392" cy="3518460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100"/>
            </a:lvl2pPr>
            <a:lvl3pPr marL="914220" indent="0">
              <a:buNone/>
              <a:defRPr sz="1100"/>
            </a:lvl3pPr>
            <a:lvl4pPr marL="1371328" indent="0">
              <a:buNone/>
              <a:defRPr sz="900"/>
            </a:lvl4pPr>
            <a:lvl5pPr marL="1827170" indent="0">
              <a:buNone/>
              <a:defRPr sz="900"/>
            </a:lvl5pPr>
            <a:lvl6pPr marL="2284274" indent="0">
              <a:buNone/>
              <a:defRPr sz="900"/>
            </a:lvl6pPr>
            <a:lvl7pPr marL="2740745" indent="0">
              <a:buNone/>
              <a:defRPr sz="900"/>
            </a:lvl7pPr>
            <a:lvl8pPr marL="3197855" indent="0">
              <a:buNone/>
              <a:defRPr sz="900"/>
            </a:lvl8pPr>
            <a:lvl9pPr marL="365496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51" y="3600621"/>
            <a:ext cx="5486543" cy="42507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51" y="459620"/>
            <a:ext cx="5486543" cy="3086243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900"/>
            </a:lvl2pPr>
            <a:lvl3pPr marL="914220" indent="0">
              <a:buNone/>
              <a:defRPr sz="2400"/>
            </a:lvl3pPr>
            <a:lvl4pPr marL="1371328" indent="0">
              <a:buNone/>
              <a:defRPr sz="2000"/>
            </a:lvl4pPr>
            <a:lvl5pPr marL="1827170" indent="0">
              <a:buNone/>
              <a:defRPr sz="2000"/>
            </a:lvl5pPr>
            <a:lvl6pPr marL="2284274" indent="0">
              <a:buNone/>
              <a:defRPr sz="2000"/>
            </a:lvl6pPr>
            <a:lvl7pPr marL="2740745" indent="0">
              <a:buNone/>
              <a:defRPr sz="2000"/>
            </a:lvl7pPr>
            <a:lvl8pPr marL="3197855" indent="0">
              <a:buNone/>
              <a:defRPr sz="2000"/>
            </a:lvl8pPr>
            <a:lvl9pPr marL="3654964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51" y="4025693"/>
            <a:ext cx="5486543" cy="603675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100"/>
            </a:lvl2pPr>
            <a:lvl3pPr marL="914220" indent="0">
              <a:buNone/>
              <a:defRPr sz="1100"/>
            </a:lvl3pPr>
            <a:lvl4pPr marL="1371328" indent="0">
              <a:buNone/>
              <a:defRPr sz="900"/>
            </a:lvl4pPr>
            <a:lvl5pPr marL="1827170" indent="0">
              <a:buNone/>
              <a:defRPr sz="900"/>
            </a:lvl5pPr>
            <a:lvl6pPr marL="2284274" indent="0">
              <a:buNone/>
              <a:defRPr sz="900"/>
            </a:lvl6pPr>
            <a:lvl7pPr marL="2740745" indent="0">
              <a:buNone/>
              <a:defRPr sz="900"/>
            </a:lvl7pPr>
            <a:lvl8pPr marL="3197855" indent="0">
              <a:buNone/>
              <a:defRPr sz="900"/>
            </a:lvl8pPr>
            <a:lvl9pPr marL="365496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6"/>
          <p:cNvGrpSpPr/>
          <p:nvPr/>
        </p:nvGrpSpPr>
        <p:grpSpPr>
          <a:xfrm>
            <a:off x="-174525" y="-22399"/>
            <a:ext cx="9487164" cy="5193049"/>
            <a:chOff x="-174525" y="-22399"/>
            <a:chExt cx="9487164" cy="5193049"/>
          </a:xfrm>
        </p:grpSpPr>
        <p:sp>
          <p:nvSpPr>
            <p:cNvPr id="133" name="Google Shape;133;p6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4" name="Google Shape;134;p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" name="Google Shape;135;p6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136" name="Google Shape;136;p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" name="Google Shape;151;p6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52" name="Google Shape;152;p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67" name="Google Shape;167;p6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6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6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6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6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378600" cy="101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470700" y="3119125"/>
            <a:ext cx="3378600" cy="1285800"/>
          </a:xfrm>
          <a:prstGeom prst="rect">
            <a:avLst/>
          </a:prstGeom>
        </p:spPr>
        <p:txBody>
          <a:bodyPr spcFirstLastPara="1" wrap="square" lIns="91393" tIns="91393" rIns="91393" bIns="91393" anchor="t" anchorCtr="0">
            <a:noAutofit/>
          </a:bodyPr>
          <a:lstStyle>
            <a:lvl1pPr marL="457106" lvl="0" indent="-317436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220" lvl="1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328" lvl="2" indent="-30474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7803" lvl="3" indent="-30474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4909" lvl="4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014" lvl="5" indent="-30474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9125" lvl="6" indent="-30474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6233" lvl="7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3347" lvl="8" indent="-304741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5368500" y="3105175"/>
            <a:ext cx="3177000" cy="1285800"/>
          </a:xfrm>
          <a:prstGeom prst="rect">
            <a:avLst/>
          </a:prstGeom>
        </p:spPr>
        <p:txBody>
          <a:bodyPr spcFirstLastPara="1" wrap="square" lIns="91393" tIns="91393" rIns="91393" bIns="91393" anchor="t" anchorCtr="0">
            <a:noAutofit/>
          </a:bodyPr>
          <a:lstStyle>
            <a:lvl1pPr marL="457106" lvl="0" indent="-317436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220" lvl="1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328" lvl="2" indent="-30474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7803" lvl="3" indent="-30474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4909" lvl="4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014" lvl="5" indent="-30474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9125" lvl="6" indent="-30474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6233" lvl="7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3347" lvl="8" indent="-304741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subTitle" idx="3"/>
          </p:nvPr>
        </p:nvSpPr>
        <p:spPr>
          <a:xfrm>
            <a:off x="906900" y="2586400"/>
            <a:ext cx="2506200" cy="406800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 panose="00000500000000000000"/>
                <a:ea typeface="Itim" panose="00000500000000000000"/>
                <a:cs typeface="Itim" panose="00000500000000000000"/>
                <a:sym typeface="Itim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4"/>
          </p:nvPr>
        </p:nvSpPr>
        <p:spPr>
          <a:xfrm>
            <a:off x="5703900" y="2572450"/>
            <a:ext cx="2506200" cy="406800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 panose="00000500000000000000"/>
                <a:ea typeface="Itim" panose="00000500000000000000"/>
                <a:cs typeface="Itim" panose="00000500000000000000"/>
                <a:sym typeface="Itim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574" y="205991"/>
            <a:ext cx="2057454" cy="43888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9" y="205991"/>
            <a:ext cx="6019957" cy="43888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6EFE0">
              <a:alpha val="90194"/>
            </a:srgbClr>
          </a:solidFill>
        </p:spPr>
        <p:txBody>
          <a:bodyPr wrap="square" lIns="0" tIns="0" rIns="0" bIns="0" rtlCol="0"/>
          <a:lstStyle/>
          <a:p>
            <a:pPr defTabSz="685664">
              <a:buClrTx/>
              <a:buFontTx/>
              <a:buNone/>
            </a:pPr>
            <a:endParaRPr kern="1200" smtClean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67875" y="291560"/>
            <a:ext cx="2008251" cy="476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Microsoft Sans Serif" panose="020B0604020202020204"/>
                <a:cs typeface="Microsoft Sans Serif" panose="020B0604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82"/>
            <a:ext cx="6400800" cy="10926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73565" y="413157"/>
            <a:ext cx="2396871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56400" y="1537323"/>
            <a:ext cx="3742849" cy="815608"/>
          </a:xfrm>
        </p:spPr>
        <p:txBody>
          <a:bodyPr lIns="0" tIns="0" rIns="0" bIns="0"/>
          <a:lstStyle>
            <a:lvl1pPr>
              <a:defRPr sz="5300" b="1" i="0">
                <a:solidFill>
                  <a:srgbClr val="73005C"/>
                </a:solidFill>
                <a:latin typeface="Verdana" panose="020B0604030504040204"/>
                <a:cs typeface="Verdana" panose="020B0604030504040204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6858000" cy="3859054"/>
          </a:xfrm>
          <a:custGeom>
            <a:avLst/>
            <a:gdLst/>
            <a:ahLst/>
            <a:cxnLst/>
            <a:rect l="l" t="t" r="r" b="b"/>
            <a:pathLst>
              <a:path w="9144000" h="5145405">
                <a:moveTo>
                  <a:pt x="9144000" y="0"/>
                </a:moveTo>
                <a:lnTo>
                  <a:pt x="0" y="0"/>
                </a:lnTo>
                <a:lnTo>
                  <a:pt x="0" y="5145024"/>
                </a:lnTo>
                <a:lnTo>
                  <a:pt x="9144000" y="5145024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3E3"/>
          </a:solidFill>
        </p:spPr>
        <p:txBody>
          <a:bodyPr wrap="square" lIns="0" tIns="0" rIns="0" bIns="0" rtlCol="0"/>
          <a:lstStyle/>
          <a:p>
            <a:pPr defTabSz="685664">
              <a:buClrTx/>
              <a:buFontTx/>
              <a:buNone/>
            </a:pPr>
            <a:endParaRPr kern="1200" smtClean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042446" y="3332193"/>
            <a:ext cx="349568" cy="240983"/>
          </a:xfrm>
          <a:custGeom>
            <a:avLst/>
            <a:gdLst/>
            <a:ahLst/>
            <a:cxnLst/>
            <a:rect l="l" t="t" r="r" b="b"/>
            <a:pathLst>
              <a:path w="466089" h="321310">
                <a:moveTo>
                  <a:pt x="451612" y="0"/>
                </a:moveTo>
                <a:lnTo>
                  <a:pt x="444119" y="2755"/>
                </a:lnTo>
                <a:lnTo>
                  <a:pt x="450927" y="22511"/>
                </a:lnTo>
                <a:lnTo>
                  <a:pt x="455914" y="42627"/>
                </a:lnTo>
                <a:lnTo>
                  <a:pt x="455802" y="82880"/>
                </a:lnTo>
                <a:lnTo>
                  <a:pt x="428625" y="121062"/>
                </a:lnTo>
                <a:lnTo>
                  <a:pt x="400050" y="127076"/>
                </a:lnTo>
                <a:lnTo>
                  <a:pt x="389854" y="124049"/>
                </a:lnTo>
                <a:lnTo>
                  <a:pt x="380396" y="118943"/>
                </a:lnTo>
                <a:lnTo>
                  <a:pt x="371367" y="112372"/>
                </a:lnTo>
                <a:lnTo>
                  <a:pt x="355981" y="99377"/>
                </a:lnTo>
                <a:lnTo>
                  <a:pt x="352678" y="96888"/>
                </a:lnTo>
                <a:lnTo>
                  <a:pt x="339101" y="88048"/>
                </a:lnTo>
                <a:lnTo>
                  <a:pt x="323976" y="82170"/>
                </a:lnTo>
                <a:lnTo>
                  <a:pt x="308566" y="80923"/>
                </a:lnTo>
                <a:lnTo>
                  <a:pt x="294131" y="85978"/>
                </a:lnTo>
                <a:lnTo>
                  <a:pt x="276901" y="128223"/>
                </a:lnTo>
                <a:lnTo>
                  <a:pt x="278002" y="140207"/>
                </a:lnTo>
                <a:lnTo>
                  <a:pt x="281035" y="158555"/>
                </a:lnTo>
                <a:lnTo>
                  <a:pt x="282066" y="167436"/>
                </a:lnTo>
                <a:lnTo>
                  <a:pt x="267969" y="207733"/>
                </a:lnTo>
                <a:lnTo>
                  <a:pt x="236251" y="219164"/>
                </a:lnTo>
                <a:lnTo>
                  <a:pt x="227964" y="218173"/>
                </a:lnTo>
                <a:lnTo>
                  <a:pt x="220801" y="215929"/>
                </a:lnTo>
                <a:lnTo>
                  <a:pt x="213899" y="212755"/>
                </a:lnTo>
                <a:lnTo>
                  <a:pt x="207140" y="208902"/>
                </a:lnTo>
                <a:lnTo>
                  <a:pt x="189483" y="197878"/>
                </a:lnTo>
                <a:lnTo>
                  <a:pt x="183641" y="194906"/>
                </a:lnTo>
                <a:lnTo>
                  <a:pt x="169767" y="190327"/>
                </a:lnTo>
                <a:lnTo>
                  <a:pt x="155320" y="189523"/>
                </a:lnTo>
                <a:lnTo>
                  <a:pt x="142208" y="193294"/>
                </a:lnTo>
                <a:lnTo>
                  <a:pt x="131952" y="202907"/>
                </a:lnTo>
                <a:lnTo>
                  <a:pt x="128494" y="211510"/>
                </a:lnTo>
                <a:lnTo>
                  <a:pt x="127555" y="219459"/>
                </a:lnTo>
                <a:lnTo>
                  <a:pt x="127926" y="227564"/>
                </a:lnTo>
                <a:lnTo>
                  <a:pt x="129793" y="242328"/>
                </a:lnTo>
                <a:lnTo>
                  <a:pt x="130047" y="245694"/>
                </a:lnTo>
                <a:lnTo>
                  <a:pt x="114359" y="290968"/>
                </a:lnTo>
                <a:lnTo>
                  <a:pt x="81533" y="312038"/>
                </a:lnTo>
                <a:lnTo>
                  <a:pt x="59479" y="313164"/>
                </a:lnTo>
                <a:lnTo>
                  <a:pt x="38163" y="306735"/>
                </a:lnTo>
                <a:lnTo>
                  <a:pt x="19990" y="293902"/>
                </a:lnTo>
                <a:lnTo>
                  <a:pt x="7365" y="275818"/>
                </a:lnTo>
                <a:lnTo>
                  <a:pt x="0" y="279069"/>
                </a:lnTo>
                <a:lnTo>
                  <a:pt x="14178" y="299633"/>
                </a:lnTo>
                <a:lnTo>
                  <a:pt x="34464" y="314074"/>
                </a:lnTo>
                <a:lnTo>
                  <a:pt x="58346" y="321214"/>
                </a:lnTo>
                <a:lnTo>
                  <a:pt x="83312" y="319874"/>
                </a:lnTo>
                <a:lnTo>
                  <a:pt x="120459" y="296400"/>
                </a:lnTo>
                <a:lnTo>
                  <a:pt x="137923" y="255368"/>
                </a:lnTo>
                <a:lnTo>
                  <a:pt x="138049" y="245160"/>
                </a:lnTo>
                <a:lnTo>
                  <a:pt x="135874" y="227525"/>
                </a:lnTo>
                <a:lnTo>
                  <a:pt x="135445" y="220606"/>
                </a:lnTo>
                <a:lnTo>
                  <a:pt x="136064" y="214099"/>
                </a:lnTo>
                <a:lnTo>
                  <a:pt x="139064" y="206743"/>
                </a:lnTo>
                <a:lnTo>
                  <a:pt x="146706" y="199891"/>
                </a:lnTo>
                <a:lnTo>
                  <a:pt x="157146" y="197267"/>
                </a:lnTo>
                <a:lnTo>
                  <a:pt x="168800" y="198222"/>
                </a:lnTo>
                <a:lnTo>
                  <a:pt x="180086" y="202107"/>
                </a:lnTo>
                <a:lnTo>
                  <a:pt x="185546" y="204850"/>
                </a:lnTo>
                <a:lnTo>
                  <a:pt x="203128" y="215829"/>
                </a:lnTo>
                <a:lnTo>
                  <a:pt x="210407" y="219952"/>
                </a:lnTo>
                <a:lnTo>
                  <a:pt x="218019" y="223430"/>
                </a:lnTo>
                <a:lnTo>
                  <a:pt x="226059" y="225907"/>
                </a:lnTo>
                <a:lnTo>
                  <a:pt x="235926" y="227155"/>
                </a:lnTo>
                <a:lnTo>
                  <a:pt x="246030" y="226344"/>
                </a:lnTo>
                <a:lnTo>
                  <a:pt x="280485" y="204888"/>
                </a:lnTo>
                <a:lnTo>
                  <a:pt x="290278" y="176770"/>
                </a:lnTo>
                <a:lnTo>
                  <a:pt x="290099" y="167133"/>
                </a:lnTo>
                <a:lnTo>
                  <a:pt x="289016" y="157575"/>
                </a:lnTo>
                <a:lnTo>
                  <a:pt x="286003" y="139166"/>
                </a:lnTo>
                <a:lnTo>
                  <a:pt x="284960" y="128173"/>
                </a:lnTo>
                <a:lnTo>
                  <a:pt x="310417" y="88795"/>
                </a:lnTo>
                <a:lnTo>
                  <a:pt x="323294" y="90214"/>
                </a:lnTo>
                <a:lnTo>
                  <a:pt x="336099" y="95481"/>
                </a:lnTo>
                <a:lnTo>
                  <a:pt x="347725" y="103136"/>
                </a:lnTo>
                <a:lnTo>
                  <a:pt x="354202" y="108330"/>
                </a:lnTo>
                <a:lnTo>
                  <a:pt x="357250" y="111099"/>
                </a:lnTo>
                <a:lnTo>
                  <a:pt x="366613" y="118805"/>
                </a:lnTo>
                <a:lnTo>
                  <a:pt x="376427" y="125876"/>
                </a:lnTo>
                <a:lnTo>
                  <a:pt x="387004" y="131527"/>
                </a:lnTo>
                <a:lnTo>
                  <a:pt x="398652" y="134975"/>
                </a:lnTo>
                <a:lnTo>
                  <a:pt x="416202" y="134609"/>
                </a:lnTo>
                <a:lnTo>
                  <a:pt x="456564" y="102539"/>
                </a:lnTo>
                <a:lnTo>
                  <a:pt x="465953" y="63275"/>
                </a:lnTo>
                <a:lnTo>
                  <a:pt x="463915" y="41836"/>
                </a:lnTo>
                <a:lnTo>
                  <a:pt x="458710" y="20669"/>
                </a:lnTo>
                <a:lnTo>
                  <a:pt x="4516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664">
              <a:buClrTx/>
              <a:buFontTx/>
              <a:buNone/>
            </a:pPr>
            <a:endParaRPr kern="1200" smtClean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5965142" y="572500"/>
            <a:ext cx="130969" cy="321944"/>
          </a:xfrm>
          <a:custGeom>
            <a:avLst/>
            <a:gdLst/>
            <a:ahLst/>
            <a:cxnLst/>
            <a:rect l="l" t="t" r="r" b="b"/>
            <a:pathLst>
              <a:path w="174625" h="429259">
                <a:moveTo>
                  <a:pt x="18327" y="0"/>
                </a:moveTo>
                <a:lnTo>
                  <a:pt x="0" y="952"/>
                </a:lnTo>
                <a:lnTo>
                  <a:pt x="507" y="7683"/>
                </a:lnTo>
                <a:lnTo>
                  <a:pt x="18026" y="6717"/>
                </a:lnTo>
                <a:lnTo>
                  <a:pt x="35401" y="7286"/>
                </a:lnTo>
                <a:lnTo>
                  <a:pt x="72008" y="18986"/>
                </a:lnTo>
                <a:lnTo>
                  <a:pt x="93892" y="59697"/>
                </a:lnTo>
                <a:lnTo>
                  <a:pt x="90804" y="71818"/>
                </a:lnTo>
                <a:lnTo>
                  <a:pt x="86016" y="79283"/>
                </a:lnTo>
                <a:lnTo>
                  <a:pt x="79740" y="85725"/>
                </a:lnTo>
                <a:lnTo>
                  <a:pt x="72391" y="91499"/>
                </a:lnTo>
                <a:lnTo>
                  <a:pt x="55625" y="102933"/>
                </a:lnTo>
                <a:lnTo>
                  <a:pt x="45422" y="111849"/>
                </a:lnTo>
                <a:lnTo>
                  <a:pt x="37242" y="122729"/>
                </a:lnTo>
                <a:lnTo>
                  <a:pt x="32730" y="134919"/>
                </a:lnTo>
                <a:lnTo>
                  <a:pt x="33527" y="147764"/>
                </a:lnTo>
                <a:lnTo>
                  <a:pt x="63642" y="171307"/>
                </a:lnTo>
                <a:lnTo>
                  <a:pt x="89034" y="174964"/>
                </a:lnTo>
                <a:lnTo>
                  <a:pt x="96424" y="176196"/>
                </a:lnTo>
                <a:lnTo>
                  <a:pt x="127507" y="203263"/>
                </a:lnTo>
                <a:lnTo>
                  <a:pt x="129063" y="217979"/>
                </a:lnTo>
                <a:lnTo>
                  <a:pt x="127758" y="224998"/>
                </a:lnTo>
                <a:lnTo>
                  <a:pt x="99949" y="257746"/>
                </a:lnTo>
                <a:lnTo>
                  <a:pt x="96139" y="261810"/>
                </a:lnTo>
                <a:lnTo>
                  <a:pt x="89318" y="271968"/>
                </a:lnTo>
                <a:lnTo>
                  <a:pt x="85391" y="283448"/>
                </a:lnTo>
                <a:lnTo>
                  <a:pt x="85441" y="294903"/>
                </a:lnTo>
                <a:lnTo>
                  <a:pt x="124968" y="316674"/>
                </a:lnTo>
                <a:lnTo>
                  <a:pt x="132121" y="318847"/>
                </a:lnTo>
                <a:lnTo>
                  <a:pt x="163210" y="349519"/>
                </a:lnTo>
                <a:lnTo>
                  <a:pt x="167386" y="371030"/>
                </a:lnTo>
                <a:lnTo>
                  <a:pt x="163272" y="389088"/>
                </a:lnTo>
                <a:lnTo>
                  <a:pt x="153241" y="404812"/>
                </a:lnTo>
                <a:lnTo>
                  <a:pt x="138757" y="416536"/>
                </a:lnTo>
                <a:lnTo>
                  <a:pt x="121284" y="422592"/>
                </a:lnTo>
                <a:lnTo>
                  <a:pt x="122174" y="429196"/>
                </a:lnTo>
                <a:lnTo>
                  <a:pt x="142041" y="422489"/>
                </a:lnTo>
                <a:lnTo>
                  <a:pt x="158337" y="409447"/>
                </a:lnTo>
                <a:lnTo>
                  <a:pt x="169537" y="391834"/>
                </a:lnTo>
                <a:lnTo>
                  <a:pt x="174117" y="371411"/>
                </a:lnTo>
                <a:lnTo>
                  <a:pt x="173168" y="358903"/>
                </a:lnTo>
                <a:lnTo>
                  <a:pt x="149314" y="320877"/>
                </a:lnTo>
                <a:lnTo>
                  <a:pt x="109474" y="307530"/>
                </a:lnTo>
                <a:lnTo>
                  <a:pt x="101600" y="306641"/>
                </a:lnTo>
                <a:lnTo>
                  <a:pt x="95503" y="300418"/>
                </a:lnTo>
                <a:lnTo>
                  <a:pt x="91735" y="292725"/>
                </a:lnTo>
                <a:lnTo>
                  <a:pt x="92027" y="283733"/>
                </a:lnTo>
                <a:lnTo>
                  <a:pt x="95486" y="274575"/>
                </a:lnTo>
                <a:lnTo>
                  <a:pt x="101219" y="266382"/>
                </a:lnTo>
                <a:lnTo>
                  <a:pt x="104648" y="262572"/>
                </a:lnTo>
                <a:lnTo>
                  <a:pt x="117486" y="250940"/>
                </a:lnTo>
                <a:lnTo>
                  <a:pt x="122491" y="246030"/>
                </a:lnTo>
                <a:lnTo>
                  <a:pt x="135810" y="210042"/>
                </a:lnTo>
                <a:lnTo>
                  <a:pt x="134112" y="201358"/>
                </a:lnTo>
                <a:lnTo>
                  <a:pt x="105886" y="171626"/>
                </a:lnTo>
                <a:lnTo>
                  <a:pt x="74549" y="166433"/>
                </a:lnTo>
                <a:lnTo>
                  <a:pt x="65432" y="164750"/>
                </a:lnTo>
                <a:lnTo>
                  <a:pt x="39471" y="135201"/>
                </a:lnTo>
                <a:lnTo>
                  <a:pt x="43576" y="125142"/>
                </a:lnTo>
                <a:lnTo>
                  <a:pt x="50754" y="116012"/>
                </a:lnTo>
                <a:lnTo>
                  <a:pt x="59563" y="108394"/>
                </a:lnTo>
                <a:lnTo>
                  <a:pt x="65150" y="104457"/>
                </a:lnTo>
                <a:lnTo>
                  <a:pt x="76485" y="96813"/>
                </a:lnTo>
                <a:lnTo>
                  <a:pt x="84391" y="90550"/>
                </a:lnTo>
                <a:lnTo>
                  <a:pt x="91344" y="83335"/>
                </a:lnTo>
                <a:lnTo>
                  <a:pt x="96774" y="74739"/>
                </a:lnTo>
                <a:lnTo>
                  <a:pt x="100502" y="60479"/>
                </a:lnTo>
                <a:lnTo>
                  <a:pt x="98980" y="46005"/>
                </a:lnTo>
                <a:lnTo>
                  <a:pt x="75692" y="13398"/>
                </a:lnTo>
                <a:lnTo>
                  <a:pt x="36607" y="666"/>
                </a:lnTo>
                <a:lnTo>
                  <a:pt x="183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664">
              <a:buClrTx/>
              <a:buFontTx/>
              <a:buNone/>
            </a:pPr>
            <a:endParaRPr kern="1200" smtClean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4184020" y="3451912"/>
            <a:ext cx="260033" cy="370523"/>
          </a:xfrm>
          <a:custGeom>
            <a:avLst/>
            <a:gdLst/>
            <a:ahLst/>
            <a:cxnLst/>
            <a:rect l="l" t="t" r="r" b="b"/>
            <a:pathLst>
              <a:path w="346710" h="494029">
                <a:moveTo>
                  <a:pt x="293171" y="0"/>
                </a:moveTo>
                <a:lnTo>
                  <a:pt x="246707" y="16563"/>
                </a:lnTo>
                <a:lnTo>
                  <a:pt x="224518" y="53178"/>
                </a:lnTo>
                <a:lnTo>
                  <a:pt x="223829" y="74142"/>
                </a:lnTo>
                <a:lnTo>
                  <a:pt x="225682" y="82276"/>
                </a:lnTo>
                <a:lnTo>
                  <a:pt x="228369" y="90204"/>
                </a:lnTo>
                <a:lnTo>
                  <a:pt x="240156" y="117167"/>
                </a:lnTo>
                <a:lnTo>
                  <a:pt x="244022" y="128384"/>
                </a:lnTo>
                <a:lnTo>
                  <a:pt x="222734" y="169037"/>
                </a:lnTo>
                <a:lnTo>
                  <a:pt x="173688" y="174886"/>
                </a:lnTo>
                <a:lnTo>
                  <a:pt x="164266" y="175428"/>
                </a:lnTo>
                <a:lnTo>
                  <a:pt x="119880" y="194856"/>
                </a:lnTo>
                <a:lnTo>
                  <a:pt x="99230" y="238108"/>
                </a:lnTo>
                <a:lnTo>
                  <a:pt x="98956" y="253939"/>
                </a:lnTo>
                <a:lnTo>
                  <a:pt x="102159" y="268956"/>
                </a:lnTo>
                <a:lnTo>
                  <a:pt x="108767" y="282460"/>
                </a:lnTo>
                <a:lnTo>
                  <a:pt x="111688" y="286943"/>
                </a:lnTo>
                <a:lnTo>
                  <a:pt x="123961" y="301655"/>
                </a:lnTo>
                <a:lnTo>
                  <a:pt x="128627" y="308248"/>
                </a:lnTo>
                <a:lnTo>
                  <a:pt x="132030" y="315098"/>
                </a:lnTo>
                <a:lnTo>
                  <a:pt x="133659" y="322414"/>
                </a:lnTo>
                <a:lnTo>
                  <a:pt x="130859" y="335661"/>
                </a:lnTo>
                <a:lnTo>
                  <a:pt x="92765" y="359371"/>
                </a:lnTo>
                <a:lnTo>
                  <a:pt x="61489" y="363077"/>
                </a:lnTo>
                <a:lnTo>
                  <a:pt x="49220" y="365209"/>
                </a:lnTo>
                <a:lnTo>
                  <a:pt x="13335" y="386238"/>
                </a:lnTo>
                <a:lnTo>
                  <a:pt x="0" y="419437"/>
                </a:lnTo>
                <a:lnTo>
                  <a:pt x="690" y="437962"/>
                </a:lnTo>
                <a:lnTo>
                  <a:pt x="5661" y="454152"/>
                </a:lnTo>
                <a:lnTo>
                  <a:pt x="14358" y="469291"/>
                </a:lnTo>
                <a:lnTo>
                  <a:pt x="26318" y="482705"/>
                </a:lnTo>
                <a:lnTo>
                  <a:pt x="41076" y="493725"/>
                </a:lnTo>
                <a:lnTo>
                  <a:pt x="45775" y="485917"/>
                </a:lnTo>
                <a:lnTo>
                  <a:pt x="32565" y="475988"/>
                </a:lnTo>
                <a:lnTo>
                  <a:pt x="21820" y="464036"/>
                </a:lnTo>
                <a:lnTo>
                  <a:pt x="14003" y="450620"/>
                </a:lnTo>
                <a:lnTo>
                  <a:pt x="9580" y="436299"/>
                </a:lnTo>
                <a:lnTo>
                  <a:pt x="9007" y="420412"/>
                </a:lnTo>
                <a:lnTo>
                  <a:pt x="12707" y="405298"/>
                </a:lnTo>
                <a:lnTo>
                  <a:pt x="40979" y="377214"/>
                </a:lnTo>
                <a:lnTo>
                  <a:pt x="87939" y="369544"/>
                </a:lnTo>
                <a:lnTo>
                  <a:pt x="94416" y="368388"/>
                </a:lnTo>
                <a:lnTo>
                  <a:pt x="112960" y="362653"/>
                </a:lnTo>
                <a:lnTo>
                  <a:pt x="128849" y="352607"/>
                </a:lnTo>
                <a:lnTo>
                  <a:pt x="139618" y="338786"/>
                </a:lnTo>
                <a:lnTo>
                  <a:pt x="142803" y="321729"/>
                </a:lnTo>
                <a:lnTo>
                  <a:pt x="140821" y="312458"/>
                </a:lnTo>
                <a:lnTo>
                  <a:pt x="136850" y="304144"/>
                </a:lnTo>
                <a:lnTo>
                  <a:pt x="131570" y="296513"/>
                </a:lnTo>
                <a:lnTo>
                  <a:pt x="118927" y="281444"/>
                </a:lnTo>
                <a:lnTo>
                  <a:pt x="116387" y="277279"/>
                </a:lnTo>
                <a:lnTo>
                  <a:pt x="110724" y="265772"/>
                </a:lnTo>
                <a:lnTo>
                  <a:pt x="108037" y="252853"/>
                </a:lnTo>
                <a:lnTo>
                  <a:pt x="108350" y="239120"/>
                </a:lnTo>
                <a:lnTo>
                  <a:pt x="126198" y="201499"/>
                </a:lnTo>
                <a:lnTo>
                  <a:pt x="165250" y="184540"/>
                </a:lnTo>
                <a:lnTo>
                  <a:pt x="196270" y="183730"/>
                </a:lnTo>
                <a:lnTo>
                  <a:pt x="202620" y="183222"/>
                </a:lnTo>
                <a:lnTo>
                  <a:pt x="245072" y="164550"/>
                </a:lnTo>
                <a:lnTo>
                  <a:pt x="254692" y="140095"/>
                </a:lnTo>
                <a:lnTo>
                  <a:pt x="253182" y="127141"/>
                </a:lnTo>
                <a:lnTo>
                  <a:pt x="248933" y="114370"/>
                </a:lnTo>
                <a:lnTo>
                  <a:pt x="240079" y="94589"/>
                </a:lnTo>
                <a:lnTo>
                  <a:pt x="237021" y="87290"/>
                </a:lnTo>
                <a:lnTo>
                  <a:pt x="234511" y="79957"/>
                </a:lnTo>
                <a:lnTo>
                  <a:pt x="232846" y="72669"/>
                </a:lnTo>
                <a:lnTo>
                  <a:pt x="233499" y="54788"/>
                </a:lnTo>
                <a:lnTo>
                  <a:pt x="268914" y="13716"/>
                </a:lnTo>
                <a:lnTo>
                  <a:pt x="284662" y="9321"/>
                </a:lnTo>
                <a:lnTo>
                  <a:pt x="293044" y="9321"/>
                </a:lnTo>
                <a:lnTo>
                  <a:pt x="305512" y="10362"/>
                </a:lnTo>
                <a:lnTo>
                  <a:pt x="317920" y="13449"/>
                </a:lnTo>
                <a:lnTo>
                  <a:pt x="329924" y="18526"/>
                </a:lnTo>
                <a:lnTo>
                  <a:pt x="341177" y="25539"/>
                </a:lnTo>
                <a:lnTo>
                  <a:pt x="346638" y="18199"/>
                </a:lnTo>
                <a:lnTo>
                  <a:pt x="334069" y="10308"/>
                </a:lnTo>
                <a:lnTo>
                  <a:pt x="320762" y="4613"/>
                </a:lnTo>
                <a:lnTo>
                  <a:pt x="307026" y="1161"/>
                </a:lnTo>
                <a:lnTo>
                  <a:pt x="2931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664">
              <a:buClrTx/>
              <a:buFontTx/>
              <a:buNone/>
            </a:pPr>
            <a:endParaRPr kern="1200" smtClean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228729" y="1283271"/>
            <a:ext cx="130969" cy="322421"/>
          </a:xfrm>
          <a:custGeom>
            <a:avLst/>
            <a:gdLst/>
            <a:ahLst/>
            <a:cxnLst/>
            <a:rect l="l" t="t" r="r" b="b"/>
            <a:pathLst>
              <a:path w="174625" h="429894">
                <a:moveTo>
                  <a:pt x="18289" y="0"/>
                </a:moveTo>
                <a:lnTo>
                  <a:pt x="0" y="934"/>
                </a:lnTo>
                <a:lnTo>
                  <a:pt x="495" y="7665"/>
                </a:lnTo>
                <a:lnTo>
                  <a:pt x="17995" y="6717"/>
                </a:lnTo>
                <a:lnTo>
                  <a:pt x="35369" y="7316"/>
                </a:lnTo>
                <a:lnTo>
                  <a:pt x="71932" y="18968"/>
                </a:lnTo>
                <a:lnTo>
                  <a:pt x="93840" y="59697"/>
                </a:lnTo>
                <a:lnTo>
                  <a:pt x="90741" y="71800"/>
                </a:lnTo>
                <a:lnTo>
                  <a:pt x="85979" y="79321"/>
                </a:lnTo>
                <a:lnTo>
                  <a:pt x="79709" y="85770"/>
                </a:lnTo>
                <a:lnTo>
                  <a:pt x="72351" y="91553"/>
                </a:lnTo>
                <a:lnTo>
                  <a:pt x="58356" y="100883"/>
                </a:lnTo>
                <a:lnTo>
                  <a:pt x="55600" y="103042"/>
                </a:lnTo>
                <a:lnTo>
                  <a:pt x="45380" y="111938"/>
                </a:lnTo>
                <a:lnTo>
                  <a:pt x="37187" y="122775"/>
                </a:lnTo>
                <a:lnTo>
                  <a:pt x="32663" y="134921"/>
                </a:lnTo>
                <a:lnTo>
                  <a:pt x="33451" y="147746"/>
                </a:lnTo>
                <a:lnTo>
                  <a:pt x="63606" y="171342"/>
                </a:lnTo>
                <a:lnTo>
                  <a:pt x="89017" y="174946"/>
                </a:lnTo>
                <a:lnTo>
                  <a:pt x="96413" y="176178"/>
                </a:lnTo>
                <a:lnTo>
                  <a:pt x="127507" y="203245"/>
                </a:lnTo>
                <a:lnTo>
                  <a:pt x="129033" y="218009"/>
                </a:lnTo>
                <a:lnTo>
                  <a:pt x="127699" y="224998"/>
                </a:lnTo>
                <a:lnTo>
                  <a:pt x="99860" y="257855"/>
                </a:lnTo>
                <a:lnTo>
                  <a:pt x="96126" y="261919"/>
                </a:lnTo>
                <a:lnTo>
                  <a:pt x="89276" y="272004"/>
                </a:lnTo>
                <a:lnTo>
                  <a:pt x="85336" y="283446"/>
                </a:lnTo>
                <a:lnTo>
                  <a:pt x="85383" y="294888"/>
                </a:lnTo>
                <a:lnTo>
                  <a:pt x="124891" y="316783"/>
                </a:lnTo>
                <a:lnTo>
                  <a:pt x="132057" y="318956"/>
                </a:lnTo>
                <a:lnTo>
                  <a:pt x="163163" y="349629"/>
                </a:lnTo>
                <a:lnTo>
                  <a:pt x="167360" y="371139"/>
                </a:lnTo>
                <a:lnTo>
                  <a:pt x="163233" y="389177"/>
                </a:lnTo>
                <a:lnTo>
                  <a:pt x="153185" y="404858"/>
                </a:lnTo>
                <a:lnTo>
                  <a:pt x="138687" y="416538"/>
                </a:lnTo>
                <a:lnTo>
                  <a:pt x="121208" y="422574"/>
                </a:lnTo>
                <a:lnTo>
                  <a:pt x="122173" y="429305"/>
                </a:lnTo>
                <a:lnTo>
                  <a:pt x="142003" y="422544"/>
                </a:lnTo>
                <a:lnTo>
                  <a:pt x="158281" y="409509"/>
                </a:lnTo>
                <a:lnTo>
                  <a:pt x="169485" y="391925"/>
                </a:lnTo>
                <a:lnTo>
                  <a:pt x="174091" y="371520"/>
                </a:lnTo>
                <a:lnTo>
                  <a:pt x="173118" y="359011"/>
                </a:lnTo>
                <a:lnTo>
                  <a:pt x="149320" y="320859"/>
                </a:lnTo>
                <a:lnTo>
                  <a:pt x="101625" y="306623"/>
                </a:lnTo>
                <a:lnTo>
                  <a:pt x="95542" y="300527"/>
                </a:lnTo>
                <a:lnTo>
                  <a:pt x="91748" y="292760"/>
                </a:lnTo>
                <a:lnTo>
                  <a:pt x="92006" y="283731"/>
                </a:lnTo>
                <a:lnTo>
                  <a:pt x="95429" y="274560"/>
                </a:lnTo>
                <a:lnTo>
                  <a:pt x="101130" y="266364"/>
                </a:lnTo>
                <a:lnTo>
                  <a:pt x="104609" y="262554"/>
                </a:lnTo>
                <a:lnTo>
                  <a:pt x="117462" y="250975"/>
                </a:lnTo>
                <a:lnTo>
                  <a:pt x="122447" y="246060"/>
                </a:lnTo>
                <a:lnTo>
                  <a:pt x="126993" y="240692"/>
                </a:lnTo>
                <a:lnTo>
                  <a:pt x="130835" y="234741"/>
                </a:lnTo>
                <a:lnTo>
                  <a:pt x="134093" y="227058"/>
                </a:lnTo>
                <a:lnTo>
                  <a:pt x="135742" y="218707"/>
                </a:lnTo>
                <a:lnTo>
                  <a:pt x="135741" y="210024"/>
                </a:lnTo>
                <a:lnTo>
                  <a:pt x="116738" y="176702"/>
                </a:lnTo>
                <a:lnTo>
                  <a:pt x="78308" y="167050"/>
                </a:lnTo>
                <a:lnTo>
                  <a:pt x="70802" y="165907"/>
                </a:lnTo>
                <a:lnTo>
                  <a:pt x="39436" y="135256"/>
                </a:lnTo>
                <a:lnTo>
                  <a:pt x="43518" y="125204"/>
                </a:lnTo>
                <a:lnTo>
                  <a:pt x="50688" y="116103"/>
                </a:lnTo>
                <a:lnTo>
                  <a:pt x="59512" y="108503"/>
                </a:lnTo>
                <a:lnTo>
                  <a:pt x="76457" y="96795"/>
                </a:lnTo>
                <a:lnTo>
                  <a:pt x="84399" y="90533"/>
                </a:lnTo>
                <a:lnTo>
                  <a:pt x="91371" y="83317"/>
                </a:lnTo>
                <a:lnTo>
                  <a:pt x="96812" y="74721"/>
                </a:lnTo>
                <a:lnTo>
                  <a:pt x="100519" y="60479"/>
                </a:lnTo>
                <a:lnTo>
                  <a:pt x="98969" y="46035"/>
                </a:lnTo>
                <a:lnTo>
                  <a:pt x="75666" y="13380"/>
                </a:lnTo>
                <a:lnTo>
                  <a:pt x="36552" y="696"/>
                </a:lnTo>
                <a:lnTo>
                  <a:pt x="182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664">
              <a:buClrTx/>
              <a:buFontTx/>
              <a:buNone/>
            </a:pPr>
            <a:endParaRPr kern="1200" smtClean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5807964" y="2869691"/>
            <a:ext cx="316230" cy="327660"/>
          </a:xfrm>
          <a:custGeom>
            <a:avLst/>
            <a:gdLst/>
            <a:ahLst/>
            <a:cxnLst/>
            <a:rect l="l" t="t" r="r" b="b"/>
            <a:pathLst>
              <a:path w="421640" h="436879">
                <a:moveTo>
                  <a:pt x="63753" y="0"/>
                </a:moveTo>
                <a:lnTo>
                  <a:pt x="46880" y="996"/>
                </a:lnTo>
                <a:lnTo>
                  <a:pt x="30114" y="5873"/>
                </a:lnTo>
                <a:lnTo>
                  <a:pt x="14229" y="14323"/>
                </a:lnTo>
                <a:lnTo>
                  <a:pt x="0" y="26035"/>
                </a:lnTo>
                <a:lnTo>
                  <a:pt x="6476" y="32512"/>
                </a:lnTo>
                <a:lnTo>
                  <a:pt x="19276" y="21984"/>
                </a:lnTo>
                <a:lnTo>
                  <a:pt x="33432" y="14398"/>
                </a:lnTo>
                <a:lnTo>
                  <a:pt x="48303" y="10027"/>
                </a:lnTo>
                <a:lnTo>
                  <a:pt x="63246" y="9144"/>
                </a:lnTo>
                <a:lnTo>
                  <a:pt x="78809" y="12350"/>
                </a:lnTo>
                <a:lnTo>
                  <a:pt x="110617" y="42926"/>
                </a:lnTo>
                <a:lnTo>
                  <a:pt x="113649" y="64833"/>
                </a:lnTo>
                <a:lnTo>
                  <a:pt x="112813" y="76312"/>
                </a:lnTo>
                <a:lnTo>
                  <a:pt x="109347" y="101219"/>
                </a:lnTo>
                <a:lnTo>
                  <a:pt x="108966" y="107810"/>
                </a:lnTo>
                <a:lnTo>
                  <a:pt x="126950" y="158741"/>
                </a:lnTo>
                <a:lnTo>
                  <a:pt x="152215" y="166151"/>
                </a:lnTo>
                <a:lnTo>
                  <a:pt x="161242" y="164285"/>
                </a:lnTo>
                <a:lnTo>
                  <a:pt x="169912" y="160988"/>
                </a:lnTo>
                <a:lnTo>
                  <a:pt x="187578" y="152361"/>
                </a:lnTo>
                <a:lnTo>
                  <a:pt x="192150" y="150799"/>
                </a:lnTo>
                <a:lnTo>
                  <a:pt x="204676" y="148064"/>
                </a:lnTo>
                <a:lnTo>
                  <a:pt x="217868" y="148555"/>
                </a:lnTo>
                <a:lnTo>
                  <a:pt x="231155" y="152146"/>
                </a:lnTo>
                <a:lnTo>
                  <a:pt x="263477" y="178461"/>
                </a:lnTo>
                <a:lnTo>
                  <a:pt x="271652" y="203022"/>
                </a:lnTo>
                <a:lnTo>
                  <a:pt x="271579" y="211720"/>
                </a:lnTo>
                <a:lnTo>
                  <a:pt x="270589" y="220437"/>
                </a:lnTo>
                <a:lnTo>
                  <a:pt x="268956" y="229225"/>
                </a:lnTo>
                <a:lnTo>
                  <a:pt x="264032" y="250761"/>
                </a:lnTo>
                <a:lnTo>
                  <a:pt x="262890" y="257149"/>
                </a:lnTo>
                <a:lnTo>
                  <a:pt x="270962" y="302812"/>
                </a:lnTo>
                <a:lnTo>
                  <a:pt x="305371" y="319595"/>
                </a:lnTo>
                <a:lnTo>
                  <a:pt x="318793" y="318512"/>
                </a:lnTo>
                <a:lnTo>
                  <a:pt x="340072" y="314604"/>
                </a:lnTo>
                <a:lnTo>
                  <a:pt x="347868" y="313388"/>
                </a:lnTo>
                <a:lnTo>
                  <a:pt x="355594" y="312729"/>
                </a:lnTo>
                <a:lnTo>
                  <a:pt x="363093" y="312889"/>
                </a:lnTo>
                <a:lnTo>
                  <a:pt x="380301" y="317766"/>
                </a:lnTo>
                <a:lnTo>
                  <a:pt x="395128" y="328544"/>
                </a:lnTo>
                <a:lnTo>
                  <a:pt x="406098" y="343763"/>
                </a:lnTo>
                <a:lnTo>
                  <a:pt x="411733" y="361962"/>
                </a:lnTo>
                <a:lnTo>
                  <a:pt x="412750" y="370014"/>
                </a:lnTo>
                <a:lnTo>
                  <a:pt x="412242" y="378269"/>
                </a:lnTo>
                <a:lnTo>
                  <a:pt x="392511" y="420096"/>
                </a:lnTo>
                <a:lnTo>
                  <a:pt x="383031" y="429348"/>
                </a:lnTo>
                <a:lnTo>
                  <a:pt x="388747" y="436435"/>
                </a:lnTo>
                <a:lnTo>
                  <a:pt x="414821" y="401965"/>
                </a:lnTo>
                <a:lnTo>
                  <a:pt x="421477" y="367793"/>
                </a:lnTo>
                <a:lnTo>
                  <a:pt x="420877" y="360807"/>
                </a:lnTo>
                <a:lnTo>
                  <a:pt x="401367" y="321932"/>
                </a:lnTo>
                <a:lnTo>
                  <a:pt x="363854" y="303669"/>
                </a:lnTo>
                <a:lnTo>
                  <a:pt x="355476" y="303545"/>
                </a:lnTo>
                <a:lnTo>
                  <a:pt x="347122" y="304284"/>
                </a:lnTo>
                <a:lnTo>
                  <a:pt x="338816" y="305582"/>
                </a:lnTo>
                <a:lnTo>
                  <a:pt x="318142" y="309341"/>
                </a:lnTo>
                <a:lnTo>
                  <a:pt x="306324" y="310416"/>
                </a:lnTo>
                <a:lnTo>
                  <a:pt x="271859" y="280028"/>
                </a:lnTo>
                <a:lnTo>
                  <a:pt x="271190" y="267321"/>
                </a:lnTo>
                <a:lnTo>
                  <a:pt x="272033" y="258533"/>
                </a:lnTo>
                <a:lnTo>
                  <a:pt x="273050" y="252272"/>
                </a:lnTo>
                <a:lnTo>
                  <a:pt x="277955" y="230962"/>
                </a:lnTo>
                <a:lnTo>
                  <a:pt x="279685" y="221645"/>
                </a:lnTo>
                <a:lnTo>
                  <a:pt x="280701" y="212164"/>
                </a:lnTo>
                <a:lnTo>
                  <a:pt x="280670" y="202488"/>
                </a:lnTo>
                <a:lnTo>
                  <a:pt x="277852" y="187768"/>
                </a:lnTo>
                <a:lnTo>
                  <a:pt x="248920" y="151003"/>
                </a:lnTo>
                <a:lnTo>
                  <a:pt x="203646" y="138987"/>
                </a:lnTo>
                <a:lnTo>
                  <a:pt x="188975" y="142138"/>
                </a:lnTo>
                <a:lnTo>
                  <a:pt x="183896" y="143979"/>
                </a:lnTo>
                <a:lnTo>
                  <a:pt x="166739" y="152353"/>
                </a:lnTo>
                <a:lnTo>
                  <a:pt x="159226" y="155333"/>
                </a:lnTo>
                <a:lnTo>
                  <a:pt x="151761" y="157018"/>
                </a:lnTo>
                <a:lnTo>
                  <a:pt x="144272" y="156832"/>
                </a:lnTo>
                <a:lnTo>
                  <a:pt x="132076" y="150950"/>
                </a:lnTo>
                <a:lnTo>
                  <a:pt x="123666" y="139387"/>
                </a:lnTo>
                <a:lnTo>
                  <a:pt x="119018" y="124412"/>
                </a:lnTo>
                <a:lnTo>
                  <a:pt x="118109" y="108292"/>
                </a:lnTo>
                <a:lnTo>
                  <a:pt x="118618" y="102095"/>
                </a:lnTo>
                <a:lnTo>
                  <a:pt x="121989" y="77006"/>
                </a:lnTo>
                <a:lnTo>
                  <a:pt x="122856" y="64579"/>
                </a:lnTo>
                <a:lnTo>
                  <a:pt x="110992" y="24645"/>
                </a:lnTo>
                <a:lnTo>
                  <a:pt x="81913" y="3786"/>
                </a:lnTo>
                <a:lnTo>
                  <a:pt x="637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664">
              <a:buClrTx/>
              <a:buFontTx/>
              <a:buNone/>
            </a:pPr>
            <a:endParaRPr kern="1200" smtClean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247610" y="3405822"/>
            <a:ext cx="348615" cy="241459"/>
          </a:xfrm>
          <a:custGeom>
            <a:avLst/>
            <a:gdLst/>
            <a:ahLst/>
            <a:cxnLst/>
            <a:rect l="l" t="t" r="r" b="b"/>
            <a:pathLst>
              <a:path w="464820" h="321945">
                <a:moveTo>
                  <a:pt x="14085" y="0"/>
                </a:moveTo>
                <a:lnTo>
                  <a:pt x="7085" y="20631"/>
                </a:lnTo>
                <a:lnTo>
                  <a:pt x="1965" y="41763"/>
                </a:lnTo>
                <a:lnTo>
                  <a:pt x="0" y="63172"/>
                </a:lnTo>
                <a:lnTo>
                  <a:pt x="2465" y="84632"/>
                </a:lnTo>
                <a:lnTo>
                  <a:pt x="33692" y="128038"/>
                </a:lnTo>
                <a:lnTo>
                  <a:pt x="67222" y="134937"/>
                </a:lnTo>
                <a:lnTo>
                  <a:pt x="78796" y="131515"/>
                </a:lnTo>
                <a:lnTo>
                  <a:pt x="89310" y="125888"/>
                </a:lnTo>
                <a:lnTo>
                  <a:pt x="99058" y="118842"/>
                </a:lnTo>
                <a:lnTo>
                  <a:pt x="117831" y="103238"/>
                </a:lnTo>
                <a:lnTo>
                  <a:pt x="129376" y="95618"/>
                </a:lnTo>
                <a:lnTo>
                  <a:pt x="142120" y="90382"/>
                </a:lnTo>
                <a:lnTo>
                  <a:pt x="154950" y="88990"/>
                </a:lnTo>
                <a:lnTo>
                  <a:pt x="166752" y="92900"/>
                </a:lnTo>
                <a:lnTo>
                  <a:pt x="180382" y="128386"/>
                </a:lnTo>
                <a:lnTo>
                  <a:pt x="179350" y="139357"/>
                </a:lnTo>
                <a:lnTo>
                  <a:pt x="176415" y="157736"/>
                </a:lnTo>
                <a:lnTo>
                  <a:pt x="175347" y="167282"/>
                </a:lnTo>
                <a:lnTo>
                  <a:pt x="185017" y="205015"/>
                </a:lnTo>
                <a:lnTo>
                  <a:pt x="219358" y="226518"/>
                </a:lnTo>
                <a:lnTo>
                  <a:pt x="229440" y="227355"/>
                </a:lnTo>
                <a:lnTo>
                  <a:pt x="239282" y="226136"/>
                </a:lnTo>
                <a:lnTo>
                  <a:pt x="247309" y="223673"/>
                </a:lnTo>
                <a:lnTo>
                  <a:pt x="254896" y="220214"/>
                </a:lnTo>
                <a:lnTo>
                  <a:pt x="262131" y="216113"/>
                </a:lnTo>
                <a:lnTo>
                  <a:pt x="279566" y="205181"/>
                </a:lnTo>
                <a:lnTo>
                  <a:pt x="285052" y="202450"/>
                </a:lnTo>
                <a:lnTo>
                  <a:pt x="296263" y="198600"/>
                </a:lnTo>
                <a:lnTo>
                  <a:pt x="307852" y="197673"/>
                </a:lnTo>
                <a:lnTo>
                  <a:pt x="318246" y="200316"/>
                </a:lnTo>
                <a:lnTo>
                  <a:pt x="325870" y="207175"/>
                </a:lnTo>
                <a:lnTo>
                  <a:pt x="328914" y="214524"/>
                </a:lnTo>
                <a:lnTo>
                  <a:pt x="329537" y="221029"/>
                </a:lnTo>
                <a:lnTo>
                  <a:pt x="329117" y="227941"/>
                </a:lnTo>
                <a:lnTo>
                  <a:pt x="327026" y="245541"/>
                </a:lnTo>
                <a:lnTo>
                  <a:pt x="327163" y="255740"/>
                </a:lnTo>
                <a:lnTo>
                  <a:pt x="344607" y="296765"/>
                </a:lnTo>
                <a:lnTo>
                  <a:pt x="381687" y="320281"/>
                </a:lnTo>
                <a:lnTo>
                  <a:pt x="406533" y="321681"/>
                </a:lnTo>
                <a:lnTo>
                  <a:pt x="430298" y="314605"/>
                </a:lnTo>
                <a:lnTo>
                  <a:pt x="450483" y="300227"/>
                </a:lnTo>
                <a:lnTo>
                  <a:pt x="464592" y="279717"/>
                </a:lnTo>
                <a:lnTo>
                  <a:pt x="457277" y="276440"/>
                </a:lnTo>
                <a:lnTo>
                  <a:pt x="444719" y="294480"/>
                </a:lnTo>
                <a:lnTo>
                  <a:pt x="426646" y="307260"/>
                </a:lnTo>
                <a:lnTo>
                  <a:pt x="405433" y="313634"/>
                </a:lnTo>
                <a:lnTo>
                  <a:pt x="383452" y="312458"/>
                </a:lnTo>
                <a:lnTo>
                  <a:pt x="371204" y="307822"/>
                </a:lnTo>
                <a:lnTo>
                  <a:pt x="343206" y="280416"/>
                </a:lnTo>
                <a:lnTo>
                  <a:pt x="334989" y="246087"/>
                </a:lnTo>
                <a:lnTo>
                  <a:pt x="337054" y="227982"/>
                </a:lnTo>
                <a:lnTo>
                  <a:pt x="337421" y="219889"/>
                </a:lnTo>
                <a:lnTo>
                  <a:pt x="309698" y="189936"/>
                </a:lnTo>
                <a:lnTo>
                  <a:pt x="295321" y="190707"/>
                </a:lnTo>
                <a:lnTo>
                  <a:pt x="281534" y="195249"/>
                </a:lnTo>
                <a:lnTo>
                  <a:pt x="275667" y="198208"/>
                </a:lnTo>
                <a:lnTo>
                  <a:pt x="258092" y="209175"/>
                </a:lnTo>
                <a:lnTo>
                  <a:pt x="251382" y="213009"/>
                </a:lnTo>
                <a:lnTo>
                  <a:pt x="244533" y="216164"/>
                </a:lnTo>
                <a:lnTo>
                  <a:pt x="237415" y="218389"/>
                </a:lnTo>
                <a:lnTo>
                  <a:pt x="229157" y="219368"/>
                </a:lnTo>
                <a:lnTo>
                  <a:pt x="220694" y="218605"/>
                </a:lnTo>
                <a:lnTo>
                  <a:pt x="186526" y="192239"/>
                </a:lnTo>
                <a:lnTo>
                  <a:pt x="183250" y="176310"/>
                </a:lnTo>
                <a:lnTo>
                  <a:pt x="183389" y="167598"/>
                </a:lnTo>
                <a:lnTo>
                  <a:pt x="184376" y="158729"/>
                </a:lnTo>
                <a:lnTo>
                  <a:pt x="187910" y="135864"/>
                </a:lnTo>
                <a:lnTo>
                  <a:pt x="188447" y="128450"/>
                </a:lnTo>
                <a:lnTo>
                  <a:pt x="176124" y="89433"/>
                </a:lnTo>
                <a:lnTo>
                  <a:pt x="156784" y="81139"/>
                </a:lnTo>
                <a:lnTo>
                  <a:pt x="141419" y="82351"/>
                </a:lnTo>
                <a:lnTo>
                  <a:pt x="126363" y="88190"/>
                </a:lnTo>
                <a:lnTo>
                  <a:pt x="112878" y="96989"/>
                </a:lnTo>
                <a:lnTo>
                  <a:pt x="109602" y="99466"/>
                </a:lnTo>
                <a:lnTo>
                  <a:pt x="94323" y="112412"/>
                </a:lnTo>
                <a:lnTo>
                  <a:pt x="85345" y="118954"/>
                </a:lnTo>
                <a:lnTo>
                  <a:pt x="75948" y="124029"/>
                </a:lnTo>
                <a:lnTo>
                  <a:pt x="65812" y="127025"/>
                </a:lnTo>
                <a:lnTo>
                  <a:pt x="50967" y="126625"/>
                </a:lnTo>
                <a:lnTo>
                  <a:pt x="16422" y="98666"/>
                </a:lnTo>
                <a:lnTo>
                  <a:pt x="7979" y="62758"/>
                </a:lnTo>
                <a:lnTo>
                  <a:pt x="9929" y="42573"/>
                </a:lnTo>
                <a:lnTo>
                  <a:pt x="14865" y="22488"/>
                </a:lnTo>
                <a:lnTo>
                  <a:pt x="21616" y="2768"/>
                </a:lnTo>
                <a:lnTo>
                  <a:pt x="140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664">
              <a:buClrTx/>
              <a:buFontTx/>
              <a:buNone/>
            </a:pPr>
            <a:endParaRPr kern="1200" smtClean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0" y="1911099"/>
            <a:ext cx="1538764" cy="1947863"/>
          </a:xfrm>
          <a:custGeom>
            <a:avLst/>
            <a:gdLst/>
            <a:ahLst/>
            <a:cxnLst/>
            <a:rect l="l" t="t" r="r" b="b"/>
            <a:pathLst>
              <a:path w="2051685" h="2597150">
                <a:moveTo>
                  <a:pt x="544195" y="0"/>
                </a:moveTo>
                <a:lnTo>
                  <a:pt x="333341" y="120739"/>
                </a:lnTo>
                <a:lnTo>
                  <a:pt x="160255" y="239633"/>
                </a:lnTo>
                <a:lnTo>
                  <a:pt x="43089" y="330309"/>
                </a:lnTo>
                <a:lnTo>
                  <a:pt x="0" y="366394"/>
                </a:lnTo>
                <a:lnTo>
                  <a:pt x="0" y="562990"/>
                </a:lnTo>
                <a:lnTo>
                  <a:pt x="35644" y="599475"/>
                </a:lnTo>
                <a:lnTo>
                  <a:pt x="70933" y="636221"/>
                </a:lnTo>
                <a:lnTo>
                  <a:pt x="105864" y="673226"/>
                </a:lnTo>
                <a:lnTo>
                  <a:pt x="140436" y="710492"/>
                </a:lnTo>
                <a:lnTo>
                  <a:pt x="174648" y="748017"/>
                </a:lnTo>
                <a:lnTo>
                  <a:pt x="208498" y="785800"/>
                </a:lnTo>
                <a:lnTo>
                  <a:pt x="241985" y="823840"/>
                </a:lnTo>
                <a:lnTo>
                  <a:pt x="275107" y="862138"/>
                </a:lnTo>
                <a:lnTo>
                  <a:pt x="307862" y="900691"/>
                </a:lnTo>
                <a:lnTo>
                  <a:pt x="340249" y="939500"/>
                </a:lnTo>
                <a:lnTo>
                  <a:pt x="372267" y="978565"/>
                </a:lnTo>
                <a:lnTo>
                  <a:pt x="403914" y="1017883"/>
                </a:lnTo>
                <a:lnTo>
                  <a:pt x="435188" y="1057455"/>
                </a:lnTo>
                <a:lnTo>
                  <a:pt x="466088" y="1097279"/>
                </a:lnTo>
                <a:lnTo>
                  <a:pt x="496613" y="1137356"/>
                </a:lnTo>
                <a:lnTo>
                  <a:pt x="526761" y="1177684"/>
                </a:lnTo>
                <a:lnTo>
                  <a:pt x="556530" y="1218263"/>
                </a:lnTo>
                <a:lnTo>
                  <a:pt x="585919" y="1259092"/>
                </a:lnTo>
                <a:lnTo>
                  <a:pt x="614926" y="1300170"/>
                </a:lnTo>
                <a:lnTo>
                  <a:pt x="643550" y="1341497"/>
                </a:lnTo>
                <a:lnTo>
                  <a:pt x="671790" y="1383072"/>
                </a:lnTo>
                <a:lnTo>
                  <a:pt x="699644" y="1424894"/>
                </a:lnTo>
                <a:lnTo>
                  <a:pt x="727109" y="1466963"/>
                </a:lnTo>
                <a:lnTo>
                  <a:pt x="754186" y="1509278"/>
                </a:lnTo>
                <a:lnTo>
                  <a:pt x="780872" y="1551838"/>
                </a:lnTo>
                <a:lnTo>
                  <a:pt x="807166" y="1594643"/>
                </a:lnTo>
                <a:lnTo>
                  <a:pt x="833066" y="1637691"/>
                </a:lnTo>
                <a:lnTo>
                  <a:pt x="858570" y="1680983"/>
                </a:lnTo>
                <a:lnTo>
                  <a:pt x="883678" y="1724517"/>
                </a:lnTo>
                <a:lnTo>
                  <a:pt x="908388" y="1768293"/>
                </a:lnTo>
                <a:lnTo>
                  <a:pt x="932698" y="1812310"/>
                </a:lnTo>
                <a:lnTo>
                  <a:pt x="956607" y="1856568"/>
                </a:lnTo>
                <a:lnTo>
                  <a:pt x="980113" y="1901065"/>
                </a:lnTo>
                <a:lnTo>
                  <a:pt x="1003214" y="1945802"/>
                </a:lnTo>
                <a:lnTo>
                  <a:pt x="1025910" y="1990776"/>
                </a:lnTo>
                <a:lnTo>
                  <a:pt x="1048199" y="2035989"/>
                </a:lnTo>
                <a:lnTo>
                  <a:pt x="1070078" y="2081438"/>
                </a:lnTo>
                <a:lnTo>
                  <a:pt x="1091547" y="2127124"/>
                </a:lnTo>
                <a:lnTo>
                  <a:pt x="1112604" y="2173045"/>
                </a:lnTo>
                <a:lnTo>
                  <a:pt x="1133248" y="2219202"/>
                </a:lnTo>
                <a:lnTo>
                  <a:pt x="1153477" y="2265592"/>
                </a:lnTo>
                <a:lnTo>
                  <a:pt x="1173290" y="2312216"/>
                </a:lnTo>
                <a:lnTo>
                  <a:pt x="1192684" y="2359073"/>
                </a:lnTo>
                <a:lnTo>
                  <a:pt x="1211659" y="2406163"/>
                </a:lnTo>
                <a:lnTo>
                  <a:pt x="1230213" y="2453483"/>
                </a:lnTo>
                <a:lnTo>
                  <a:pt x="1248345" y="2501035"/>
                </a:lnTo>
                <a:lnTo>
                  <a:pt x="1266053" y="2548817"/>
                </a:lnTo>
                <a:lnTo>
                  <a:pt x="1283335" y="2596828"/>
                </a:lnTo>
                <a:lnTo>
                  <a:pt x="2051177" y="2596828"/>
                </a:lnTo>
                <a:lnTo>
                  <a:pt x="2038434" y="2548642"/>
                </a:lnTo>
                <a:lnTo>
                  <a:pt x="2025254" y="2500577"/>
                </a:lnTo>
                <a:lnTo>
                  <a:pt x="2011638" y="2452636"/>
                </a:lnTo>
                <a:lnTo>
                  <a:pt x="1997589" y="2404822"/>
                </a:lnTo>
                <a:lnTo>
                  <a:pt x="1983107" y="2357138"/>
                </a:lnTo>
                <a:lnTo>
                  <a:pt x="1968196" y="2309588"/>
                </a:lnTo>
                <a:lnTo>
                  <a:pt x="1952858" y="2262175"/>
                </a:lnTo>
                <a:lnTo>
                  <a:pt x="1937093" y="2214904"/>
                </a:lnTo>
                <a:lnTo>
                  <a:pt x="1920905" y="2167776"/>
                </a:lnTo>
                <a:lnTo>
                  <a:pt x="1904295" y="2120796"/>
                </a:lnTo>
                <a:lnTo>
                  <a:pt x="1887265" y="2073966"/>
                </a:lnTo>
                <a:lnTo>
                  <a:pt x="1869817" y="2027291"/>
                </a:lnTo>
                <a:lnTo>
                  <a:pt x="1851953" y="1980774"/>
                </a:lnTo>
                <a:lnTo>
                  <a:pt x="1833675" y="1934417"/>
                </a:lnTo>
                <a:lnTo>
                  <a:pt x="1814986" y="1888226"/>
                </a:lnTo>
                <a:lnTo>
                  <a:pt x="1795886" y="1842202"/>
                </a:lnTo>
                <a:lnTo>
                  <a:pt x="1776379" y="1796349"/>
                </a:lnTo>
                <a:lnTo>
                  <a:pt x="1756465" y="1750671"/>
                </a:lnTo>
                <a:lnTo>
                  <a:pt x="1736148" y="1705171"/>
                </a:lnTo>
                <a:lnTo>
                  <a:pt x="1715428" y="1659853"/>
                </a:lnTo>
                <a:lnTo>
                  <a:pt x="1694309" y="1614719"/>
                </a:lnTo>
                <a:lnTo>
                  <a:pt x="1672791" y="1569774"/>
                </a:lnTo>
                <a:lnTo>
                  <a:pt x="1650877" y="1525020"/>
                </a:lnTo>
                <a:lnTo>
                  <a:pt x="1628569" y="1480462"/>
                </a:lnTo>
                <a:lnTo>
                  <a:pt x="1605869" y="1436102"/>
                </a:lnTo>
                <a:lnTo>
                  <a:pt x="1582779" y="1391944"/>
                </a:lnTo>
                <a:lnTo>
                  <a:pt x="1559301" y="1347991"/>
                </a:lnTo>
                <a:lnTo>
                  <a:pt x="1535436" y="1304247"/>
                </a:lnTo>
                <a:lnTo>
                  <a:pt x="1511188" y="1260715"/>
                </a:lnTo>
                <a:lnTo>
                  <a:pt x="1486556" y="1217398"/>
                </a:lnTo>
                <a:lnTo>
                  <a:pt x="1461545" y="1174300"/>
                </a:lnTo>
                <a:lnTo>
                  <a:pt x="1436156" y="1131425"/>
                </a:lnTo>
                <a:lnTo>
                  <a:pt x="1410390" y="1088775"/>
                </a:lnTo>
                <a:lnTo>
                  <a:pt x="1384249" y="1046354"/>
                </a:lnTo>
                <a:lnTo>
                  <a:pt x="1357737" y="1004166"/>
                </a:lnTo>
                <a:lnTo>
                  <a:pt x="1330854" y="962213"/>
                </a:lnTo>
                <a:lnTo>
                  <a:pt x="1303602" y="920500"/>
                </a:lnTo>
                <a:lnTo>
                  <a:pt x="1275985" y="879030"/>
                </a:lnTo>
                <a:lnTo>
                  <a:pt x="1248002" y="837805"/>
                </a:lnTo>
                <a:lnTo>
                  <a:pt x="1219658" y="796830"/>
                </a:lnTo>
                <a:lnTo>
                  <a:pt x="1190952" y="756108"/>
                </a:lnTo>
                <a:lnTo>
                  <a:pt x="1161889" y="715642"/>
                </a:lnTo>
                <a:lnTo>
                  <a:pt x="1132469" y="675436"/>
                </a:lnTo>
                <a:lnTo>
                  <a:pt x="1102694" y="635493"/>
                </a:lnTo>
                <a:lnTo>
                  <a:pt x="1072566" y="595816"/>
                </a:lnTo>
                <a:lnTo>
                  <a:pt x="1042089" y="556409"/>
                </a:lnTo>
                <a:lnTo>
                  <a:pt x="1011262" y="517275"/>
                </a:lnTo>
                <a:lnTo>
                  <a:pt x="980089" y="478418"/>
                </a:lnTo>
                <a:lnTo>
                  <a:pt x="948571" y="439842"/>
                </a:lnTo>
                <a:lnTo>
                  <a:pt x="916711" y="401548"/>
                </a:lnTo>
                <a:lnTo>
                  <a:pt x="884509" y="363541"/>
                </a:lnTo>
                <a:lnTo>
                  <a:pt x="851970" y="325825"/>
                </a:lnTo>
                <a:lnTo>
                  <a:pt x="819093" y="288402"/>
                </a:lnTo>
                <a:lnTo>
                  <a:pt x="785882" y="251277"/>
                </a:lnTo>
                <a:lnTo>
                  <a:pt x="752337" y="214451"/>
                </a:lnTo>
                <a:lnTo>
                  <a:pt x="718462" y="177930"/>
                </a:lnTo>
                <a:lnTo>
                  <a:pt x="684259" y="141716"/>
                </a:lnTo>
                <a:lnTo>
                  <a:pt x="649728" y="105812"/>
                </a:lnTo>
                <a:lnTo>
                  <a:pt x="614872" y="70223"/>
                </a:lnTo>
                <a:lnTo>
                  <a:pt x="579694" y="34951"/>
                </a:lnTo>
                <a:lnTo>
                  <a:pt x="544195" y="0"/>
                </a:lnTo>
                <a:close/>
              </a:path>
            </a:pathLst>
          </a:custGeom>
          <a:solidFill>
            <a:srgbClr val="FFE17A"/>
          </a:solidFill>
        </p:spPr>
        <p:txBody>
          <a:bodyPr wrap="square" lIns="0" tIns="0" rIns="0" bIns="0" rtlCol="0"/>
          <a:lstStyle/>
          <a:p>
            <a:pPr defTabSz="685664">
              <a:buClrTx/>
              <a:buFontTx/>
              <a:buNone/>
            </a:pPr>
            <a:endParaRPr kern="1200" smtClean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2377" y="32113"/>
            <a:ext cx="810101" cy="1033463"/>
          </a:xfrm>
          <a:custGeom>
            <a:avLst/>
            <a:gdLst/>
            <a:ahLst/>
            <a:cxnLst/>
            <a:rect l="l" t="t" r="r" b="b"/>
            <a:pathLst>
              <a:path w="1080135" h="1377950">
                <a:moveTo>
                  <a:pt x="0" y="0"/>
                </a:moveTo>
                <a:lnTo>
                  <a:pt x="0" y="1014095"/>
                </a:lnTo>
                <a:lnTo>
                  <a:pt x="41777" y="1041289"/>
                </a:lnTo>
                <a:lnTo>
                  <a:pt x="84135" y="1068327"/>
                </a:lnTo>
                <a:lnTo>
                  <a:pt x="127055" y="1095081"/>
                </a:lnTo>
                <a:lnTo>
                  <a:pt x="170517" y="1121424"/>
                </a:lnTo>
                <a:lnTo>
                  <a:pt x="214502" y="1147227"/>
                </a:lnTo>
                <a:lnTo>
                  <a:pt x="258990" y="1172365"/>
                </a:lnTo>
                <a:lnTo>
                  <a:pt x="303962" y="1196708"/>
                </a:lnTo>
                <a:lnTo>
                  <a:pt x="349399" y="1220129"/>
                </a:lnTo>
                <a:lnTo>
                  <a:pt x="395281" y="1242502"/>
                </a:lnTo>
                <a:lnTo>
                  <a:pt x="441588" y="1263699"/>
                </a:lnTo>
                <a:lnTo>
                  <a:pt x="488302" y="1283591"/>
                </a:lnTo>
                <a:lnTo>
                  <a:pt x="535402" y="1302052"/>
                </a:lnTo>
                <a:lnTo>
                  <a:pt x="582869" y="1318955"/>
                </a:lnTo>
                <a:lnTo>
                  <a:pt x="630684" y="1334170"/>
                </a:lnTo>
                <a:lnTo>
                  <a:pt x="678828" y="1347572"/>
                </a:lnTo>
                <a:lnTo>
                  <a:pt x="727280" y="1359033"/>
                </a:lnTo>
                <a:lnTo>
                  <a:pt x="776022" y="1368425"/>
                </a:lnTo>
                <a:lnTo>
                  <a:pt x="822451" y="1374886"/>
                </a:lnTo>
                <a:lnTo>
                  <a:pt x="869176" y="1377441"/>
                </a:lnTo>
                <a:lnTo>
                  <a:pt x="892162" y="1376715"/>
                </a:lnTo>
                <a:lnTo>
                  <a:pt x="937496" y="1370262"/>
                </a:lnTo>
                <a:lnTo>
                  <a:pt x="1001921" y="1344420"/>
                </a:lnTo>
                <a:lnTo>
                  <a:pt x="1038378" y="1315481"/>
                </a:lnTo>
                <a:lnTo>
                  <a:pt x="1065587" y="1278757"/>
                </a:lnTo>
                <a:lnTo>
                  <a:pt x="1080123" y="1235710"/>
                </a:lnTo>
                <a:lnTo>
                  <a:pt x="1079285" y="1189239"/>
                </a:lnTo>
                <a:lnTo>
                  <a:pt x="1065650" y="1144999"/>
                </a:lnTo>
                <a:lnTo>
                  <a:pt x="1043547" y="1102106"/>
                </a:lnTo>
                <a:lnTo>
                  <a:pt x="1017309" y="1059678"/>
                </a:lnTo>
                <a:lnTo>
                  <a:pt x="991266" y="1016834"/>
                </a:lnTo>
                <a:lnTo>
                  <a:pt x="969748" y="972692"/>
                </a:lnTo>
                <a:lnTo>
                  <a:pt x="958106" y="936005"/>
                </a:lnTo>
                <a:lnTo>
                  <a:pt x="949774" y="898366"/>
                </a:lnTo>
                <a:lnTo>
                  <a:pt x="942323" y="860393"/>
                </a:lnTo>
                <a:lnTo>
                  <a:pt x="933324" y="822705"/>
                </a:lnTo>
                <a:lnTo>
                  <a:pt x="916846" y="775882"/>
                </a:lnTo>
                <a:lnTo>
                  <a:pt x="895051" y="731416"/>
                </a:lnTo>
                <a:lnTo>
                  <a:pt x="868881" y="689101"/>
                </a:lnTo>
                <a:lnTo>
                  <a:pt x="839275" y="648734"/>
                </a:lnTo>
                <a:lnTo>
                  <a:pt x="807175" y="610110"/>
                </a:lnTo>
                <a:lnTo>
                  <a:pt x="773520" y="573024"/>
                </a:lnTo>
                <a:lnTo>
                  <a:pt x="739992" y="538064"/>
                </a:lnTo>
                <a:lnTo>
                  <a:pt x="706066" y="504044"/>
                </a:lnTo>
                <a:lnTo>
                  <a:pt x="671673" y="470892"/>
                </a:lnTo>
                <a:lnTo>
                  <a:pt x="636742" y="438536"/>
                </a:lnTo>
                <a:lnTo>
                  <a:pt x="601201" y="406904"/>
                </a:lnTo>
                <a:lnTo>
                  <a:pt x="564980" y="375925"/>
                </a:lnTo>
                <a:lnTo>
                  <a:pt x="528008" y="345527"/>
                </a:lnTo>
                <a:lnTo>
                  <a:pt x="490214" y="315639"/>
                </a:lnTo>
                <a:lnTo>
                  <a:pt x="451528" y="286188"/>
                </a:lnTo>
                <a:lnTo>
                  <a:pt x="411878" y="257104"/>
                </a:lnTo>
                <a:lnTo>
                  <a:pt x="371194" y="228314"/>
                </a:lnTo>
                <a:lnTo>
                  <a:pt x="329406" y="199747"/>
                </a:lnTo>
                <a:lnTo>
                  <a:pt x="286441" y="171332"/>
                </a:lnTo>
                <a:lnTo>
                  <a:pt x="242230" y="142995"/>
                </a:lnTo>
                <a:lnTo>
                  <a:pt x="196702" y="114667"/>
                </a:lnTo>
                <a:lnTo>
                  <a:pt x="149786" y="86275"/>
                </a:lnTo>
                <a:lnTo>
                  <a:pt x="101410" y="57747"/>
                </a:lnTo>
                <a:lnTo>
                  <a:pt x="51505" y="29013"/>
                </a:lnTo>
                <a:lnTo>
                  <a:pt x="0" y="0"/>
                </a:lnTo>
                <a:close/>
              </a:path>
            </a:pathLst>
          </a:custGeom>
          <a:solidFill>
            <a:srgbClr val="FFBBB1"/>
          </a:solidFill>
        </p:spPr>
        <p:txBody>
          <a:bodyPr wrap="square" lIns="0" tIns="0" rIns="0" bIns="0" rtlCol="0"/>
          <a:lstStyle/>
          <a:p>
            <a:pPr defTabSz="685664">
              <a:buClrTx/>
              <a:buFontTx/>
              <a:buNone/>
            </a:pPr>
            <a:endParaRPr kern="1200" smtClean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bg 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0815" y="3305253"/>
            <a:ext cx="570929" cy="424954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6350522" y="346915"/>
            <a:ext cx="507683" cy="3167063"/>
          </a:xfrm>
          <a:custGeom>
            <a:avLst/>
            <a:gdLst/>
            <a:ahLst/>
            <a:cxnLst/>
            <a:rect l="l" t="t" r="r" b="b"/>
            <a:pathLst>
              <a:path w="676909" h="4222750">
                <a:moveTo>
                  <a:pt x="416686" y="0"/>
                </a:moveTo>
                <a:lnTo>
                  <a:pt x="370040" y="2209"/>
                </a:lnTo>
                <a:lnTo>
                  <a:pt x="323185" y="7149"/>
                </a:lnTo>
                <a:lnTo>
                  <a:pt x="276627" y="16368"/>
                </a:lnTo>
                <a:lnTo>
                  <a:pt x="230874" y="31414"/>
                </a:lnTo>
                <a:lnTo>
                  <a:pt x="186431" y="53836"/>
                </a:lnTo>
                <a:lnTo>
                  <a:pt x="143806" y="85181"/>
                </a:lnTo>
                <a:lnTo>
                  <a:pt x="103504" y="127000"/>
                </a:lnTo>
                <a:lnTo>
                  <a:pt x="69103" y="178101"/>
                </a:lnTo>
                <a:lnTo>
                  <a:pt x="43941" y="244348"/>
                </a:lnTo>
                <a:lnTo>
                  <a:pt x="36746" y="282763"/>
                </a:lnTo>
                <a:lnTo>
                  <a:pt x="32765" y="322976"/>
                </a:lnTo>
                <a:lnTo>
                  <a:pt x="30976" y="364166"/>
                </a:lnTo>
                <a:lnTo>
                  <a:pt x="30352" y="405511"/>
                </a:lnTo>
                <a:lnTo>
                  <a:pt x="657" y="3454173"/>
                </a:lnTo>
                <a:lnTo>
                  <a:pt x="0" y="3660076"/>
                </a:lnTo>
                <a:lnTo>
                  <a:pt x="47" y="3710452"/>
                </a:lnTo>
                <a:lnTo>
                  <a:pt x="761" y="3861498"/>
                </a:lnTo>
                <a:lnTo>
                  <a:pt x="2037" y="3920520"/>
                </a:lnTo>
                <a:lnTo>
                  <a:pt x="5963" y="3979686"/>
                </a:lnTo>
                <a:lnTo>
                  <a:pt x="14066" y="4035581"/>
                </a:lnTo>
                <a:lnTo>
                  <a:pt x="27868" y="4084792"/>
                </a:lnTo>
                <a:lnTo>
                  <a:pt x="48895" y="4123905"/>
                </a:lnTo>
                <a:lnTo>
                  <a:pt x="90106" y="4154373"/>
                </a:lnTo>
                <a:lnTo>
                  <a:pt x="135127" y="4163009"/>
                </a:lnTo>
                <a:lnTo>
                  <a:pt x="233359" y="4173248"/>
                </a:lnTo>
                <a:lnTo>
                  <a:pt x="578424" y="4211778"/>
                </a:lnTo>
                <a:lnTo>
                  <a:pt x="676655" y="4222165"/>
                </a:lnTo>
                <a:lnTo>
                  <a:pt x="676655" y="36575"/>
                </a:lnTo>
                <a:lnTo>
                  <a:pt x="624637" y="30272"/>
                </a:lnTo>
                <a:lnTo>
                  <a:pt x="572656" y="20500"/>
                </a:lnTo>
                <a:lnTo>
                  <a:pt x="520686" y="10222"/>
                </a:lnTo>
                <a:lnTo>
                  <a:pt x="468705" y="2401"/>
                </a:lnTo>
                <a:lnTo>
                  <a:pt x="416686" y="0"/>
                </a:lnTo>
                <a:close/>
              </a:path>
            </a:pathLst>
          </a:custGeom>
          <a:solidFill>
            <a:srgbClr val="FFBBB1"/>
          </a:solidFill>
        </p:spPr>
        <p:txBody>
          <a:bodyPr wrap="square" lIns="0" tIns="0" rIns="0" bIns="0" rtlCol="0"/>
          <a:lstStyle/>
          <a:p>
            <a:pPr defTabSz="685664">
              <a:buClrTx/>
              <a:buFontTx/>
              <a:buNone/>
            </a:pPr>
            <a:endParaRPr kern="1200" smtClean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73565" y="413157"/>
            <a:ext cx="2396871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25"/>
            <a:ext cx="3977640" cy="10926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25"/>
            <a:ext cx="3977640" cy="10926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73565" y="413157"/>
            <a:ext cx="2396871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/>
          <p:nvPr/>
        </p:nvSpPr>
        <p:spPr>
          <a:xfrm>
            <a:off x="8740359" y="1780349"/>
            <a:ext cx="20479" cy="58449"/>
          </a:xfrm>
          <a:custGeom>
            <a:avLst/>
            <a:gdLst/>
            <a:ahLst/>
            <a:cxnLst/>
            <a:rect l="l" t="t" r="r" b="b"/>
            <a:pathLst>
              <a:path w="488" h="1403" extrusionOk="0">
                <a:moveTo>
                  <a:pt x="249" y="0"/>
                </a:moveTo>
                <a:cubicBezTo>
                  <a:pt x="193" y="0"/>
                  <a:pt x="139" y="35"/>
                  <a:pt x="118" y="90"/>
                </a:cubicBezTo>
                <a:cubicBezTo>
                  <a:pt x="73" y="190"/>
                  <a:pt x="46" y="289"/>
                  <a:pt x="28" y="397"/>
                </a:cubicBezTo>
                <a:cubicBezTo>
                  <a:pt x="19" y="442"/>
                  <a:pt x="1" y="496"/>
                  <a:pt x="19" y="541"/>
                </a:cubicBezTo>
                <a:cubicBezTo>
                  <a:pt x="19" y="559"/>
                  <a:pt x="28" y="568"/>
                  <a:pt x="37" y="586"/>
                </a:cubicBezTo>
                <a:cubicBezTo>
                  <a:pt x="64" y="595"/>
                  <a:pt x="145" y="613"/>
                  <a:pt x="145" y="622"/>
                </a:cubicBezTo>
                <a:cubicBezTo>
                  <a:pt x="145" y="631"/>
                  <a:pt x="100" y="649"/>
                  <a:pt x="73" y="658"/>
                </a:cubicBezTo>
                <a:cubicBezTo>
                  <a:pt x="37" y="667"/>
                  <a:pt x="46" y="685"/>
                  <a:pt x="46" y="694"/>
                </a:cubicBezTo>
                <a:cubicBezTo>
                  <a:pt x="37" y="902"/>
                  <a:pt x="46" y="1100"/>
                  <a:pt x="109" y="1307"/>
                </a:cubicBezTo>
                <a:cubicBezTo>
                  <a:pt x="118" y="1343"/>
                  <a:pt x="154" y="1379"/>
                  <a:pt x="190" y="1397"/>
                </a:cubicBezTo>
                <a:cubicBezTo>
                  <a:pt x="203" y="1401"/>
                  <a:pt x="215" y="1402"/>
                  <a:pt x="228" y="1402"/>
                </a:cubicBezTo>
                <a:cubicBezTo>
                  <a:pt x="289" y="1402"/>
                  <a:pt x="348" y="1367"/>
                  <a:pt x="371" y="1307"/>
                </a:cubicBezTo>
                <a:cubicBezTo>
                  <a:pt x="434" y="1109"/>
                  <a:pt x="443" y="902"/>
                  <a:pt x="443" y="703"/>
                </a:cubicBezTo>
                <a:cubicBezTo>
                  <a:pt x="443" y="685"/>
                  <a:pt x="452" y="676"/>
                  <a:pt x="416" y="658"/>
                </a:cubicBezTo>
                <a:cubicBezTo>
                  <a:pt x="389" y="649"/>
                  <a:pt x="344" y="640"/>
                  <a:pt x="344" y="622"/>
                </a:cubicBezTo>
                <a:cubicBezTo>
                  <a:pt x="344" y="613"/>
                  <a:pt x="425" y="595"/>
                  <a:pt x="443" y="586"/>
                </a:cubicBezTo>
                <a:cubicBezTo>
                  <a:pt x="461" y="577"/>
                  <a:pt x="470" y="559"/>
                  <a:pt x="470" y="550"/>
                </a:cubicBezTo>
                <a:cubicBezTo>
                  <a:pt x="488" y="496"/>
                  <a:pt x="470" y="451"/>
                  <a:pt x="461" y="397"/>
                </a:cubicBezTo>
                <a:cubicBezTo>
                  <a:pt x="443" y="298"/>
                  <a:pt x="416" y="190"/>
                  <a:pt x="380" y="90"/>
                </a:cubicBezTo>
                <a:cubicBezTo>
                  <a:pt x="362" y="54"/>
                  <a:pt x="335" y="27"/>
                  <a:pt x="298" y="9"/>
                </a:cubicBezTo>
                <a:cubicBezTo>
                  <a:pt x="282" y="3"/>
                  <a:pt x="266" y="0"/>
                  <a:pt x="2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Google Shape;55;p4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6" name="Google Shape;56;p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6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720000" y="1246924"/>
            <a:ext cx="7704000" cy="3440100"/>
          </a:xfrm>
          <a:prstGeom prst="rect">
            <a:avLst/>
          </a:prstGeom>
        </p:spPr>
        <p:txBody>
          <a:bodyPr spcFirstLastPara="1" wrap="square" lIns="91393" tIns="91393" rIns="91393" bIns="91393" anchor="t" anchorCtr="0">
            <a:noAutofit/>
          </a:bodyPr>
          <a:lstStyle>
            <a:lvl1pPr marL="457106" lvl="0" indent="-30474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1pPr>
            <a:lvl2pPr marL="914220" lvl="1" indent="-304741" rtl="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328" lvl="2" indent="-304741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7803" lvl="3" indent="-304741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4909" lvl="4" indent="-304741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014" lvl="5" indent="-304741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9125" lvl="6" indent="-304741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6233" lvl="7" indent="-304741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3347" lvl="8" indent="-304741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7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473" name="Google Shape;473;p17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7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7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7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7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7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7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5" name="Google Shape;495;p17"/>
          <p:cNvSpPr txBox="1">
            <a:spLocks noGrp="1"/>
          </p:cNvSpPr>
          <p:nvPr>
            <p:ph type="subTitle" idx="1"/>
          </p:nvPr>
        </p:nvSpPr>
        <p:spPr>
          <a:xfrm>
            <a:off x="3117150" y="3648238"/>
            <a:ext cx="2909700" cy="904200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6" name="Google Shape;496;p17"/>
          <p:cNvSpPr txBox="1">
            <a:spLocks noGrp="1"/>
          </p:cNvSpPr>
          <p:nvPr>
            <p:ph type="title"/>
          </p:nvPr>
        </p:nvSpPr>
        <p:spPr>
          <a:xfrm>
            <a:off x="1918650" y="1613838"/>
            <a:ext cx="5306700" cy="148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7" name="Google Shape;497;p17"/>
          <p:cNvSpPr txBox="1">
            <a:spLocks noGrp="1"/>
          </p:cNvSpPr>
          <p:nvPr>
            <p:ph type="title" idx="2" hasCustomPrompt="1"/>
          </p:nvPr>
        </p:nvSpPr>
        <p:spPr>
          <a:xfrm>
            <a:off x="3843750" y="591063"/>
            <a:ext cx="1456500" cy="67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498" name="Google Shape;498;p17"/>
          <p:cNvGrpSpPr/>
          <p:nvPr/>
        </p:nvGrpSpPr>
        <p:grpSpPr>
          <a:xfrm rot="-697126" flipH="1">
            <a:off x="569288" y="-351301"/>
            <a:ext cx="1305393" cy="1346461"/>
            <a:chOff x="1492000" y="427450"/>
            <a:chExt cx="1188000" cy="1225375"/>
          </a:xfrm>
        </p:grpSpPr>
        <p:sp>
          <p:nvSpPr>
            <p:cNvPr id="499" name="Google Shape;499;p17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5">
    <p:bg>
      <p:bgPr>
        <a:solidFill>
          <a:srgbClr val="F3F3F3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9"/>
          <p:cNvSpPr txBox="1">
            <a:spLocks noGrp="1"/>
          </p:cNvSpPr>
          <p:nvPr>
            <p:ph type="title"/>
          </p:nvPr>
        </p:nvSpPr>
        <p:spPr>
          <a:xfrm>
            <a:off x="3223200" y="1570950"/>
            <a:ext cx="2697600" cy="20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0" indent="0" algn="ctr">
              <a:buNone/>
              <a:defRPr sz="1500"/>
            </a:lvl2pPr>
            <a:lvl3pPr marL="685664" indent="0" algn="ctr">
              <a:buNone/>
              <a:defRPr sz="1400"/>
            </a:lvl3pPr>
            <a:lvl4pPr marL="1028496" indent="0" algn="ctr">
              <a:buNone/>
              <a:defRPr sz="1200"/>
            </a:lvl4pPr>
            <a:lvl5pPr marL="1371328" indent="0" algn="ctr">
              <a:buNone/>
              <a:defRPr sz="1200"/>
            </a:lvl5pPr>
            <a:lvl6pPr marL="1714163" indent="0" algn="ctr">
              <a:buNone/>
              <a:defRPr sz="1200"/>
            </a:lvl6pPr>
            <a:lvl7pPr marL="2056991" indent="0" algn="ctr">
              <a:buNone/>
              <a:defRPr sz="1200"/>
            </a:lvl7pPr>
            <a:lvl8pPr marL="2399820" indent="0" algn="ctr">
              <a:buNone/>
              <a:defRPr sz="1200"/>
            </a:lvl8pPr>
            <a:lvl9pPr marL="274265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0" indent="0">
              <a:buNone/>
              <a:defRPr sz="1100"/>
            </a:lvl2pPr>
            <a:lvl3pPr marL="685664" indent="0">
              <a:buNone/>
              <a:defRPr sz="900"/>
            </a:lvl3pPr>
            <a:lvl4pPr marL="1028496" indent="0">
              <a:buNone/>
              <a:defRPr sz="800"/>
            </a:lvl4pPr>
            <a:lvl5pPr marL="1371328" indent="0">
              <a:buNone/>
              <a:defRPr sz="800"/>
            </a:lvl5pPr>
            <a:lvl6pPr marL="1714163" indent="0">
              <a:buNone/>
              <a:defRPr sz="800"/>
            </a:lvl6pPr>
            <a:lvl7pPr marL="2056991" indent="0">
              <a:buNone/>
              <a:defRPr sz="800"/>
            </a:lvl7pPr>
            <a:lvl8pPr marL="2399820" indent="0">
              <a:buNone/>
              <a:defRPr sz="800"/>
            </a:lvl8pPr>
            <a:lvl9pPr marL="274265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30" indent="0">
              <a:buNone/>
              <a:defRPr sz="2100"/>
            </a:lvl2pPr>
            <a:lvl3pPr marL="685664" indent="0">
              <a:buNone/>
              <a:defRPr sz="1800"/>
            </a:lvl3pPr>
            <a:lvl4pPr marL="1028496" indent="0">
              <a:buNone/>
              <a:defRPr sz="1500"/>
            </a:lvl4pPr>
            <a:lvl5pPr marL="1371328" indent="0">
              <a:buNone/>
              <a:defRPr sz="1500"/>
            </a:lvl5pPr>
            <a:lvl6pPr marL="1714163" indent="0">
              <a:buNone/>
              <a:defRPr sz="1500"/>
            </a:lvl6pPr>
            <a:lvl7pPr marL="2056991" indent="0">
              <a:buNone/>
              <a:defRPr sz="1500"/>
            </a:lvl7pPr>
            <a:lvl8pPr marL="2399820" indent="0">
              <a:buNone/>
              <a:defRPr sz="1500"/>
            </a:lvl8pPr>
            <a:lvl9pPr marL="274265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0" indent="0">
              <a:buNone/>
              <a:defRPr sz="1100"/>
            </a:lvl2pPr>
            <a:lvl3pPr marL="685664" indent="0">
              <a:buNone/>
              <a:defRPr sz="900"/>
            </a:lvl3pPr>
            <a:lvl4pPr marL="1028496" indent="0">
              <a:buNone/>
              <a:defRPr sz="800"/>
            </a:lvl4pPr>
            <a:lvl5pPr marL="1371328" indent="0">
              <a:buNone/>
              <a:defRPr sz="800"/>
            </a:lvl5pPr>
            <a:lvl6pPr marL="1714163" indent="0">
              <a:buNone/>
              <a:defRPr sz="800"/>
            </a:lvl6pPr>
            <a:lvl7pPr marL="2056991" indent="0">
              <a:buNone/>
              <a:defRPr sz="800"/>
            </a:lvl7pPr>
            <a:lvl8pPr marL="2399820" indent="0">
              <a:buNone/>
              <a:defRPr sz="800"/>
            </a:lvl8pPr>
            <a:lvl9pPr marL="274265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14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366" name="Google Shape;366;p1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" name="Google Shape;388;p14"/>
          <p:cNvSpPr txBox="1">
            <a:spLocks noGrp="1"/>
          </p:cNvSpPr>
          <p:nvPr>
            <p:ph type="subTitle" idx="1"/>
          </p:nvPr>
        </p:nvSpPr>
        <p:spPr>
          <a:xfrm>
            <a:off x="3983700" y="1758177"/>
            <a:ext cx="4440300" cy="972300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9" name="Google Shape;389;p14"/>
          <p:cNvSpPr txBox="1">
            <a:spLocks noGrp="1"/>
          </p:cNvSpPr>
          <p:nvPr>
            <p:ph type="ctrTitle"/>
          </p:nvPr>
        </p:nvSpPr>
        <p:spPr>
          <a:xfrm>
            <a:off x="5875800" y="2837502"/>
            <a:ext cx="2548200" cy="46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390" name="Google Shape;390;p14"/>
          <p:cNvGrpSpPr/>
          <p:nvPr/>
        </p:nvGrpSpPr>
        <p:grpSpPr>
          <a:xfrm>
            <a:off x="7673761" y="-287513"/>
            <a:ext cx="788762" cy="861588"/>
            <a:chOff x="7673759" y="-287513"/>
            <a:chExt cx="788762" cy="861588"/>
          </a:xfrm>
        </p:grpSpPr>
        <p:grpSp>
          <p:nvGrpSpPr>
            <p:cNvPr id="391" name="Google Shape;391;p14"/>
            <p:cNvGrpSpPr/>
            <p:nvPr/>
          </p:nvGrpSpPr>
          <p:grpSpPr>
            <a:xfrm rot="350572">
              <a:off x="7712287" y="-253348"/>
              <a:ext cx="711705" cy="793257"/>
              <a:chOff x="6554696" y="509501"/>
              <a:chExt cx="711709" cy="793261"/>
            </a:xfrm>
          </p:grpSpPr>
          <p:sp>
            <p:nvSpPr>
              <p:cNvPr id="392" name="Google Shape;392;p14"/>
              <p:cNvSpPr/>
              <p:nvPr/>
            </p:nvSpPr>
            <p:spPr>
              <a:xfrm>
                <a:off x="6560695" y="516700"/>
                <a:ext cx="696978" cy="779230"/>
              </a:xfrm>
              <a:custGeom>
                <a:avLst/>
                <a:gdLst/>
                <a:ahLst/>
                <a:cxnLst/>
                <a:rect l="l" t="t" r="r" b="b"/>
                <a:pathLst>
                  <a:path w="20913" h="23381" extrusionOk="0">
                    <a:moveTo>
                      <a:pt x="4201" y="1"/>
                    </a:moveTo>
                    <a:cubicBezTo>
                      <a:pt x="1903" y="1"/>
                      <a:pt x="28" y="1866"/>
                      <a:pt x="28" y="4165"/>
                    </a:cubicBezTo>
                    <a:lnTo>
                      <a:pt x="1" y="17073"/>
                    </a:lnTo>
                    <a:cubicBezTo>
                      <a:pt x="1" y="18903"/>
                      <a:pt x="1190" y="20516"/>
                      <a:pt x="2930" y="21057"/>
                    </a:cubicBezTo>
                    <a:lnTo>
                      <a:pt x="9736" y="23193"/>
                    </a:lnTo>
                    <a:cubicBezTo>
                      <a:pt x="10143" y="23318"/>
                      <a:pt x="10563" y="23381"/>
                      <a:pt x="10982" y="23381"/>
                    </a:cubicBezTo>
                    <a:cubicBezTo>
                      <a:pt x="11444" y="23381"/>
                      <a:pt x="11906" y="23304"/>
                      <a:pt x="12350" y="23148"/>
                    </a:cubicBezTo>
                    <a:lnTo>
                      <a:pt x="18092" y="21147"/>
                    </a:lnTo>
                    <a:cubicBezTo>
                      <a:pt x="19759" y="20570"/>
                      <a:pt x="20886" y="18993"/>
                      <a:pt x="20886" y="17217"/>
                    </a:cubicBezTo>
                    <a:lnTo>
                      <a:pt x="20913" y="4201"/>
                    </a:lnTo>
                    <a:cubicBezTo>
                      <a:pt x="20913" y="1903"/>
                      <a:pt x="19047" y="28"/>
                      <a:pt x="16748" y="28"/>
                    </a:cubicBezTo>
                    <a:lnTo>
                      <a:pt x="42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6554696" y="509501"/>
                <a:ext cx="711709" cy="793261"/>
              </a:xfrm>
              <a:custGeom>
                <a:avLst/>
                <a:gdLst/>
                <a:ahLst/>
                <a:cxnLst/>
                <a:rect l="l" t="t" r="r" b="b"/>
                <a:pathLst>
                  <a:path w="21355" h="23802" extrusionOk="0">
                    <a:moveTo>
                      <a:pt x="5138" y="442"/>
                    </a:moveTo>
                    <a:lnTo>
                      <a:pt x="7572" y="451"/>
                    </a:lnTo>
                    <a:lnTo>
                      <a:pt x="12440" y="469"/>
                    </a:lnTo>
                    <a:lnTo>
                      <a:pt x="14873" y="469"/>
                    </a:lnTo>
                    <a:lnTo>
                      <a:pt x="16090" y="478"/>
                    </a:lnTo>
                    <a:cubicBezTo>
                      <a:pt x="16249" y="478"/>
                      <a:pt x="16412" y="477"/>
                      <a:pt x="16574" y="477"/>
                    </a:cubicBezTo>
                    <a:cubicBezTo>
                      <a:pt x="16817" y="477"/>
                      <a:pt x="17058" y="480"/>
                      <a:pt x="17280" y="496"/>
                    </a:cubicBezTo>
                    <a:cubicBezTo>
                      <a:pt x="17659" y="541"/>
                      <a:pt x="18037" y="622"/>
                      <a:pt x="18389" y="766"/>
                    </a:cubicBezTo>
                    <a:cubicBezTo>
                      <a:pt x="18740" y="920"/>
                      <a:pt x="19083" y="1109"/>
                      <a:pt x="19380" y="1352"/>
                    </a:cubicBezTo>
                    <a:cubicBezTo>
                      <a:pt x="19669" y="1596"/>
                      <a:pt x="19939" y="1866"/>
                      <a:pt x="20155" y="2191"/>
                    </a:cubicBezTo>
                    <a:cubicBezTo>
                      <a:pt x="20363" y="2506"/>
                      <a:pt x="20534" y="2849"/>
                      <a:pt x="20651" y="3209"/>
                    </a:cubicBezTo>
                    <a:cubicBezTo>
                      <a:pt x="20759" y="3579"/>
                      <a:pt x="20832" y="3948"/>
                      <a:pt x="20832" y="4336"/>
                    </a:cubicBezTo>
                    <a:cubicBezTo>
                      <a:pt x="20841" y="4733"/>
                      <a:pt x="20832" y="5147"/>
                      <a:pt x="20832" y="5544"/>
                    </a:cubicBezTo>
                    <a:lnTo>
                      <a:pt x="20841" y="7978"/>
                    </a:lnTo>
                    <a:lnTo>
                      <a:pt x="20850" y="12845"/>
                    </a:lnTo>
                    <a:lnTo>
                      <a:pt x="20850" y="15279"/>
                    </a:lnTo>
                    <a:lnTo>
                      <a:pt x="20850" y="16496"/>
                    </a:lnTo>
                    <a:lnTo>
                      <a:pt x="20850" y="17109"/>
                    </a:lnTo>
                    <a:lnTo>
                      <a:pt x="20859" y="17406"/>
                    </a:lnTo>
                    <a:lnTo>
                      <a:pt x="20841" y="17704"/>
                    </a:lnTo>
                    <a:cubicBezTo>
                      <a:pt x="20795" y="18470"/>
                      <a:pt x="20516" y="19218"/>
                      <a:pt x="20047" y="19831"/>
                    </a:cubicBezTo>
                    <a:cubicBezTo>
                      <a:pt x="19579" y="20453"/>
                      <a:pt x="18930" y="20921"/>
                      <a:pt x="18208" y="21183"/>
                    </a:cubicBezTo>
                    <a:lnTo>
                      <a:pt x="13602" y="22769"/>
                    </a:lnTo>
                    <a:lnTo>
                      <a:pt x="12458" y="23175"/>
                    </a:lnTo>
                    <a:cubicBezTo>
                      <a:pt x="12088" y="23292"/>
                      <a:pt x="11709" y="23364"/>
                      <a:pt x="11322" y="23382"/>
                    </a:cubicBezTo>
                    <a:cubicBezTo>
                      <a:pt x="11267" y="23385"/>
                      <a:pt x="11211" y="23386"/>
                      <a:pt x="11156" y="23386"/>
                    </a:cubicBezTo>
                    <a:cubicBezTo>
                      <a:pt x="10830" y="23386"/>
                      <a:pt x="10500" y="23342"/>
                      <a:pt x="10177" y="23265"/>
                    </a:cubicBezTo>
                    <a:cubicBezTo>
                      <a:pt x="9997" y="23211"/>
                      <a:pt x="9798" y="23148"/>
                      <a:pt x="9609" y="23085"/>
                    </a:cubicBezTo>
                    <a:lnTo>
                      <a:pt x="9023" y="22905"/>
                    </a:lnTo>
                    <a:lnTo>
                      <a:pt x="4381" y="21453"/>
                    </a:lnTo>
                    <a:lnTo>
                      <a:pt x="3218" y="21093"/>
                    </a:lnTo>
                    <a:cubicBezTo>
                      <a:pt x="2849" y="20976"/>
                      <a:pt x="2497" y="20813"/>
                      <a:pt x="2173" y="20597"/>
                    </a:cubicBezTo>
                    <a:cubicBezTo>
                      <a:pt x="1542" y="20173"/>
                      <a:pt x="1001" y="19578"/>
                      <a:pt x="676" y="18866"/>
                    </a:cubicBezTo>
                    <a:cubicBezTo>
                      <a:pt x="505" y="18515"/>
                      <a:pt x="397" y="18136"/>
                      <a:pt x="343" y="17749"/>
                    </a:cubicBezTo>
                    <a:cubicBezTo>
                      <a:pt x="298" y="17361"/>
                      <a:pt x="316" y="16955"/>
                      <a:pt x="316" y="16550"/>
                    </a:cubicBezTo>
                    <a:lnTo>
                      <a:pt x="334" y="14116"/>
                    </a:lnTo>
                    <a:lnTo>
                      <a:pt x="388" y="9248"/>
                    </a:lnTo>
                    <a:cubicBezTo>
                      <a:pt x="397" y="7626"/>
                      <a:pt x="406" y="6003"/>
                      <a:pt x="415" y="4381"/>
                    </a:cubicBezTo>
                    <a:cubicBezTo>
                      <a:pt x="424" y="3993"/>
                      <a:pt x="478" y="3606"/>
                      <a:pt x="586" y="3245"/>
                    </a:cubicBezTo>
                    <a:cubicBezTo>
                      <a:pt x="703" y="2876"/>
                      <a:pt x="866" y="2524"/>
                      <a:pt x="1082" y="2200"/>
                    </a:cubicBezTo>
                    <a:cubicBezTo>
                      <a:pt x="1298" y="1884"/>
                      <a:pt x="1551" y="1596"/>
                      <a:pt x="1848" y="1343"/>
                    </a:cubicBezTo>
                    <a:cubicBezTo>
                      <a:pt x="2155" y="1109"/>
                      <a:pt x="2479" y="902"/>
                      <a:pt x="2831" y="748"/>
                    </a:cubicBezTo>
                    <a:cubicBezTo>
                      <a:pt x="3191" y="604"/>
                      <a:pt x="3561" y="505"/>
                      <a:pt x="3948" y="460"/>
                    </a:cubicBezTo>
                    <a:cubicBezTo>
                      <a:pt x="4039" y="451"/>
                      <a:pt x="4138" y="451"/>
                      <a:pt x="4237" y="442"/>
                    </a:cubicBezTo>
                    <a:close/>
                    <a:moveTo>
                      <a:pt x="4381" y="0"/>
                    </a:moveTo>
                    <a:lnTo>
                      <a:pt x="4219" y="9"/>
                    </a:lnTo>
                    <a:cubicBezTo>
                      <a:pt x="4111" y="18"/>
                      <a:pt x="4003" y="18"/>
                      <a:pt x="3894" y="27"/>
                    </a:cubicBezTo>
                    <a:cubicBezTo>
                      <a:pt x="3471" y="81"/>
                      <a:pt x="3056" y="190"/>
                      <a:pt x="2668" y="352"/>
                    </a:cubicBezTo>
                    <a:cubicBezTo>
                      <a:pt x="2272" y="523"/>
                      <a:pt x="1911" y="748"/>
                      <a:pt x="1578" y="1019"/>
                    </a:cubicBezTo>
                    <a:cubicBezTo>
                      <a:pt x="1253" y="1289"/>
                      <a:pt x="965" y="1614"/>
                      <a:pt x="731" y="1965"/>
                    </a:cubicBezTo>
                    <a:cubicBezTo>
                      <a:pt x="496" y="2326"/>
                      <a:pt x="316" y="2713"/>
                      <a:pt x="190" y="3119"/>
                    </a:cubicBezTo>
                    <a:cubicBezTo>
                      <a:pt x="63" y="3534"/>
                      <a:pt x="9" y="3957"/>
                      <a:pt x="0" y="4381"/>
                    </a:cubicBezTo>
                    <a:cubicBezTo>
                      <a:pt x="0" y="6003"/>
                      <a:pt x="0" y="7626"/>
                      <a:pt x="9" y="9248"/>
                    </a:cubicBezTo>
                    <a:lnTo>
                      <a:pt x="54" y="14116"/>
                    </a:lnTo>
                    <a:lnTo>
                      <a:pt x="54" y="16550"/>
                    </a:lnTo>
                    <a:lnTo>
                      <a:pt x="54" y="17154"/>
                    </a:lnTo>
                    <a:cubicBezTo>
                      <a:pt x="54" y="17253"/>
                      <a:pt x="54" y="17361"/>
                      <a:pt x="63" y="17469"/>
                    </a:cubicBezTo>
                    <a:cubicBezTo>
                      <a:pt x="63" y="17568"/>
                      <a:pt x="72" y="17676"/>
                      <a:pt x="81" y="17776"/>
                    </a:cubicBezTo>
                    <a:cubicBezTo>
                      <a:pt x="127" y="18190"/>
                      <a:pt x="217" y="18605"/>
                      <a:pt x="370" y="19002"/>
                    </a:cubicBezTo>
                    <a:cubicBezTo>
                      <a:pt x="676" y="19786"/>
                      <a:pt x="1226" y="20489"/>
                      <a:pt x="1947" y="20949"/>
                    </a:cubicBezTo>
                    <a:cubicBezTo>
                      <a:pt x="2299" y="21183"/>
                      <a:pt x="2696" y="21363"/>
                      <a:pt x="3092" y="21489"/>
                    </a:cubicBezTo>
                    <a:lnTo>
                      <a:pt x="4255" y="21859"/>
                    </a:lnTo>
                    <a:lnTo>
                      <a:pt x="8897" y="23310"/>
                    </a:lnTo>
                    <a:lnTo>
                      <a:pt x="9483" y="23490"/>
                    </a:lnTo>
                    <a:cubicBezTo>
                      <a:pt x="9672" y="23554"/>
                      <a:pt x="9862" y="23617"/>
                      <a:pt x="10078" y="23671"/>
                    </a:cubicBezTo>
                    <a:cubicBezTo>
                      <a:pt x="10418" y="23761"/>
                      <a:pt x="10777" y="23801"/>
                      <a:pt x="11133" y="23801"/>
                    </a:cubicBezTo>
                    <a:cubicBezTo>
                      <a:pt x="11202" y="23801"/>
                      <a:pt x="11271" y="23800"/>
                      <a:pt x="11340" y="23797"/>
                    </a:cubicBezTo>
                    <a:cubicBezTo>
                      <a:pt x="11764" y="23779"/>
                      <a:pt x="12187" y="23698"/>
                      <a:pt x="12593" y="23563"/>
                    </a:cubicBezTo>
                    <a:lnTo>
                      <a:pt x="13738" y="23157"/>
                    </a:lnTo>
                    <a:lnTo>
                      <a:pt x="18335" y="21552"/>
                    </a:lnTo>
                    <a:cubicBezTo>
                      <a:pt x="19137" y="21273"/>
                      <a:pt x="19858" y="20759"/>
                      <a:pt x="20372" y="20083"/>
                    </a:cubicBezTo>
                    <a:cubicBezTo>
                      <a:pt x="20895" y="19407"/>
                      <a:pt x="21210" y="18578"/>
                      <a:pt x="21273" y="17731"/>
                    </a:cubicBezTo>
                    <a:lnTo>
                      <a:pt x="21282" y="17406"/>
                    </a:lnTo>
                    <a:lnTo>
                      <a:pt x="21282" y="17109"/>
                    </a:lnTo>
                    <a:lnTo>
                      <a:pt x="21291" y="16496"/>
                    </a:lnTo>
                    <a:lnTo>
                      <a:pt x="21291" y="15279"/>
                    </a:lnTo>
                    <a:lnTo>
                      <a:pt x="21309" y="12845"/>
                    </a:lnTo>
                    <a:lnTo>
                      <a:pt x="21327" y="7978"/>
                    </a:lnTo>
                    <a:lnTo>
                      <a:pt x="21345" y="5544"/>
                    </a:lnTo>
                    <a:cubicBezTo>
                      <a:pt x="21345" y="5138"/>
                      <a:pt x="21354" y="4742"/>
                      <a:pt x="21345" y="4327"/>
                    </a:cubicBezTo>
                    <a:cubicBezTo>
                      <a:pt x="21336" y="3894"/>
                      <a:pt x="21255" y="3471"/>
                      <a:pt x="21129" y="3056"/>
                    </a:cubicBezTo>
                    <a:cubicBezTo>
                      <a:pt x="20994" y="2650"/>
                      <a:pt x="20795" y="2263"/>
                      <a:pt x="20561" y="1911"/>
                    </a:cubicBezTo>
                    <a:cubicBezTo>
                      <a:pt x="20309" y="1551"/>
                      <a:pt x="20011" y="1244"/>
                      <a:pt x="19678" y="974"/>
                    </a:cubicBezTo>
                    <a:cubicBezTo>
                      <a:pt x="19344" y="694"/>
                      <a:pt x="18966" y="487"/>
                      <a:pt x="18569" y="325"/>
                    </a:cubicBezTo>
                    <a:cubicBezTo>
                      <a:pt x="18172" y="153"/>
                      <a:pt x="17749" y="72"/>
                      <a:pt x="17325" y="18"/>
                    </a:cubicBezTo>
                    <a:cubicBezTo>
                      <a:pt x="17109" y="5"/>
                      <a:pt x="16901" y="2"/>
                      <a:pt x="16698" y="2"/>
                    </a:cubicBezTo>
                    <a:cubicBezTo>
                      <a:pt x="16596" y="2"/>
                      <a:pt x="16494" y="3"/>
                      <a:pt x="16393" y="3"/>
                    </a:cubicBezTo>
                    <a:cubicBezTo>
                      <a:pt x="16292" y="3"/>
                      <a:pt x="16192" y="2"/>
                      <a:pt x="160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4" name="Google Shape;394;p14"/>
            <p:cNvSpPr/>
            <p:nvPr/>
          </p:nvSpPr>
          <p:spPr>
            <a:xfrm rot="442426">
              <a:off x="8229710" y="-161880"/>
              <a:ext cx="102851" cy="551273"/>
            </a:xfrm>
            <a:prstGeom prst="roundRect">
              <a:avLst>
                <a:gd name="adj" fmla="val 50000"/>
              </a:avLst>
            </a:prstGeom>
            <a:solidFill>
              <a:schemeClr val="lt2">
                <a:alpha val="474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49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426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4783457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4783457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4783457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2632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2BD065-BD2E-49C2-8CB8-76C4263F1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2CEFDF3-CD8A-4DAA-8D0D-C154D46D7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C3600F-9E0E-4606-90C2-0741222A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E93E-7D5A-4537-86A0-3DED285EAEBD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3CF3DB-A1B2-4B23-903F-48EF41704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CB83B8-5562-4752-B0B2-D54036A28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8B74-618B-4E49-AE11-9958103916C8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5882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138E78-0D2D-4567-8E33-00642BBDE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6E1770-B399-4C2F-8E4D-C19D57B59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3AE7E9-F828-4EBC-8E3E-2B33528A5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E93E-7D5A-4537-86A0-3DED285EAEBD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855B31-ECC4-4CB3-81EB-225B25DC6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5E76EF-1F26-46EB-9E36-A65BA31DE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8B74-618B-4E49-AE11-9958103916C8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587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8ADAE3-CD82-4CBB-8B8E-C2F6CE9E3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0989D0-9811-4883-A015-C5E2D1803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353C5A-C9A7-4EC5-81A1-9F4BF48B0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E93E-7D5A-4537-86A0-3DED285EAEBD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E761DE-7ED8-43BB-8277-907B48470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D8CB0C-87F8-4E6C-A399-B3FCF9F5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8B74-618B-4E49-AE11-9958103916C8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501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C23D8B-75BF-45E5-BD7B-3F5BB78C5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3F1706-6B1B-4FF3-8690-94F6B0D9B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74CF15-F8F6-48F2-AD93-29C9138CF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DE1C55-DF0A-46AC-AE4C-59E18F3FD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E93E-7D5A-4537-86A0-3DED285EAEBD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9B594B-919E-4231-A998-84117466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5E53213-8895-43CC-8FD2-16161170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8B74-618B-4E49-AE11-9958103916C8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2250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2DA590-F6C0-4AA4-B8F3-79541A8B8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F679AB-FDFF-401E-BEA8-CB60C043D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BEDD27D-6E56-4FC6-89CD-986890CA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304275-5328-40CD-A48E-0F06B6F1FE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4D07817-D12F-49E6-ADC1-921CD4CADA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5051FAC-8139-43D0-87A2-DDCB5E8C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E93E-7D5A-4537-86A0-3DED285EAEBD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B1E1236-6370-412B-BCD3-A3843F930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EB99924-221A-4305-8CF5-BE163E9A6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8B74-618B-4E49-AE11-9958103916C8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0573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B9C750-5DD8-40D0-8574-6B6EC53E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EC442B-59C5-463B-80AD-8FA4B1295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E93E-7D5A-4537-86A0-3DED285EAEBD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C8EE698-2D87-48F8-B58F-C094241AC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0FE100-CC84-4F4C-854E-F631544DD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8B74-618B-4E49-AE11-9958103916C8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761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B84DC2B-47A0-465B-AC13-C4A957A43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E93E-7D5A-4537-86A0-3DED285EAEBD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39BCDBB-658A-489C-BC8B-8106AF0BF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0D888C-D4FE-4F3E-9B14-5382120A6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8B74-618B-4E49-AE11-9958103916C8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426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2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18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12" name="Google Shape;512;p1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1" name="Google Shape;531;p18"/>
          <p:cNvSpPr txBox="1">
            <a:spLocks noGrp="1"/>
          </p:cNvSpPr>
          <p:nvPr>
            <p:ph type="subTitle" idx="1"/>
          </p:nvPr>
        </p:nvSpPr>
        <p:spPr>
          <a:xfrm>
            <a:off x="890100" y="1760244"/>
            <a:ext cx="7533900" cy="2777100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532" name="Google Shape;532;p18"/>
          <p:cNvSpPr txBox="1">
            <a:spLocks noGrp="1"/>
          </p:cNvSpPr>
          <p:nvPr>
            <p:ph type="title"/>
          </p:nvPr>
        </p:nvSpPr>
        <p:spPr>
          <a:xfrm>
            <a:off x="4572000" y="540000"/>
            <a:ext cx="3852000" cy="103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20DE34-DD91-42D1-A98F-588F409A5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64DB0E-7B03-4E9C-B237-08826D719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E2D3615-CB33-4C4C-992C-62E98290F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00B263-175A-479B-B989-0A3494EFA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E93E-7D5A-4537-86A0-3DED285EAEBD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D03D1F-0EFC-4C13-BC2D-99089C3DA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16D70D-994D-45E9-9158-BDE9D170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8B74-618B-4E49-AE11-9958103916C8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4864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1F5DF3-47E5-47A5-97C7-053AED5F1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5A3EC8A-8001-4728-AD6D-71B0C94DE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712630-C3D3-4405-8010-B98165C8C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103547-34C0-44AF-B04D-1EF8C2722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E93E-7D5A-4537-86A0-3DED285EAEBD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5DB2F3-61BE-4ADE-9863-A3265377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05F308-FFBB-4C45-B84E-82385D0B0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8B74-618B-4E49-AE11-9958103916C8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6936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1082F8-88B1-4FB0-B8BA-F976DC236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A0330F0-1E3F-40BC-B6D5-100F23561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9C7068-28EA-4670-9D19-370B9976F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E93E-7D5A-4537-86A0-3DED285EAEBD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F81023-DE52-4CD2-BB71-0CD825D89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7BA110-CFC2-49F4-9AB8-EF16AF006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8B74-618B-4E49-AE11-9958103916C8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0488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C15BDBE-6E60-44AB-89C4-10E26DDC1A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E78D67B-2898-4006-B000-5CA377710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F64935-F9EA-4D10-94C6-29ADA0FFD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E93E-7D5A-4537-86A0-3DED285EAEBD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4272BA-4718-4BED-BD12-C6001C80E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D9FD6C-ADEC-4528-A5C2-350F70B1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8B74-618B-4E49-AE11-9958103916C8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1582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2BD065-BD2E-49C2-8CB8-76C4263F1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2CEFDF3-CD8A-4DAA-8D0D-C154D46D7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C3600F-9E0E-4606-90C2-0741222A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E93E-7D5A-4537-86A0-3DED285EAEBD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3CF3DB-A1B2-4B23-903F-48EF41704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CB83B8-5562-4752-B0B2-D54036A28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8B74-618B-4E49-AE11-9958103916C8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970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138E78-0D2D-4567-8E33-00642BBDE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6E1770-B399-4C2F-8E4D-C19D57B59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3AE7E9-F828-4EBC-8E3E-2B33528A5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E93E-7D5A-4537-86A0-3DED285EAEBD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855B31-ECC4-4CB3-81EB-225B25DC6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5E76EF-1F26-46EB-9E36-A65BA31DE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8B74-618B-4E49-AE11-9958103916C8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693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8ADAE3-CD82-4CBB-8B8E-C2F6CE9E3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0989D0-9811-4883-A015-C5E2D1803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353C5A-C9A7-4EC5-81A1-9F4BF48B0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E93E-7D5A-4537-86A0-3DED285EAEBD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E761DE-7ED8-43BB-8277-907B48470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D8CB0C-87F8-4E6C-A399-B3FCF9F5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8B74-618B-4E49-AE11-9958103916C8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3478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C23D8B-75BF-45E5-BD7B-3F5BB78C5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3F1706-6B1B-4FF3-8690-94F6B0D9B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74CF15-F8F6-48F2-AD93-29C9138CF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DE1C55-DF0A-46AC-AE4C-59E18F3FD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E93E-7D5A-4537-86A0-3DED285EAEBD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9B594B-919E-4231-A998-84117466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5E53213-8895-43CC-8FD2-16161170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8B74-618B-4E49-AE11-9958103916C8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765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2DA590-F6C0-4AA4-B8F3-79541A8B8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F679AB-FDFF-401E-BEA8-CB60C043D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BEDD27D-6E56-4FC6-89CD-986890CA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304275-5328-40CD-A48E-0F06B6F1FE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4D07817-D12F-49E6-ADC1-921CD4CADA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5051FAC-8139-43D0-87A2-DDCB5E8C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E93E-7D5A-4537-86A0-3DED285EAEBD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B1E1236-6370-412B-BCD3-A3843F930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EB99924-221A-4305-8CF5-BE163E9A6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8B74-618B-4E49-AE11-9958103916C8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96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B9C750-5DD8-40D0-8574-6B6EC53E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EC442B-59C5-463B-80AD-8FA4B1295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E93E-7D5A-4537-86A0-3DED285EAEBD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C8EE698-2D87-48F8-B58F-C094241AC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0FE100-CC84-4F4C-854E-F631544DD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8B74-618B-4E49-AE11-9958103916C8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874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19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35" name="Google Shape;535;p19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9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9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9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9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9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9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9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9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9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9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9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" name="Google Shape;557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824600" cy="9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B84DC2B-47A0-465B-AC13-C4A957A43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E93E-7D5A-4537-86A0-3DED285EAEBD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39BCDBB-658A-489C-BC8B-8106AF0BF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0D888C-D4FE-4F3E-9B14-5382120A6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8B74-618B-4E49-AE11-9958103916C8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09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20DE34-DD91-42D1-A98F-588F409A5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64DB0E-7B03-4E9C-B237-08826D719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E2D3615-CB33-4C4C-992C-62E98290F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00B263-175A-479B-B989-0A3494EFA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E93E-7D5A-4537-86A0-3DED285EAEBD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D03D1F-0EFC-4C13-BC2D-99089C3DA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16D70D-994D-45E9-9158-BDE9D170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8B74-618B-4E49-AE11-9958103916C8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597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1F5DF3-47E5-47A5-97C7-053AED5F1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5A3EC8A-8001-4728-AD6D-71B0C94DE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712630-C3D3-4405-8010-B98165C8C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103547-34C0-44AF-B04D-1EF8C2722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E93E-7D5A-4537-86A0-3DED285EAEBD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5DB2F3-61BE-4ADE-9863-A3265377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05F308-FFBB-4C45-B84E-82385D0B0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8B74-618B-4E49-AE11-9958103916C8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9345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1082F8-88B1-4FB0-B8BA-F976DC236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A0330F0-1E3F-40BC-B6D5-100F23561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9C7068-28EA-4670-9D19-370B9976F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E93E-7D5A-4537-86A0-3DED285EAEBD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F81023-DE52-4CD2-BB71-0CD825D89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7BA110-CFC2-49F4-9AB8-EF16AF006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8B74-618B-4E49-AE11-9958103916C8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805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C15BDBE-6E60-44AB-89C4-10E26DDC1A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E78D67B-2898-4006-B000-5CA377710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F64935-F9EA-4D10-94C6-29ADA0FFD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E93E-7D5A-4537-86A0-3DED285EAEBD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4272BA-4718-4BED-BD12-C6001C80E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D9FD6C-ADEC-4528-A5C2-350F70B1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8B74-618B-4E49-AE11-9958103916C8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5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4783457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4783457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4783457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300" b="1" i="0">
                <a:solidFill>
                  <a:srgbClr val="73005C"/>
                </a:solidFill>
                <a:latin typeface="Verdana" panose="020B0604030504040204"/>
                <a:cs typeface="Verdana" panose="020B0604030504040204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7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7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7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 panose="00000500000000000000"/>
              <a:buNone/>
              <a:defRPr sz="3000" b="1">
                <a:solidFill>
                  <a:schemeClr val="dk1"/>
                </a:solidFill>
                <a:latin typeface="Itim" panose="00000500000000000000"/>
                <a:ea typeface="Itim" panose="00000500000000000000"/>
                <a:cs typeface="Itim" panose="00000500000000000000"/>
                <a:sym typeface="Itim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 panose="00000500000000000000"/>
              <a:buNone/>
              <a:defRPr sz="2800" b="1">
                <a:solidFill>
                  <a:schemeClr val="dk1"/>
                </a:solidFill>
                <a:latin typeface="Itim" panose="00000500000000000000"/>
                <a:ea typeface="Itim" panose="00000500000000000000"/>
                <a:cs typeface="Itim" panose="00000500000000000000"/>
                <a:sym typeface="Itim" panose="000005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 panose="00000500000000000000"/>
              <a:buNone/>
              <a:defRPr sz="2800" b="1">
                <a:solidFill>
                  <a:schemeClr val="dk1"/>
                </a:solidFill>
                <a:latin typeface="Itim" panose="00000500000000000000"/>
                <a:ea typeface="Itim" panose="00000500000000000000"/>
                <a:cs typeface="Itim" panose="00000500000000000000"/>
                <a:sym typeface="Itim" panose="000005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 panose="00000500000000000000"/>
              <a:buNone/>
              <a:defRPr sz="2800" b="1">
                <a:solidFill>
                  <a:schemeClr val="dk1"/>
                </a:solidFill>
                <a:latin typeface="Itim" panose="00000500000000000000"/>
                <a:ea typeface="Itim" panose="00000500000000000000"/>
                <a:cs typeface="Itim" panose="00000500000000000000"/>
                <a:sym typeface="Itim" panose="000005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 panose="00000500000000000000"/>
              <a:buNone/>
              <a:defRPr sz="2800" b="1">
                <a:solidFill>
                  <a:schemeClr val="dk1"/>
                </a:solidFill>
                <a:latin typeface="Itim" panose="00000500000000000000"/>
                <a:ea typeface="Itim" panose="00000500000000000000"/>
                <a:cs typeface="Itim" panose="00000500000000000000"/>
                <a:sym typeface="Itim" panose="000005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 panose="00000500000000000000"/>
              <a:buNone/>
              <a:defRPr sz="2800" b="1">
                <a:solidFill>
                  <a:schemeClr val="dk1"/>
                </a:solidFill>
                <a:latin typeface="Itim" panose="00000500000000000000"/>
                <a:ea typeface="Itim" panose="00000500000000000000"/>
                <a:cs typeface="Itim" panose="00000500000000000000"/>
                <a:sym typeface="Itim" panose="000005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 panose="00000500000000000000"/>
              <a:buNone/>
              <a:defRPr sz="2800" b="1">
                <a:solidFill>
                  <a:schemeClr val="dk1"/>
                </a:solidFill>
                <a:latin typeface="Itim" panose="00000500000000000000"/>
                <a:ea typeface="Itim" panose="00000500000000000000"/>
                <a:cs typeface="Itim" panose="00000500000000000000"/>
                <a:sym typeface="Itim" panose="000005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 panose="00000500000000000000"/>
              <a:buNone/>
              <a:defRPr sz="2800" b="1">
                <a:solidFill>
                  <a:schemeClr val="dk1"/>
                </a:solidFill>
                <a:latin typeface="Itim" panose="00000500000000000000"/>
                <a:ea typeface="Itim" panose="00000500000000000000"/>
                <a:cs typeface="Itim" panose="00000500000000000000"/>
                <a:sym typeface="Itim" panose="000005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 panose="00000500000000000000"/>
              <a:buNone/>
              <a:defRPr sz="2800" b="1">
                <a:solidFill>
                  <a:schemeClr val="dk1"/>
                </a:solidFill>
                <a:latin typeface="Itim" panose="00000500000000000000"/>
                <a:ea typeface="Itim" panose="00000500000000000000"/>
                <a:cs typeface="Itim" panose="00000500000000000000"/>
                <a:sym typeface="Itim" panose="000005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87100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91393" rIns="91393" bIns="91393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28" y="205989"/>
            <a:ext cx="8229815" cy="857290"/>
          </a:xfrm>
          <a:prstGeom prst="rect">
            <a:avLst/>
          </a:prstGeom>
        </p:spPr>
        <p:txBody>
          <a:bodyPr vert="horz" lIns="91387" tIns="45694" rIns="91387" bIns="45694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8" y="1200207"/>
            <a:ext cx="8229815" cy="3394630"/>
          </a:xfrm>
          <a:prstGeom prst="rect">
            <a:avLst/>
          </a:prstGeom>
        </p:spPr>
        <p:txBody>
          <a:bodyPr vert="horz" lIns="91387" tIns="45694" rIns="91387" bIns="4569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13" y="4767502"/>
            <a:ext cx="2133656" cy="273857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83" y="4767502"/>
            <a:ext cx="2895675" cy="273857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372" y="4767502"/>
            <a:ext cx="2133656" cy="273857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ctr" defTabSz="914220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0" indent="-342830" algn="l" defTabSz="914220" rtl="0" eaLnBrk="1" latinLnBrk="0" hangingPunct="1">
        <a:spcBef>
          <a:spcPct val="15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5" indent="-285694" algn="l" defTabSz="914220" rtl="0" eaLnBrk="1" latinLnBrk="0" hangingPunct="1">
        <a:spcBef>
          <a:spcPct val="15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3" indent="-228552" algn="l" defTabSz="91422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5" indent="-228552" algn="l" defTabSz="914220" rtl="0" eaLnBrk="1" latinLnBrk="0" hangingPunct="1">
        <a:spcBef>
          <a:spcPct val="15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22" indent="-228552" algn="l" defTabSz="914220" rtl="0" eaLnBrk="1" latinLnBrk="0" hangingPunct="1">
        <a:spcBef>
          <a:spcPct val="15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26" indent="-228552" algn="l" defTabSz="914220" rtl="0" eaLnBrk="1" latinLnBrk="0" hangingPunct="1">
        <a:spcBef>
          <a:spcPct val="15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03" indent="-228552" algn="l" defTabSz="914220" rtl="0" eaLnBrk="1" latinLnBrk="0" hangingPunct="1">
        <a:spcBef>
          <a:spcPct val="15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11" indent="-228552" algn="l" defTabSz="914220" rtl="0" eaLnBrk="1" latinLnBrk="0" hangingPunct="1">
        <a:spcBef>
          <a:spcPct val="15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519" indent="-228552" algn="l" defTabSz="914220" rtl="0" eaLnBrk="1" latinLnBrk="0" hangingPunct="1">
        <a:spcBef>
          <a:spcPct val="15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7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74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45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55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64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73565" y="413157"/>
            <a:ext cx="239687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56400" y="1537343"/>
            <a:ext cx="3742849" cy="10926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100" b="1" i="0">
                <a:solidFill>
                  <a:srgbClr val="73005C"/>
                </a:solidFill>
                <a:latin typeface="Verdana" panose="020B0604030504040204"/>
                <a:cs typeface="Verdana" panose="020B0604030504040204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7"/>
            <a:ext cx="2926080" cy="219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7"/>
            <a:ext cx="2103120" cy="219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664">
                <a:buClrTx/>
              </a:pPr>
              <a:t>10/11/2021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7"/>
            <a:ext cx="2103120" cy="219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66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830">
        <a:defRPr>
          <a:latin typeface="+mn-lt"/>
          <a:ea typeface="+mn-ea"/>
          <a:cs typeface="+mn-cs"/>
        </a:defRPr>
      </a:lvl2pPr>
      <a:lvl3pPr marL="685664">
        <a:defRPr>
          <a:latin typeface="+mn-lt"/>
          <a:ea typeface="+mn-ea"/>
          <a:cs typeface="+mn-cs"/>
        </a:defRPr>
      </a:lvl3pPr>
      <a:lvl4pPr marL="1028496">
        <a:defRPr>
          <a:latin typeface="+mn-lt"/>
          <a:ea typeface="+mn-ea"/>
          <a:cs typeface="+mn-cs"/>
        </a:defRPr>
      </a:lvl4pPr>
      <a:lvl5pPr marL="1371328">
        <a:defRPr>
          <a:latin typeface="+mn-lt"/>
          <a:ea typeface="+mn-ea"/>
          <a:cs typeface="+mn-cs"/>
        </a:defRPr>
      </a:lvl5pPr>
      <a:lvl6pPr marL="1714163">
        <a:defRPr>
          <a:latin typeface="+mn-lt"/>
          <a:ea typeface="+mn-ea"/>
          <a:cs typeface="+mn-cs"/>
        </a:defRPr>
      </a:lvl6pPr>
      <a:lvl7pPr marL="2056357">
        <a:defRPr>
          <a:latin typeface="+mn-lt"/>
          <a:ea typeface="+mn-ea"/>
          <a:cs typeface="+mn-cs"/>
        </a:defRPr>
      </a:lvl7pPr>
      <a:lvl8pPr marL="2399185">
        <a:defRPr>
          <a:latin typeface="+mn-lt"/>
          <a:ea typeface="+mn-ea"/>
          <a:cs typeface="+mn-cs"/>
        </a:defRPr>
      </a:lvl8pPr>
      <a:lvl9pPr marL="274201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830">
        <a:defRPr>
          <a:latin typeface="+mn-lt"/>
          <a:ea typeface="+mn-ea"/>
          <a:cs typeface="+mn-cs"/>
        </a:defRPr>
      </a:lvl2pPr>
      <a:lvl3pPr marL="685664">
        <a:defRPr>
          <a:latin typeface="+mn-lt"/>
          <a:ea typeface="+mn-ea"/>
          <a:cs typeface="+mn-cs"/>
        </a:defRPr>
      </a:lvl3pPr>
      <a:lvl4pPr marL="1028496">
        <a:defRPr>
          <a:latin typeface="+mn-lt"/>
          <a:ea typeface="+mn-ea"/>
          <a:cs typeface="+mn-cs"/>
        </a:defRPr>
      </a:lvl4pPr>
      <a:lvl5pPr marL="1371328">
        <a:defRPr>
          <a:latin typeface="+mn-lt"/>
          <a:ea typeface="+mn-ea"/>
          <a:cs typeface="+mn-cs"/>
        </a:defRPr>
      </a:lvl5pPr>
      <a:lvl6pPr marL="1714163">
        <a:defRPr>
          <a:latin typeface="+mn-lt"/>
          <a:ea typeface="+mn-ea"/>
          <a:cs typeface="+mn-cs"/>
        </a:defRPr>
      </a:lvl6pPr>
      <a:lvl7pPr marL="2056357">
        <a:defRPr>
          <a:latin typeface="+mn-lt"/>
          <a:ea typeface="+mn-ea"/>
          <a:cs typeface="+mn-cs"/>
        </a:defRPr>
      </a:lvl7pPr>
      <a:lvl8pPr marL="2399185">
        <a:defRPr>
          <a:latin typeface="+mn-lt"/>
          <a:ea typeface="+mn-ea"/>
          <a:cs typeface="+mn-cs"/>
        </a:defRPr>
      </a:lvl8pPr>
      <a:lvl9pPr marL="2742014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4" tIns="34289" rIns="6856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4" tIns="34289" rIns="68564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>
              <a:buClrTx/>
            </a:pPr>
            <a:fld id="{5914D2AB-DD58-4746-B875-8D90D23E26D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664">
                <a:buClrTx/>
              </a:pPr>
              <a:t>10/11/2021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>
              <a:buClrTx/>
            </a:pPr>
            <a:fld id="{7EC8CFE3-553D-4D67-B17E-45793350FDE1}" type="slidenum">
              <a:rPr lang="en-US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664">
                <a:buClrTx/>
              </a:pPr>
              <a:t>‹#›</a:t>
            </a:fld>
            <a:endParaRPr lang="en-US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hf sldNum="0" hdr="0" dt="0"/>
  <p:txStyles>
    <p:titleStyle>
      <a:lvl1pPr algn="l" defTabSz="68566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8" indent="-171418" algn="l" defTabSz="6856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53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81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10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40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4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06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38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73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4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6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8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63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91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260FFF-4E00-4EA6-B9CE-CCFA9153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99EF6B-6618-49E6-B74B-71DBE664D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2BC800-5486-4323-8895-92322399A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>
              <a:buClrTx/>
            </a:pPr>
            <a:fld id="{7C49E93E-7D5A-4537-86A0-3DED285EAEBD}" type="datetimeFigureOut">
              <a:rPr lang="en-SG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715">
                <a:buClrTx/>
              </a:pPr>
              <a:t>11/10/2021</a:t>
            </a:fld>
            <a:endParaRPr lang="en-SG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DF7FEA-D6E9-4743-9350-666B22551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>
              <a:buClrTx/>
            </a:pPr>
            <a:endParaRPr lang="en-SG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D3D102-B285-4F35-B739-A487534F5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>
              <a:buClrTx/>
            </a:pPr>
            <a:fld id="{3E148B74-618B-4E49-AE11-9958103916C8}" type="slidenum">
              <a:rPr lang="en-SG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715">
                <a:buClrTx/>
              </a:pPr>
              <a:t>‹#›</a:t>
            </a:fld>
            <a:endParaRPr lang="en-SG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75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260FFF-4E00-4EA6-B9CE-CCFA9153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99EF6B-6618-49E6-B74B-71DBE664D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2BC800-5486-4323-8895-92322399A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7C49E93E-7D5A-4537-86A0-3DED285EAEBD}" type="datetimeFigureOut">
              <a:rPr lang="en-SG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buFontTx/>
                <a:buNone/>
              </a:pPr>
              <a:t>11/10/2021</a:t>
            </a:fld>
            <a:endParaRPr lang="en-SG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DF7FEA-D6E9-4743-9350-666B22551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en-SG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D3D102-B285-4F35-B739-A487534F5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3E148B74-618B-4E49-AE11-9958103916C8}" type="slidenum">
              <a:rPr lang="en-SG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en-SG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76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6.jpe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5.jpe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jpeg"/><Relationship Id="rId10" Type="http://schemas.openxmlformats.org/officeDocument/2006/relationships/image" Target="../media/image43.png"/><Relationship Id="rId19" Type="http://schemas.openxmlformats.org/officeDocument/2006/relationships/image" Target="../media/image52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582215" y="785854"/>
            <a:ext cx="6332128" cy="957308"/>
          </a:xfrm>
          <a:prstGeom prst="wedgeRoundRectCallout">
            <a:avLst/>
          </a:prstGeom>
          <a:solidFill>
            <a:srgbClr val="00206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1396" tIns="25706" rIns="51396" bIns="25706" numCol="1" rtlCol="0" anchor="ctr">
            <a:prstTxWarp prst="textPlain">
              <a:avLst/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300" b="1">
                <a:ln w="11430"/>
                <a:gradFill>
                  <a:gsLst>
                    <a:gs pos="0">
                      <a:srgbClr val="C65885">
                        <a:tint val="90000"/>
                        <a:satMod val="120000"/>
                      </a:srgbClr>
                    </a:gs>
                    <a:gs pos="25000">
                      <a:srgbClr val="C65885">
                        <a:tint val="93000"/>
                        <a:satMod val="120000"/>
                      </a:srgbClr>
                    </a:gs>
                    <a:gs pos="50000">
                      <a:srgbClr val="C65885">
                        <a:shade val="89000"/>
                        <a:satMod val="110000"/>
                      </a:srgbClr>
                    </a:gs>
                    <a:gs pos="75000">
                      <a:srgbClr val="C65885">
                        <a:tint val="93000"/>
                        <a:satMod val="120000"/>
                      </a:srgbClr>
                    </a:gs>
                    <a:gs pos="100000">
                      <a:srgbClr val="C65885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282" y="1864606"/>
            <a:ext cx="2905622" cy="147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wipe/>
      </p:transition>
    </mc:Choice>
    <mc:Fallback xmlns="">
      <p:transition advClick="0" advTm="6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5" name="Google Shape;1225;p39"/>
          <p:cNvGrpSpPr/>
          <p:nvPr/>
        </p:nvGrpSpPr>
        <p:grpSpPr>
          <a:xfrm>
            <a:off x="3476941" y="1940288"/>
            <a:ext cx="2190131" cy="176025"/>
            <a:chOff x="4345425" y="2175475"/>
            <a:chExt cx="800750" cy="176025"/>
          </a:xfrm>
        </p:grpSpPr>
        <p:sp>
          <p:nvSpPr>
            <p:cNvPr id="1226" name="Google Shape;1226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7" name="Google Shape;1227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28" name="Google Shape;1228;p39"/>
          <p:cNvGrpSpPr/>
          <p:nvPr/>
        </p:nvGrpSpPr>
        <p:grpSpPr>
          <a:xfrm>
            <a:off x="3733266" y="2407526"/>
            <a:ext cx="1677491" cy="176025"/>
            <a:chOff x="4345425" y="2175475"/>
            <a:chExt cx="800750" cy="176025"/>
          </a:xfrm>
        </p:grpSpPr>
        <p:sp>
          <p:nvSpPr>
            <p:cNvPr id="1229" name="Google Shape;1229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0" name="Google Shape;1230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31" name="Google Shape;1231;p39"/>
          <p:cNvGrpSpPr/>
          <p:nvPr/>
        </p:nvGrpSpPr>
        <p:grpSpPr>
          <a:xfrm rot="140656">
            <a:off x="3657784" y="2861849"/>
            <a:ext cx="1828441" cy="176031"/>
            <a:chOff x="4345425" y="2175475"/>
            <a:chExt cx="800750" cy="176025"/>
          </a:xfrm>
        </p:grpSpPr>
        <p:sp>
          <p:nvSpPr>
            <p:cNvPr id="1232" name="Google Shape;1232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3" name="Google Shape;1233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34" name="Google Shape;1234;p39"/>
          <p:cNvGrpSpPr/>
          <p:nvPr/>
        </p:nvGrpSpPr>
        <p:grpSpPr>
          <a:xfrm rot="140725">
            <a:off x="3947857" y="3353396"/>
            <a:ext cx="1234670" cy="176031"/>
            <a:chOff x="4345425" y="2175475"/>
            <a:chExt cx="800750" cy="176025"/>
          </a:xfrm>
        </p:grpSpPr>
        <p:sp>
          <p:nvSpPr>
            <p:cNvPr id="1235" name="Google Shape;1235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6" name="Google Shape;1236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37" name="Google Shape;1237;p39"/>
          <p:cNvSpPr txBox="1">
            <a:spLocks noGrp="1"/>
          </p:cNvSpPr>
          <p:nvPr>
            <p:ph type="title"/>
          </p:nvPr>
        </p:nvSpPr>
        <p:spPr>
          <a:xfrm>
            <a:off x="2632939" y="1501889"/>
            <a:ext cx="3810000" cy="181127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KHÁM PHÁ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8" name="Google Shape;1238;p39"/>
          <p:cNvSpPr/>
          <p:nvPr/>
        </p:nvSpPr>
        <p:spPr>
          <a:xfrm>
            <a:off x="7335177" y="3492616"/>
            <a:ext cx="1030054" cy="1376819"/>
          </a:xfrm>
          <a:custGeom>
            <a:avLst/>
            <a:gdLst/>
            <a:ahLst/>
            <a:cxnLst/>
            <a:rect l="l" t="t" r="r" b="b"/>
            <a:pathLst>
              <a:path w="20211" h="27015" extrusionOk="0">
                <a:moveTo>
                  <a:pt x="13024" y="5921"/>
                </a:moveTo>
                <a:cubicBezTo>
                  <a:pt x="13039" y="5921"/>
                  <a:pt x="13053" y="5921"/>
                  <a:pt x="13068" y="5921"/>
                </a:cubicBezTo>
                <a:cubicBezTo>
                  <a:pt x="13228" y="5925"/>
                  <a:pt x="13275" y="5932"/>
                  <a:pt x="13449" y="5978"/>
                </a:cubicBezTo>
                <a:cubicBezTo>
                  <a:pt x="13621" y="6025"/>
                  <a:pt x="13692" y="6054"/>
                  <a:pt x="13820" y="6121"/>
                </a:cubicBezTo>
                <a:cubicBezTo>
                  <a:pt x="14120" y="6275"/>
                  <a:pt x="14305" y="6421"/>
                  <a:pt x="14533" y="6660"/>
                </a:cubicBezTo>
                <a:cubicBezTo>
                  <a:pt x="14934" y="7077"/>
                  <a:pt x="15239" y="7599"/>
                  <a:pt x="15440" y="8166"/>
                </a:cubicBezTo>
                <a:lnTo>
                  <a:pt x="15440" y="8166"/>
                </a:lnTo>
                <a:cubicBezTo>
                  <a:pt x="15083" y="8248"/>
                  <a:pt x="14722" y="8292"/>
                  <a:pt x="14368" y="8292"/>
                </a:cubicBezTo>
                <a:cubicBezTo>
                  <a:pt x="14140" y="8292"/>
                  <a:pt x="13915" y="8274"/>
                  <a:pt x="13695" y="8236"/>
                </a:cubicBezTo>
                <a:cubicBezTo>
                  <a:pt x="12724" y="8067"/>
                  <a:pt x="11922" y="7510"/>
                  <a:pt x="11491" y="6614"/>
                </a:cubicBezTo>
                <a:lnTo>
                  <a:pt x="11491" y="6614"/>
                </a:lnTo>
                <a:cubicBezTo>
                  <a:pt x="11716" y="6403"/>
                  <a:pt x="11958" y="6226"/>
                  <a:pt x="12244" y="6092"/>
                </a:cubicBezTo>
                <a:cubicBezTo>
                  <a:pt x="12481" y="5981"/>
                  <a:pt x="12754" y="5921"/>
                  <a:pt x="13024" y="5921"/>
                </a:cubicBezTo>
                <a:close/>
                <a:moveTo>
                  <a:pt x="8395" y="11475"/>
                </a:moveTo>
                <a:cubicBezTo>
                  <a:pt x="9299" y="11475"/>
                  <a:pt x="10220" y="12193"/>
                  <a:pt x="10793" y="12796"/>
                </a:cubicBezTo>
                <a:cubicBezTo>
                  <a:pt x="11173" y="13194"/>
                  <a:pt x="11637" y="13806"/>
                  <a:pt x="11795" y="14426"/>
                </a:cubicBezTo>
                <a:lnTo>
                  <a:pt x="11795" y="14426"/>
                </a:lnTo>
                <a:cubicBezTo>
                  <a:pt x="11609" y="14465"/>
                  <a:pt x="11433" y="14481"/>
                  <a:pt x="11241" y="14481"/>
                </a:cubicBezTo>
                <a:cubicBezTo>
                  <a:pt x="11116" y="14481"/>
                  <a:pt x="10985" y="14474"/>
                  <a:pt x="10839" y="14462"/>
                </a:cubicBezTo>
                <a:cubicBezTo>
                  <a:pt x="10369" y="14415"/>
                  <a:pt x="9901" y="14315"/>
                  <a:pt x="9445" y="14187"/>
                </a:cubicBezTo>
                <a:cubicBezTo>
                  <a:pt x="8654" y="13965"/>
                  <a:pt x="7622" y="13627"/>
                  <a:pt x="7109" y="12960"/>
                </a:cubicBezTo>
                <a:cubicBezTo>
                  <a:pt x="7017" y="12843"/>
                  <a:pt x="6964" y="12743"/>
                  <a:pt x="6942" y="12593"/>
                </a:cubicBezTo>
                <a:lnTo>
                  <a:pt x="6942" y="12593"/>
                </a:lnTo>
                <a:cubicBezTo>
                  <a:pt x="6943" y="12597"/>
                  <a:pt x="6943" y="12599"/>
                  <a:pt x="6944" y="12599"/>
                </a:cubicBezTo>
                <a:cubicBezTo>
                  <a:pt x="6949" y="12599"/>
                  <a:pt x="6951" y="12474"/>
                  <a:pt x="6947" y="12474"/>
                </a:cubicBezTo>
                <a:lnTo>
                  <a:pt x="6947" y="12474"/>
                </a:lnTo>
                <a:cubicBezTo>
                  <a:pt x="6947" y="12474"/>
                  <a:pt x="6946" y="12476"/>
                  <a:pt x="6946" y="12479"/>
                </a:cubicBezTo>
                <a:cubicBezTo>
                  <a:pt x="6964" y="12379"/>
                  <a:pt x="6974" y="12354"/>
                  <a:pt x="7013" y="12283"/>
                </a:cubicBezTo>
                <a:cubicBezTo>
                  <a:pt x="7216" y="11923"/>
                  <a:pt x="7634" y="11609"/>
                  <a:pt x="8033" y="11516"/>
                </a:cubicBezTo>
                <a:cubicBezTo>
                  <a:pt x="8153" y="11488"/>
                  <a:pt x="8274" y="11475"/>
                  <a:pt x="8395" y="11475"/>
                </a:cubicBezTo>
                <a:close/>
                <a:moveTo>
                  <a:pt x="3729" y="17061"/>
                </a:moveTo>
                <a:cubicBezTo>
                  <a:pt x="3729" y="17061"/>
                  <a:pt x="3729" y="17062"/>
                  <a:pt x="3729" y="17064"/>
                </a:cubicBezTo>
                <a:lnTo>
                  <a:pt x="3729" y="17064"/>
                </a:lnTo>
                <a:cubicBezTo>
                  <a:pt x="3729" y="17063"/>
                  <a:pt x="3729" y="17062"/>
                  <a:pt x="3729" y="17061"/>
                </a:cubicBezTo>
                <a:cubicBezTo>
                  <a:pt x="3729" y="17061"/>
                  <a:pt x="3729" y="17061"/>
                  <a:pt x="3729" y="17061"/>
                </a:cubicBezTo>
                <a:close/>
                <a:moveTo>
                  <a:pt x="4657" y="16619"/>
                </a:moveTo>
                <a:cubicBezTo>
                  <a:pt x="5017" y="16619"/>
                  <a:pt x="5390" y="16704"/>
                  <a:pt x="5726" y="16808"/>
                </a:cubicBezTo>
                <a:cubicBezTo>
                  <a:pt x="6315" y="16990"/>
                  <a:pt x="6980" y="17291"/>
                  <a:pt x="7494" y="17724"/>
                </a:cubicBezTo>
                <a:lnTo>
                  <a:pt x="7494" y="17724"/>
                </a:lnTo>
                <a:cubicBezTo>
                  <a:pt x="7022" y="17823"/>
                  <a:pt x="6544" y="17881"/>
                  <a:pt x="6061" y="17881"/>
                </a:cubicBezTo>
                <a:cubicBezTo>
                  <a:pt x="5926" y="17881"/>
                  <a:pt x="5790" y="17877"/>
                  <a:pt x="5654" y="17867"/>
                </a:cubicBezTo>
                <a:cubicBezTo>
                  <a:pt x="5119" y="17828"/>
                  <a:pt x="4535" y="17739"/>
                  <a:pt x="4071" y="17453"/>
                </a:cubicBezTo>
                <a:cubicBezTo>
                  <a:pt x="3943" y="17375"/>
                  <a:pt x="3840" y="17278"/>
                  <a:pt x="3779" y="17182"/>
                </a:cubicBezTo>
                <a:cubicBezTo>
                  <a:pt x="3731" y="17107"/>
                  <a:pt x="3742" y="17153"/>
                  <a:pt x="3731" y="17074"/>
                </a:cubicBezTo>
                <a:lnTo>
                  <a:pt x="3731" y="17074"/>
                </a:lnTo>
                <a:cubicBezTo>
                  <a:pt x="3731" y="17072"/>
                  <a:pt x="3730" y="17064"/>
                  <a:pt x="3729" y="17039"/>
                </a:cubicBezTo>
                <a:cubicBezTo>
                  <a:pt x="3728" y="17032"/>
                  <a:pt x="3728" y="17026"/>
                  <a:pt x="3728" y="17021"/>
                </a:cubicBezTo>
                <a:lnTo>
                  <a:pt x="3728" y="17021"/>
                </a:lnTo>
                <a:cubicBezTo>
                  <a:pt x="3729" y="17018"/>
                  <a:pt x="3731" y="17011"/>
                  <a:pt x="3733" y="17000"/>
                </a:cubicBezTo>
                <a:cubicBezTo>
                  <a:pt x="3743" y="16939"/>
                  <a:pt x="3807" y="16861"/>
                  <a:pt x="3850" y="16829"/>
                </a:cubicBezTo>
                <a:cubicBezTo>
                  <a:pt x="3990" y="16725"/>
                  <a:pt x="4086" y="16697"/>
                  <a:pt x="4264" y="16658"/>
                </a:cubicBezTo>
                <a:cubicBezTo>
                  <a:pt x="4391" y="16631"/>
                  <a:pt x="4523" y="16619"/>
                  <a:pt x="4657" y="16619"/>
                </a:cubicBezTo>
                <a:close/>
                <a:moveTo>
                  <a:pt x="17258" y="0"/>
                </a:moveTo>
                <a:cubicBezTo>
                  <a:pt x="17012" y="0"/>
                  <a:pt x="16846" y="399"/>
                  <a:pt x="17111" y="590"/>
                </a:cubicBezTo>
                <a:cubicBezTo>
                  <a:pt x="18099" y="1314"/>
                  <a:pt x="19051" y="2277"/>
                  <a:pt x="19315" y="3515"/>
                </a:cubicBezTo>
                <a:cubicBezTo>
                  <a:pt x="19508" y="4420"/>
                  <a:pt x="19229" y="5322"/>
                  <a:pt x="18691" y="6071"/>
                </a:cubicBezTo>
                <a:cubicBezTo>
                  <a:pt x="18072" y="6930"/>
                  <a:pt x="17093" y="7624"/>
                  <a:pt x="16029" y="7996"/>
                </a:cubicBezTo>
                <a:lnTo>
                  <a:pt x="16029" y="7996"/>
                </a:lnTo>
                <a:cubicBezTo>
                  <a:pt x="15927" y="7703"/>
                  <a:pt x="15800" y="7419"/>
                  <a:pt x="15650" y="7148"/>
                </a:cubicBezTo>
                <a:cubicBezTo>
                  <a:pt x="15289" y="6499"/>
                  <a:pt x="14761" y="5886"/>
                  <a:pt x="14080" y="5562"/>
                </a:cubicBezTo>
                <a:cubicBezTo>
                  <a:pt x="13734" y="5394"/>
                  <a:pt x="13371" y="5311"/>
                  <a:pt x="13008" y="5311"/>
                </a:cubicBezTo>
                <a:cubicBezTo>
                  <a:pt x="12645" y="5311"/>
                  <a:pt x="12281" y="5394"/>
                  <a:pt x="11934" y="5557"/>
                </a:cubicBezTo>
                <a:cubicBezTo>
                  <a:pt x="11545" y="5740"/>
                  <a:pt x="11203" y="6014"/>
                  <a:pt x="10904" y="6321"/>
                </a:cubicBezTo>
                <a:cubicBezTo>
                  <a:pt x="10832" y="6392"/>
                  <a:pt x="10782" y="6524"/>
                  <a:pt x="10825" y="6620"/>
                </a:cubicBezTo>
                <a:cubicBezTo>
                  <a:pt x="11249" y="7647"/>
                  <a:pt x="12037" y="8421"/>
                  <a:pt x="13111" y="8735"/>
                </a:cubicBezTo>
                <a:cubicBezTo>
                  <a:pt x="13505" y="8850"/>
                  <a:pt x="13914" y="8902"/>
                  <a:pt x="14326" y="8902"/>
                </a:cubicBezTo>
                <a:cubicBezTo>
                  <a:pt x="14756" y="8902"/>
                  <a:pt x="15188" y="8845"/>
                  <a:pt x="15608" y="8745"/>
                </a:cubicBezTo>
                <a:lnTo>
                  <a:pt x="15608" y="8745"/>
                </a:lnTo>
                <a:cubicBezTo>
                  <a:pt x="15753" y="9390"/>
                  <a:pt x="15773" y="10065"/>
                  <a:pt x="15660" y="10692"/>
                </a:cubicBezTo>
                <a:cubicBezTo>
                  <a:pt x="15517" y="11498"/>
                  <a:pt x="15164" y="12254"/>
                  <a:pt x="14612" y="12861"/>
                </a:cubicBezTo>
                <a:cubicBezTo>
                  <a:pt x="14005" y="13520"/>
                  <a:pt x="13218" y="13971"/>
                  <a:pt x="12374" y="14260"/>
                </a:cubicBezTo>
                <a:lnTo>
                  <a:pt x="12374" y="14260"/>
                </a:lnTo>
                <a:cubicBezTo>
                  <a:pt x="12336" y="14118"/>
                  <a:pt x="12287" y="13980"/>
                  <a:pt x="12233" y="13852"/>
                </a:cubicBezTo>
                <a:cubicBezTo>
                  <a:pt x="11745" y="12678"/>
                  <a:pt x="10708" y="11648"/>
                  <a:pt x="9541" y="11146"/>
                </a:cubicBezTo>
                <a:cubicBezTo>
                  <a:pt x="9164" y="10980"/>
                  <a:pt x="8752" y="10865"/>
                  <a:pt x="8340" y="10865"/>
                </a:cubicBezTo>
                <a:cubicBezTo>
                  <a:pt x="8175" y="10865"/>
                  <a:pt x="8010" y="10884"/>
                  <a:pt x="7848" y="10924"/>
                </a:cubicBezTo>
                <a:cubicBezTo>
                  <a:pt x="7331" y="11052"/>
                  <a:pt x="6814" y="11445"/>
                  <a:pt x="6524" y="11894"/>
                </a:cubicBezTo>
                <a:cubicBezTo>
                  <a:pt x="5968" y="12757"/>
                  <a:pt x="6696" y="13567"/>
                  <a:pt x="7416" y="14013"/>
                </a:cubicBezTo>
                <a:cubicBezTo>
                  <a:pt x="8340" y="14579"/>
                  <a:pt x="9452" y="14897"/>
                  <a:pt x="10518" y="15043"/>
                </a:cubicBezTo>
                <a:cubicBezTo>
                  <a:pt x="10774" y="15076"/>
                  <a:pt x="11035" y="15103"/>
                  <a:pt x="11295" y="15103"/>
                </a:cubicBezTo>
                <a:cubicBezTo>
                  <a:pt x="11476" y="15103"/>
                  <a:pt x="11657" y="15090"/>
                  <a:pt x="11834" y="15057"/>
                </a:cubicBezTo>
                <a:lnTo>
                  <a:pt x="11834" y="15057"/>
                </a:lnTo>
                <a:cubicBezTo>
                  <a:pt x="11812" y="15199"/>
                  <a:pt x="11764" y="15338"/>
                  <a:pt x="11687" y="15471"/>
                </a:cubicBezTo>
                <a:cubicBezTo>
                  <a:pt x="11427" y="15917"/>
                  <a:pt x="10999" y="16251"/>
                  <a:pt x="10568" y="16523"/>
                </a:cubicBezTo>
                <a:cubicBezTo>
                  <a:pt x="10044" y="16854"/>
                  <a:pt x="9477" y="17110"/>
                  <a:pt x="8896" y="17318"/>
                </a:cubicBezTo>
                <a:cubicBezTo>
                  <a:pt x="8666" y="17400"/>
                  <a:pt x="8433" y="17477"/>
                  <a:pt x="8198" y="17546"/>
                </a:cubicBezTo>
                <a:lnTo>
                  <a:pt x="8198" y="17546"/>
                </a:lnTo>
                <a:cubicBezTo>
                  <a:pt x="7839" y="17180"/>
                  <a:pt x="7389" y="16886"/>
                  <a:pt x="6956" y="16654"/>
                </a:cubicBezTo>
                <a:cubicBezTo>
                  <a:pt x="6329" y="16319"/>
                  <a:pt x="5633" y="16080"/>
                  <a:pt x="4920" y="16016"/>
                </a:cubicBezTo>
                <a:cubicBezTo>
                  <a:pt x="4830" y="16008"/>
                  <a:pt x="4737" y="16004"/>
                  <a:pt x="4643" y="16004"/>
                </a:cubicBezTo>
                <a:cubicBezTo>
                  <a:pt x="4271" y="16004"/>
                  <a:pt x="3883" y="16074"/>
                  <a:pt x="3572" y="16273"/>
                </a:cubicBezTo>
                <a:cubicBezTo>
                  <a:pt x="3255" y="16476"/>
                  <a:pt x="3052" y="16819"/>
                  <a:pt x="3130" y="17204"/>
                </a:cubicBezTo>
                <a:cubicBezTo>
                  <a:pt x="3208" y="17599"/>
                  <a:pt x="3558" y="17892"/>
                  <a:pt x="3900" y="18066"/>
                </a:cubicBezTo>
                <a:cubicBezTo>
                  <a:pt x="4530" y="18388"/>
                  <a:pt x="5253" y="18510"/>
                  <a:pt x="5977" y="18510"/>
                </a:cubicBezTo>
                <a:cubicBezTo>
                  <a:pt x="6498" y="18510"/>
                  <a:pt x="7020" y="18447"/>
                  <a:pt x="7509" y="18348"/>
                </a:cubicBezTo>
                <a:cubicBezTo>
                  <a:pt x="7666" y="18316"/>
                  <a:pt x="7823" y="18282"/>
                  <a:pt x="7982" y="18244"/>
                </a:cubicBezTo>
                <a:lnTo>
                  <a:pt x="7982" y="18244"/>
                </a:lnTo>
                <a:cubicBezTo>
                  <a:pt x="8050" y="18339"/>
                  <a:pt x="8110" y="18439"/>
                  <a:pt x="8162" y="18544"/>
                </a:cubicBezTo>
                <a:cubicBezTo>
                  <a:pt x="8450" y="19129"/>
                  <a:pt x="8272" y="19793"/>
                  <a:pt x="7915" y="20380"/>
                </a:cubicBezTo>
                <a:cubicBezTo>
                  <a:pt x="7441" y="21169"/>
                  <a:pt x="6732" y="21810"/>
                  <a:pt x="6029" y="22395"/>
                </a:cubicBezTo>
                <a:cubicBezTo>
                  <a:pt x="4471" y="23686"/>
                  <a:pt x="2720" y="24702"/>
                  <a:pt x="1069" y="25865"/>
                </a:cubicBezTo>
                <a:cubicBezTo>
                  <a:pt x="784" y="26065"/>
                  <a:pt x="506" y="26272"/>
                  <a:pt x="238" y="26499"/>
                </a:cubicBezTo>
                <a:cubicBezTo>
                  <a:pt x="0" y="26701"/>
                  <a:pt x="221" y="27014"/>
                  <a:pt x="473" y="27014"/>
                </a:cubicBezTo>
                <a:cubicBezTo>
                  <a:pt x="541" y="27014"/>
                  <a:pt x="612" y="26991"/>
                  <a:pt x="677" y="26935"/>
                </a:cubicBezTo>
                <a:cubicBezTo>
                  <a:pt x="1308" y="26392"/>
                  <a:pt x="2103" y="25908"/>
                  <a:pt x="2830" y="25426"/>
                </a:cubicBezTo>
                <a:cubicBezTo>
                  <a:pt x="3804" y="24784"/>
                  <a:pt x="4774" y="24142"/>
                  <a:pt x="5701" y="23440"/>
                </a:cubicBezTo>
                <a:cubicBezTo>
                  <a:pt x="6578" y="22770"/>
                  <a:pt x="7441" y="22053"/>
                  <a:pt x="8119" y="21175"/>
                </a:cubicBezTo>
                <a:cubicBezTo>
                  <a:pt x="8636" y="20499"/>
                  <a:pt x="9049" y="19671"/>
                  <a:pt x="8889" y="18797"/>
                </a:cubicBezTo>
                <a:cubicBezTo>
                  <a:pt x="8842" y="18535"/>
                  <a:pt x="8746" y="18294"/>
                  <a:pt x="8613" y="18074"/>
                </a:cubicBezTo>
                <a:lnTo>
                  <a:pt x="8613" y="18074"/>
                </a:lnTo>
                <a:cubicBezTo>
                  <a:pt x="9548" y="17794"/>
                  <a:pt x="10464" y="17389"/>
                  <a:pt x="11231" y="16819"/>
                </a:cubicBezTo>
                <a:cubicBezTo>
                  <a:pt x="11702" y="16469"/>
                  <a:pt x="12141" y="16045"/>
                  <a:pt x="12362" y="15489"/>
                </a:cubicBezTo>
                <a:cubicBezTo>
                  <a:pt x="12437" y="15300"/>
                  <a:pt x="12468" y="15097"/>
                  <a:pt x="12467" y="14892"/>
                </a:cubicBezTo>
                <a:lnTo>
                  <a:pt x="12467" y="14892"/>
                </a:lnTo>
                <a:cubicBezTo>
                  <a:pt x="12861" y="14763"/>
                  <a:pt x="13246" y="14591"/>
                  <a:pt x="13603" y="14401"/>
                </a:cubicBezTo>
                <a:cubicBezTo>
                  <a:pt x="14516" y="13916"/>
                  <a:pt x="15300" y="13182"/>
                  <a:pt x="15778" y="12262"/>
                </a:cubicBezTo>
                <a:cubicBezTo>
                  <a:pt x="16362" y="11134"/>
                  <a:pt x="16485" y="9804"/>
                  <a:pt x="16197" y="8573"/>
                </a:cubicBezTo>
                <a:lnTo>
                  <a:pt x="16197" y="8573"/>
                </a:lnTo>
                <a:cubicBezTo>
                  <a:pt x="16217" y="8566"/>
                  <a:pt x="16236" y="8560"/>
                  <a:pt x="16256" y="8553"/>
                </a:cubicBezTo>
                <a:cubicBezTo>
                  <a:pt x="18206" y="7851"/>
                  <a:pt x="20210" y="6049"/>
                  <a:pt x="19978" y="3789"/>
                </a:cubicBezTo>
                <a:cubicBezTo>
                  <a:pt x="19817" y="2192"/>
                  <a:pt x="18666" y="965"/>
                  <a:pt x="17421" y="59"/>
                </a:cubicBezTo>
                <a:cubicBezTo>
                  <a:pt x="17365" y="18"/>
                  <a:pt x="17310" y="0"/>
                  <a:pt x="17258" y="0"/>
                </a:cubicBezTo>
                <a:close/>
              </a:path>
            </a:pathLst>
          </a:custGeom>
          <a:solidFill>
            <a:srgbClr val="212B54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endParaRPr/>
          </a:p>
        </p:txBody>
      </p:sp>
      <p:sp>
        <p:nvSpPr>
          <p:cNvPr id="1239" name="Google Shape;1239;p39"/>
          <p:cNvSpPr/>
          <p:nvPr/>
        </p:nvSpPr>
        <p:spPr>
          <a:xfrm rot="9797852">
            <a:off x="544930" y="950004"/>
            <a:ext cx="1030058" cy="1376825"/>
          </a:xfrm>
          <a:custGeom>
            <a:avLst/>
            <a:gdLst/>
            <a:ahLst/>
            <a:cxnLst/>
            <a:rect l="l" t="t" r="r" b="b"/>
            <a:pathLst>
              <a:path w="20211" h="27015" extrusionOk="0">
                <a:moveTo>
                  <a:pt x="13024" y="5921"/>
                </a:moveTo>
                <a:cubicBezTo>
                  <a:pt x="13039" y="5921"/>
                  <a:pt x="13053" y="5921"/>
                  <a:pt x="13068" y="5921"/>
                </a:cubicBezTo>
                <a:cubicBezTo>
                  <a:pt x="13228" y="5925"/>
                  <a:pt x="13275" y="5932"/>
                  <a:pt x="13449" y="5978"/>
                </a:cubicBezTo>
                <a:cubicBezTo>
                  <a:pt x="13621" y="6025"/>
                  <a:pt x="13692" y="6054"/>
                  <a:pt x="13820" y="6121"/>
                </a:cubicBezTo>
                <a:cubicBezTo>
                  <a:pt x="14120" y="6275"/>
                  <a:pt x="14305" y="6421"/>
                  <a:pt x="14533" y="6660"/>
                </a:cubicBezTo>
                <a:cubicBezTo>
                  <a:pt x="14934" y="7077"/>
                  <a:pt x="15239" y="7599"/>
                  <a:pt x="15440" y="8166"/>
                </a:cubicBezTo>
                <a:lnTo>
                  <a:pt x="15440" y="8166"/>
                </a:lnTo>
                <a:cubicBezTo>
                  <a:pt x="15083" y="8248"/>
                  <a:pt x="14722" y="8292"/>
                  <a:pt x="14368" y="8292"/>
                </a:cubicBezTo>
                <a:cubicBezTo>
                  <a:pt x="14140" y="8292"/>
                  <a:pt x="13915" y="8274"/>
                  <a:pt x="13695" y="8236"/>
                </a:cubicBezTo>
                <a:cubicBezTo>
                  <a:pt x="12724" y="8067"/>
                  <a:pt x="11922" y="7510"/>
                  <a:pt x="11491" y="6614"/>
                </a:cubicBezTo>
                <a:lnTo>
                  <a:pt x="11491" y="6614"/>
                </a:lnTo>
                <a:cubicBezTo>
                  <a:pt x="11716" y="6403"/>
                  <a:pt x="11958" y="6226"/>
                  <a:pt x="12244" y="6092"/>
                </a:cubicBezTo>
                <a:cubicBezTo>
                  <a:pt x="12481" y="5981"/>
                  <a:pt x="12754" y="5921"/>
                  <a:pt x="13024" y="5921"/>
                </a:cubicBezTo>
                <a:close/>
                <a:moveTo>
                  <a:pt x="8395" y="11475"/>
                </a:moveTo>
                <a:cubicBezTo>
                  <a:pt x="9299" y="11475"/>
                  <a:pt x="10220" y="12193"/>
                  <a:pt x="10793" y="12796"/>
                </a:cubicBezTo>
                <a:cubicBezTo>
                  <a:pt x="11173" y="13194"/>
                  <a:pt x="11637" y="13806"/>
                  <a:pt x="11795" y="14426"/>
                </a:cubicBezTo>
                <a:lnTo>
                  <a:pt x="11795" y="14426"/>
                </a:lnTo>
                <a:cubicBezTo>
                  <a:pt x="11609" y="14465"/>
                  <a:pt x="11433" y="14481"/>
                  <a:pt x="11241" y="14481"/>
                </a:cubicBezTo>
                <a:cubicBezTo>
                  <a:pt x="11116" y="14481"/>
                  <a:pt x="10985" y="14474"/>
                  <a:pt x="10839" y="14462"/>
                </a:cubicBezTo>
                <a:cubicBezTo>
                  <a:pt x="10369" y="14415"/>
                  <a:pt x="9901" y="14315"/>
                  <a:pt x="9445" y="14187"/>
                </a:cubicBezTo>
                <a:cubicBezTo>
                  <a:pt x="8654" y="13965"/>
                  <a:pt x="7622" y="13627"/>
                  <a:pt x="7109" y="12960"/>
                </a:cubicBezTo>
                <a:cubicBezTo>
                  <a:pt x="7017" y="12843"/>
                  <a:pt x="6964" y="12743"/>
                  <a:pt x="6942" y="12593"/>
                </a:cubicBezTo>
                <a:lnTo>
                  <a:pt x="6942" y="12593"/>
                </a:lnTo>
                <a:cubicBezTo>
                  <a:pt x="6943" y="12597"/>
                  <a:pt x="6943" y="12599"/>
                  <a:pt x="6944" y="12599"/>
                </a:cubicBezTo>
                <a:cubicBezTo>
                  <a:pt x="6949" y="12599"/>
                  <a:pt x="6951" y="12474"/>
                  <a:pt x="6947" y="12474"/>
                </a:cubicBezTo>
                <a:lnTo>
                  <a:pt x="6947" y="12474"/>
                </a:lnTo>
                <a:cubicBezTo>
                  <a:pt x="6947" y="12474"/>
                  <a:pt x="6946" y="12476"/>
                  <a:pt x="6946" y="12479"/>
                </a:cubicBezTo>
                <a:cubicBezTo>
                  <a:pt x="6964" y="12379"/>
                  <a:pt x="6974" y="12354"/>
                  <a:pt x="7013" y="12283"/>
                </a:cubicBezTo>
                <a:cubicBezTo>
                  <a:pt x="7216" y="11923"/>
                  <a:pt x="7634" y="11609"/>
                  <a:pt x="8033" y="11516"/>
                </a:cubicBezTo>
                <a:cubicBezTo>
                  <a:pt x="8153" y="11488"/>
                  <a:pt x="8274" y="11475"/>
                  <a:pt x="8395" y="11475"/>
                </a:cubicBezTo>
                <a:close/>
                <a:moveTo>
                  <a:pt x="3729" y="17061"/>
                </a:moveTo>
                <a:cubicBezTo>
                  <a:pt x="3729" y="17061"/>
                  <a:pt x="3729" y="17062"/>
                  <a:pt x="3729" y="17064"/>
                </a:cubicBezTo>
                <a:lnTo>
                  <a:pt x="3729" y="17064"/>
                </a:lnTo>
                <a:cubicBezTo>
                  <a:pt x="3729" y="17063"/>
                  <a:pt x="3729" y="17062"/>
                  <a:pt x="3729" y="17061"/>
                </a:cubicBezTo>
                <a:cubicBezTo>
                  <a:pt x="3729" y="17061"/>
                  <a:pt x="3729" y="17061"/>
                  <a:pt x="3729" y="17061"/>
                </a:cubicBezTo>
                <a:close/>
                <a:moveTo>
                  <a:pt x="4657" y="16619"/>
                </a:moveTo>
                <a:cubicBezTo>
                  <a:pt x="5017" y="16619"/>
                  <a:pt x="5390" y="16704"/>
                  <a:pt x="5726" y="16808"/>
                </a:cubicBezTo>
                <a:cubicBezTo>
                  <a:pt x="6315" y="16990"/>
                  <a:pt x="6980" y="17291"/>
                  <a:pt x="7494" y="17724"/>
                </a:cubicBezTo>
                <a:lnTo>
                  <a:pt x="7494" y="17724"/>
                </a:lnTo>
                <a:cubicBezTo>
                  <a:pt x="7022" y="17823"/>
                  <a:pt x="6544" y="17881"/>
                  <a:pt x="6061" y="17881"/>
                </a:cubicBezTo>
                <a:cubicBezTo>
                  <a:pt x="5926" y="17881"/>
                  <a:pt x="5790" y="17877"/>
                  <a:pt x="5654" y="17867"/>
                </a:cubicBezTo>
                <a:cubicBezTo>
                  <a:pt x="5119" y="17828"/>
                  <a:pt x="4535" y="17739"/>
                  <a:pt x="4071" y="17453"/>
                </a:cubicBezTo>
                <a:cubicBezTo>
                  <a:pt x="3943" y="17375"/>
                  <a:pt x="3840" y="17278"/>
                  <a:pt x="3779" y="17182"/>
                </a:cubicBezTo>
                <a:cubicBezTo>
                  <a:pt x="3731" y="17107"/>
                  <a:pt x="3742" y="17153"/>
                  <a:pt x="3731" y="17074"/>
                </a:cubicBezTo>
                <a:lnTo>
                  <a:pt x="3731" y="17074"/>
                </a:lnTo>
                <a:cubicBezTo>
                  <a:pt x="3731" y="17072"/>
                  <a:pt x="3730" y="17064"/>
                  <a:pt x="3729" y="17039"/>
                </a:cubicBezTo>
                <a:cubicBezTo>
                  <a:pt x="3728" y="17032"/>
                  <a:pt x="3728" y="17026"/>
                  <a:pt x="3728" y="17021"/>
                </a:cubicBezTo>
                <a:lnTo>
                  <a:pt x="3728" y="17021"/>
                </a:lnTo>
                <a:cubicBezTo>
                  <a:pt x="3729" y="17018"/>
                  <a:pt x="3731" y="17011"/>
                  <a:pt x="3733" y="17000"/>
                </a:cubicBezTo>
                <a:cubicBezTo>
                  <a:pt x="3743" y="16939"/>
                  <a:pt x="3807" y="16861"/>
                  <a:pt x="3850" y="16829"/>
                </a:cubicBezTo>
                <a:cubicBezTo>
                  <a:pt x="3990" y="16725"/>
                  <a:pt x="4086" y="16697"/>
                  <a:pt x="4264" y="16658"/>
                </a:cubicBezTo>
                <a:cubicBezTo>
                  <a:pt x="4391" y="16631"/>
                  <a:pt x="4523" y="16619"/>
                  <a:pt x="4657" y="16619"/>
                </a:cubicBezTo>
                <a:close/>
                <a:moveTo>
                  <a:pt x="17258" y="0"/>
                </a:moveTo>
                <a:cubicBezTo>
                  <a:pt x="17012" y="0"/>
                  <a:pt x="16846" y="399"/>
                  <a:pt x="17111" y="590"/>
                </a:cubicBezTo>
                <a:cubicBezTo>
                  <a:pt x="18099" y="1314"/>
                  <a:pt x="19051" y="2277"/>
                  <a:pt x="19315" y="3515"/>
                </a:cubicBezTo>
                <a:cubicBezTo>
                  <a:pt x="19508" y="4420"/>
                  <a:pt x="19229" y="5322"/>
                  <a:pt x="18691" y="6071"/>
                </a:cubicBezTo>
                <a:cubicBezTo>
                  <a:pt x="18072" y="6930"/>
                  <a:pt x="17093" y="7624"/>
                  <a:pt x="16029" y="7996"/>
                </a:cubicBezTo>
                <a:lnTo>
                  <a:pt x="16029" y="7996"/>
                </a:lnTo>
                <a:cubicBezTo>
                  <a:pt x="15927" y="7703"/>
                  <a:pt x="15800" y="7419"/>
                  <a:pt x="15650" y="7148"/>
                </a:cubicBezTo>
                <a:cubicBezTo>
                  <a:pt x="15289" y="6499"/>
                  <a:pt x="14761" y="5886"/>
                  <a:pt x="14080" y="5562"/>
                </a:cubicBezTo>
                <a:cubicBezTo>
                  <a:pt x="13734" y="5394"/>
                  <a:pt x="13371" y="5311"/>
                  <a:pt x="13008" y="5311"/>
                </a:cubicBezTo>
                <a:cubicBezTo>
                  <a:pt x="12645" y="5311"/>
                  <a:pt x="12281" y="5394"/>
                  <a:pt x="11934" y="5557"/>
                </a:cubicBezTo>
                <a:cubicBezTo>
                  <a:pt x="11545" y="5740"/>
                  <a:pt x="11203" y="6014"/>
                  <a:pt x="10904" y="6321"/>
                </a:cubicBezTo>
                <a:cubicBezTo>
                  <a:pt x="10832" y="6392"/>
                  <a:pt x="10782" y="6524"/>
                  <a:pt x="10825" y="6620"/>
                </a:cubicBezTo>
                <a:cubicBezTo>
                  <a:pt x="11249" y="7647"/>
                  <a:pt x="12037" y="8421"/>
                  <a:pt x="13111" y="8735"/>
                </a:cubicBezTo>
                <a:cubicBezTo>
                  <a:pt x="13505" y="8850"/>
                  <a:pt x="13914" y="8902"/>
                  <a:pt x="14326" y="8902"/>
                </a:cubicBezTo>
                <a:cubicBezTo>
                  <a:pt x="14756" y="8902"/>
                  <a:pt x="15188" y="8845"/>
                  <a:pt x="15608" y="8745"/>
                </a:cubicBezTo>
                <a:lnTo>
                  <a:pt x="15608" y="8745"/>
                </a:lnTo>
                <a:cubicBezTo>
                  <a:pt x="15753" y="9390"/>
                  <a:pt x="15773" y="10065"/>
                  <a:pt x="15660" y="10692"/>
                </a:cubicBezTo>
                <a:cubicBezTo>
                  <a:pt x="15517" y="11498"/>
                  <a:pt x="15164" y="12254"/>
                  <a:pt x="14612" y="12861"/>
                </a:cubicBezTo>
                <a:cubicBezTo>
                  <a:pt x="14005" y="13520"/>
                  <a:pt x="13218" y="13971"/>
                  <a:pt x="12374" y="14260"/>
                </a:cubicBezTo>
                <a:lnTo>
                  <a:pt x="12374" y="14260"/>
                </a:lnTo>
                <a:cubicBezTo>
                  <a:pt x="12336" y="14118"/>
                  <a:pt x="12287" y="13980"/>
                  <a:pt x="12233" y="13852"/>
                </a:cubicBezTo>
                <a:cubicBezTo>
                  <a:pt x="11745" y="12678"/>
                  <a:pt x="10708" y="11648"/>
                  <a:pt x="9541" y="11146"/>
                </a:cubicBezTo>
                <a:cubicBezTo>
                  <a:pt x="9164" y="10980"/>
                  <a:pt x="8752" y="10865"/>
                  <a:pt x="8340" y="10865"/>
                </a:cubicBezTo>
                <a:cubicBezTo>
                  <a:pt x="8175" y="10865"/>
                  <a:pt x="8010" y="10884"/>
                  <a:pt x="7848" y="10924"/>
                </a:cubicBezTo>
                <a:cubicBezTo>
                  <a:pt x="7331" y="11052"/>
                  <a:pt x="6814" y="11445"/>
                  <a:pt x="6524" y="11894"/>
                </a:cubicBezTo>
                <a:cubicBezTo>
                  <a:pt x="5968" y="12757"/>
                  <a:pt x="6696" y="13567"/>
                  <a:pt x="7416" y="14013"/>
                </a:cubicBezTo>
                <a:cubicBezTo>
                  <a:pt x="8340" y="14579"/>
                  <a:pt x="9452" y="14897"/>
                  <a:pt x="10518" y="15043"/>
                </a:cubicBezTo>
                <a:cubicBezTo>
                  <a:pt x="10774" y="15076"/>
                  <a:pt x="11035" y="15103"/>
                  <a:pt x="11295" y="15103"/>
                </a:cubicBezTo>
                <a:cubicBezTo>
                  <a:pt x="11476" y="15103"/>
                  <a:pt x="11657" y="15090"/>
                  <a:pt x="11834" y="15057"/>
                </a:cubicBezTo>
                <a:lnTo>
                  <a:pt x="11834" y="15057"/>
                </a:lnTo>
                <a:cubicBezTo>
                  <a:pt x="11812" y="15199"/>
                  <a:pt x="11764" y="15338"/>
                  <a:pt x="11687" y="15471"/>
                </a:cubicBezTo>
                <a:cubicBezTo>
                  <a:pt x="11427" y="15917"/>
                  <a:pt x="10999" y="16251"/>
                  <a:pt x="10568" y="16523"/>
                </a:cubicBezTo>
                <a:cubicBezTo>
                  <a:pt x="10044" y="16854"/>
                  <a:pt x="9477" y="17110"/>
                  <a:pt x="8896" y="17318"/>
                </a:cubicBezTo>
                <a:cubicBezTo>
                  <a:pt x="8666" y="17400"/>
                  <a:pt x="8433" y="17477"/>
                  <a:pt x="8198" y="17546"/>
                </a:cubicBezTo>
                <a:lnTo>
                  <a:pt x="8198" y="17546"/>
                </a:lnTo>
                <a:cubicBezTo>
                  <a:pt x="7839" y="17180"/>
                  <a:pt x="7389" y="16886"/>
                  <a:pt x="6956" y="16654"/>
                </a:cubicBezTo>
                <a:cubicBezTo>
                  <a:pt x="6329" y="16319"/>
                  <a:pt x="5633" y="16080"/>
                  <a:pt x="4920" y="16016"/>
                </a:cubicBezTo>
                <a:cubicBezTo>
                  <a:pt x="4830" y="16008"/>
                  <a:pt x="4737" y="16004"/>
                  <a:pt x="4643" y="16004"/>
                </a:cubicBezTo>
                <a:cubicBezTo>
                  <a:pt x="4271" y="16004"/>
                  <a:pt x="3883" y="16074"/>
                  <a:pt x="3572" y="16273"/>
                </a:cubicBezTo>
                <a:cubicBezTo>
                  <a:pt x="3255" y="16476"/>
                  <a:pt x="3052" y="16819"/>
                  <a:pt x="3130" y="17204"/>
                </a:cubicBezTo>
                <a:cubicBezTo>
                  <a:pt x="3208" y="17599"/>
                  <a:pt x="3558" y="17892"/>
                  <a:pt x="3900" y="18066"/>
                </a:cubicBezTo>
                <a:cubicBezTo>
                  <a:pt x="4530" y="18388"/>
                  <a:pt x="5253" y="18510"/>
                  <a:pt x="5977" y="18510"/>
                </a:cubicBezTo>
                <a:cubicBezTo>
                  <a:pt x="6498" y="18510"/>
                  <a:pt x="7020" y="18447"/>
                  <a:pt x="7509" y="18348"/>
                </a:cubicBezTo>
                <a:cubicBezTo>
                  <a:pt x="7666" y="18316"/>
                  <a:pt x="7823" y="18282"/>
                  <a:pt x="7982" y="18244"/>
                </a:cubicBezTo>
                <a:lnTo>
                  <a:pt x="7982" y="18244"/>
                </a:lnTo>
                <a:cubicBezTo>
                  <a:pt x="8050" y="18339"/>
                  <a:pt x="8110" y="18439"/>
                  <a:pt x="8162" y="18544"/>
                </a:cubicBezTo>
                <a:cubicBezTo>
                  <a:pt x="8450" y="19129"/>
                  <a:pt x="8272" y="19793"/>
                  <a:pt x="7915" y="20380"/>
                </a:cubicBezTo>
                <a:cubicBezTo>
                  <a:pt x="7441" y="21169"/>
                  <a:pt x="6732" y="21810"/>
                  <a:pt x="6029" y="22395"/>
                </a:cubicBezTo>
                <a:cubicBezTo>
                  <a:pt x="4471" y="23686"/>
                  <a:pt x="2720" y="24702"/>
                  <a:pt x="1069" y="25865"/>
                </a:cubicBezTo>
                <a:cubicBezTo>
                  <a:pt x="784" y="26065"/>
                  <a:pt x="506" y="26272"/>
                  <a:pt x="238" y="26499"/>
                </a:cubicBezTo>
                <a:cubicBezTo>
                  <a:pt x="0" y="26701"/>
                  <a:pt x="221" y="27014"/>
                  <a:pt x="473" y="27014"/>
                </a:cubicBezTo>
                <a:cubicBezTo>
                  <a:pt x="541" y="27014"/>
                  <a:pt x="612" y="26991"/>
                  <a:pt x="677" y="26935"/>
                </a:cubicBezTo>
                <a:cubicBezTo>
                  <a:pt x="1308" y="26392"/>
                  <a:pt x="2103" y="25908"/>
                  <a:pt x="2830" y="25426"/>
                </a:cubicBezTo>
                <a:cubicBezTo>
                  <a:pt x="3804" y="24784"/>
                  <a:pt x="4774" y="24142"/>
                  <a:pt x="5701" y="23440"/>
                </a:cubicBezTo>
                <a:cubicBezTo>
                  <a:pt x="6578" y="22770"/>
                  <a:pt x="7441" y="22053"/>
                  <a:pt x="8119" y="21175"/>
                </a:cubicBezTo>
                <a:cubicBezTo>
                  <a:pt x="8636" y="20499"/>
                  <a:pt x="9049" y="19671"/>
                  <a:pt x="8889" y="18797"/>
                </a:cubicBezTo>
                <a:cubicBezTo>
                  <a:pt x="8842" y="18535"/>
                  <a:pt x="8746" y="18294"/>
                  <a:pt x="8613" y="18074"/>
                </a:cubicBezTo>
                <a:lnTo>
                  <a:pt x="8613" y="18074"/>
                </a:lnTo>
                <a:cubicBezTo>
                  <a:pt x="9548" y="17794"/>
                  <a:pt x="10464" y="17389"/>
                  <a:pt x="11231" y="16819"/>
                </a:cubicBezTo>
                <a:cubicBezTo>
                  <a:pt x="11702" y="16469"/>
                  <a:pt x="12141" y="16045"/>
                  <a:pt x="12362" y="15489"/>
                </a:cubicBezTo>
                <a:cubicBezTo>
                  <a:pt x="12437" y="15300"/>
                  <a:pt x="12468" y="15097"/>
                  <a:pt x="12467" y="14892"/>
                </a:cubicBezTo>
                <a:lnTo>
                  <a:pt x="12467" y="14892"/>
                </a:lnTo>
                <a:cubicBezTo>
                  <a:pt x="12861" y="14763"/>
                  <a:pt x="13246" y="14591"/>
                  <a:pt x="13603" y="14401"/>
                </a:cubicBezTo>
                <a:cubicBezTo>
                  <a:pt x="14516" y="13916"/>
                  <a:pt x="15300" y="13182"/>
                  <a:pt x="15778" y="12262"/>
                </a:cubicBezTo>
                <a:cubicBezTo>
                  <a:pt x="16362" y="11134"/>
                  <a:pt x="16485" y="9804"/>
                  <a:pt x="16197" y="8573"/>
                </a:cubicBezTo>
                <a:lnTo>
                  <a:pt x="16197" y="8573"/>
                </a:lnTo>
                <a:cubicBezTo>
                  <a:pt x="16217" y="8566"/>
                  <a:pt x="16236" y="8560"/>
                  <a:pt x="16256" y="8553"/>
                </a:cubicBezTo>
                <a:cubicBezTo>
                  <a:pt x="18206" y="7851"/>
                  <a:pt x="20210" y="6049"/>
                  <a:pt x="19978" y="3789"/>
                </a:cubicBezTo>
                <a:cubicBezTo>
                  <a:pt x="19817" y="2192"/>
                  <a:pt x="18666" y="965"/>
                  <a:pt x="17421" y="59"/>
                </a:cubicBezTo>
                <a:cubicBezTo>
                  <a:pt x="17365" y="18"/>
                  <a:pt x="17310" y="0"/>
                  <a:pt x="17258" y="0"/>
                </a:cubicBezTo>
                <a:close/>
              </a:path>
            </a:pathLst>
          </a:custGeom>
          <a:solidFill>
            <a:srgbClr val="212B54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3"/>
          <p:cNvGrpSpPr/>
          <p:nvPr/>
        </p:nvGrpSpPr>
        <p:grpSpPr>
          <a:xfrm rot="-546322">
            <a:off x="897608" y="1747842"/>
            <a:ext cx="2817315" cy="2469552"/>
            <a:chOff x="2505075" y="4180600"/>
            <a:chExt cx="1092750" cy="957900"/>
          </a:xfrm>
        </p:grpSpPr>
        <p:sp>
          <p:nvSpPr>
            <p:cNvPr id="944" name="Google Shape;944;p33"/>
            <p:cNvSpPr/>
            <p:nvPr/>
          </p:nvSpPr>
          <p:spPr>
            <a:xfrm>
              <a:off x="2612200" y="4898650"/>
              <a:ext cx="984100" cy="235275"/>
            </a:xfrm>
            <a:custGeom>
              <a:avLst/>
              <a:gdLst/>
              <a:ahLst/>
              <a:cxnLst/>
              <a:rect l="l" t="t" r="r" b="b"/>
              <a:pathLst>
                <a:path w="39364" h="9411" extrusionOk="0">
                  <a:moveTo>
                    <a:pt x="6166" y="0"/>
                  </a:moveTo>
                  <a:cubicBezTo>
                    <a:pt x="6141" y="0"/>
                    <a:pt x="5339" y="652"/>
                    <a:pt x="5339" y="652"/>
                  </a:cubicBezTo>
                  <a:cubicBezTo>
                    <a:pt x="4688" y="2882"/>
                    <a:pt x="2357" y="5965"/>
                    <a:pt x="1" y="6617"/>
                  </a:cubicBezTo>
                  <a:cubicBezTo>
                    <a:pt x="5966" y="7068"/>
                    <a:pt x="13259" y="8321"/>
                    <a:pt x="19224" y="8797"/>
                  </a:cubicBezTo>
                  <a:cubicBezTo>
                    <a:pt x="22532" y="9048"/>
                    <a:pt x="25841" y="9248"/>
                    <a:pt x="29149" y="9349"/>
                  </a:cubicBezTo>
                  <a:cubicBezTo>
                    <a:pt x="29759" y="9367"/>
                    <a:pt x="30670" y="9411"/>
                    <a:pt x="31701" y="9411"/>
                  </a:cubicBezTo>
                  <a:cubicBezTo>
                    <a:pt x="34944" y="9411"/>
                    <a:pt x="39363" y="8971"/>
                    <a:pt x="39249" y="5890"/>
                  </a:cubicBezTo>
                  <a:lnTo>
                    <a:pt x="39224" y="5890"/>
                  </a:lnTo>
                  <a:cubicBezTo>
                    <a:pt x="28021" y="4988"/>
                    <a:pt x="17069" y="2682"/>
                    <a:pt x="6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2607825" y="4893625"/>
              <a:ext cx="990000" cy="244875"/>
            </a:xfrm>
            <a:custGeom>
              <a:avLst/>
              <a:gdLst/>
              <a:ahLst/>
              <a:cxnLst/>
              <a:rect l="l" t="t" r="r" b="b"/>
              <a:pathLst>
                <a:path w="39600" h="9795" extrusionOk="0">
                  <a:moveTo>
                    <a:pt x="6379" y="398"/>
                  </a:moveTo>
                  <a:lnTo>
                    <a:pt x="6379" y="398"/>
                  </a:lnTo>
                  <a:cubicBezTo>
                    <a:pt x="9057" y="1067"/>
                    <a:pt x="11759" y="1687"/>
                    <a:pt x="14462" y="2306"/>
                  </a:cubicBezTo>
                  <a:cubicBezTo>
                    <a:pt x="17218" y="2908"/>
                    <a:pt x="19950" y="3509"/>
                    <a:pt x="22707" y="4011"/>
                  </a:cubicBezTo>
                  <a:cubicBezTo>
                    <a:pt x="28194" y="5008"/>
                    <a:pt x="33731" y="5807"/>
                    <a:pt x="39293" y="6235"/>
                  </a:cubicBezTo>
                  <a:lnTo>
                    <a:pt x="39293" y="6235"/>
                  </a:lnTo>
                  <a:cubicBezTo>
                    <a:pt x="39281" y="6246"/>
                    <a:pt x="39274" y="6252"/>
                    <a:pt x="39274" y="6266"/>
                  </a:cubicBezTo>
                  <a:lnTo>
                    <a:pt x="39274" y="6392"/>
                  </a:lnTo>
                  <a:cubicBezTo>
                    <a:pt x="39249" y="6492"/>
                    <a:pt x="39249" y="6592"/>
                    <a:pt x="39224" y="6692"/>
                  </a:cubicBezTo>
                  <a:cubicBezTo>
                    <a:pt x="39199" y="6893"/>
                    <a:pt x="39123" y="7068"/>
                    <a:pt x="39023" y="7269"/>
                  </a:cubicBezTo>
                  <a:cubicBezTo>
                    <a:pt x="38848" y="7620"/>
                    <a:pt x="38572" y="7920"/>
                    <a:pt x="38246" y="8171"/>
                  </a:cubicBezTo>
                  <a:cubicBezTo>
                    <a:pt x="37595" y="8647"/>
                    <a:pt x="36767" y="8898"/>
                    <a:pt x="35965" y="9073"/>
                  </a:cubicBezTo>
                  <a:cubicBezTo>
                    <a:pt x="34654" y="9352"/>
                    <a:pt x="33295" y="9441"/>
                    <a:pt x="31939" y="9441"/>
                  </a:cubicBezTo>
                  <a:cubicBezTo>
                    <a:pt x="31585" y="9441"/>
                    <a:pt x="31231" y="9435"/>
                    <a:pt x="30878" y="9424"/>
                  </a:cubicBezTo>
                  <a:cubicBezTo>
                    <a:pt x="29173" y="9374"/>
                    <a:pt x="27469" y="9324"/>
                    <a:pt x="25740" y="9224"/>
                  </a:cubicBezTo>
                  <a:lnTo>
                    <a:pt x="20627" y="8948"/>
                  </a:lnTo>
                  <a:cubicBezTo>
                    <a:pt x="18898" y="8873"/>
                    <a:pt x="17218" y="8697"/>
                    <a:pt x="15514" y="8497"/>
                  </a:cubicBezTo>
                  <a:cubicBezTo>
                    <a:pt x="13810" y="8296"/>
                    <a:pt x="12106" y="8071"/>
                    <a:pt x="10401" y="7845"/>
                  </a:cubicBezTo>
                  <a:cubicBezTo>
                    <a:pt x="7272" y="7405"/>
                    <a:pt x="4121" y="6986"/>
                    <a:pt x="969" y="6707"/>
                  </a:cubicBezTo>
                  <a:lnTo>
                    <a:pt x="969" y="6707"/>
                  </a:lnTo>
                  <a:cubicBezTo>
                    <a:pt x="1378" y="6510"/>
                    <a:pt x="1757" y="6260"/>
                    <a:pt x="2106" y="5991"/>
                  </a:cubicBezTo>
                  <a:cubicBezTo>
                    <a:pt x="2657" y="5565"/>
                    <a:pt x="3158" y="5088"/>
                    <a:pt x="3609" y="4537"/>
                  </a:cubicBezTo>
                  <a:cubicBezTo>
                    <a:pt x="4061" y="4011"/>
                    <a:pt x="4487" y="3434"/>
                    <a:pt x="4837" y="2833"/>
                  </a:cubicBezTo>
                  <a:cubicBezTo>
                    <a:pt x="5181" y="2245"/>
                    <a:pt x="5476" y="1633"/>
                    <a:pt x="5676" y="973"/>
                  </a:cubicBezTo>
                  <a:lnTo>
                    <a:pt x="5676" y="973"/>
                  </a:lnTo>
                  <a:lnTo>
                    <a:pt x="6379" y="398"/>
                  </a:lnTo>
                  <a:close/>
                  <a:moveTo>
                    <a:pt x="6366" y="1"/>
                  </a:moveTo>
                  <a:cubicBezTo>
                    <a:pt x="6316" y="1"/>
                    <a:pt x="6266" y="1"/>
                    <a:pt x="6216" y="51"/>
                  </a:cubicBezTo>
                  <a:lnTo>
                    <a:pt x="6191" y="51"/>
                  </a:lnTo>
                  <a:lnTo>
                    <a:pt x="5389" y="727"/>
                  </a:lnTo>
                  <a:cubicBezTo>
                    <a:pt x="5364" y="752"/>
                    <a:pt x="5339" y="778"/>
                    <a:pt x="5339" y="803"/>
                  </a:cubicBezTo>
                  <a:cubicBezTo>
                    <a:pt x="5138" y="1454"/>
                    <a:pt x="4863" y="2081"/>
                    <a:pt x="4512" y="2657"/>
                  </a:cubicBezTo>
                  <a:cubicBezTo>
                    <a:pt x="4186" y="3234"/>
                    <a:pt x="3785" y="3785"/>
                    <a:pt x="3334" y="4311"/>
                  </a:cubicBezTo>
                  <a:cubicBezTo>
                    <a:pt x="2908" y="4838"/>
                    <a:pt x="2431" y="5314"/>
                    <a:pt x="1880" y="5715"/>
                  </a:cubicBezTo>
                  <a:cubicBezTo>
                    <a:pt x="1354" y="6116"/>
                    <a:pt x="777" y="6467"/>
                    <a:pt x="126" y="6642"/>
                  </a:cubicBezTo>
                  <a:cubicBezTo>
                    <a:pt x="76" y="6667"/>
                    <a:pt x="25" y="6742"/>
                    <a:pt x="0" y="6793"/>
                  </a:cubicBezTo>
                  <a:cubicBezTo>
                    <a:pt x="0" y="6893"/>
                    <a:pt x="76" y="6993"/>
                    <a:pt x="176" y="6993"/>
                  </a:cubicBezTo>
                  <a:cubicBezTo>
                    <a:pt x="3584" y="7244"/>
                    <a:pt x="6968" y="7720"/>
                    <a:pt x="10376" y="8121"/>
                  </a:cubicBezTo>
                  <a:cubicBezTo>
                    <a:pt x="12081" y="8321"/>
                    <a:pt x="13785" y="8547"/>
                    <a:pt x="15489" y="8722"/>
                  </a:cubicBezTo>
                  <a:cubicBezTo>
                    <a:pt x="17193" y="8923"/>
                    <a:pt x="18898" y="9048"/>
                    <a:pt x="20602" y="9224"/>
                  </a:cubicBezTo>
                  <a:cubicBezTo>
                    <a:pt x="24011" y="9550"/>
                    <a:pt x="27444" y="9675"/>
                    <a:pt x="30878" y="9775"/>
                  </a:cubicBezTo>
                  <a:cubicBezTo>
                    <a:pt x="31276" y="9787"/>
                    <a:pt x="31675" y="9794"/>
                    <a:pt x="32075" y="9794"/>
                  </a:cubicBezTo>
                  <a:cubicBezTo>
                    <a:pt x="33389" y="9794"/>
                    <a:pt x="34715" y="9712"/>
                    <a:pt x="36041" y="9424"/>
                  </a:cubicBezTo>
                  <a:cubicBezTo>
                    <a:pt x="36868" y="9249"/>
                    <a:pt x="37720" y="8973"/>
                    <a:pt x="38447" y="8422"/>
                  </a:cubicBezTo>
                  <a:cubicBezTo>
                    <a:pt x="38823" y="8171"/>
                    <a:pt x="39123" y="7820"/>
                    <a:pt x="39324" y="7394"/>
                  </a:cubicBezTo>
                  <a:cubicBezTo>
                    <a:pt x="39424" y="7194"/>
                    <a:pt x="39499" y="6968"/>
                    <a:pt x="39549" y="6768"/>
                  </a:cubicBezTo>
                  <a:cubicBezTo>
                    <a:pt x="39575" y="6642"/>
                    <a:pt x="39575" y="6542"/>
                    <a:pt x="39600" y="6417"/>
                  </a:cubicBezTo>
                  <a:cubicBezTo>
                    <a:pt x="39600" y="6341"/>
                    <a:pt x="39600" y="6316"/>
                    <a:pt x="39600" y="6241"/>
                  </a:cubicBezTo>
                  <a:cubicBezTo>
                    <a:pt x="39600" y="6141"/>
                    <a:pt x="39575" y="6041"/>
                    <a:pt x="39549" y="5966"/>
                  </a:cubicBezTo>
                  <a:cubicBezTo>
                    <a:pt x="39514" y="5948"/>
                    <a:pt x="39479" y="5930"/>
                    <a:pt x="39443" y="5930"/>
                  </a:cubicBezTo>
                  <a:cubicBezTo>
                    <a:pt x="39428" y="5930"/>
                    <a:pt x="39414" y="5933"/>
                    <a:pt x="39399" y="5940"/>
                  </a:cubicBezTo>
                  <a:cubicBezTo>
                    <a:pt x="33835" y="5464"/>
                    <a:pt x="28296" y="4637"/>
                    <a:pt x="22782" y="3610"/>
                  </a:cubicBezTo>
                  <a:cubicBezTo>
                    <a:pt x="20026" y="3083"/>
                    <a:pt x="17294" y="2532"/>
                    <a:pt x="14562" y="1930"/>
                  </a:cubicBezTo>
                  <a:cubicBezTo>
                    <a:pt x="11830" y="1329"/>
                    <a:pt x="9098" y="677"/>
                    <a:pt x="6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508825" y="4184975"/>
              <a:ext cx="1038875" cy="879225"/>
            </a:xfrm>
            <a:custGeom>
              <a:avLst/>
              <a:gdLst/>
              <a:ahLst/>
              <a:cxnLst/>
              <a:rect l="l" t="t" r="r" b="b"/>
              <a:pathLst>
                <a:path w="41555" h="35169" extrusionOk="0">
                  <a:moveTo>
                    <a:pt x="40702" y="1"/>
                  </a:moveTo>
                  <a:cubicBezTo>
                    <a:pt x="27143" y="126"/>
                    <a:pt x="13660" y="652"/>
                    <a:pt x="101" y="1078"/>
                  </a:cubicBezTo>
                  <a:cubicBezTo>
                    <a:pt x="76" y="1078"/>
                    <a:pt x="51" y="1078"/>
                    <a:pt x="25" y="1053"/>
                  </a:cubicBezTo>
                  <a:lnTo>
                    <a:pt x="0" y="1078"/>
                  </a:lnTo>
                  <a:cubicBezTo>
                    <a:pt x="51" y="1103"/>
                    <a:pt x="101" y="1153"/>
                    <a:pt x="101" y="1254"/>
                  </a:cubicBezTo>
                  <a:cubicBezTo>
                    <a:pt x="752" y="7845"/>
                    <a:pt x="577" y="14612"/>
                    <a:pt x="802" y="21254"/>
                  </a:cubicBezTo>
                  <a:cubicBezTo>
                    <a:pt x="903" y="24537"/>
                    <a:pt x="878" y="27870"/>
                    <a:pt x="1103" y="31154"/>
                  </a:cubicBezTo>
                  <a:cubicBezTo>
                    <a:pt x="1236" y="33346"/>
                    <a:pt x="2622" y="35168"/>
                    <a:pt x="4511" y="35168"/>
                  </a:cubicBezTo>
                  <a:cubicBezTo>
                    <a:pt x="5127" y="35168"/>
                    <a:pt x="5795" y="34975"/>
                    <a:pt x="6492" y="34537"/>
                  </a:cubicBezTo>
                  <a:cubicBezTo>
                    <a:pt x="7995" y="33585"/>
                    <a:pt x="8772" y="31780"/>
                    <a:pt x="9324" y="30151"/>
                  </a:cubicBezTo>
                  <a:cubicBezTo>
                    <a:pt x="9374" y="30051"/>
                    <a:pt x="9399" y="29926"/>
                    <a:pt x="9474" y="29926"/>
                  </a:cubicBezTo>
                  <a:cubicBezTo>
                    <a:pt x="9491" y="29859"/>
                    <a:pt x="9563" y="29836"/>
                    <a:pt x="9654" y="29836"/>
                  </a:cubicBezTo>
                  <a:cubicBezTo>
                    <a:pt x="9700" y="29836"/>
                    <a:pt x="9750" y="29842"/>
                    <a:pt x="9800" y="29850"/>
                  </a:cubicBezTo>
                  <a:cubicBezTo>
                    <a:pt x="20376" y="31454"/>
                    <a:pt x="30878" y="33284"/>
                    <a:pt x="41555" y="34236"/>
                  </a:cubicBezTo>
                  <a:cubicBezTo>
                    <a:pt x="41128" y="31880"/>
                    <a:pt x="41304" y="29525"/>
                    <a:pt x="41404" y="27144"/>
                  </a:cubicBezTo>
                  <a:cubicBezTo>
                    <a:pt x="41479" y="24186"/>
                    <a:pt x="41529" y="21229"/>
                    <a:pt x="41504" y="18246"/>
                  </a:cubicBezTo>
                  <a:cubicBezTo>
                    <a:pt x="41454" y="12156"/>
                    <a:pt x="40928" y="6091"/>
                    <a:pt x="4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2505075" y="4180600"/>
              <a:ext cx="1047650" cy="887125"/>
            </a:xfrm>
            <a:custGeom>
              <a:avLst/>
              <a:gdLst/>
              <a:ahLst/>
              <a:cxnLst/>
              <a:rect l="l" t="t" r="r" b="b"/>
              <a:pathLst>
                <a:path w="41906" h="35485" extrusionOk="0">
                  <a:moveTo>
                    <a:pt x="40684" y="377"/>
                  </a:moveTo>
                  <a:cubicBezTo>
                    <a:pt x="40913" y="6408"/>
                    <a:pt x="41430" y="12415"/>
                    <a:pt x="41504" y="18421"/>
                  </a:cubicBezTo>
                  <a:cubicBezTo>
                    <a:pt x="41504" y="21103"/>
                    <a:pt x="41479" y="23760"/>
                    <a:pt x="41404" y="26416"/>
                  </a:cubicBezTo>
                  <a:cubicBezTo>
                    <a:pt x="41379" y="27745"/>
                    <a:pt x="41304" y="29098"/>
                    <a:pt x="41278" y="30426"/>
                  </a:cubicBezTo>
                  <a:cubicBezTo>
                    <a:pt x="41255" y="31690"/>
                    <a:pt x="41299" y="32976"/>
                    <a:pt x="41497" y="34241"/>
                  </a:cubicBezTo>
                  <a:lnTo>
                    <a:pt x="41497" y="34241"/>
                  </a:lnTo>
                  <a:cubicBezTo>
                    <a:pt x="36203" y="33742"/>
                    <a:pt x="30909" y="33048"/>
                    <a:pt x="25639" y="32256"/>
                  </a:cubicBezTo>
                  <a:lnTo>
                    <a:pt x="17619" y="31103"/>
                  </a:lnTo>
                  <a:cubicBezTo>
                    <a:pt x="16291" y="30903"/>
                    <a:pt x="14963" y="30677"/>
                    <a:pt x="13609" y="30476"/>
                  </a:cubicBezTo>
                  <a:lnTo>
                    <a:pt x="11604" y="30151"/>
                  </a:lnTo>
                  <a:lnTo>
                    <a:pt x="10627" y="30000"/>
                  </a:lnTo>
                  <a:lnTo>
                    <a:pt x="10125" y="29925"/>
                  </a:lnTo>
                  <a:cubicBezTo>
                    <a:pt x="10025" y="29925"/>
                    <a:pt x="9950" y="29900"/>
                    <a:pt x="9850" y="29900"/>
                  </a:cubicBezTo>
                  <a:lnTo>
                    <a:pt x="9699" y="29900"/>
                  </a:lnTo>
                  <a:cubicBezTo>
                    <a:pt x="9647" y="29918"/>
                    <a:pt x="9582" y="29947"/>
                    <a:pt x="9539" y="29998"/>
                  </a:cubicBezTo>
                  <a:lnTo>
                    <a:pt x="9539" y="29998"/>
                  </a:lnTo>
                  <a:cubicBezTo>
                    <a:pt x="9500" y="30015"/>
                    <a:pt x="9463" y="30036"/>
                    <a:pt x="9449" y="30050"/>
                  </a:cubicBezTo>
                  <a:cubicBezTo>
                    <a:pt x="9424" y="30101"/>
                    <a:pt x="9424" y="30151"/>
                    <a:pt x="9399" y="30176"/>
                  </a:cubicBezTo>
                  <a:lnTo>
                    <a:pt x="9348" y="30326"/>
                  </a:lnTo>
                  <a:lnTo>
                    <a:pt x="9223" y="30652"/>
                  </a:lnTo>
                  <a:cubicBezTo>
                    <a:pt x="9148" y="30877"/>
                    <a:pt x="9073" y="31078"/>
                    <a:pt x="8998" y="31278"/>
                  </a:cubicBezTo>
                  <a:cubicBezTo>
                    <a:pt x="8822" y="31705"/>
                    <a:pt x="8622" y="32106"/>
                    <a:pt x="8421" y="32507"/>
                  </a:cubicBezTo>
                  <a:cubicBezTo>
                    <a:pt x="7970" y="33284"/>
                    <a:pt x="7419" y="34010"/>
                    <a:pt x="6692" y="34512"/>
                  </a:cubicBezTo>
                  <a:cubicBezTo>
                    <a:pt x="6087" y="34908"/>
                    <a:pt x="5377" y="35200"/>
                    <a:pt x="4651" y="35200"/>
                  </a:cubicBezTo>
                  <a:cubicBezTo>
                    <a:pt x="4504" y="35200"/>
                    <a:pt x="4358" y="35188"/>
                    <a:pt x="4211" y="35163"/>
                  </a:cubicBezTo>
                  <a:cubicBezTo>
                    <a:pt x="3358" y="35013"/>
                    <a:pt x="2632" y="34436"/>
                    <a:pt x="2155" y="33685"/>
                  </a:cubicBezTo>
                  <a:cubicBezTo>
                    <a:pt x="1679" y="32958"/>
                    <a:pt x="1454" y="32080"/>
                    <a:pt x="1404" y="31203"/>
                  </a:cubicBezTo>
                  <a:cubicBezTo>
                    <a:pt x="1353" y="30276"/>
                    <a:pt x="1303" y="29374"/>
                    <a:pt x="1278" y="28471"/>
                  </a:cubicBezTo>
                  <a:cubicBezTo>
                    <a:pt x="1203" y="26667"/>
                    <a:pt x="1203" y="24837"/>
                    <a:pt x="1153" y="23033"/>
                  </a:cubicBezTo>
                  <a:cubicBezTo>
                    <a:pt x="1028" y="19374"/>
                    <a:pt x="1003" y="15765"/>
                    <a:pt x="952" y="12105"/>
                  </a:cubicBezTo>
                  <a:cubicBezTo>
                    <a:pt x="927" y="10301"/>
                    <a:pt x="877" y="8471"/>
                    <a:pt x="802" y="6667"/>
                  </a:cubicBezTo>
                  <a:cubicBezTo>
                    <a:pt x="752" y="5740"/>
                    <a:pt x="702" y="4837"/>
                    <a:pt x="652" y="3935"/>
                  </a:cubicBezTo>
                  <a:lnTo>
                    <a:pt x="551" y="2557"/>
                  </a:lnTo>
                  <a:lnTo>
                    <a:pt x="476" y="1880"/>
                  </a:lnTo>
                  <a:lnTo>
                    <a:pt x="451" y="1529"/>
                  </a:lnTo>
                  <a:cubicBezTo>
                    <a:pt x="451" y="1496"/>
                    <a:pt x="451" y="1474"/>
                    <a:pt x="444" y="1434"/>
                  </a:cubicBezTo>
                  <a:lnTo>
                    <a:pt x="444" y="1434"/>
                  </a:lnTo>
                  <a:lnTo>
                    <a:pt x="476" y="1429"/>
                  </a:lnTo>
                  <a:lnTo>
                    <a:pt x="802" y="1429"/>
                  </a:lnTo>
                  <a:lnTo>
                    <a:pt x="1429" y="1404"/>
                  </a:lnTo>
                  <a:lnTo>
                    <a:pt x="2707" y="1354"/>
                  </a:lnTo>
                  <a:lnTo>
                    <a:pt x="5263" y="1278"/>
                  </a:lnTo>
                  <a:lnTo>
                    <a:pt x="10351" y="1128"/>
                  </a:lnTo>
                  <a:lnTo>
                    <a:pt x="20526" y="802"/>
                  </a:lnTo>
                  <a:cubicBezTo>
                    <a:pt x="27237" y="628"/>
                    <a:pt x="33972" y="430"/>
                    <a:pt x="40684" y="377"/>
                  </a:cubicBezTo>
                  <a:close/>
                  <a:moveTo>
                    <a:pt x="40852" y="0"/>
                  </a:moveTo>
                  <a:cubicBezTo>
                    <a:pt x="34060" y="50"/>
                    <a:pt x="27293" y="176"/>
                    <a:pt x="20501" y="401"/>
                  </a:cubicBezTo>
                  <a:lnTo>
                    <a:pt x="251" y="1078"/>
                  </a:lnTo>
                  <a:lnTo>
                    <a:pt x="25" y="1078"/>
                  </a:lnTo>
                  <a:lnTo>
                    <a:pt x="0" y="1153"/>
                  </a:lnTo>
                  <a:lnTo>
                    <a:pt x="0" y="1178"/>
                  </a:lnTo>
                  <a:lnTo>
                    <a:pt x="75" y="1429"/>
                  </a:lnTo>
                  <a:lnTo>
                    <a:pt x="276" y="3960"/>
                  </a:lnTo>
                  <a:cubicBezTo>
                    <a:pt x="351" y="4862"/>
                    <a:pt x="401" y="5765"/>
                    <a:pt x="426" y="6667"/>
                  </a:cubicBezTo>
                  <a:cubicBezTo>
                    <a:pt x="526" y="8496"/>
                    <a:pt x="551" y="10301"/>
                    <a:pt x="602" y="12131"/>
                  </a:cubicBezTo>
                  <a:cubicBezTo>
                    <a:pt x="652" y="15765"/>
                    <a:pt x="702" y="19399"/>
                    <a:pt x="802" y="23033"/>
                  </a:cubicBezTo>
                  <a:cubicBezTo>
                    <a:pt x="852" y="24837"/>
                    <a:pt x="877" y="26667"/>
                    <a:pt x="927" y="28497"/>
                  </a:cubicBezTo>
                  <a:cubicBezTo>
                    <a:pt x="978" y="29399"/>
                    <a:pt x="1003" y="30301"/>
                    <a:pt x="1078" y="31203"/>
                  </a:cubicBezTo>
                  <a:cubicBezTo>
                    <a:pt x="1128" y="32131"/>
                    <a:pt x="1379" y="33083"/>
                    <a:pt x="1905" y="33860"/>
                  </a:cubicBezTo>
                  <a:cubicBezTo>
                    <a:pt x="2406" y="34662"/>
                    <a:pt x="3208" y="35314"/>
                    <a:pt x="4160" y="35439"/>
                  </a:cubicBezTo>
                  <a:cubicBezTo>
                    <a:pt x="4334" y="35470"/>
                    <a:pt x="4506" y="35485"/>
                    <a:pt x="4677" y="35485"/>
                  </a:cubicBezTo>
                  <a:cubicBezTo>
                    <a:pt x="5469" y="35485"/>
                    <a:pt x="6223" y="35170"/>
                    <a:pt x="6842" y="34737"/>
                  </a:cubicBezTo>
                  <a:cubicBezTo>
                    <a:pt x="7619" y="34211"/>
                    <a:pt x="8196" y="33434"/>
                    <a:pt x="8647" y="32632"/>
                  </a:cubicBezTo>
                  <a:cubicBezTo>
                    <a:pt x="8872" y="32231"/>
                    <a:pt x="9048" y="31805"/>
                    <a:pt x="9223" y="31379"/>
                  </a:cubicBezTo>
                  <a:cubicBezTo>
                    <a:pt x="9298" y="31178"/>
                    <a:pt x="9399" y="30953"/>
                    <a:pt x="9474" y="30727"/>
                  </a:cubicBezTo>
                  <a:lnTo>
                    <a:pt x="9574" y="30426"/>
                  </a:lnTo>
                  <a:lnTo>
                    <a:pt x="9624" y="30251"/>
                  </a:lnTo>
                  <a:cubicBezTo>
                    <a:pt x="9647" y="30228"/>
                    <a:pt x="9649" y="30226"/>
                    <a:pt x="9649" y="30206"/>
                  </a:cubicBezTo>
                  <a:lnTo>
                    <a:pt x="9649" y="30206"/>
                  </a:lnTo>
                  <a:lnTo>
                    <a:pt x="9749" y="30126"/>
                  </a:lnTo>
                  <a:lnTo>
                    <a:pt x="9749" y="30126"/>
                  </a:lnTo>
                  <a:cubicBezTo>
                    <a:pt x="9741" y="30142"/>
                    <a:pt x="9741" y="30148"/>
                    <a:pt x="9748" y="30148"/>
                  </a:cubicBezTo>
                  <a:cubicBezTo>
                    <a:pt x="9761" y="30148"/>
                    <a:pt x="9800" y="30126"/>
                    <a:pt x="9850" y="30126"/>
                  </a:cubicBezTo>
                  <a:cubicBezTo>
                    <a:pt x="9900" y="30151"/>
                    <a:pt x="10000" y="30151"/>
                    <a:pt x="10075" y="30176"/>
                  </a:cubicBezTo>
                  <a:lnTo>
                    <a:pt x="10577" y="30251"/>
                  </a:lnTo>
                  <a:lnTo>
                    <a:pt x="11579" y="30401"/>
                  </a:lnTo>
                  <a:lnTo>
                    <a:pt x="13584" y="30702"/>
                  </a:lnTo>
                  <a:cubicBezTo>
                    <a:pt x="14912" y="30903"/>
                    <a:pt x="16266" y="31103"/>
                    <a:pt x="17594" y="31329"/>
                  </a:cubicBezTo>
                  <a:cubicBezTo>
                    <a:pt x="20251" y="31755"/>
                    <a:pt x="22907" y="32206"/>
                    <a:pt x="25589" y="32607"/>
                  </a:cubicBezTo>
                  <a:cubicBezTo>
                    <a:pt x="30928" y="33384"/>
                    <a:pt x="36291" y="34111"/>
                    <a:pt x="41679" y="34587"/>
                  </a:cubicBezTo>
                  <a:lnTo>
                    <a:pt x="41905" y="34612"/>
                  </a:lnTo>
                  <a:lnTo>
                    <a:pt x="41905" y="34612"/>
                  </a:lnTo>
                  <a:lnTo>
                    <a:pt x="41855" y="34386"/>
                  </a:lnTo>
                  <a:cubicBezTo>
                    <a:pt x="41404" y="31780"/>
                    <a:pt x="41679" y="29098"/>
                    <a:pt x="41730" y="26441"/>
                  </a:cubicBezTo>
                  <a:cubicBezTo>
                    <a:pt x="41805" y="23760"/>
                    <a:pt x="41830" y="21103"/>
                    <a:pt x="41805" y="18421"/>
                  </a:cubicBezTo>
                  <a:cubicBezTo>
                    <a:pt x="41780" y="12331"/>
                    <a:pt x="41278" y="6266"/>
                    <a:pt x="41053" y="176"/>
                  </a:cubicBezTo>
                  <a:lnTo>
                    <a:pt x="4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2849050" y="4283900"/>
              <a:ext cx="614675" cy="48350"/>
            </a:xfrm>
            <a:custGeom>
              <a:avLst/>
              <a:gdLst/>
              <a:ahLst/>
              <a:cxnLst/>
              <a:rect l="l" t="t" r="r" b="b"/>
              <a:pathLst>
                <a:path w="24587" h="1934" extrusionOk="0">
                  <a:moveTo>
                    <a:pt x="24207" y="1"/>
                  </a:moveTo>
                  <a:cubicBezTo>
                    <a:pt x="24192" y="1"/>
                    <a:pt x="24177" y="2"/>
                    <a:pt x="24161" y="3"/>
                  </a:cubicBezTo>
                  <a:cubicBezTo>
                    <a:pt x="16166" y="805"/>
                    <a:pt x="8221" y="1407"/>
                    <a:pt x="201" y="1633"/>
                  </a:cubicBezTo>
                  <a:cubicBezTo>
                    <a:pt x="1" y="1658"/>
                    <a:pt x="1" y="1933"/>
                    <a:pt x="201" y="1933"/>
                  </a:cubicBezTo>
                  <a:cubicBezTo>
                    <a:pt x="8171" y="1708"/>
                    <a:pt x="16216" y="1357"/>
                    <a:pt x="24161" y="630"/>
                  </a:cubicBezTo>
                  <a:cubicBezTo>
                    <a:pt x="24571" y="606"/>
                    <a:pt x="24587" y="1"/>
                    <a:pt x="2420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49" name="Google Shape;949;p33"/>
          <p:cNvGrpSpPr/>
          <p:nvPr/>
        </p:nvGrpSpPr>
        <p:grpSpPr>
          <a:xfrm rot="474737">
            <a:off x="5233516" y="2659533"/>
            <a:ext cx="2049331" cy="585348"/>
            <a:chOff x="4345425" y="2175475"/>
            <a:chExt cx="800750" cy="176025"/>
          </a:xfrm>
        </p:grpSpPr>
        <p:sp>
          <p:nvSpPr>
            <p:cNvPr id="950" name="Google Shape;950;p3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53" name="Google Shape;953;p33"/>
          <p:cNvSpPr txBox="1">
            <a:spLocks noGrp="1"/>
          </p:cNvSpPr>
          <p:nvPr>
            <p:ph type="subTitle" idx="1"/>
          </p:nvPr>
        </p:nvSpPr>
        <p:spPr>
          <a:xfrm>
            <a:off x="3429000" y="1745872"/>
            <a:ext cx="5790340" cy="972300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indent="0" algn="ctr"/>
            <a:r>
              <a:rPr lang="en-US" sz="27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27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7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7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7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b="1" dirty="0"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/>
            <a:r>
              <a:rPr lang="en-US" sz="2700" b="1" dirty="0" err="1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7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7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27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7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7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endParaRPr sz="2700" b="1" dirty="0"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4" name="Google Shape;954;p33"/>
          <p:cNvSpPr txBox="1"/>
          <p:nvPr/>
        </p:nvSpPr>
        <p:spPr>
          <a:xfrm rot="-545911">
            <a:off x="1601291" y="2450771"/>
            <a:ext cx="2137011" cy="1116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Itim" panose="00000500000000000000"/>
                <a:cs typeface="Times New Roman" panose="02020603050405020304" pitchFamily="18" charset="0"/>
                <a:sym typeface="Itim" panose="00000500000000000000"/>
              </a:rPr>
              <a:t>KHÁM PHÁ</a:t>
            </a:r>
            <a:endParaRPr sz="3600" b="1" dirty="0">
              <a:solidFill>
                <a:schemeClr val="dk1"/>
              </a:solidFill>
              <a:latin typeface="Times New Roman" panose="02020603050405020304" pitchFamily="18" charset="0"/>
              <a:ea typeface="Itim" panose="00000500000000000000"/>
              <a:cs typeface="Times New Roman" panose="02020603050405020304" pitchFamily="18" charset="0"/>
              <a:sym typeface="Itim" panose="00000500000000000000"/>
            </a:endParaRPr>
          </a:p>
        </p:txBody>
      </p:sp>
      <p:grpSp>
        <p:nvGrpSpPr>
          <p:cNvPr id="955" name="Google Shape;955;p33"/>
          <p:cNvGrpSpPr/>
          <p:nvPr/>
        </p:nvGrpSpPr>
        <p:grpSpPr>
          <a:xfrm rot="-974667">
            <a:off x="1405177" y="2472660"/>
            <a:ext cx="503546" cy="1101252"/>
            <a:chOff x="5870175" y="1498275"/>
            <a:chExt cx="364450" cy="797050"/>
          </a:xfrm>
        </p:grpSpPr>
        <p:sp>
          <p:nvSpPr>
            <p:cNvPr id="956" name="Google Shape;956;p33"/>
            <p:cNvSpPr/>
            <p:nvPr/>
          </p:nvSpPr>
          <p:spPr>
            <a:xfrm>
              <a:off x="5870175" y="2109075"/>
              <a:ext cx="219475" cy="186250"/>
            </a:xfrm>
            <a:custGeom>
              <a:avLst/>
              <a:gdLst/>
              <a:ahLst/>
              <a:cxnLst/>
              <a:rect l="l" t="t" r="r" b="b"/>
              <a:pathLst>
                <a:path w="8779" h="7450" extrusionOk="0">
                  <a:moveTo>
                    <a:pt x="6020" y="1496"/>
                  </a:moveTo>
                  <a:cubicBezTo>
                    <a:pt x="6600" y="2107"/>
                    <a:pt x="7195" y="2719"/>
                    <a:pt x="7807" y="3314"/>
                  </a:cubicBezTo>
                  <a:cubicBezTo>
                    <a:pt x="7775" y="3361"/>
                    <a:pt x="7760" y="3440"/>
                    <a:pt x="7744" y="3502"/>
                  </a:cubicBezTo>
                  <a:cubicBezTo>
                    <a:pt x="7164" y="2938"/>
                    <a:pt x="6568" y="2405"/>
                    <a:pt x="5988" y="1856"/>
                  </a:cubicBezTo>
                  <a:cubicBezTo>
                    <a:pt x="6004" y="1731"/>
                    <a:pt x="6004" y="1606"/>
                    <a:pt x="6020" y="1496"/>
                  </a:cubicBezTo>
                  <a:close/>
                  <a:moveTo>
                    <a:pt x="1568" y="697"/>
                  </a:moveTo>
                  <a:cubicBezTo>
                    <a:pt x="2744" y="1104"/>
                    <a:pt x="4029" y="1292"/>
                    <a:pt x="5252" y="1480"/>
                  </a:cubicBezTo>
                  <a:lnTo>
                    <a:pt x="5267" y="1480"/>
                  </a:lnTo>
                  <a:cubicBezTo>
                    <a:pt x="5048" y="2421"/>
                    <a:pt x="4891" y="3346"/>
                    <a:pt x="4875" y="4317"/>
                  </a:cubicBezTo>
                  <a:cubicBezTo>
                    <a:pt x="4186" y="4098"/>
                    <a:pt x="3449" y="3988"/>
                    <a:pt x="2744" y="3816"/>
                  </a:cubicBezTo>
                  <a:cubicBezTo>
                    <a:pt x="2227" y="3690"/>
                    <a:pt x="1694" y="3581"/>
                    <a:pt x="1176" y="3487"/>
                  </a:cubicBezTo>
                  <a:cubicBezTo>
                    <a:pt x="1302" y="2954"/>
                    <a:pt x="1317" y="2389"/>
                    <a:pt x="1427" y="1841"/>
                  </a:cubicBezTo>
                  <a:cubicBezTo>
                    <a:pt x="1490" y="1465"/>
                    <a:pt x="1537" y="1088"/>
                    <a:pt x="1568" y="697"/>
                  </a:cubicBezTo>
                  <a:close/>
                  <a:moveTo>
                    <a:pt x="5957" y="2013"/>
                  </a:moveTo>
                  <a:cubicBezTo>
                    <a:pt x="6521" y="2562"/>
                    <a:pt x="7086" y="3126"/>
                    <a:pt x="7665" y="3675"/>
                  </a:cubicBezTo>
                  <a:cubicBezTo>
                    <a:pt x="7540" y="4067"/>
                    <a:pt x="7493" y="4474"/>
                    <a:pt x="7399" y="4850"/>
                  </a:cubicBezTo>
                  <a:cubicBezTo>
                    <a:pt x="7164" y="4599"/>
                    <a:pt x="6913" y="4349"/>
                    <a:pt x="6662" y="4082"/>
                  </a:cubicBezTo>
                  <a:cubicBezTo>
                    <a:pt x="6380" y="3769"/>
                    <a:pt x="6098" y="3455"/>
                    <a:pt x="5816" y="3142"/>
                  </a:cubicBezTo>
                  <a:cubicBezTo>
                    <a:pt x="5863" y="2766"/>
                    <a:pt x="5910" y="2389"/>
                    <a:pt x="5957" y="2013"/>
                  </a:cubicBezTo>
                  <a:close/>
                  <a:moveTo>
                    <a:pt x="5785" y="3424"/>
                  </a:moveTo>
                  <a:cubicBezTo>
                    <a:pt x="6239" y="4035"/>
                    <a:pt x="6741" y="4662"/>
                    <a:pt x="7336" y="5179"/>
                  </a:cubicBezTo>
                  <a:cubicBezTo>
                    <a:pt x="7274" y="5446"/>
                    <a:pt x="7211" y="5728"/>
                    <a:pt x="7148" y="5994"/>
                  </a:cubicBezTo>
                  <a:cubicBezTo>
                    <a:pt x="6741" y="5462"/>
                    <a:pt x="6192" y="4960"/>
                    <a:pt x="5644" y="4521"/>
                  </a:cubicBezTo>
                  <a:cubicBezTo>
                    <a:pt x="5706" y="4161"/>
                    <a:pt x="5738" y="3784"/>
                    <a:pt x="5785" y="3424"/>
                  </a:cubicBezTo>
                  <a:close/>
                  <a:moveTo>
                    <a:pt x="1020" y="4082"/>
                  </a:moveTo>
                  <a:lnTo>
                    <a:pt x="1020" y="4082"/>
                  </a:lnTo>
                  <a:cubicBezTo>
                    <a:pt x="1505" y="4302"/>
                    <a:pt x="2038" y="4490"/>
                    <a:pt x="2603" y="4662"/>
                  </a:cubicBezTo>
                  <a:cubicBezTo>
                    <a:pt x="2869" y="4976"/>
                    <a:pt x="3261" y="5273"/>
                    <a:pt x="3559" y="5556"/>
                  </a:cubicBezTo>
                  <a:cubicBezTo>
                    <a:pt x="3825" y="5791"/>
                    <a:pt x="4076" y="6057"/>
                    <a:pt x="4343" y="6292"/>
                  </a:cubicBezTo>
                  <a:cubicBezTo>
                    <a:pt x="3825" y="6183"/>
                    <a:pt x="3308" y="6057"/>
                    <a:pt x="2791" y="5947"/>
                  </a:cubicBezTo>
                  <a:cubicBezTo>
                    <a:pt x="2634" y="5571"/>
                    <a:pt x="2242" y="5195"/>
                    <a:pt x="1929" y="4897"/>
                  </a:cubicBezTo>
                  <a:cubicBezTo>
                    <a:pt x="1631" y="4615"/>
                    <a:pt x="1349" y="4333"/>
                    <a:pt x="1020" y="4082"/>
                  </a:cubicBezTo>
                  <a:close/>
                  <a:moveTo>
                    <a:pt x="3167" y="4819"/>
                  </a:moveTo>
                  <a:lnTo>
                    <a:pt x="3167" y="4819"/>
                  </a:lnTo>
                  <a:cubicBezTo>
                    <a:pt x="3622" y="4929"/>
                    <a:pt x="4060" y="5007"/>
                    <a:pt x="4499" y="5070"/>
                  </a:cubicBezTo>
                  <a:cubicBezTo>
                    <a:pt x="4985" y="5587"/>
                    <a:pt x="5487" y="6120"/>
                    <a:pt x="6004" y="6637"/>
                  </a:cubicBezTo>
                  <a:cubicBezTo>
                    <a:pt x="5612" y="6559"/>
                    <a:pt x="5220" y="6480"/>
                    <a:pt x="4828" y="6402"/>
                  </a:cubicBezTo>
                  <a:cubicBezTo>
                    <a:pt x="4578" y="6089"/>
                    <a:pt x="4217" y="5806"/>
                    <a:pt x="3919" y="5524"/>
                  </a:cubicBezTo>
                  <a:cubicBezTo>
                    <a:pt x="3669" y="5305"/>
                    <a:pt x="3433" y="5054"/>
                    <a:pt x="3167" y="4819"/>
                  </a:cubicBezTo>
                  <a:close/>
                  <a:moveTo>
                    <a:pt x="5612" y="4709"/>
                  </a:moveTo>
                  <a:cubicBezTo>
                    <a:pt x="6161" y="5242"/>
                    <a:pt x="6615" y="5791"/>
                    <a:pt x="7070" y="6339"/>
                  </a:cubicBezTo>
                  <a:cubicBezTo>
                    <a:pt x="7039" y="6512"/>
                    <a:pt x="7007" y="6684"/>
                    <a:pt x="6976" y="6857"/>
                  </a:cubicBezTo>
                  <a:cubicBezTo>
                    <a:pt x="6835" y="6825"/>
                    <a:pt x="6694" y="6794"/>
                    <a:pt x="6553" y="6763"/>
                  </a:cubicBezTo>
                  <a:cubicBezTo>
                    <a:pt x="6035" y="6183"/>
                    <a:pt x="5455" y="5650"/>
                    <a:pt x="4875" y="5101"/>
                  </a:cubicBezTo>
                  <a:cubicBezTo>
                    <a:pt x="4922" y="5101"/>
                    <a:pt x="4970" y="5117"/>
                    <a:pt x="5001" y="5117"/>
                  </a:cubicBezTo>
                  <a:cubicBezTo>
                    <a:pt x="5064" y="5117"/>
                    <a:pt x="5111" y="5101"/>
                    <a:pt x="5158" y="5101"/>
                  </a:cubicBezTo>
                  <a:cubicBezTo>
                    <a:pt x="5203" y="5112"/>
                    <a:pt x="5249" y="5118"/>
                    <a:pt x="5293" y="5118"/>
                  </a:cubicBezTo>
                  <a:cubicBezTo>
                    <a:pt x="5434" y="5118"/>
                    <a:pt x="5557" y="5060"/>
                    <a:pt x="5581" y="4929"/>
                  </a:cubicBezTo>
                  <a:cubicBezTo>
                    <a:pt x="5596" y="4866"/>
                    <a:pt x="5612" y="4788"/>
                    <a:pt x="5612" y="4709"/>
                  </a:cubicBezTo>
                  <a:close/>
                  <a:moveTo>
                    <a:pt x="1519" y="0"/>
                  </a:moveTo>
                  <a:cubicBezTo>
                    <a:pt x="1470" y="0"/>
                    <a:pt x="1429" y="11"/>
                    <a:pt x="1396" y="23"/>
                  </a:cubicBezTo>
                  <a:cubicBezTo>
                    <a:pt x="1356" y="13"/>
                    <a:pt x="1315" y="7"/>
                    <a:pt x="1275" y="7"/>
                  </a:cubicBezTo>
                  <a:cubicBezTo>
                    <a:pt x="1189" y="7"/>
                    <a:pt x="1109" y="32"/>
                    <a:pt x="1067" y="85"/>
                  </a:cubicBezTo>
                  <a:cubicBezTo>
                    <a:pt x="346" y="994"/>
                    <a:pt x="1" y="2374"/>
                    <a:pt x="173" y="3502"/>
                  </a:cubicBezTo>
                  <a:cubicBezTo>
                    <a:pt x="189" y="3628"/>
                    <a:pt x="252" y="3706"/>
                    <a:pt x="346" y="3769"/>
                  </a:cubicBezTo>
                  <a:cubicBezTo>
                    <a:pt x="252" y="3816"/>
                    <a:pt x="189" y="3894"/>
                    <a:pt x="220" y="4004"/>
                  </a:cubicBezTo>
                  <a:cubicBezTo>
                    <a:pt x="440" y="4443"/>
                    <a:pt x="847" y="4850"/>
                    <a:pt x="1223" y="5242"/>
                  </a:cubicBezTo>
                  <a:cubicBezTo>
                    <a:pt x="1458" y="5493"/>
                    <a:pt x="1741" y="5806"/>
                    <a:pt x="2054" y="6026"/>
                  </a:cubicBezTo>
                  <a:cubicBezTo>
                    <a:pt x="2023" y="6120"/>
                    <a:pt x="2070" y="6230"/>
                    <a:pt x="2227" y="6292"/>
                  </a:cubicBezTo>
                  <a:cubicBezTo>
                    <a:pt x="3684" y="6825"/>
                    <a:pt x="5487" y="7342"/>
                    <a:pt x="7039" y="7437"/>
                  </a:cubicBezTo>
                  <a:cubicBezTo>
                    <a:pt x="7086" y="7437"/>
                    <a:pt x="7133" y="7437"/>
                    <a:pt x="7180" y="7421"/>
                  </a:cubicBezTo>
                  <a:cubicBezTo>
                    <a:pt x="7227" y="7439"/>
                    <a:pt x="7277" y="7450"/>
                    <a:pt x="7324" y="7450"/>
                  </a:cubicBezTo>
                  <a:cubicBezTo>
                    <a:pt x="7401" y="7450"/>
                    <a:pt x="7470" y="7420"/>
                    <a:pt x="7509" y="7342"/>
                  </a:cubicBezTo>
                  <a:cubicBezTo>
                    <a:pt x="7807" y="6684"/>
                    <a:pt x="8010" y="6026"/>
                    <a:pt x="8167" y="5320"/>
                  </a:cubicBezTo>
                  <a:cubicBezTo>
                    <a:pt x="8292" y="4788"/>
                    <a:pt x="8481" y="4208"/>
                    <a:pt x="8465" y="3628"/>
                  </a:cubicBezTo>
                  <a:cubicBezTo>
                    <a:pt x="8653" y="3565"/>
                    <a:pt x="8778" y="3393"/>
                    <a:pt x="8622" y="3236"/>
                  </a:cubicBezTo>
                  <a:cubicBezTo>
                    <a:pt x="7744" y="2358"/>
                    <a:pt x="6819" y="1496"/>
                    <a:pt x="5863" y="681"/>
                  </a:cubicBezTo>
                  <a:cubicBezTo>
                    <a:pt x="5805" y="631"/>
                    <a:pt x="5738" y="610"/>
                    <a:pt x="5673" y="610"/>
                  </a:cubicBezTo>
                  <a:cubicBezTo>
                    <a:pt x="5596" y="610"/>
                    <a:pt x="5522" y="638"/>
                    <a:pt x="5471" y="681"/>
                  </a:cubicBezTo>
                  <a:cubicBezTo>
                    <a:pt x="5424" y="665"/>
                    <a:pt x="5361" y="650"/>
                    <a:pt x="5299" y="634"/>
                  </a:cubicBezTo>
                  <a:cubicBezTo>
                    <a:pt x="4060" y="461"/>
                    <a:pt x="2822" y="148"/>
                    <a:pt x="1584" y="7"/>
                  </a:cubicBezTo>
                  <a:cubicBezTo>
                    <a:pt x="1561" y="2"/>
                    <a:pt x="1539" y="0"/>
                    <a:pt x="1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" name="Google Shape;957;p33"/>
            <p:cNvSpPr/>
            <p:nvPr/>
          </p:nvSpPr>
          <p:spPr>
            <a:xfrm>
              <a:off x="5906500" y="1498275"/>
              <a:ext cx="328125" cy="569175"/>
            </a:xfrm>
            <a:custGeom>
              <a:avLst/>
              <a:gdLst/>
              <a:ahLst/>
              <a:cxnLst/>
              <a:rect l="l" t="t" r="r" b="b"/>
              <a:pathLst>
                <a:path w="13125" h="22767" extrusionOk="0">
                  <a:moveTo>
                    <a:pt x="9990" y="2777"/>
                  </a:moveTo>
                  <a:cubicBezTo>
                    <a:pt x="10131" y="2887"/>
                    <a:pt x="10288" y="2996"/>
                    <a:pt x="10413" y="3106"/>
                  </a:cubicBezTo>
                  <a:cubicBezTo>
                    <a:pt x="10946" y="3529"/>
                    <a:pt x="11526" y="3921"/>
                    <a:pt x="12122" y="4297"/>
                  </a:cubicBezTo>
                  <a:cubicBezTo>
                    <a:pt x="12028" y="4642"/>
                    <a:pt x="11965" y="4971"/>
                    <a:pt x="11887" y="5301"/>
                  </a:cubicBezTo>
                  <a:cubicBezTo>
                    <a:pt x="11260" y="4611"/>
                    <a:pt x="10554" y="3921"/>
                    <a:pt x="9927" y="3247"/>
                  </a:cubicBezTo>
                  <a:cubicBezTo>
                    <a:pt x="9943" y="3090"/>
                    <a:pt x="9974" y="2934"/>
                    <a:pt x="9990" y="2777"/>
                  </a:cubicBezTo>
                  <a:close/>
                  <a:moveTo>
                    <a:pt x="9880" y="3561"/>
                  </a:moveTo>
                  <a:cubicBezTo>
                    <a:pt x="10492" y="4297"/>
                    <a:pt x="11087" y="5081"/>
                    <a:pt x="11761" y="5786"/>
                  </a:cubicBezTo>
                  <a:cubicBezTo>
                    <a:pt x="11667" y="6241"/>
                    <a:pt x="11573" y="6696"/>
                    <a:pt x="11479" y="7134"/>
                  </a:cubicBezTo>
                  <a:cubicBezTo>
                    <a:pt x="11213" y="6821"/>
                    <a:pt x="10883" y="6507"/>
                    <a:pt x="10617" y="6194"/>
                  </a:cubicBezTo>
                  <a:cubicBezTo>
                    <a:pt x="10288" y="5802"/>
                    <a:pt x="9959" y="5410"/>
                    <a:pt x="9645" y="5018"/>
                  </a:cubicBezTo>
                  <a:cubicBezTo>
                    <a:pt x="9739" y="4532"/>
                    <a:pt x="9818" y="4047"/>
                    <a:pt x="9880" y="3561"/>
                  </a:cubicBezTo>
                  <a:close/>
                  <a:moveTo>
                    <a:pt x="9614" y="5222"/>
                  </a:moveTo>
                  <a:cubicBezTo>
                    <a:pt x="9896" y="5598"/>
                    <a:pt x="10194" y="5975"/>
                    <a:pt x="10492" y="6335"/>
                  </a:cubicBezTo>
                  <a:cubicBezTo>
                    <a:pt x="10789" y="6696"/>
                    <a:pt x="11072" y="7103"/>
                    <a:pt x="11416" y="7432"/>
                  </a:cubicBezTo>
                  <a:cubicBezTo>
                    <a:pt x="11322" y="7902"/>
                    <a:pt x="11228" y="8388"/>
                    <a:pt x="11134" y="8874"/>
                  </a:cubicBezTo>
                  <a:cubicBezTo>
                    <a:pt x="10789" y="8498"/>
                    <a:pt x="10398" y="8153"/>
                    <a:pt x="10068" y="7793"/>
                  </a:cubicBezTo>
                  <a:cubicBezTo>
                    <a:pt x="9802" y="7495"/>
                    <a:pt x="9535" y="7181"/>
                    <a:pt x="9269" y="6884"/>
                  </a:cubicBezTo>
                  <a:cubicBezTo>
                    <a:pt x="9394" y="6335"/>
                    <a:pt x="9504" y="5771"/>
                    <a:pt x="9614" y="5222"/>
                  </a:cubicBezTo>
                  <a:close/>
                  <a:moveTo>
                    <a:pt x="9206" y="7150"/>
                  </a:moveTo>
                  <a:cubicBezTo>
                    <a:pt x="9426" y="7432"/>
                    <a:pt x="9661" y="7699"/>
                    <a:pt x="9896" y="7965"/>
                  </a:cubicBezTo>
                  <a:cubicBezTo>
                    <a:pt x="10256" y="8388"/>
                    <a:pt x="10617" y="8827"/>
                    <a:pt x="11056" y="9203"/>
                  </a:cubicBezTo>
                  <a:cubicBezTo>
                    <a:pt x="10962" y="9736"/>
                    <a:pt x="10852" y="10254"/>
                    <a:pt x="10727" y="10771"/>
                  </a:cubicBezTo>
                  <a:cubicBezTo>
                    <a:pt x="10178" y="10097"/>
                    <a:pt x="9504" y="9439"/>
                    <a:pt x="8846" y="8796"/>
                  </a:cubicBezTo>
                  <a:cubicBezTo>
                    <a:pt x="8971" y="8247"/>
                    <a:pt x="9097" y="7699"/>
                    <a:pt x="9206" y="7150"/>
                  </a:cubicBezTo>
                  <a:close/>
                  <a:moveTo>
                    <a:pt x="8783" y="9062"/>
                  </a:moveTo>
                  <a:cubicBezTo>
                    <a:pt x="9379" y="9752"/>
                    <a:pt x="9974" y="10457"/>
                    <a:pt x="10664" y="11069"/>
                  </a:cubicBezTo>
                  <a:cubicBezTo>
                    <a:pt x="10570" y="11508"/>
                    <a:pt x="10460" y="11946"/>
                    <a:pt x="10335" y="12385"/>
                  </a:cubicBezTo>
                  <a:cubicBezTo>
                    <a:pt x="10037" y="12040"/>
                    <a:pt x="9692" y="11711"/>
                    <a:pt x="9410" y="11367"/>
                  </a:cubicBezTo>
                  <a:cubicBezTo>
                    <a:pt x="9097" y="10990"/>
                    <a:pt x="8799" y="10614"/>
                    <a:pt x="8517" y="10238"/>
                  </a:cubicBezTo>
                  <a:cubicBezTo>
                    <a:pt x="8611" y="9846"/>
                    <a:pt x="8689" y="9454"/>
                    <a:pt x="8783" y="9062"/>
                  </a:cubicBezTo>
                  <a:close/>
                  <a:moveTo>
                    <a:pt x="8454" y="10536"/>
                  </a:moveTo>
                  <a:cubicBezTo>
                    <a:pt x="8971" y="11272"/>
                    <a:pt x="9551" y="12072"/>
                    <a:pt x="10256" y="12699"/>
                  </a:cubicBezTo>
                  <a:cubicBezTo>
                    <a:pt x="10209" y="12871"/>
                    <a:pt x="10162" y="13044"/>
                    <a:pt x="10115" y="13232"/>
                  </a:cubicBezTo>
                  <a:cubicBezTo>
                    <a:pt x="10006" y="13561"/>
                    <a:pt x="9912" y="13874"/>
                    <a:pt x="9818" y="14204"/>
                  </a:cubicBezTo>
                  <a:cubicBezTo>
                    <a:pt x="9316" y="13545"/>
                    <a:pt x="8705" y="12903"/>
                    <a:pt x="8109" y="12260"/>
                  </a:cubicBezTo>
                  <a:cubicBezTo>
                    <a:pt x="8172" y="11962"/>
                    <a:pt x="8219" y="11664"/>
                    <a:pt x="8282" y="11367"/>
                  </a:cubicBezTo>
                  <a:cubicBezTo>
                    <a:pt x="8329" y="11084"/>
                    <a:pt x="8391" y="10818"/>
                    <a:pt x="8454" y="10536"/>
                  </a:cubicBezTo>
                  <a:close/>
                  <a:moveTo>
                    <a:pt x="8062" y="12479"/>
                  </a:moveTo>
                  <a:cubicBezTo>
                    <a:pt x="8595" y="13153"/>
                    <a:pt x="9128" y="13812"/>
                    <a:pt x="9755" y="14423"/>
                  </a:cubicBezTo>
                  <a:cubicBezTo>
                    <a:pt x="9598" y="14893"/>
                    <a:pt x="9457" y="15363"/>
                    <a:pt x="9316" y="15834"/>
                  </a:cubicBezTo>
                  <a:cubicBezTo>
                    <a:pt x="8971" y="15191"/>
                    <a:pt x="8376" y="14533"/>
                    <a:pt x="7796" y="13968"/>
                  </a:cubicBezTo>
                  <a:cubicBezTo>
                    <a:pt x="7890" y="13467"/>
                    <a:pt x="7968" y="12981"/>
                    <a:pt x="8062" y="12479"/>
                  </a:cubicBezTo>
                  <a:close/>
                  <a:moveTo>
                    <a:pt x="7749" y="14204"/>
                  </a:moveTo>
                  <a:cubicBezTo>
                    <a:pt x="7968" y="14439"/>
                    <a:pt x="8172" y="14674"/>
                    <a:pt x="8360" y="14909"/>
                  </a:cubicBezTo>
                  <a:cubicBezTo>
                    <a:pt x="8673" y="15316"/>
                    <a:pt x="8908" y="15740"/>
                    <a:pt x="9222" y="16147"/>
                  </a:cubicBezTo>
                  <a:cubicBezTo>
                    <a:pt x="9081" y="16633"/>
                    <a:pt x="8924" y="17135"/>
                    <a:pt x="8767" y="17636"/>
                  </a:cubicBezTo>
                  <a:cubicBezTo>
                    <a:pt x="8344" y="16978"/>
                    <a:pt x="7890" y="16335"/>
                    <a:pt x="7482" y="15661"/>
                  </a:cubicBezTo>
                  <a:cubicBezTo>
                    <a:pt x="7576" y="15175"/>
                    <a:pt x="7670" y="14689"/>
                    <a:pt x="7749" y="14204"/>
                  </a:cubicBezTo>
                  <a:close/>
                  <a:moveTo>
                    <a:pt x="7435" y="15881"/>
                  </a:moveTo>
                  <a:cubicBezTo>
                    <a:pt x="7827" y="16555"/>
                    <a:pt x="8219" y="17229"/>
                    <a:pt x="8705" y="17871"/>
                  </a:cubicBezTo>
                  <a:cubicBezTo>
                    <a:pt x="8595" y="18248"/>
                    <a:pt x="8485" y="18608"/>
                    <a:pt x="8391" y="18984"/>
                  </a:cubicBezTo>
                  <a:cubicBezTo>
                    <a:pt x="7984" y="18404"/>
                    <a:pt x="7545" y="17840"/>
                    <a:pt x="7153" y="17260"/>
                  </a:cubicBezTo>
                  <a:cubicBezTo>
                    <a:pt x="7263" y="16805"/>
                    <a:pt x="7357" y="16351"/>
                    <a:pt x="7435" y="15881"/>
                  </a:cubicBezTo>
                  <a:close/>
                  <a:moveTo>
                    <a:pt x="2341" y="708"/>
                  </a:moveTo>
                  <a:cubicBezTo>
                    <a:pt x="3595" y="1084"/>
                    <a:pt x="4896" y="1335"/>
                    <a:pt x="6165" y="1601"/>
                  </a:cubicBezTo>
                  <a:cubicBezTo>
                    <a:pt x="7167" y="1826"/>
                    <a:pt x="8153" y="2121"/>
                    <a:pt x="9153" y="2121"/>
                  </a:cubicBezTo>
                  <a:cubicBezTo>
                    <a:pt x="9202" y="2121"/>
                    <a:pt x="9251" y="2120"/>
                    <a:pt x="9300" y="2119"/>
                  </a:cubicBezTo>
                  <a:lnTo>
                    <a:pt x="9300" y="2119"/>
                  </a:lnTo>
                  <a:cubicBezTo>
                    <a:pt x="8689" y="4015"/>
                    <a:pt x="8297" y="6006"/>
                    <a:pt x="7937" y="7997"/>
                  </a:cubicBezTo>
                  <a:cubicBezTo>
                    <a:pt x="7905" y="8012"/>
                    <a:pt x="7874" y="8044"/>
                    <a:pt x="7921" y="8075"/>
                  </a:cubicBezTo>
                  <a:cubicBezTo>
                    <a:pt x="7921" y="8075"/>
                    <a:pt x="7921" y="8091"/>
                    <a:pt x="7921" y="8091"/>
                  </a:cubicBezTo>
                  <a:cubicBezTo>
                    <a:pt x="7717" y="9219"/>
                    <a:pt x="7513" y="10363"/>
                    <a:pt x="7278" y="11476"/>
                  </a:cubicBezTo>
                  <a:cubicBezTo>
                    <a:pt x="6714" y="14188"/>
                    <a:pt x="5899" y="16962"/>
                    <a:pt x="5727" y="19752"/>
                  </a:cubicBezTo>
                  <a:cubicBezTo>
                    <a:pt x="5710" y="19746"/>
                    <a:pt x="5692" y="19742"/>
                    <a:pt x="5676" y="19742"/>
                  </a:cubicBezTo>
                  <a:cubicBezTo>
                    <a:pt x="5615" y="19742"/>
                    <a:pt x="5568" y="19785"/>
                    <a:pt x="5617" y="19846"/>
                  </a:cubicBezTo>
                  <a:cubicBezTo>
                    <a:pt x="5648" y="19878"/>
                    <a:pt x="5680" y="19925"/>
                    <a:pt x="5727" y="19972"/>
                  </a:cubicBezTo>
                  <a:cubicBezTo>
                    <a:pt x="5711" y="20034"/>
                    <a:pt x="5711" y="20097"/>
                    <a:pt x="5711" y="20160"/>
                  </a:cubicBezTo>
                  <a:cubicBezTo>
                    <a:pt x="4990" y="19862"/>
                    <a:pt x="4128" y="19799"/>
                    <a:pt x="3360" y="19627"/>
                  </a:cubicBezTo>
                  <a:cubicBezTo>
                    <a:pt x="2482" y="19423"/>
                    <a:pt x="1620" y="19204"/>
                    <a:pt x="742" y="19047"/>
                  </a:cubicBezTo>
                  <a:cubicBezTo>
                    <a:pt x="1463" y="15975"/>
                    <a:pt x="1557" y="12746"/>
                    <a:pt x="1792" y="9580"/>
                  </a:cubicBezTo>
                  <a:cubicBezTo>
                    <a:pt x="2027" y="6633"/>
                    <a:pt x="2247" y="3670"/>
                    <a:pt x="2341" y="708"/>
                  </a:cubicBezTo>
                  <a:close/>
                  <a:moveTo>
                    <a:pt x="7059" y="17621"/>
                  </a:moveTo>
                  <a:cubicBezTo>
                    <a:pt x="7419" y="18216"/>
                    <a:pt x="7811" y="18827"/>
                    <a:pt x="8282" y="19376"/>
                  </a:cubicBezTo>
                  <a:cubicBezTo>
                    <a:pt x="8203" y="19674"/>
                    <a:pt x="8109" y="19956"/>
                    <a:pt x="8046" y="20254"/>
                  </a:cubicBezTo>
                  <a:cubicBezTo>
                    <a:pt x="7811" y="20019"/>
                    <a:pt x="7592" y="19784"/>
                    <a:pt x="7388" y="19548"/>
                  </a:cubicBezTo>
                  <a:cubicBezTo>
                    <a:pt x="7169" y="19282"/>
                    <a:pt x="6949" y="19031"/>
                    <a:pt x="6761" y="18765"/>
                  </a:cubicBezTo>
                  <a:cubicBezTo>
                    <a:pt x="6871" y="18389"/>
                    <a:pt x="6965" y="17997"/>
                    <a:pt x="7059" y="17621"/>
                  </a:cubicBezTo>
                  <a:close/>
                  <a:moveTo>
                    <a:pt x="601" y="19392"/>
                  </a:moveTo>
                  <a:cubicBezTo>
                    <a:pt x="1024" y="19580"/>
                    <a:pt x="1432" y="19721"/>
                    <a:pt x="1855" y="19862"/>
                  </a:cubicBezTo>
                  <a:cubicBezTo>
                    <a:pt x="2074" y="20175"/>
                    <a:pt x="2310" y="20473"/>
                    <a:pt x="2592" y="20755"/>
                  </a:cubicBezTo>
                  <a:cubicBezTo>
                    <a:pt x="2843" y="21022"/>
                    <a:pt x="3125" y="21351"/>
                    <a:pt x="3469" y="21570"/>
                  </a:cubicBezTo>
                  <a:cubicBezTo>
                    <a:pt x="3046" y="21508"/>
                    <a:pt x="2639" y="21461"/>
                    <a:pt x="2231" y="21382"/>
                  </a:cubicBezTo>
                  <a:cubicBezTo>
                    <a:pt x="2090" y="21053"/>
                    <a:pt x="1714" y="20708"/>
                    <a:pt x="1495" y="20426"/>
                  </a:cubicBezTo>
                  <a:cubicBezTo>
                    <a:pt x="1212" y="20081"/>
                    <a:pt x="915" y="19737"/>
                    <a:pt x="601" y="19392"/>
                  </a:cubicBezTo>
                  <a:close/>
                  <a:moveTo>
                    <a:pt x="2247" y="19972"/>
                  </a:moveTo>
                  <a:lnTo>
                    <a:pt x="2247" y="19972"/>
                  </a:lnTo>
                  <a:cubicBezTo>
                    <a:pt x="2529" y="20050"/>
                    <a:pt x="2795" y="20128"/>
                    <a:pt x="3078" y="20191"/>
                  </a:cubicBezTo>
                  <a:cubicBezTo>
                    <a:pt x="3375" y="20505"/>
                    <a:pt x="3689" y="20818"/>
                    <a:pt x="3971" y="21147"/>
                  </a:cubicBezTo>
                  <a:cubicBezTo>
                    <a:pt x="4143" y="21335"/>
                    <a:pt x="4300" y="21523"/>
                    <a:pt x="4457" y="21712"/>
                  </a:cubicBezTo>
                  <a:cubicBezTo>
                    <a:pt x="4253" y="21680"/>
                    <a:pt x="4049" y="21649"/>
                    <a:pt x="3846" y="21618"/>
                  </a:cubicBezTo>
                  <a:cubicBezTo>
                    <a:pt x="3846" y="21602"/>
                    <a:pt x="3846" y="21586"/>
                    <a:pt x="3830" y="21555"/>
                  </a:cubicBezTo>
                  <a:cubicBezTo>
                    <a:pt x="3564" y="21210"/>
                    <a:pt x="3109" y="20928"/>
                    <a:pt x="2795" y="20599"/>
                  </a:cubicBezTo>
                  <a:cubicBezTo>
                    <a:pt x="2592" y="20395"/>
                    <a:pt x="2419" y="20191"/>
                    <a:pt x="2247" y="19972"/>
                  </a:cubicBezTo>
                  <a:close/>
                  <a:moveTo>
                    <a:pt x="6683" y="19016"/>
                  </a:moveTo>
                  <a:cubicBezTo>
                    <a:pt x="7043" y="19564"/>
                    <a:pt x="7466" y="20113"/>
                    <a:pt x="7952" y="20567"/>
                  </a:cubicBezTo>
                  <a:cubicBezTo>
                    <a:pt x="7843" y="21006"/>
                    <a:pt x="7749" y="21429"/>
                    <a:pt x="7655" y="21868"/>
                  </a:cubicBezTo>
                  <a:cubicBezTo>
                    <a:pt x="7451" y="21618"/>
                    <a:pt x="7231" y="21382"/>
                    <a:pt x="7028" y="21147"/>
                  </a:cubicBezTo>
                  <a:cubicBezTo>
                    <a:pt x="6777" y="20849"/>
                    <a:pt x="6510" y="20567"/>
                    <a:pt x="6244" y="20270"/>
                  </a:cubicBezTo>
                  <a:cubicBezTo>
                    <a:pt x="6416" y="19862"/>
                    <a:pt x="6557" y="19439"/>
                    <a:pt x="6683" y="19016"/>
                  </a:cubicBezTo>
                  <a:close/>
                  <a:moveTo>
                    <a:pt x="3391" y="20270"/>
                  </a:moveTo>
                  <a:cubicBezTo>
                    <a:pt x="3877" y="20379"/>
                    <a:pt x="4394" y="20505"/>
                    <a:pt x="4896" y="20567"/>
                  </a:cubicBezTo>
                  <a:cubicBezTo>
                    <a:pt x="5162" y="20881"/>
                    <a:pt x="5429" y="21179"/>
                    <a:pt x="5695" y="21492"/>
                  </a:cubicBezTo>
                  <a:cubicBezTo>
                    <a:pt x="5836" y="21665"/>
                    <a:pt x="5977" y="21837"/>
                    <a:pt x="6134" y="22009"/>
                  </a:cubicBezTo>
                  <a:cubicBezTo>
                    <a:pt x="5742" y="21931"/>
                    <a:pt x="5335" y="21853"/>
                    <a:pt x="4927" y="21790"/>
                  </a:cubicBezTo>
                  <a:cubicBezTo>
                    <a:pt x="4676" y="21492"/>
                    <a:pt x="4363" y="21194"/>
                    <a:pt x="4081" y="20928"/>
                  </a:cubicBezTo>
                  <a:cubicBezTo>
                    <a:pt x="3861" y="20693"/>
                    <a:pt x="3626" y="20489"/>
                    <a:pt x="3391" y="20270"/>
                  </a:cubicBezTo>
                  <a:close/>
                  <a:moveTo>
                    <a:pt x="6150" y="20489"/>
                  </a:moveTo>
                  <a:cubicBezTo>
                    <a:pt x="6354" y="20740"/>
                    <a:pt x="6573" y="20991"/>
                    <a:pt x="6792" y="21241"/>
                  </a:cubicBezTo>
                  <a:cubicBezTo>
                    <a:pt x="7043" y="21570"/>
                    <a:pt x="7278" y="21931"/>
                    <a:pt x="7560" y="22260"/>
                  </a:cubicBezTo>
                  <a:cubicBezTo>
                    <a:pt x="7545" y="22339"/>
                    <a:pt x="7529" y="22401"/>
                    <a:pt x="7513" y="22480"/>
                  </a:cubicBezTo>
                  <a:cubicBezTo>
                    <a:pt x="7482" y="22417"/>
                    <a:pt x="7419" y="22339"/>
                    <a:pt x="7294" y="22307"/>
                  </a:cubicBezTo>
                  <a:cubicBezTo>
                    <a:pt x="7106" y="22244"/>
                    <a:pt x="6918" y="22197"/>
                    <a:pt x="6730" y="22150"/>
                  </a:cubicBezTo>
                  <a:cubicBezTo>
                    <a:pt x="6479" y="21853"/>
                    <a:pt x="6197" y="21570"/>
                    <a:pt x="5930" y="21304"/>
                  </a:cubicBezTo>
                  <a:cubicBezTo>
                    <a:pt x="5711" y="21069"/>
                    <a:pt x="5491" y="20834"/>
                    <a:pt x="5272" y="20599"/>
                  </a:cubicBezTo>
                  <a:cubicBezTo>
                    <a:pt x="5429" y="20599"/>
                    <a:pt x="5570" y="20599"/>
                    <a:pt x="5727" y="20583"/>
                  </a:cubicBezTo>
                  <a:cubicBezTo>
                    <a:pt x="5774" y="20567"/>
                    <a:pt x="5805" y="20552"/>
                    <a:pt x="5836" y="20536"/>
                  </a:cubicBezTo>
                  <a:cubicBezTo>
                    <a:pt x="5873" y="20546"/>
                    <a:pt x="5911" y="20552"/>
                    <a:pt x="5949" y="20552"/>
                  </a:cubicBezTo>
                  <a:cubicBezTo>
                    <a:pt x="6024" y="20552"/>
                    <a:pt x="6098" y="20531"/>
                    <a:pt x="6150" y="20489"/>
                  </a:cubicBezTo>
                  <a:close/>
                  <a:moveTo>
                    <a:pt x="2031" y="0"/>
                  </a:moveTo>
                  <a:cubicBezTo>
                    <a:pt x="1865" y="0"/>
                    <a:pt x="1773" y="61"/>
                    <a:pt x="1745" y="159"/>
                  </a:cubicBezTo>
                  <a:cubicBezTo>
                    <a:pt x="1604" y="175"/>
                    <a:pt x="1479" y="253"/>
                    <a:pt x="1463" y="379"/>
                  </a:cubicBezTo>
                  <a:cubicBezTo>
                    <a:pt x="1259" y="3623"/>
                    <a:pt x="1118" y="6852"/>
                    <a:pt x="883" y="10081"/>
                  </a:cubicBezTo>
                  <a:cubicBezTo>
                    <a:pt x="664" y="13075"/>
                    <a:pt x="209" y="16053"/>
                    <a:pt x="288" y="19094"/>
                  </a:cubicBezTo>
                  <a:cubicBezTo>
                    <a:pt x="264" y="19089"/>
                    <a:pt x="239" y="19086"/>
                    <a:pt x="216" y="19086"/>
                  </a:cubicBezTo>
                  <a:cubicBezTo>
                    <a:pt x="100" y="19086"/>
                    <a:pt x="0" y="19149"/>
                    <a:pt x="52" y="19266"/>
                  </a:cubicBezTo>
                  <a:cubicBezTo>
                    <a:pt x="288" y="19721"/>
                    <a:pt x="538" y="20175"/>
                    <a:pt x="852" y="20614"/>
                  </a:cubicBezTo>
                  <a:cubicBezTo>
                    <a:pt x="1040" y="20881"/>
                    <a:pt x="1259" y="21288"/>
                    <a:pt x="1573" y="21539"/>
                  </a:cubicBezTo>
                  <a:cubicBezTo>
                    <a:pt x="1589" y="21602"/>
                    <a:pt x="1651" y="21665"/>
                    <a:pt x="1761" y="21696"/>
                  </a:cubicBezTo>
                  <a:cubicBezTo>
                    <a:pt x="1792" y="21712"/>
                    <a:pt x="1824" y="21727"/>
                    <a:pt x="1871" y="21743"/>
                  </a:cubicBezTo>
                  <a:cubicBezTo>
                    <a:pt x="1871" y="21743"/>
                    <a:pt x="1886" y="21743"/>
                    <a:pt x="1902" y="21759"/>
                  </a:cubicBezTo>
                  <a:cubicBezTo>
                    <a:pt x="1918" y="21759"/>
                    <a:pt x="1949" y="21759"/>
                    <a:pt x="1980" y="21774"/>
                  </a:cubicBezTo>
                  <a:cubicBezTo>
                    <a:pt x="3539" y="22249"/>
                    <a:pt x="5380" y="22767"/>
                    <a:pt x="6995" y="22767"/>
                  </a:cubicBezTo>
                  <a:cubicBezTo>
                    <a:pt x="7085" y="22767"/>
                    <a:pt x="7174" y="22765"/>
                    <a:pt x="7263" y="22762"/>
                  </a:cubicBezTo>
                  <a:cubicBezTo>
                    <a:pt x="7404" y="22746"/>
                    <a:pt x="7482" y="22683"/>
                    <a:pt x="7513" y="22621"/>
                  </a:cubicBezTo>
                  <a:cubicBezTo>
                    <a:pt x="7552" y="22699"/>
                    <a:pt x="7664" y="22759"/>
                    <a:pt x="7762" y="22759"/>
                  </a:cubicBezTo>
                  <a:cubicBezTo>
                    <a:pt x="7822" y="22759"/>
                    <a:pt x="7876" y="22737"/>
                    <a:pt x="7905" y="22683"/>
                  </a:cubicBezTo>
                  <a:cubicBezTo>
                    <a:pt x="7921" y="22636"/>
                    <a:pt x="7937" y="22605"/>
                    <a:pt x="7952" y="22574"/>
                  </a:cubicBezTo>
                  <a:cubicBezTo>
                    <a:pt x="8015" y="22558"/>
                    <a:pt x="8062" y="22511"/>
                    <a:pt x="8031" y="22464"/>
                  </a:cubicBezTo>
                  <a:cubicBezTo>
                    <a:pt x="8031" y="22448"/>
                    <a:pt x="8015" y="22433"/>
                    <a:pt x="8015" y="22417"/>
                  </a:cubicBezTo>
                  <a:cubicBezTo>
                    <a:pt x="9285" y="19658"/>
                    <a:pt x="10053" y="16696"/>
                    <a:pt x="10727" y="13749"/>
                  </a:cubicBezTo>
                  <a:cubicBezTo>
                    <a:pt x="11275" y="11335"/>
                    <a:pt x="12012" y="8906"/>
                    <a:pt x="12498" y="6460"/>
                  </a:cubicBezTo>
                  <a:cubicBezTo>
                    <a:pt x="12505" y="6461"/>
                    <a:pt x="12512" y="6462"/>
                    <a:pt x="12519" y="6462"/>
                  </a:cubicBezTo>
                  <a:cubicBezTo>
                    <a:pt x="12621" y="6462"/>
                    <a:pt x="12713" y="6359"/>
                    <a:pt x="12655" y="6257"/>
                  </a:cubicBezTo>
                  <a:cubicBezTo>
                    <a:pt x="12623" y="6225"/>
                    <a:pt x="12592" y="6178"/>
                    <a:pt x="12561" y="6131"/>
                  </a:cubicBezTo>
                  <a:cubicBezTo>
                    <a:pt x="12655" y="5598"/>
                    <a:pt x="12749" y="5065"/>
                    <a:pt x="12811" y="4532"/>
                  </a:cubicBezTo>
                  <a:cubicBezTo>
                    <a:pt x="13031" y="4470"/>
                    <a:pt x="13125" y="4235"/>
                    <a:pt x="12890" y="4031"/>
                  </a:cubicBezTo>
                  <a:cubicBezTo>
                    <a:pt x="12890" y="4015"/>
                    <a:pt x="12890" y="3984"/>
                    <a:pt x="12890" y="3953"/>
                  </a:cubicBezTo>
                  <a:cubicBezTo>
                    <a:pt x="12913" y="3767"/>
                    <a:pt x="12704" y="3633"/>
                    <a:pt x="12518" y="3633"/>
                  </a:cubicBezTo>
                  <a:cubicBezTo>
                    <a:pt x="12453" y="3633"/>
                    <a:pt x="12390" y="3649"/>
                    <a:pt x="12341" y="3686"/>
                  </a:cubicBezTo>
                  <a:cubicBezTo>
                    <a:pt x="11855" y="3373"/>
                    <a:pt x="11369" y="3043"/>
                    <a:pt x="10930" y="2699"/>
                  </a:cubicBezTo>
                  <a:cubicBezTo>
                    <a:pt x="10476" y="2354"/>
                    <a:pt x="10053" y="1899"/>
                    <a:pt x="9535" y="1633"/>
                  </a:cubicBezTo>
                  <a:cubicBezTo>
                    <a:pt x="9504" y="1617"/>
                    <a:pt x="9488" y="1601"/>
                    <a:pt x="9473" y="1586"/>
                  </a:cubicBezTo>
                  <a:cubicBezTo>
                    <a:pt x="8407" y="1037"/>
                    <a:pt x="7012" y="896"/>
                    <a:pt x="5821" y="661"/>
                  </a:cubicBezTo>
                  <a:cubicBezTo>
                    <a:pt x="4582" y="410"/>
                    <a:pt x="3344" y="112"/>
                    <a:pt x="2090" y="3"/>
                  </a:cubicBezTo>
                  <a:cubicBezTo>
                    <a:pt x="2069" y="1"/>
                    <a:pt x="2050" y="0"/>
                    <a:pt x="2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58" name="Google Shape;958;p33"/>
          <p:cNvSpPr/>
          <p:nvPr/>
        </p:nvSpPr>
        <p:spPr>
          <a:xfrm rot="-1036824">
            <a:off x="3642891" y="929302"/>
            <a:ext cx="932333" cy="512408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endParaRPr/>
          </a:p>
        </p:txBody>
      </p:sp>
      <p:grpSp>
        <p:nvGrpSpPr>
          <p:cNvPr id="959" name="Google Shape;959;p33"/>
          <p:cNvGrpSpPr/>
          <p:nvPr/>
        </p:nvGrpSpPr>
        <p:grpSpPr>
          <a:xfrm rot="-8593293">
            <a:off x="48532" y="-510565"/>
            <a:ext cx="2429474" cy="1577941"/>
            <a:chOff x="5118990" y="4122087"/>
            <a:chExt cx="1882464" cy="1222659"/>
          </a:xfrm>
        </p:grpSpPr>
        <p:sp>
          <p:nvSpPr>
            <p:cNvPr id="960" name="Google Shape;960;p33"/>
            <p:cNvSpPr/>
            <p:nvPr/>
          </p:nvSpPr>
          <p:spPr>
            <a:xfrm rot="787510">
              <a:off x="5385771" y="4227679"/>
              <a:ext cx="603559" cy="359284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 rot="787510">
              <a:off x="5335021" y="4244664"/>
              <a:ext cx="556881" cy="639813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 rot="787510">
              <a:off x="5274233" y="4284717"/>
              <a:ext cx="108494" cy="89486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 rot="787510">
              <a:off x="5276253" y="4313238"/>
              <a:ext cx="125778" cy="126468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 rot="787510">
              <a:off x="5556472" y="4350491"/>
              <a:ext cx="214919" cy="68331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 rot="787510">
              <a:off x="5858154" y="4388382"/>
              <a:ext cx="1087855" cy="60559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" name="Google Shape;966;p33"/>
            <p:cNvSpPr/>
            <p:nvPr/>
          </p:nvSpPr>
          <p:spPr>
            <a:xfrm rot="787510">
              <a:off x="6027045" y="4465191"/>
              <a:ext cx="608388" cy="226071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 rot="787510">
              <a:off x="5717956" y="4731255"/>
              <a:ext cx="1111348" cy="47701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 rot="787510">
              <a:off x="5192958" y="4307909"/>
              <a:ext cx="1734529" cy="851015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 rot="787510">
              <a:off x="5746899" y="4608508"/>
              <a:ext cx="88489" cy="329239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 rot="787510">
              <a:off x="5433551" y="4425988"/>
              <a:ext cx="32192" cy="86573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 rot="787510">
              <a:off x="5891335" y="4294059"/>
              <a:ext cx="94353" cy="35583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 rot="787510">
              <a:off x="5743083" y="4284862"/>
              <a:ext cx="155517" cy="62138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 rot="787510">
              <a:off x="5468329" y="4339170"/>
              <a:ext cx="37327" cy="108648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 rot="787510">
              <a:off x="5364359" y="4323181"/>
              <a:ext cx="43919" cy="135666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75" name="Google Shape;975;p33"/>
          <p:cNvGrpSpPr/>
          <p:nvPr/>
        </p:nvGrpSpPr>
        <p:grpSpPr>
          <a:xfrm>
            <a:off x="4571995" y="4282572"/>
            <a:ext cx="2433812" cy="320922"/>
            <a:chOff x="1394800" y="3522000"/>
            <a:chExt cx="1048650" cy="138275"/>
          </a:xfrm>
        </p:grpSpPr>
        <p:sp>
          <p:nvSpPr>
            <p:cNvPr id="976" name="Google Shape;976;p33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0" name="Google Shape;1060;p35"/>
          <p:cNvGrpSpPr/>
          <p:nvPr/>
        </p:nvGrpSpPr>
        <p:grpSpPr>
          <a:xfrm>
            <a:off x="395603" y="120983"/>
            <a:ext cx="580423" cy="681083"/>
            <a:chOff x="645175" y="3632150"/>
            <a:chExt cx="394550" cy="462975"/>
          </a:xfrm>
        </p:grpSpPr>
        <p:sp>
          <p:nvSpPr>
            <p:cNvPr id="1061" name="Google Shape;1061;p35"/>
            <p:cNvSpPr/>
            <p:nvPr/>
          </p:nvSpPr>
          <p:spPr>
            <a:xfrm>
              <a:off x="699725" y="3704850"/>
              <a:ext cx="320175" cy="366225"/>
            </a:xfrm>
            <a:custGeom>
              <a:avLst/>
              <a:gdLst/>
              <a:ahLst/>
              <a:cxnLst/>
              <a:rect l="l" t="t" r="r" b="b"/>
              <a:pathLst>
                <a:path w="12807" h="14649" extrusionOk="0">
                  <a:moveTo>
                    <a:pt x="967" y="1"/>
                  </a:moveTo>
                  <a:cubicBezTo>
                    <a:pt x="714" y="1"/>
                    <a:pt x="444" y="127"/>
                    <a:pt x="390" y="378"/>
                  </a:cubicBezTo>
                  <a:cubicBezTo>
                    <a:pt x="276" y="926"/>
                    <a:pt x="161" y="1451"/>
                    <a:pt x="70" y="1999"/>
                  </a:cubicBezTo>
                  <a:cubicBezTo>
                    <a:pt x="1" y="2332"/>
                    <a:pt x="253" y="2497"/>
                    <a:pt x="523" y="2497"/>
                  </a:cubicBezTo>
                  <a:cubicBezTo>
                    <a:pt x="696" y="2497"/>
                    <a:pt x="876" y="2429"/>
                    <a:pt x="983" y="2295"/>
                  </a:cubicBezTo>
                  <a:cubicBezTo>
                    <a:pt x="1052" y="2204"/>
                    <a:pt x="1143" y="2113"/>
                    <a:pt x="1211" y="2044"/>
                  </a:cubicBezTo>
                  <a:lnTo>
                    <a:pt x="1211" y="2044"/>
                  </a:lnTo>
                  <a:lnTo>
                    <a:pt x="960" y="2957"/>
                  </a:lnTo>
                  <a:cubicBezTo>
                    <a:pt x="884" y="3273"/>
                    <a:pt x="1117" y="3400"/>
                    <a:pt x="1378" y="3400"/>
                  </a:cubicBezTo>
                  <a:cubicBezTo>
                    <a:pt x="1588" y="3400"/>
                    <a:pt x="1817" y="3318"/>
                    <a:pt x="1919" y="3186"/>
                  </a:cubicBezTo>
                  <a:lnTo>
                    <a:pt x="2832" y="2044"/>
                  </a:lnTo>
                  <a:lnTo>
                    <a:pt x="2832" y="2044"/>
                  </a:lnTo>
                  <a:cubicBezTo>
                    <a:pt x="2832" y="2090"/>
                    <a:pt x="2809" y="2159"/>
                    <a:pt x="2809" y="2227"/>
                  </a:cubicBezTo>
                  <a:cubicBezTo>
                    <a:pt x="2604" y="2775"/>
                    <a:pt x="2444" y="3345"/>
                    <a:pt x="2353" y="3962"/>
                  </a:cubicBezTo>
                  <a:cubicBezTo>
                    <a:pt x="2330" y="4236"/>
                    <a:pt x="2490" y="4373"/>
                    <a:pt x="2695" y="4395"/>
                  </a:cubicBezTo>
                  <a:cubicBezTo>
                    <a:pt x="2581" y="4829"/>
                    <a:pt x="2444" y="5286"/>
                    <a:pt x="2307" y="5719"/>
                  </a:cubicBezTo>
                  <a:cubicBezTo>
                    <a:pt x="2200" y="6051"/>
                    <a:pt x="2438" y="6211"/>
                    <a:pt x="2714" y="6211"/>
                  </a:cubicBezTo>
                  <a:cubicBezTo>
                    <a:pt x="2970" y="6211"/>
                    <a:pt x="3257" y="6074"/>
                    <a:pt x="3334" y="5811"/>
                  </a:cubicBezTo>
                  <a:cubicBezTo>
                    <a:pt x="3425" y="5605"/>
                    <a:pt x="3494" y="5377"/>
                    <a:pt x="3585" y="5171"/>
                  </a:cubicBezTo>
                  <a:lnTo>
                    <a:pt x="3585" y="5171"/>
                  </a:lnTo>
                  <a:cubicBezTo>
                    <a:pt x="3562" y="5263"/>
                    <a:pt x="3540" y="5331"/>
                    <a:pt x="3540" y="5423"/>
                  </a:cubicBezTo>
                  <a:cubicBezTo>
                    <a:pt x="3494" y="5582"/>
                    <a:pt x="3471" y="5719"/>
                    <a:pt x="3471" y="5879"/>
                  </a:cubicBezTo>
                  <a:cubicBezTo>
                    <a:pt x="3429" y="6219"/>
                    <a:pt x="3662" y="6361"/>
                    <a:pt x="3916" y="6361"/>
                  </a:cubicBezTo>
                  <a:cubicBezTo>
                    <a:pt x="3935" y="6361"/>
                    <a:pt x="3954" y="6360"/>
                    <a:pt x="3973" y="6358"/>
                  </a:cubicBezTo>
                  <a:lnTo>
                    <a:pt x="3973" y="6358"/>
                  </a:lnTo>
                  <a:cubicBezTo>
                    <a:pt x="3836" y="6838"/>
                    <a:pt x="3677" y="7340"/>
                    <a:pt x="3540" y="7819"/>
                  </a:cubicBezTo>
                  <a:cubicBezTo>
                    <a:pt x="3433" y="8178"/>
                    <a:pt x="3699" y="8367"/>
                    <a:pt x="3984" y="8367"/>
                  </a:cubicBezTo>
                  <a:cubicBezTo>
                    <a:pt x="4189" y="8367"/>
                    <a:pt x="4403" y="8270"/>
                    <a:pt x="4498" y="8070"/>
                  </a:cubicBezTo>
                  <a:cubicBezTo>
                    <a:pt x="4795" y="7477"/>
                    <a:pt x="5115" y="6929"/>
                    <a:pt x="5480" y="6404"/>
                  </a:cubicBezTo>
                  <a:lnTo>
                    <a:pt x="5480" y="6404"/>
                  </a:lnTo>
                  <a:cubicBezTo>
                    <a:pt x="5343" y="6975"/>
                    <a:pt x="5183" y="7545"/>
                    <a:pt x="4978" y="8116"/>
                  </a:cubicBezTo>
                  <a:cubicBezTo>
                    <a:pt x="4772" y="8527"/>
                    <a:pt x="4590" y="8960"/>
                    <a:pt x="4475" y="9417"/>
                  </a:cubicBezTo>
                  <a:cubicBezTo>
                    <a:pt x="4383" y="9772"/>
                    <a:pt x="4647" y="9960"/>
                    <a:pt x="4931" y="9960"/>
                  </a:cubicBezTo>
                  <a:cubicBezTo>
                    <a:pt x="5140" y="9960"/>
                    <a:pt x="5360" y="9858"/>
                    <a:pt x="5457" y="9645"/>
                  </a:cubicBezTo>
                  <a:cubicBezTo>
                    <a:pt x="5457" y="9600"/>
                    <a:pt x="5480" y="9577"/>
                    <a:pt x="5503" y="9531"/>
                  </a:cubicBezTo>
                  <a:cubicBezTo>
                    <a:pt x="5503" y="9531"/>
                    <a:pt x="5503" y="9531"/>
                    <a:pt x="5503" y="9508"/>
                  </a:cubicBezTo>
                  <a:cubicBezTo>
                    <a:pt x="5548" y="9440"/>
                    <a:pt x="5571" y="9348"/>
                    <a:pt x="5617" y="9257"/>
                  </a:cubicBezTo>
                  <a:lnTo>
                    <a:pt x="5617" y="9257"/>
                  </a:lnTo>
                  <a:cubicBezTo>
                    <a:pt x="5571" y="9554"/>
                    <a:pt x="5503" y="9851"/>
                    <a:pt x="5480" y="10170"/>
                  </a:cubicBezTo>
                  <a:cubicBezTo>
                    <a:pt x="5457" y="10307"/>
                    <a:pt x="5503" y="10398"/>
                    <a:pt x="5548" y="10467"/>
                  </a:cubicBezTo>
                  <a:cubicBezTo>
                    <a:pt x="5160" y="10923"/>
                    <a:pt x="4795" y="11380"/>
                    <a:pt x="4407" y="11836"/>
                  </a:cubicBezTo>
                  <a:cubicBezTo>
                    <a:pt x="4079" y="12243"/>
                    <a:pt x="4382" y="12574"/>
                    <a:pt x="4745" y="12574"/>
                  </a:cubicBezTo>
                  <a:cubicBezTo>
                    <a:pt x="4912" y="12574"/>
                    <a:pt x="5092" y="12504"/>
                    <a:pt x="5229" y="12339"/>
                  </a:cubicBezTo>
                  <a:cubicBezTo>
                    <a:pt x="5457" y="12087"/>
                    <a:pt x="5685" y="11814"/>
                    <a:pt x="5913" y="11563"/>
                  </a:cubicBezTo>
                  <a:cubicBezTo>
                    <a:pt x="5959" y="11608"/>
                    <a:pt x="6028" y="11631"/>
                    <a:pt x="6096" y="11654"/>
                  </a:cubicBezTo>
                  <a:cubicBezTo>
                    <a:pt x="5868" y="11973"/>
                    <a:pt x="5662" y="12316"/>
                    <a:pt x="5480" y="12658"/>
                  </a:cubicBezTo>
                  <a:cubicBezTo>
                    <a:pt x="5366" y="12886"/>
                    <a:pt x="5457" y="13183"/>
                    <a:pt x="5708" y="13274"/>
                  </a:cubicBezTo>
                  <a:cubicBezTo>
                    <a:pt x="5766" y="13297"/>
                    <a:pt x="5824" y="13307"/>
                    <a:pt x="5880" y="13307"/>
                  </a:cubicBezTo>
                  <a:cubicBezTo>
                    <a:pt x="6108" y="13307"/>
                    <a:pt x="6310" y="13138"/>
                    <a:pt x="6438" y="12955"/>
                  </a:cubicBezTo>
                  <a:cubicBezTo>
                    <a:pt x="6507" y="12841"/>
                    <a:pt x="6575" y="12727"/>
                    <a:pt x="6644" y="12612"/>
                  </a:cubicBezTo>
                  <a:lnTo>
                    <a:pt x="6644" y="12612"/>
                  </a:lnTo>
                  <a:cubicBezTo>
                    <a:pt x="6528" y="12976"/>
                    <a:pt x="6781" y="13228"/>
                    <a:pt x="7075" y="13228"/>
                  </a:cubicBezTo>
                  <a:cubicBezTo>
                    <a:pt x="7243" y="13228"/>
                    <a:pt x="7424" y="13146"/>
                    <a:pt x="7557" y="12955"/>
                  </a:cubicBezTo>
                  <a:cubicBezTo>
                    <a:pt x="7876" y="12476"/>
                    <a:pt x="8196" y="11973"/>
                    <a:pt x="8493" y="11448"/>
                  </a:cubicBezTo>
                  <a:cubicBezTo>
                    <a:pt x="8789" y="11015"/>
                    <a:pt x="9132" y="10581"/>
                    <a:pt x="9474" y="10147"/>
                  </a:cubicBezTo>
                  <a:lnTo>
                    <a:pt x="9474" y="10147"/>
                  </a:lnTo>
                  <a:cubicBezTo>
                    <a:pt x="8607" y="11334"/>
                    <a:pt x="7854" y="12590"/>
                    <a:pt x="7237" y="13936"/>
                  </a:cubicBezTo>
                  <a:cubicBezTo>
                    <a:pt x="7057" y="14341"/>
                    <a:pt x="7330" y="14608"/>
                    <a:pt x="7642" y="14608"/>
                  </a:cubicBezTo>
                  <a:cubicBezTo>
                    <a:pt x="7805" y="14608"/>
                    <a:pt x="7979" y="14535"/>
                    <a:pt x="8105" y="14370"/>
                  </a:cubicBezTo>
                  <a:cubicBezTo>
                    <a:pt x="8264" y="14187"/>
                    <a:pt x="8379" y="14005"/>
                    <a:pt x="8516" y="13822"/>
                  </a:cubicBezTo>
                  <a:lnTo>
                    <a:pt x="8516" y="13822"/>
                  </a:lnTo>
                  <a:cubicBezTo>
                    <a:pt x="8516" y="13868"/>
                    <a:pt x="8493" y="13891"/>
                    <a:pt x="8470" y="13936"/>
                  </a:cubicBezTo>
                  <a:cubicBezTo>
                    <a:pt x="8322" y="14364"/>
                    <a:pt x="8604" y="14649"/>
                    <a:pt x="8920" y="14649"/>
                  </a:cubicBezTo>
                  <a:cubicBezTo>
                    <a:pt x="9093" y="14649"/>
                    <a:pt x="9277" y="14564"/>
                    <a:pt x="9406" y="14370"/>
                  </a:cubicBezTo>
                  <a:cubicBezTo>
                    <a:pt x="9657" y="14005"/>
                    <a:pt x="9908" y="13617"/>
                    <a:pt x="10136" y="13252"/>
                  </a:cubicBezTo>
                  <a:lnTo>
                    <a:pt x="10136" y="13252"/>
                  </a:lnTo>
                  <a:cubicBezTo>
                    <a:pt x="10113" y="13503"/>
                    <a:pt x="10113" y="13731"/>
                    <a:pt x="10113" y="13982"/>
                  </a:cubicBezTo>
                  <a:cubicBezTo>
                    <a:pt x="10142" y="14295"/>
                    <a:pt x="10400" y="14492"/>
                    <a:pt x="10657" y="14492"/>
                  </a:cubicBezTo>
                  <a:cubicBezTo>
                    <a:pt x="10813" y="14492"/>
                    <a:pt x="10969" y="14420"/>
                    <a:pt x="11072" y="14256"/>
                  </a:cubicBezTo>
                  <a:cubicBezTo>
                    <a:pt x="11072" y="14233"/>
                    <a:pt x="11072" y="14233"/>
                    <a:pt x="11072" y="14233"/>
                  </a:cubicBezTo>
                  <a:cubicBezTo>
                    <a:pt x="11118" y="14324"/>
                    <a:pt x="11186" y="14416"/>
                    <a:pt x="11277" y="14461"/>
                  </a:cubicBezTo>
                  <a:cubicBezTo>
                    <a:pt x="11355" y="14518"/>
                    <a:pt x="11446" y="14544"/>
                    <a:pt x="11537" y="14544"/>
                  </a:cubicBezTo>
                  <a:cubicBezTo>
                    <a:pt x="11740" y="14544"/>
                    <a:pt x="11945" y="14415"/>
                    <a:pt x="12008" y="14210"/>
                  </a:cubicBezTo>
                  <a:cubicBezTo>
                    <a:pt x="12396" y="12978"/>
                    <a:pt x="12647" y="11745"/>
                    <a:pt x="12761" y="10467"/>
                  </a:cubicBezTo>
                  <a:cubicBezTo>
                    <a:pt x="12761" y="10284"/>
                    <a:pt x="12693" y="10147"/>
                    <a:pt x="12601" y="10056"/>
                  </a:cubicBezTo>
                  <a:cubicBezTo>
                    <a:pt x="12715" y="9440"/>
                    <a:pt x="12784" y="8778"/>
                    <a:pt x="12807" y="8116"/>
                  </a:cubicBezTo>
                  <a:cubicBezTo>
                    <a:pt x="12807" y="7979"/>
                    <a:pt x="12761" y="7865"/>
                    <a:pt x="12693" y="7796"/>
                  </a:cubicBezTo>
                  <a:cubicBezTo>
                    <a:pt x="12739" y="7487"/>
                    <a:pt x="12513" y="7262"/>
                    <a:pt x="12249" y="7262"/>
                  </a:cubicBezTo>
                  <a:cubicBezTo>
                    <a:pt x="12123" y="7262"/>
                    <a:pt x="11989" y="7313"/>
                    <a:pt x="11871" y="7431"/>
                  </a:cubicBezTo>
                  <a:cubicBezTo>
                    <a:pt x="11734" y="7568"/>
                    <a:pt x="11597" y="7705"/>
                    <a:pt x="11460" y="7819"/>
                  </a:cubicBezTo>
                  <a:cubicBezTo>
                    <a:pt x="11476" y="7566"/>
                    <a:pt x="11239" y="7379"/>
                    <a:pt x="10994" y="7379"/>
                  </a:cubicBezTo>
                  <a:cubicBezTo>
                    <a:pt x="10885" y="7379"/>
                    <a:pt x="10775" y="7416"/>
                    <a:pt x="10684" y="7500"/>
                  </a:cubicBezTo>
                  <a:cubicBezTo>
                    <a:pt x="10296" y="7842"/>
                    <a:pt x="9931" y="8207"/>
                    <a:pt x="9588" y="8572"/>
                  </a:cubicBezTo>
                  <a:cubicBezTo>
                    <a:pt x="9506" y="8490"/>
                    <a:pt x="9399" y="8444"/>
                    <a:pt x="9283" y="8444"/>
                  </a:cubicBezTo>
                  <a:cubicBezTo>
                    <a:pt x="9175" y="8444"/>
                    <a:pt x="9060" y="8484"/>
                    <a:pt x="8949" y="8572"/>
                  </a:cubicBezTo>
                  <a:cubicBezTo>
                    <a:pt x="8858" y="8641"/>
                    <a:pt x="8767" y="8709"/>
                    <a:pt x="8675" y="8778"/>
                  </a:cubicBezTo>
                  <a:cubicBezTo>
                    <a:pt x="8652" y="8687"/>
                    <a:pt x="8607" y="8595"/>
                    <a:pt x="8516" y="8527"/>
                  </a:cubicBezTo>
                  <a:cubicBezTo>
                    <a:pt x="8516" y="8504"/>
                    <a:pt x="8516" y="8504"/>
                    <a:pt x="8493" y="8504"/>
                  </a:cubicBezTo>
                  <a:cubicBezTo>
                    <a:pt x="8584" y="8344"/>
                    <a:pt x="8675" y="8184"/>
                    <a:pt x="8767" y="8025"/>
                  </a:cubicBezTo>
                  <a:cubicBezTo>
                    <a:pt x="8926" y="7751"/>
                    <a:pt x="8789" y="7545"/>
                    <a:pt x="8561" y="7454"/>
                  </a:cubicBezTo>
                  <a:cubicBezTo>
                    <a:pt x="8652" y="7271"/>
                    <a:pt x="8744" y="7066"/>
                    <a:pt x="8858" y="6883"/>
                  </a:cubicBezTo>
                  <a:cubicBezTo>
                    <a:pt x="9024" y="6535"/>
                    <a:pt x="8709" y="6388"/>
                    <a:pt x="8398" y="6388"/>
                  </a:cubicBezTo>
                  <a:cubicBezTo>
                    <a:pt x="8240" y="6388"/>
                    <a:pt x="8083" y="6426"/>
                    <a:pt x="7991" y="6495"/>
                  </a:cubicBezTo>
                  <a:cubicBezTo>
                    <a:pt x="7717" y="6701"/>
                    <a:pt x="7466" y="6929"/>
                    <a:pt x="7237" y="7157"/>
                  </a:cubicBezTo>
                  <a:cubicBezTo>
                    <a:pt x="7306" y="6952"/>
                    <a:pt x="7397" y="6746"/>
                    <a:pt x="7488" y="6518"/>
                  </a:cubicBezTo>
                  <a:cubicBezTo>
                    <a:pt x="7640" y="6170"/>
                    <a:pt x="7339" y="6013"/>
                    <a:pt x="7033" y="6013"/>
                  </a:cubicBezTo>
                  <a:cubicBezTo>
                    <a:pt x="6878" y="6013"/>
                    <a:pt x="6721" y="6053"/>
                    <a:pt x="6621" y="6130"/>
                  </a:cubicBezTo>
                  <a:cubicBezTo>
                    <a:pt x="6598" y="6153"/>
                    <a:pt x="6598" y="6153"/>
                    <a:pt x="6575" y="6176"/>
                  </a:cubicBezTo>
                  <a:cubicBezTo>
                    <a:pt x="6667" y="5674"/>
                    <a:pt x="6758" y="5194"/>
                    <a:pt x="6804" y="4692"/>
                  </a:cubicBezTo>
                  <a:cubicBezTo>
                    <a:pt x="6846" y="4352"/>
                    <a:pt x="6607" y="4179"/>
                    <a:pt x="6343" y="4179"/>
                  </a:cubicBezTo>
                  <a:cubicBezTo>
                    <a:pt x="6182" y="4179"/>
                    <a:pt x="6012" y="4243"/>
                    <a:pt x="5891" y="4373"/>
                  </a:cubicBezTo>
                  <a:cubicBezTo>
                    <a:pt x="5754" y="4532"/>
                    <a:pt x="5640" y="4669"/>
                    <a:pt x="5503" y="4829"/>
                  </a:cubicBezTo>
                  <a:cubicBezTo>
                    <a:pt x="5640" y="4395"/>
                    <a:pt x="5754" y="3962"/>
                    <a:pt x="5891" y="3528"/>
                  </a:cubicBezTo>
                  <a:cubicBezTo>
                    <a:pt x="5991" y="3211"/>
                    <a:pt x="5701" y="3004"/>
                    <a:pt x="5414" y="3004"/>
                  </a:cubicBezTo>
                  <a:cubicBezTo>
                    <a:pt x="5307" y="3004"/>
                    <a:pt x="5201" y="3033"/>
                    <a:pt x="5115" y="3094"/>
                  </a:cubicBezTo>
                  <a:cubicBezTo>
                    <a:pt x="5046" y="3140"/>
                    <a:pt x="4978" y="3208"/>
                    <a:pt x="4909" y="3254"/>
                  </a:cubicBezTo>
                  <a:cubicBezTo>
                    <a:pt x="4978" y="2866"/>
                    <a:pt x="5023" y="2455"/>
                    <a:pt x="5092" y="2067"/>
                  </a:cubicBezTo>
                  <a:cubicBezTo>
                    <a:pt x="5128" y="1780"/>
                    <a:pt x="4825" y="1620"/>
                    <a:pt x="4550" y="1620"/>
                  </a:cubicBezTo>
                  <a:cubicBezTo>
                    <a:pt x="4475" y="1620"/>
                    <a:pt x="4402" y="1632"/>
                    <a:pt x="4338" y="1656"/>
                  </a:cubicBezTo>
                  <a:cubicBezTo>
                    <a:pt x="4361" y="1474"/>
                    <a:pt x="4407" y="1268"/>
                    <a:pt x="4430" y="1086"/>
                  </a:cubicBezTo>
                  <a:cubicBezTo>
                    <a:pt x="4473" y="806"/>
                    <a:pt x="4170" y="627"/>
                    <a:pt x="3906" y="627"/>
                  </a:cubicBezTo>
                  <a:cubicBezTo>
                    <a:pt x="3890" y="627"/>
                    <a:pt x="3875" y="628"/>
                    <a:pt x="3859" y="629"/>
                  </a:cubicBezTo>
                  <a:cubicBezTo>
                    <a:pt x="3859" y="606"/>
                    <a:pt x="3836" y="561"/>
                    <a:pt x="3836" y="538"/>
                  </a:cubicBezTo>
                  <a:cubicBezTo>
                    <a:pt x="3803" y="294"/>
                    <a:pt x="3630" y="201"/>
                    <a:pt x="3435" y="201"/>
                  </a:cubicBezTo>
                  <a:cubicBezTo>
                    <a:pt x="3227" y="201"/>
                    <a:pt x="2995" y="306"/>
                    <a:pt x="2878" y="447"/>
                  </a:cubicBezTo>
                  <a:lnTo>
                    <a:pt x="2604" y="789"/>
                  </a:lnTo>
                  <a:cubicBezTo>
                    <a:pt x="2690" y="496"/>
                    <a:pt x="2399" y="320"/>
                    <a:pt x="2133" y="320"/>
                  </a:cubicBezTo>
                  <a:cubicBezTo>
                    <a:pt x="2047" y="320"/>
                    <a:pt x="1963" y="339"/>
                    <a:pt x="1896" y="378"/>
                  </a:cubicBezTo>
                  <a:cubicBezTo>
                    <a:pt x="1714" y="469"/>
                    <a:pt x="1554" y="584"/>
                    <a:pt x="1394" y="698"/>
                  </a:cubicBezTo>
                  <a:lnTo>
                    <a:pt x="1440" y="447"/>
                  </a:lnTo>
                  <a:cubicBezTo>
                    <a:pt x="1499" y="149"/>
                    <a:pt x="1243" y="1"/>
                    <a:pt x="96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645175" y="3632150"/>
              <a:ext cx="394550" cy="462975"/>
            </a:xfrm>
            <a:custGeom>
              <a:avLst/>
              <a:gdLst/>
              <a:ahLst/>
              <a:cxnLst/>
              <a:rect l="l" t="t" r="r" b="b"/>
              <a:pathLst>
                <a:path w="15782" h="18519" extrusionOk="0">
                  <a:moveTo>
                    <a:pt x="7182" y="1688"/>
                  </a:moveTo>
                  <a:cubicBezTo>
                    <a:pt x="8027" y="5067"/>
                    <a:pt x="9214" y="8331"/>
                    <a:pt x="10720" y="11503"/>
                  </a:cubicBezTo>
                  <a:cubicBezTo>
                    <a:pt x="10775" y="11612"/>
                    <a:pt x="10914" y="11677"/>
                    <a:pt x="11038" y="11677"/>
                  </a:cubicBezTo>
                  <a:cubicBezTo>
                    <a:pt x="11071" y="11677"/>
                    <a:pt x="11103" y="11673"/>
                    <a:pt x="11131" y="11663"/>
                  </a:cubicBezTo>
                  <a:cubicBezTo>
                    <a:pt x="12409" y="11275"/>
                    <a:pt x="13665" y="10910"/>
                    <a:pt x="14920" y="10545"/>
                  </a:cubicBezTo>
                  <a:lnTo>
                    <a:pt x="14920" y="10545"/>
                  </a:lnTo>
                  <a:cubicBezTo>
                    <a:pt x="14578" y="12941"/>
                    <a:pt x="14098" y="15315"/>
                    <a:pt x="13459" y="17666"/>
                  </a:cubicBezTo>
                  <a:cubicBezTo>
                    <a:pt x="10789" y="16776"/>
                    <a:pt x="8118" y="15886"/>
                    <a:pt x="5425" y="14995"/>
                  </a:cubicBezTo>
                  <a:cubicBezTo>
                    <a:pt x="6475" y="14242"/>
                    <a:pt x="7525" y="13558"/>
                    <a:pt x="8620" y="12873"/>
                  </a:cubicBezTo>
                  <a:cubicBezTo>
                    <a:pt x="8780" y="12781"/>
                    <a:pt x="8712" y="12530"/>
                    <a:pt x="8552" y="12485"/>
                  </a:cubicBezTo>
                  <a:cubicBezTo>
                    <a:pt x="8529" y="12439"/>
                    <a:pt x="8529" y="12416"/>
                    <a:pt x="8506" y="12393"/>
                  </a:cubicBezTo>
                  <a:cubicBezTo>
                    <a:pt x="6132" y="9403"/>
                    <a:pt x="3759" y="6413"/>
                    <a:pt x="1385" y="3423"/>
                  </a:cubicBezTo>
                  <a:lnTo>
                    <a:pt x="1385" y="3423"/>
                  </a:lnTo>
                  <a:cubicBezTo>
                    <a:pt x="2092" y="3492"/>
                    <a:pt x="2800" y="3583"/>
                    <a:pt x="3508" y="3651"/>
                  </a:cubicBezTo>
                  <a:cubicBezTo>
                    <a:pt x="3950" y="3702"/>
                    <a:pt x="4721" y="3931"/>
                    <a:pt x="5321" y="3931"/>
                  </a:cubicBezTo>
                  <a:cubicBezTo>
                    <a:pt x="5527" y="3931"/>
                    <a:pt x="5713" y="3904"/>
                    <a:pt x="5859" y="3834"/>
                  </a:cubicBezTo>
                  <a:cubicBezTo>
                    <a:pt x="6498" y="3537"/>
                    <a:pt x="6886" y="2556"/>
                    <a:pt x="7182" y="1688"/>
                  </a:cubicBezTo>
                  <a:close/>
                  <a:moveTo>
                    <a:pt x="7247" y="0"/>
                  </a:moveTo>
                  <a:cubicBezTo>
                    <a:pt x="7113" y="0"/>
                    <a:pt x="6983" y="59"/>
                    <a:pt x="6931" y="182"/>
                  </a:cubicBezTo>
                  <a:cubicBezTo>
                    <a:pt x="6703" y="730"/>
                    <a:pt x="6475" y="1278"/>
                    <a:pt x="6224" y="1825"/>
                  </a:cubicBezTo>
                  <a:cubicBezTo>
                    <a:pt x="5829" y="2767"/>
                    <a:pt x="5772" y="3036"/>
                    <a:pt x="4718" y="3036"/>
                  </a:cubicBezTo>
                  <a:cubicBezTo>
                    <a:pt x="4674" y="3036"/>
                    <a:pt x="4628" y="3036"/>
                    <a:pt x="4580" y="3035"/>
                  </a:cubicBezTo>
                  <a:cubicBezTo>
                    <a:pt x="3279" y="3012"/>
                    <a:pt x="1910" y="2738"/>
                    <a:pt x="632" y="2579"/>
                  </a:cubicBezTo>
                  <a:cubicBezTo>
                    <a:pt x="621" y="2578"/>
                    <a:pt x="611" y="2577"/>
                    <a:pt x="601" y="2577"/>
                  </a:cubicBezTo>
                  <a:cubicBezTo>
                    <a:pt x="312" y="2577"/>
                    <a:pt x="0" y="2885"/>
                    <a:pt x="221" y="3149"/>
                  </a:cubicBezTo>
                  <a:cubicBezTo>
                    <a:pt x="2754" y="6345"/>
                    <a:pt x="5311" y="9563"/>
                    <a:pt x="7844" y="12759"/>
                  </a:cubicBezTo>
                  <a:cubicBezTo>
                    <a:pt x="6635" y="13329"/>
                    <a:pt x="5516" y="14014"/>
                    <a:pt x="4443" y="14813"/>
                  </a:cubicBezTo>
                  <a:cubicBezTo>
                    <a:pt x="4169" y="15018"/>
                    <a:pt x="4238" y="15384"/>
                    <a:pt x="4558" y="15475"/>
                  </a:cubicBezTo>
                  <a:cubicBezTo>
                    <a:pt x="7570" y="16502"/>
                    <a:pt x="10606" y="17483"/>
                    <a:pt x="13642" y="18511"/>
                  </a:cubicBezTo>
                  <a:cubicBezTo>
                    <a:pt x="13666" y="18516"/>
                    <a:pt x="13690" y="18518"/>
                    <a:pt x="13714" y="18518"/>
                  </a:cubicBezTo>
                  <a:cubicBezTo>
                    <a:pt x="13893" y="18518"/>
                    <a:pt x="14058" y="18375"/>
                    <a:pt x="14098" y="18214"/>
                  </a:cubicBezTo>
                  <a:cubicBezTo>
                    <a:pt x="14829" y="15543"/>
                    <a:pt x="15377" y="12850"/>
                    <a:pt x="15742" y="10111"/>
                  </a:cubicBezTo>
                  <a:cubicBezTo>
                    <a:pt x="15781" y="9874"/>
                    <a:pt x="15616" y="9636"/>
                    <a:pt x="15392" y="9636"/>
                  </a:cubicBezTo>
                  <a:cubicBezTo>
                    <a:pt x="15358" y="9636"/>
                    <a:pt x="15322" y="9642"/>
                    <a:pt x="15285" y="9654"/>
                  </a:cubicBezTo>
                  <a:cubicBezTo>
                    <a:pt x="14258" y="9951"/>
                    <a:pt x="13071" y="10522"/>
                    <a:pt x="12021" y="10613"/>
                  </a:cubicBezTo>
                  <a:cubicBezTo>
                    <a:pt x="11854" y="10728"/>
                    <a:pt x="11701" y="10786"/>
                    <a:pt x="11558" y="10786"/>
                  </a:cubicBezTo>
                  <a:cubicBezTo>
                    <a:pt x="11389" y="10786"/>
                    <a:pt x="11234" y="10705"/>
                    <a:pt x="11086" y="10545"/>
                  </a:cubicBezTo>
                  <a:cubicBezTo>
                    <a:pt x="10926" y="10202"/>
                    <a:pt x="10766" y="9860"/>
                    <a:pt x="10629" y="9517"/>
                  </a:cubicBezTo>
                  <a:cubicBezTo>
                    <a:pt x="10332" y="8878"/>
                    <a:pt x="10058" y="8216"/>
                    <a:pt x="9807" y="7554"/>
                  </a:cubicBezTo>
                  <a:cubicBezTo>
                    <a:pt x="8894" y="5181"/>
                    <a:pt x="8164" y="2738"/>
                    <a:pt x="7616" y="250"/>
                  </a:cubicBezTo>
                  <a:cubicBezTo>
                    <a:pt x="7578" y="87"/>
                    <a:pt x="7410" y="0"/>
                    <a:pt x="7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63" name="Google Shape;1063;p35"/>
          <p:cNvGrpSpPr/>
          <p:nvPr/>
        </p:nvGrpSpPr>
        <p:grpSpPr>
          <a:xfrm rot="1017362" flipH="1">
            <a:off x="7673764" y="4145336"/>
            <a:ext cx="771546" cy="905351"/>
            <a:chOff x="645175" y="3632150"/>
            <a:chExt cx="394550" cy="462975"/>
          </a:xfrm>
        </p:grpSpPr>
        <p:sp>
          <p:nvSpPr>
            <p:cNvPr id="1064" name="Google Shape;1064;p35"/>
            <p:cNvSpPr/>
            <p:nvPr/>
          </p:nvSpPr>
          <p:spPr>
            <a:xfrm>
              <a:off x="699725" y="3704850"/>
              <a:ext cx="320175" cy="366225"/>
            </a:xfrm>
            <a:custGeom>
              <a:avLst/>
              <a:gdLst/>
              <a:ahLst/>
              <a:cxnLst/>
              <a:rect l="l" t="t" r="r" b="b"/>
              <a:pathLst>
                <a:path w="12807" h="14649" extrusionOk="0">
                  <a:moveTo>
                    <a:pt x="967" y="1"/>
                  </a:moveTo>
                  <a:cubicBezTo>
                    <a:pt x="714" y="1"/>
                    <a:pt x="444" y="127"/>
                    <a:pt x="390" y="378"/>
                  </a:cubicBezTo>
                  <a:cubicBezTo>
                    <a:pt x="276" y="926"/>
                    <a:pt x="161" y="1451"/>
                    <a:pt x="70" y="1999"/>
                  </a:cubicBezTo>
                  <a:cubicBezTo>
                    <a:pt x="1" y="2332"/>
                    <a:pt x="253" y="2497"/>
                    <a:pt x="523" y="2497"/>
                  </a:cubicBezTo>
                  <a:cubicBezTo>
                    <a:pt x="696" y="2497"/>
                    <a:pt x="876" y="2429"/>
                    <a:pt x="983" y="2295"/>
                  </a:cubicBezTo>
                  <a:cubicBezTo>
                    <a:pt x="1052" y="2204"/>
                    <a:pt x="1143" y="2113"/>
                    <a:pt x="1211" y="2044"/>
                  </a:cubicBezTo>
                  <a:lnTo>
                    <a:pt x="1211" y="2044"/>
                  </a:lnTo>
                  <a:lnTo>
                    <a:pt x="960" y="2957"/>
                  </a:lnTo>
                  <a:cubicBezTo>
                    <a:pt x="884" y="3273"/>
                    <a:pt x="1117" y="3400"/>
                    <a:pt x="1378" y="3400"/>
                  </a:cubicBezTo>
                  <a:cubicBezTo>
                    <a:pt x="1588" y="3400"/>
                    <a:pt x="1817" y="3318"/>
                    <a:pt x="1919" y="3186"/>
                  </a:cubicBezTo>
                  <a:lnTo>
                    <a:pt x="2832" y="2044"/>
                  </a:lnTo>
                  <a:lnTo>
                    <a:pt x="2832" y="2044"/>
                  </a:lnTo>
                  <a:cubicBezTo>
                    <a:pt x="2832" y="2090"/>
                    <a:pt x="2809" y="2159"/>
                    <a:pt x="2809" y="2227"/>
                  </a:cubicBezTo>
                  <a:cubicBezTo>
                    <a:pt x="2604" y="2775"/>
                    <a:pt x="2444" y="3345"/>
                    <a:pt x="2353" y="3962"/>
                  </a:cubicBezTo>
                  <a:cubicBezTo>
                    <a:pt x="2330" y="4236"/>
                    <a:pt x="2490" y="4373"/>
                    <a:pt x="2695" y="4395"/>
                  </a:cubicBezTo>
                  <a:cubicBezTo>
                    <a:pt x="2581" y="4829"/>
                    <a:pt x="2444" y="5286"/>
                    <a:pt x="2307" y="5719"/>
                  </a:cubicBezTo>
                  <a:cubicBezTo>
                    <a:pt x="2200" y="6051"/>
                    <a:pt x="2438" y="6211"/>
                    <a:pt x="2714" y="6211"/>
                  </a:cubicBezTo>
                  <a:cubicBezTo>
                    <a:pt x="2970" y="6211"/>
                    <a:pt x="3257" y="6074"/>
                    <a:pt x="3334" y="5811"/>
                  </a:cubicBezTo>
                  <a:cubicBezTo>
                    <a:pt x="3425" y="5605"/>
                    <a:pt x="3494" y="5377"/>
                    <a:pt x="3585" y="5171"/>
                  </a:cubicBezTo>
                  <a:lnTo>
                    <a:pt x="3585" y="5171"/>
                  </a:lnTo>
                  <a:cubicBezTo>
                    <a:pt x="3562" y="5263"/>
                    <a:pt x="3540" y="5331"/>
                    <a:pt x="3540" y="5423"/>
                  </a:cubicBezTo>
                  <a:cubicBezTo>
                    <a:pt x="3494" y="5582"/>
                    <a:pt x="3471" y="5719"/>
                    <a:pt x="3471" y="5879"/>
                  </a:cubicBezTo>
                  <a:cubicBezTo>
                    <a:pt x="3429" y="6219"/>
                    <a:pt x="3662" y="6361"/>
                    <a:pt x="3916" y="6361"/>
                  </a:cubicBezTo>
                  <a:cubicBezTo>
                    <a:pt x="3935" y="6361"/>
                    <a:pt x="3954" y="6360"/>
                    <a:pt x="3973" y="6358"/>
                  </a:cubicBezTo>
                  <a:lnTo>
                    <a:pt x="3973" y="6358"/>
                  </a:lnTo>
                  <a:cubicBezTo>
                    <a:pt x="3836" y="6838"/>
                    <a:pt x="3677" y="7340"/>
                    <a:pt x="3540" y="7819"/>
                  </a:cubicBezTo>
                  <a:cubicBezTo>
                    <a:pt x="3433" y="8178"/>
                    <a:pt x="3699" y="8367"/>
                    <a:pt x="3984" y="8367"/>
                  </a:cubicBezTo>
                  <a:cubicBezTo>
                    <a:pt x="4189" y="8367"/>
                    <a:pt x="4403" y="8270"/>
                    <a:pt x="4498" y="8070"/>
                  </a:cubicBezTo>
                  <a:cubicBezTo>
                    <a:pt x="4795" y="7477"/>
                    <a:pt x="5115" y="6929"/>
                    <a:pt x="5480" y="6404"/>
                  </a:cubicBezTo>
                  <a:lnTo>
                    <a:pt x="5480" y="6404"/>
                  </a:lnTo>
                  <a:cubicBezTo>
                    <a:pt x="5343" y="6975"/>
                    <a:pt x="5183" y="7545"/>
                    <a:pt x="4978" y="8116"/>
                  </a:cubicBezTo>
                  <a:cubicBezTo>
                    <a:pt x="4772" y="8527"/>
                    <a:pt x="4590" y="8960"/>
                    <a:pt x="4475" y="9417"/>
                  </a:cubicBezTo>
                  <a:cubicBezTo>
                    <a:pt x="4383" y="9772"/>
                    <a:pt x="4647" y="9960"/>
                    <a:pt x="4931" y="9960"/>
                  </a:cubicBezTo>
                  <a:cubicBezTo>
                    <a:pt x="5140" y="9960"/>
                    <a:pt x="5360" y="9858"/>
                    <a:pt x="5457" y="9645"/>
                  </a:cubicBezTo>
                  <a:cubicBezTo>
                    <a:pt x="5457" y="9600"/>
                    <a:pt x="5480" y="9577"/>
                    <a:pt x="5503" y="9531"/>
                  </a:cubicBezTo>
                  <a:cubicBezTo>
                    <a:pt x="5503" y="9531"/>
                    <a:pt x="5503" y="9531"/>
                    <a:pt x="5503" y="9508"/>
                  </a:cubicBezTo>
                  <a:cubicBezTo>
                    <a:pt x="5548" y="9440"/>
                    <a:pt x="5571" y="9348"/>
                    <a:pt x="5617" y="9257"/>
                  </a:cubicBezTo>
                  <a:lnTo>
                    <a:pt x="5617" y="9257"/>
                  </a:lnTo>
                  <a:cubicBezTo>
                    <a:pt x="5571" y="9554"/>
                    <a:pt x="5503" y="9851"/>
                    <a:pt x="5480" y="10170"/>
                  </a:cubicBezTo>
                  <a:cubicBezTo>
                    <a:pt x="5457" y="10307"/>
                    <a:pt x="5503" y="10398"/>
                    <a:pt x="5548" y="10467"/>
                  </a:cubicBezTo>
                  <a:cubicBezTo>
                    <a:pt x="5160" y="10923"/>
                    <a:pt x="4795" y="11380"/>
                    <a:pt x="4407" y="11836"/>
                  </a:cubicBezTo>
                  <a:cubicBezTo>
                    <a:pt x="4079" y="12243"/>
                    <a:pt x="4382" y="12574"/>
                    <a:pt x="4745" y="12574"/>
                  </a:cubicBezTo>
                  <a:cubicBezTo>
                    <a:pt x="4912" y="12574"/>
                    <a:pt x="5092" y="12504"/>
                    <a:pt x="5229" y="12339"/>
                  </a:cubicBezTo>
                  <a:cubicBezTo>
                    <a:pt x="5457" y="12087"/>
                    <a:pt x="5685" y="11814"/>
                    <a:pt x="5913" y="11563"/>
                  </a:cubicBezTo>
                  <a:cubicBezTo>
                    <a:pt x="5959" y="11608"/>
                    <a:pt x="6028" y="11631"/>
                    <a:pt x="6096" y="11654"/>
                  </a:cubicBezTo>
                  <a:cubicBezTo>
                    <a:pt x="5868" y="11973"/>
                    <a:pt x="5662" y="12316"/>
                    <a:pt x="5480" y="12658"/>
                  </a:cubicBezTo>
                  <a:cubicBezTo>
                    <a:pt x="5366" y="12886"/>
                    <a:pt x="5457" y="13183"/>
                    <a:pt x="5708" y="13274"/>
                  </a:cubicBezTo>
                  <a:cubicBezTo>
                    <a:pt x="5766" y="13297"/>
                    <a:pt x="5824" y="13307"/>
                    <a:pt x="5880" y="13307"/>
                  </a:cubicBezTo>
                  <a:cubicBezTo>
                    <a:pt x="6108" y="13307"/>
                    <a:pt x="6310" y="13138"/>
                    <a:pt x="6438" y="12955"/>
                  </a:cubicBezTo>
                  <a:cubicBezTo>
                    <a:pt x="6507" y="12841"/>
                    <a:pt x="6575" y="12727"/>
                    <a:pt x="6644" y="12612"/>
                  </a:cubicBezTo>
                  <a:lnTo>
                    <a:pt x="6644" y="12612"/>
                  </a:lnTo>
                  <a:cubicBezTo>
                    <a:pt x="6528" y="12976"/>
                    <a:pt x="6781" y="13228"/>
                    <a:pt x="7075" y="13228"/>
                  </a:cubicBezTo>
                  <a:cubicBezTo>
                    <a:pt x="7243" y="13228"/>
                    <a:pt x="7424" y="13146"/>
                    <a:pt x="7557" y="12955"/>
                  </a:cubicBezTo>
                  <a:cubicBezTo>
                    <a:pt x="7876" y="12476"/>
                    <a:pt x="8196" y="11973"/>
                    <a:pt x="8493" y="11448"/>
                  </a:cubicBezTo>
                  <a:cubicBezTo>
                    <a:pt x="8789" y="11015"/>
                    <a:pt x="9132" y="10581"/>
                    <a:pt x="9474" y="10147"/>
                  </a:cubicBezTo>
                  <a:lnTo>
                    <a:pt x="9474" y="10147"/>
                  </a:lnTo>
                  <a:cubicBezTo>
                    <a:pt x="8607" y="11334"/>
                    <a:pt x="7854" y="12590"/>
                    <a:pt x="7237" y="13936"/>
                  </a:cubicBezTo>
                  <a:cubicBezTo>
                    <a:pt x="7057" y="14341"/>
                    <a:pt x="7330" y="14608"/>
                    <a:pt x="7642" y="14608"/>
                  </a:cubicBezTo>
                  <a:cubicBezTo>
                    <a:pt x="7805" y="14608"/>
                    <a:pt x="7979" y="14535"/>
                    <a:pt x="8105" y="14370"/>
                  </a:cubicBezTo>
                  <a:cubicBezTo>
                    <a:pt x="8264" y="14187"/>
                    <a:pt x="8379" y="14005"/>
                    <a:pt x="8516" y="13822"/>
                  </a:cubicBezTo>
                  <a:lnTo>
                    <a:pt x="8516" y="13822"/>
                  </a:lnTo>
                  <a:cubicBezTo>
                    <a:pt x="8516" y="13868"/>
                    <a:pt x="8493" y="13891"/>
                    <a:pt x="8470" y="13936"/>
                  </a:cubicBezTo>
                  <a:cubicBezTo>
                    <a:pt x="8322" y="14364"/>
                    <a:pt x="8604" y="14649"/>
                    <a:pt x="8920" y="14649"/>
                  </a:cubicBezTo>
                  <a:cubicBezTo>
                    <a:pt x="9093" y="14649"/>
                    <a:pt x="9277" y="14564"/>
                    <a:pt x="9406" y="14370"/>
                  </a:cubicBezTo>
                  <a:cubicBezTo>
                    <a:pt x="9657" y="14005"/>
                    <a:pt x="9908" y="13617"/>
                    <a:pt x="10136" y="13252"/>
                  </a:cubicBezTo>
                  <a:lnTo>
                    <a:pt x="10136" y="13252"/>
                  </a:lnTo>
                  <a:cubicBezTo>
                    <a:pt x="10113" y="13503"/>
                    <a:pt x="10113" y="13731"/>
                    <a:pt x="10113" y="13982"/>
                  </a:cubicBezTo>
                  <a:cubicBezTo>
                    <a:pt x="10142" y="14295"/>
                    <a:pt x="10400" y="14492"/>
                    <a:pt x="10657" y="14492"/>
                  </a:cubicBezTo>
                  <a:cubicBezTo>
                    <a:pt x="10813" y="14492"/>
                    <a:pt x="10969" y="14420"/>
                    <a:pt x="11072" y="14256"/>
                  </a:cubicBezTo>
                  <a:cubicBezTo>
                    <a:pt x="11072" y="14233"/>
                    <a:pt x="11072" y="14233"/>
                    <a:pt x="11072" y="14233"/>
                  </a:cubicBezTo>
                  <a:cubicBezTo>
                    <a:pt x="11118" y="14324"/>
                    <a:pt x="11186" y="14416"/>
                    <a:pt x="11277" y="14461"/>
                  </a:cubicBezTo>
                  <a:cubicBezTo>
                    <a:pt x="11355" y="14518"/>
                    <a:pt x="11446" y="14544"/>
                    <a:pt x="11537" y="14544"/>
                  </a:cubicBezTo>
                  <a:cubicBezTo>
                    <a:pt x="11740" y="14544"/>
                    <a:pt x="11945" y="14415"/>
                    <a:pt x="12008" y="14210"/>
                  </a:cubicBezTo>
                  <a:cubicBezTo>
                    <a:pt x="12396" y="12978"/>
                    <a:pt x="12647" y="11745"/>
                    <a:pt x="12761" y="10467"/>
                  </a:cubicBezTo>
                  <a:cubicBezTo>
                    <a:pt x="12761" y="10284"/>
                    <a:pt x="12693" y="10147"/>
                    <a:pt x="12601" y="10056"/>
                  </a:cubicBezTo>
                  <a:cubicBezTo>
                    <a:pt x="12715" y="9440"/>
                    <a:pt x="12784" y="8778"/>
                    <a:pt x="12807" y="8116"/>
                  </a:cubicBezTo>
                  <a:cubicBezTo>
                    <a:pt x="12807" y="7979"/>
                    <a:pt x="12761" y="7865"/>
                    <a:pt x="12693" y="7796"/>
                  </a:cubicBezTo>
                  <a:cubicBezTo>
                    <a:pt x="12739" y="7487"/>
                    <a:pt x="12513" y="7262"/>
                    <a:pt x="12249" y="7262"/>
                  </a:cubicBezTo>
                  <a:cubicBezTo>
                    <a:pt x="12123" y="7262"/>
                    <a:pt x="11989" y="7313"/>
                    <a:pt x="11871" y="7431"/>
                  </a:cubicBezTo>
                  <a:cubicBezTo>
                    <a:pt x="11734" y="7568"/>
                    <a:pt x="11597" y="7705"/>
                    <a:pt x="11460" y="7819"/>
                  </a:cubicBezTo>
                  <a:cubicBezTo>
                    <a:pt x="11476" y="7566"/>
                    <a:pt x="11239" y="7379"/>
                    <a:pt x="10994" y="7379"/>
                  </a:cubicBezTo>
                  <a:cubicBezTo>
                    <a:pt x="10885" y="7379"/>
                    <a:pt x="10775" y="7416"/>
                    <a:pt x="10684" y="7500"/>
                  </a:cubicBezTo>
                  <a:cubicBezTo>
                    <a:pt x="10296" y="7842"/>
                    <a:pt x="9931" y="8207"/>
                    <a:pt x="9588" y="8572"/>
                  </a:cubicBezTo>
                  <a:cubicBezTo>
                    <a:pt x="9506" y="8490"/>
                    <a:pt x="9399" y="8444"/>
                    <a:pt x="9283" y="8444"/>
                  </a:cubicBezTo>
                  <a:cubicBezTo>
                    <a:pt x="9175" y="8444"/>
                    <a:pt x="9060" y="8484"/>
                    <a:pt x="8949" y="8572"/>
                  </a:cubicBezTo>
                  <a:cubicBezTo>
                    <a:pt x="8858" y="8641"/>
                    <a:pt x="8767" y="8709"/>
                    <a:pt x="8675" y="8778"/>
                  </a:cubicBezTo>
                  <a:cubicBezTo>
                    <a:pt x="8652" y="8687"/>
                    <a:pt x="8607" y="8595"/>
                    <a:pt x="8516" y="8527"/>
                  </a:cubicBezTo>
                  <a:cubicBezTo>
                    <a:pt x="8516" y="8504"/>
                    <a:pt x="8516" y="8504"/>
                    <a:pt x="8493" y="8504"/>
                  </a:cubicBezTo>
                  <a:cubicBezTo>
                    <a:pt x="8584" y="8344"/>
                    <a:pt x="8675" y="8184"/>
                    <a:pt x="8767" y="8025"/>
                  </a:cubicBezTo>
                  <a:cubicBezTo>
                    <a:pt x="8926" y="7751"/>
                    <a:pt x="8789" y="7545"/>
                    <a:pt x="8561" y="7454"/>
                  </a:cubicBezTo>
                  <a:cubicBezTo>
                    <a:pt x="8652" y="7271"/>
                    <a:pt x="8744" y="7066"/>
                    <a:pt x="8858" y="6883"/>
                  </a:cubicBezTo>
                  <a:cubicBezTo>
                    <a:pt x="9024" y="6535"/>
                    <a:pt x="8709" y="6388"/>
                    <a:pt x="8398" y="6388"/>
                  </a:cubicBezTo>
                  <a:cubicBezTo>
                    <a:pt x="8240" y="6388"/>
                    <a:pt x="8083" y="6426"/>
                    <a:pt x="7991" y="6495"/>
                  </a:cubicBezTo>
                  <a:cubicBezTo>
                    <a:pt x="7717" y="6701"/>
                    <a:pt x="7466" y="6929"/>
                    <a:pt x="7237" y="7157"/>
                  </a:cubicBezTo>
                  <a:cubicBezTo>
                    <a:pt x="7306" y="6952"/>
                    <a:pt x="7397" y="6746"/>
                    <a:pt x="7488" y="6518"/>
                  </a:cubicBezTo>
                  <a:cubicBezTo>
                    <a:pt x="7640" y="6170"/>
                    <a:pt x="7339" y="6013"/>
                    <a:pt x="7033" y="6013"/>
                  </a:cubicBezTo>
                  <a:cubicBezTo>
                    <a:pt x="6878" y="6013"/>
                    <a:pt x="6721" y="6053"/>
                    <a:pt x="6621" y="6130"/>
                  </a:cubicBezTo>
                  <a:cubicBezTo>
                    <a:pt x="6598" y="6153"/>
                    <a:pt x="6598" y="6153"/>
                    <a:pt x="6575" y="6176"/>
                  </a:cubicBezTo>
                  <a:cubicBezTo>
                    <a:pt x="6667" y="5674"/>
                    <a:pt x="6758" y="5194"/>
                    <a:pt x="6804" y="4692"/>
                  </a:cubicBezTo>
                  <a:cubicBezTo>
                    <a:pt x="6846" y="4352"/>
                    <a:pt x="6607" y="4179"/>
                    <a:pt x="6343" y="4179"/>
                  </a:cubicBezTo>
                  <a:cubicBezTo>
                    <a:pt x="6182" y="4179"/>
                    <a:pt x="6012" y="4243"/>
                    <a:pt x="5891" y="4373"/>
                  </a:cubicBezTo>
                  <a:cubicBezTo>
                    <a:pt x="5754" y="4532"/>
                    <a:pt x="5640" y="4669"/>
                    <a:pt x="5503" y="4829"/>
                  </a:cubicBezTo>
                  <a:cubicBezTo>
                    <a:pt x="5640" y="4395"/>
                    <a:pt x="5754" y="3962"/>
                    <a:pt x="5891" y="3528"/>
                  </a:cubicBezTo>
                  <a:cubicBezTo>
                    <a:pt x="5991" y="3211"/>
                    <a:pt x="5701" y="3004"/>
                    <a:pt x="5414" y="3004"/>
                  </a:cubicBezTo>
                  <a:cubicBezTo>
                    <a:pt x="5307" y="3004"/>
                    <a:pt x="5201" y="3033"/>
                    <a:pt x="5115" y="3094"/>
                  </a:cubicBezTo>
                  <a:cubicBezTo>
                    <a:pt x="5046" y="3140"/>
                    <a:pt x="4978" y="3208"/>
                    <a:pt x="4909" y="3254"/>
                  </a:cubicBezTo>
                  <a:cubicBezTo>
                    <a:pt x="4978" y="2866"/>
                    <a:pt x="5023" y="2455"/>
                    <a:pt x="5092" y="2067"/>
                  </a:cubicBezTo>
                  <a:cubicBezTo>
                    <a:pt x="5128" y="1780"/>
                    <a:pt x="4825" y="1620"/>
                    <a:pt x="4550" y="1620"/>
                  </a:cubicBezTo>
                  <a:cubicBezTo>
                    <a:pt x="4475" y="1620"/>
                    <a:pt x="4402" y="1632"/>
                    <a:pt x="4338" y="1656"/>
                  </a:cubicBezTo>
                  <a:cubicBezTo>
                    <a:pt x="4361" y="1474"/>
                    <a:pt x="4407" y="1268"/>
                    <a:pt x="4430" y="1086"/>
                  </a:cubicBezTo>
                  <a:cubicBezTo>
                    <a:pt x="4473" y="806"/>
                    <a:pt x="4170" y="627"/>
                    <a:pt x="3906" y="627"/>
                  </a:cubicBezTo>
                  <a:cubicBezTo>
                    <a:pt x="3890" y="627"/>
                    <a:pt x="3875" y="628"/>
                    <a:pt x="3859" y="629"/>
                  </a:cubicBezTo>
                  <a:cubicBezTo>
                    <a:pt x="3859" y="606"/>
                    <a:pt x="3836" y="561"/>
                    <a:pt x="3836" y="538"/>
                  </a:cubicBezTo>
                  <a:cubicBezTo>
                    <a:pt x="3803" y="294"/>
                    <a:pt x="3630" y="201"/>
                    <a:pt x="3435" y="201"/>
                  </a:cubicBezTo>
                  <a:cubicBezTo>
                    <a:pt x="3227" y="201"/>
                    <a:pt x="2995" y="306"/>
                    <a:pt x="2878" y="447"/>
                  </a:cubicBezTo>
                  <a:lnTo>
                    <a:pt x="2604" y="789"/>
                  </a:lnTo>
                  <a:cubicBezTo>
                    <a:pt x="2690" y="496"/>
                    <a:pt x="2399" y="320"/>
                    <a:pt x="2133" y="320"/>
                  </a:cubicBezTo>
                  <a:cubicBezTo>
                    <a:pt x="2047" y="320"/>
                    <a:pt x="1963" y="339"/>
                    <a:pt x="1896" y="378"/>
                  </a:cubicBezTo>
                  <a:cubicBezTo>
                    <a:pt x="1714" y="469"/>
                    <a:pt x="1554" y="584"/>
                    <a:pt x="1394" y="698"/>
                  </a:cubicBezTo>
                  <a:lnTo>
                    <a:pt x="1440" y="447"/>
                  </a:lnTo>
                  <a:cubicBezTo>
                    <a:pt x="1499" y="149"/>
                    <a:pt x="1243" y="1"/>
                    <a:pt x="96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>
              <a:off x="645175" y="3632150"/>
              <a:ext cx="394550" cy="462975"/>
            </a:xfrm>
            <a:custGeom>
              <a:avLst/>
              <a:gdLst/>
              <a:ahLst/>
              <a:cxnLst/>
              <a:rect l="l" t="t" r="r" b="b"/>
              <a:pathLst>
                <a:path w="15782" h="18519" extrusionOk="0">
                  <a:moveTo>
                    <a:pt x="7182" y="1688"/>
                  </a:moveTo>
                  <a:cubicBezTo>
                    <a:pt x="8027" y="5067"/>
                    <a:pt x="9214" y="8331"/>
                    <a:pt x="10720" y="11503"/>
                  </a:cubicBezTo>
                  <a:cubicBezTo>
                    <a:pt x="10775" y="11612"/>
                    <a:pt x="10914" y="11677"/>
                    <a:pt x="11038" y="11677"/>
                  </a:cubicBezTo>
                  <a:cubicBezTo>
                    <a:pt x="11071" y="11677"/>
                    <a:pt x="11103" y="11673"/>
                    <a:pt x="11131" y="11663"/>
                  </a:cubicBezTo>
                  <a:cubicBezTo>
                    <a:pt x="12409" y="11275"/>
                    <a:pt x="13665" y="10910"/>
                    <a:pt x="14920" y="10545"/>
                  </a:cubicBezTo>
                  <a:lnTo>
                    <a:pt x="14920" y="10545"/>
                  </a:lnTo>
                  <a:cubicBezTo>
                    <a:pt x="14578" y="12941"/>
                    <a:pt x="14098" y="15315"/>
                    <a:pt x="13459" y="17666"/>
                  </a:cubicBezTo>
                  <a:cubicBezTo>
                    <a:pt x="10789" y="16776"/>
                    <a:pt x="8118" y="15886"/>
                    <a:pt x="5425" y="14995"/>
                  </a:cubicBezTo>
                  <a:cubicBezTo>
                    <a:pt x="6475" y="14242"/>
                    <a:pt x="7525" y="13558"/>
                    <a:pt x="8620" y="12873"/>
                  </a:cubicBezTo>
                  <a:cubicBezTo>
                    <a:pt x="8780" y="12781"/>
                    <a:pt x="8712" y="12530"/>
                    <a:pt x="8552" y="12485"/>
                  </a:cubicBezTo>
                  <a:cubicBezTo>
                    <a:pt x="8529" y="12439"/>
                    <a:pt x="8529" y="12416"/>
                    <a:pt x="8506" y="12393"/>
                  </a:cubicBezTo>
                  <a:cubicBezTo>
                    <a:pt x="6132" y="9403"/>
                    <a:pt x="3759" y="6413"/>
                    <a:pt x="1385" y="3423"/>
                  </a:cubicBezTo>
                  <a:lnTo>
                    <a:pt x="1385" y="3423"/>
                  </a:lnTo>
                  <a:cubicBezTo>
                    <a:pt x="2092" y="3492"/>
                    <a:pt x="2800" y="3583"/>
                    <a:pt x="3508" y="3651"/>
                  </a:cubicBezTo>
                  <a:cubicBezTo>
                    <a:pt x="3950" y="3702"/>
                    <a:pt x="4721" y="3931"/>
                    <a:pt x="5321" y="3931"/>
                  </a:cubicBezTo>
                  <a:cubicBezTo>
                    <a:pt x="5527" y="3931"/>
                    <a:pt x="5713" y="3904"/>
                    <a:pt x="5859" y="3834"/>
                  </a:cubicBezTo>
                  <a:cubicBezTo>
                    <a:pt x="6498" y="3537"/>
                    <a:pt x="6886" y="2556"/>
                    <a:pt x="7182" y="1688"/>
                  </a:cubicBezTo>
                  <a:close/>
                  <a:moveTo>
                    <a:pt x="7247" y="0"/>
                  </a:moveTo>
                  <a:cubicBezTo>
                    <a:pt x="7113" y="0"/>
                    <a:pt x="6983" y="59"/>
                    <a:pt x="6931" y="182"/>
                  </a:cubicBezTo>
                  <a:cubicBezTo>
                    <a:pt x="6703" y="730"/>
                    <a:pt x="6475" y="1278"/>
                    <a:pt x="6224" y="1825"/>
                  </a:cubicBezTo>
                  <a:cubicBezTo>
                    <a:pt x="5829" y="2767"/>
                    <a:pt x="5772" y="3036"/>
                    <a:pt x="4718" y="3036"/>
                  </a:cubicBezTo>
                  <a:cubicBezTo>
                    <a:pt x="4674" y="3036"/>
                    <a:pt x="4628" y="3036"/>
                    <a:pt x="4580" y="3035"/>
                  </a:cubicBezTo>
                  <a:cubicBezTo>
                    <a:pt x="3279" y="3012"/>
                    <a:pt x="1910" y="2738"/>
                    <a:pt x="632" y="2579"/>
                  </a:cubicBezTo>
                  <a:cubicBezTo>
                    <a:pt x="621" y="2578"/>
                    <a:pt x="611" y="2577"/>
                    <a:pt x="601" y="2577"/>
                  </a:cubicBezTo>
                  <a:cubicBezTo>
                    <a:pt x="312" y="2577"/>
                    <a:pt x="0" y="2885"/>
                    <a:pt x="221" y="3149"/>
                  </a:cubicBezTo>
                  <a:cubicBezTo>
                    <a:pt x="2754" y="6345"/>
                    <a:pt x="5311" y="9563"/>
                    <a:pt x="7844" y="12759"/>
                  </a:cubicBezTo>
                  <a:cubicBezTo>
                    <a:pt x="6635" y="13329"/>
                    <a:pt x="5516" y="14014"/>
                    <a:pt x="4443" y="14813"/>
                  </a:cubicBezTo>
                  <a:cubicBezTo>
                    <a:pt x="4169" y="15018"/>
                    <a:pt x="4238" y="15384"/>
                    <a:pt x="4558" y="15475"/>
                  </a:cubicBezTo>
                  <a:cubicBezTo>
                    <a:pt x="7570" y="16502"/>
                    <a:pt x="10606" y="17483"/>
                    <a:pt x="13642" y="18511"/>
                  </a:cubicBezTo>
                  <a:cubicBezTo>
                    <a:pt x="13666" y="18516"/>
                    <a:pt x="13690" y="18518"/>
                    <a:pt x="13714" y="18518"/>
                  </a:cubicBezTo>
                  <a:cubicBezTo>
                    <a:pt x="13893" y="18518"/>
                    <a:pt x="14058" y="18375"/>
                    <a:pt x="14098" y="18214"/>
                  </a:cubicBezTo>
                  <a:cubicBezTo>
                    <a:pt x="14829" y="15543"/>
                    <a:pt x="15377" y="12850"/>
                    <a:pt x="15742" y="10111"/>
                  </a:cubicBezTo>
                  <a:cubicBezTo>
                    <a:pt x="15781" y="9874"/>
                    <a:pt x="15616" y="9636"/>
                    <a:pt x="15392" y="9636"/>
                  </a:cubicBezTo>
                  <a:cubicBezTo>
                    <a:pt x="15358" y="9636"/>
                    <a:pt x="15322" y="9642"/>
                    <a:pt x="15285" y="9654"/>
                  </a:cubicBezTo>
                  <a:cubicBezTo>
                    <a:pt x="14258" y="9951"/>
                    <a:pt x="13071" y="10522"/>
                    <a:pt x="12021" y="10613"/>
                  </a:cubicBezTo>
                  <a:cubicBezTo>
                    <a:pt x="11854" y="10728"/>
                    <a:pt x="11701" y="10786"/>
                    <a:pt x="11558" y="10786"/>
                  </a:cubicBezTo>
                  <a:cubicBezTo>
                    <a:pt x="11389" y="10786"/>
                    <a:pt x="11234" y="10705"/>
                    <a:pt x="11086" y="10545"/>
                  </a:cubicBezTo>
                  <a:cubicBezTo>
                    <a:pt x="10926" y="10202"/>
                    <a:pt x="10766" y="9860"/>
                    <a:pt x="10629" y="9517"/>
                  </a:cubicBezTo>
                  <a:cubicBezTo>
                    <a:pt x="10332" y="8878"/>
                    <a:pt x="10058" y="8216"/>
                    <a:pt x="9807" y="7554"/>
                  </a:cubicBezTo>
                  <a:cubicBezTo>
                    <a:pt x="8894" y="5181"/>
                    <a:pt x="8164" y="2738"/>
                    <a:pt x="7616" y="250"/>
                  </a:cubicBezTo>
                  <a:cubicBezTo>
                    <a:pt x="7578" y="87"/>
                    <a:pt x="7410" y="0"/>
                    <a:pt x="7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0" name="图片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827" y="-150699"/>
            <a:ext cx="2893944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7"/>
          <p:cNvSpPr txBox="1">
            <a:spLocks noChangeArrowheads="1"/>
          </p:cNvSpPr>
          <p:nvPr/>
        </p:nvSpPr>
        <p:spPr bwMode="auto">
          <a:xfrm>
            <a:off x="3021841" y="112206"/>
            <a:ext cx="3114593" cy="55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8" tIns="34289" rIns="68558" bIns="34289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</a:t>
            </a:r>
            <a:endParaRPr lang="en-US" altLang="en-US" sz="15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25280" y="802066"/>
            <a:ext cx="8642520" cy="3834383"/>
          </a:xfrm>
          <a:prstGeom prst="rect">
            <a:avLst/>
          </a:prstGeom>
        </p:spPr>
        <p:txBody>
          <a:bodyPr wrap="square" lIns="68558" tIns="34289" rIns="68558" bIns="34289">
            <a:spAutoFit/>
          </a:bodyPr>
          <a:lstStyle/>
          <a:p>
            <a:pPr indent="257126" algn="just">
              <a:lnSpc>
                <a:spcPct val="150000"/>
              </a:lnSpc>
              <a:spcAft>
                <a:spcPts val="150"/>
              </a:spcAft>
            </a:pP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Đĩnh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trạng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nổi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lịch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Nam.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Vốn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lanh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lợi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minh, ham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nhưng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nghèo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Đĩnh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thủ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ghé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gần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đứng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ngoài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cửa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giảng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Ban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nhặt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củi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kiếm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tối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cậu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lo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ôn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nghèo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cậu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bắt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đom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đóm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bỏ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vỏ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trứng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lấy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giấy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cậu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Nhờ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siêng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kiên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nỗ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vượt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mọi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khó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khăn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Đĩnh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Trạng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Tiễn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sĩ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indent="257126" algn="just">
              <a:lnSpc>
                <a:spcPct val="150000"/>
              </a:lnSpc>
              <a:spcAft>
                <a:spcPts val="150"/>
              </a:spcAft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NXB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46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6EFE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812800" y="846921"/>
            <a:ext cx="2272665" cy="3730943"/>
            <a:chOff x="2417064" y="1129220"/>
            <a:chExt cx="3030220" cy="49745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71316" y="1129220"/>
              <a:ext cx="801344" cy="80435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724656" y="1156716"/>
              <a:ext cx="704215" cy="707390"/>
            </a:xfrm>
            <a:custGeom>
              <a:avLst/>
              <a:gdLst/>
              <a:ahLst/>
              <a:cxnLst/>
              <a:rect l="l" t="t" r="r" b="b"/>
              <a:pathLst>
                <a:path w="704214" h="707389">
                  <a:moveTo>
                    <a:pt x="352044" y="0"/>
                  </a:moveTo>
                  <a:lnTo>
                    <a:pt x="304271" y="3226"/>
                  </a:lnTo>
                  <a:lnTo>
                    <a:pt x="258453" y="12625"/>
                  </a:lnTo>
                  <a:lnTo>
                    <a:pt x="215009" y="27777"/>
                  </a:lnTo>
                  <a:lnTo>
                    <a:pt x="174356" y="48260"/>
                  </a:lnTo>
                  <a:lnTo>
                    <a:pt x="136916" y="73653"/>
                  </a:lnTo>
                  <a:lnTo>
                    <a:pt x="103108" y="103536"/>
                  </a:lnTo>
                  <a:lnTo>
                    <a:pt x="73350" y="137489"/>
                  </a:lnTo>
                  <a:lnTo>
                    <a:pt x="48062" y="175090"/>
                  </a:lnTo>
                  <a:lnTo>
                    <a:pt x="27664" y="215919"/>
                  </a:lnTo>
                  <a:lnTo>
                    <a:pt x="12574" y="259556"/>
                  </a:lnTo>
                  <a:lnTo>
                    <a:pt x="3213" y="305579"/>
                  </a:lnTo>
                  <a:lnTo>
                    <a:pt x="0" y="353568"/>
                  </a:lnTo>
                  <a:lnTo>
                    <a:pt x="3213" y="401556"/>
                  </a:lnTo>
                  <a:lnTo>
                    <a:pt x="12574" y="447579"/>
                  </a:lnTo>
                  <a:lnTo>
                    <a:pt x="27664" y="491216"/>
                  </a:lnTo>
                  <a:lnTo>
                    <a:pt x="48062" y="532045"/>
                  </a:lnTo>
                  <a:lnTo>
                    <a:pt x="73350" y="569646"/>
                  </a:lnTo>
                  <a:lnTo>
                    <a:pt x="103108" y="603599"/>
                  </a:lnTo>
                  <a:lnTo>
                    <a:pt x="136916" y="633482"/>
                  </a:lnTo>
                  <a:lnTo>
                    <a:pt x="174356" y="658876"/>
                  </a:lnTo>
                  <a:lnTo>
                    <a:pt x="215009" y="679358"/>
                  </a:lnTo>
                  <a:lnTo>
                    <a:pt x="258453" y="694510"/>
                  </a:lnTo>
                  <a:lnTo>
                    <a:pt x="304271" y="703909"/>
                  </a:lnTo>
                  <a:lnTo>
                    <a:pt x="352044" y="707136"/>
                  </a:lnTo>
                  <a:lnTo>
                    <a:pt x="399816" y="703909"/>
                  </a:lnTo>
                  <a:lnTo>
                    <a:pt x="445634" y="694510"/>
                  </a:lnTo>
                  <a:lnTo>
                    <a:pt x="489078" y="679358"/>
                  </a:lnTo>
                  <a:lnTo>
                    <a:pt x="529731" y="658876"/>
                  </a:lnTo>
                  <a:lnTo>
                    <a:pt x="567171" y="633482"/>
                  </a:lnTo>
                  <a:lnTo>
                    <a:pt x="600979" y="603599"/>
                  </a:lnTo>
                  <a:lnTo>
                    <a:pt x="630737" y="569646"/>
                  </a:lnTo>
                  <a:lnTo>
                    <a:pt x="656025" y="532045"/>
                  </a:lnTo>
                  <a:lnTo>
                    <a:pt x="676423" y="491216"/>
                  </a:lnTo>
                  <a:lnTo>
                    <a:pt x="691513" y="447579"/>
                  </a:lnTo>
                  <a:lnTo>
                    <a:pt x="700874" y="401556"/>
                  </a:lnTo>
                  <a:lnTo>
                    <a:pt x="704088" y="353568"/>
                  </a:lnTo>
                  <a:lnTo>
                    <a:pt x="700874" y="305579"/>
                  </a:lnTo>
                  <a:lnTo>
                    <a:pt x="691513" y="259556"/>
                  </a:lnTo>
                  <a:lnTo>
                    <a:pt x="676423" y="215919"/>
                  </a:lnTo>
                  <a:lnTo>
                    <a:pt x="656025" y="175090"/>
                  </a:lnTo>
                  <a:lnTo>
                    <a:pt x="630737" y="137489"/>
                  </a:lnTo>
                  <a:lnTo>
                    <a:pt x="600979" y="103536"/>
                  </a:lnTo>
                  <a:lnTo>
                    <a:pt x="567171" y="73653"/>
                  </a:lnTo>
                  <a:lnTo>
                    <a:pt x="529731" y="48260"/>
                  </a:lnTo>
                  <a:lnTo>
                    <a:pt x="489078" y="27777"/>
                  </a:lnTo>
                  <a:lnTo>
                    <a:pt x="445634" y="12625"/>
                  </a:lnTo>
                  <a:lnTo>
                    <a:pt x="399816" y="3226"/>
                  </a:lnTo>
                  <a:lnTo>
                    <a:pt x="35204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17064" y="1976627"/>
              <a:ext cx="3030220" cy="4107179"/>
            </a:xfrm>
            <a:custGeom>
              <a:avLst/>
              <a:gdLst/>
              <a:ahLst/>
              <a:cxnLst/>
              <a:rect l="l" t="t" r="r" b="b"/>
              <a:pathLst>
                <a:path w="3030220" h="4107179">
                  <a:moveTo>
                    <a:pt x="1514856" y="0"/>
                  </a:moveTo>
                  <a:lnTo>
                    <a:pt x="0" y="655320"/>
                  </a:lnTo>
                  <a:lnTo>
                    <a:pt x="0" y="4107180"/>
                  </a:lnTo>
                  <a:lnTo>
                    <a:pt x="3029712" y="4107180"/>
                  </a:lnTo>
                  <a:lnTo>
                    <a:pt x="3029712" y="738505"/>
                  </a:lnTo>
                  <a:lnTo>
                    <a:pt x="1514856" y="738505"/>
                  </a:lnTo>
                  <a:lnTo>
                    <a:pt x="1455957" y="733800"/>
                  </a:lnTo>
                  <a:lnTo>
                    <a:pt x="1401883" y="720397"/>
                  </a:lnTo>
                  <a:lnTo>
                    <a:pt x="1354179" y="699366"/>
                  </a:lnTo>
                  <a:lnTo>
                    <a:pt x="1314388" y="671774"/>
                  </a:lnTo>
                  <a:lnTo>
                    <a:pt x="1284054" y="638691"/>
                  </a:lnTo>
                  <a:lnTo>
                    <a:pt x="1264722" y="601185"/>
                  </a:lnTo>
                  <a:lnTo>
                    <a:pt x="1257935" y="560324"/>
                  </a:lnTo>
                  <a:lnTo>
                    <a:pt x="1264722" y="519455"/>
                  </a:lnTo>
                  <a:lnTo>
                    <a:pt x="1284054" y="481931"/>
                  </a:lnTo>
                  <a:lnTo>
                    <a:pt x="1314388" y="448823"/>
                  </a:lnTo>
                  <a:lnTo>
                    <a:pt x="1354179" y="421204"/>
                  </a:lnTo>
                  <a:lnTo>
                    <a:pt x="1401883" y="400148"/>
                  </a:lnTo>
                  <a:lnTo>
                    <a:pt x="1455957" y="386727"/>
                  </a:lnTo>
                  <a:lnTo>
                    <a:pt x="1514856" y="382016"/>
                  </a:lnTo>
                  <a:lnTo>
                    <a:pt x="2397934" y="382016"/>
                  </a:lnTo>
                  <a:lnTo>
                    <a:pt x="1514856" y="0"/>
                  </a:lnTo>
                  <a:close/>
                </a:path>
                <a:path w="3030220" h="4107179">
                  <a:moveTo>
                    <a:pt x="2397934" y="382016"/>
                  </a:moveTo>
                  <a:lnTo>
                    <a:pt x="1514856" y="382016"/>
                  </a:lnTo>
                  <a:lnTo>
                    <a:pt x="1573754" y="386727"/>
                  </a:lnTo>
                  <a:lnTo>
                    <a:pt x="1627828" y="400148"/>
                  </a:lnTo>
                  <a:lnTo>
                    <a:pt x="1675532" y="421204"/>
                  </a:lnTo>
                  <a:lnTo>
                    <a:pt x="1715323" y="448823"/>
                  </a:lnTo>
                  <a:lnTo>
                    <a:pt x="1745657" y="481931"/>
                  </a:lnTo>
                  <a:lnTo>
                    <a:pt x="1764989" y="519455"/>
                  </a:lnTo>
                  <a:lnTo>
                    <a:pt x="1771777" y="560324"/>
                  </a:lnTo>
                  <a:lnTo>
                    <a:pt x="1764989" y="601185"/>
                  </a:lnTo>
                  <a:lnTo>
                    <a:pt x="1745657" y="638691"/>
                  </a:lnTo>
                  <a:lnTo>
                    <a:pt x="1715323" y="671774"/>
                  </a:lnTo>
                  <a:lnTo>
                    <a:pt x="1675532" y="699366"/>
                  </a:lnTo>
                  <a:lnTo>
                    <a:pt x="1627828" y="720397"/>
                  </a:lnTo>
                  <a:lnTo>
                    <a:pt x="1573754" y="733800"/>
                  </a:lnTo>
                  <a:lnTo>
                    <a:pt x="1514856" y="738505"/>
                  </a:lnTo>
                  <a:lnTo>
                    <a:pt x="3029712" y="738505"/>
                  </a:lnTo>
                  <a:lnTo>
                    <a:pt x="3029712" y="655320"/>
                  </a:lnTo>
                  <a:lnTo>
                    <a:pt x="2397934" y="382016"/>
                  </a:lnTo>
                  <a:close/>
                </a:path>
              </a:pathLst>
            </a:custGeom>
            <a:solidFill>
              <a:srgbClr val="E28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421636" y="5670804"/>
              <a:ext cx="3025140" cy="433070"/>
            </a:xfrm>
            <a:custGeom>
              <a:avLst/>
              <a:gdLst/>
              <a:ahLst/>
              <a:cxnLst/>
              <a:rect l="l" t="t" r="r" b="b"/>
              <a:pathLst>
                <a:path w="3025140" h="433070">
                  <a:moveTo>
                    <a:pt x="3025140" y="0"/>
                  </a:moveTo>
                  <a:lnTo>
                    <a:pt x="0" y="0"/>
                  </a:lnTo>
                  <a:lnTo>
                    <a:pt x="0" y="432816"/>
                  </a:lnTo>
                  <a:lnTo>
                    <a:pt x="3025140" y="432816"/>
                  </a:lnTo>
                  <a:lnTo>
                    <a:pt x="3025140" y="0"/>
                  </a:lnTo>
                  <a:close/>
                </a:path>
              </a:pathLst>
            </a:custGeom>
            <a:solidFill>
              <a:srgbClr val="D04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88208" y="5411723"/>
              <a:ext cx="1360805" cy="0"/>
            </a:xfrm>
            <a:custGeom>
              <a:avLst/>
              <a:gdLst/>
              <a:ahLst/>
              <a:cxnLst/>
              <a:rect l="l" t="t" r="r" b="b"/>
              <a:pathLst>
                <a:path w="1360804">
                  <a:moveTo>
                    <a:pt x="0" y="0"/>
                  </a:moveTo>
                  <a:lnTo>
                    <a:pt x="1360551" y="0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06952" y="1475633"/>
              <a:ext cx="365760" cy="1075055"/>
            </a:xfrm>
            <a:custGeom>
              <a:avLst/>
              <a:gdLst/>
              <a:ahLst/>
              <a:cxnLst/>
              <a:rect l="l" t="t" r="r" b="b"/>
              <a:pathLst>
                <a:path w="365760" h="1075055">
                  <a:moveTo>
                    <a:pt x="153415" y="974577"/>
                  </a:moveTo>
                  <a:lnTo>
                    <a:pt x="152105" y="972976"/>
                  </a:lnTo>
                  <a:lnTo>
                    <a:pt x="146672" y="980574"/>
                  </a:lnTo>
                  <a:lnTo>
                    <a:pt x="137764" y="994784"/>
                  </a:lnTo>
                  <a:lnTo>
                    <a:pt x="126028" y="1013019"/>
                  </a:lnTo>
                  <a:lnTo>
                    <a:pt x="112112" y="1032692"/>
                  </a:lnTo>
                  <a:lnTo>
                    <a:pt x="96663" y="1051216"/>
                  </a:lnTo>
                  <a:lnTo>
                    <a:pt x="80329" y="1066004"/>
                  </a:lnTo>
                  <a:lnTo>
                    <a:pt x="63757" y="1074468"/>
                  </a:lnTo>
                  <a:lnTo>
                    <a:pt x="47596" y="1074023"/>
                  </a:lnTo>
                  <a:lnTo>
                    <a:pt x="32491" y="1062080"/>
                  </a:lnTo>
                  <a:lnTo>
                    <a:pt x="19092" y="1036053"/>
                  </a:lnTo>
                  <a:lnTo>
                    <a:pt x="8046" y="993354"/>
                  </a:lnTo>
                  <a:lnTo>
                    <a:pt x="0" y="931397"/>
                  </a:lnTo>
                  <a:lnTo>
                    <a:pt x="2185" y="897803"/>
                  </a:lnTo>
                  <a:lnTo>
                    <a:pt x="4472" y="857113"/>
                  </a:lnTo>
                  <a:lnTo>
                    <a:pt x="6938" y="810464"/>
                  </a:lnTo>
                  <a:lnTo>
                    <a:pt x="9657" y="758993"/>
                  </a:lnTo>
                  <a:lnTo>
                    <a:pt x="12704" y="703837"/>
                  </a:lnTo>
                  <a:lnTo>
                    <a:pt x="16156" y="646133"/>
                  </a:lnTo>
                  <a:lnTo>
                    <a:pt x="20087" y="587018"/>
                  </a:lnTo>
                  <a:lnTo>
                    <a:pt x="24573" y="527629"/>
                  </a:lnTo>
                  <a:lnTo>
                    <a:pt x="29690" y="469104"/>
                  </a:lnTo>
                  <a:lnTo>
                    <a:pt x="35512" y="412579"/>
                  </a:lnTo>
                  <a:lnTo>
                    <a:pt x="42116" y="359191"/>
                  </a:lnTo>
                  <a:lnTo>
                    <a:pt x="49576" y="310077"/>
                  </a:lnTo>
                  <a:lnTo>
                    <a:pt x="57968" y="266374"/>
                  </a:lnTo>
                  <a:lnTo>
                    <a:pt x="67368" y="229219"/>
                  </a:lnTo>
                  <a:lnTo>
                    <a:pt x="89352" y="173185"/>
                  </a:lnTo>
                  <a:lnTo>
                    <a:pt x="114994" y="115976"/>
                  </a:lnTo>
                  <a:lnTo>
                    <a:pt x="143980" y="61504"/>
                  </a:lnTo>
                  <a:lnTo>
                    <a:pt x="176099" y="19576"/>
                  </a:lnTo>
                  <a:lnTo>
                    <a:pt x="211143" y="0"/>
                  </a:lnTo>
                  <a:lnTo>
                    <a:pt x="229695" y="1658"/>
                  </a:lnTo>
                  <a:lnTo>
                    <a:pt x="268733" y="34000"/>
                  </a:lnTo>
                  <a:lnTo>
                    <a:pt x="289164" y="67135"/>
                  </a:lnTo>
                  <a:lnTo>
                    <a:pt x="310170" y="113213"/>
                  </a:lnTo>
                  <a:lnTo>
                    <a:pt x="331724" y="173461"/>
                  </a:lnTo>
                  <a:lnTo>
                    <a:pt x="349697" y="240100"/>
                  </a:lnTo>
                  <a:lnTo>
                    <a:pt x="360623" y="304350"/>
                  </a:lnTo>
                  <a:lnTo>
                    <a:pt x="365390" y="366014"/>
                  </a:lnTo>
                  <a:lnTo>
                    <a:pt x="364884" y="424893"/>
                  </a:lnTo>
                  <a:lnTo>
                    <a:pt x="359993" y="480792"/>
                  </a:lnTo>
                  <a:lnTo>
                    <a:pt x="351605" y="533511"/>
                  </a:lnTo>
                  <a:lnTo>
                    <a:pt x="340607" y="582854"/>
                  </a:lnTo>
                  <a:lnTo>
                    <a:pt x="327886" y="628623"/>
                  </a:lnTo>
                  <a:lnTo>
                    <a:pt x="314332" y="670620"/>
                  </a:lnTo>
                  <a:lnTo>
                    <a:pt x="300830" y="708649"/>
                  </a:lnTo>
                  <a:lnTo>
                    <a:pt x="288268" y="742510"/>
                  </a:lnTo>
                  <a:lnTo>
                    <a:pt x="277534" y="772007"/>
                  </a:lnTo>
                  <a:lnTo>
                    <a:pt x="269516" y="796942"/>
                  </a:lnTo>
                  <a:lnTo>
                    <a:pt x="265100" y="817118"/>
                  </a:lnTo>
                  <a:lnTo>
                    <a:pt x="265175" y="832337"/>
                  </a:lnTo>
                </a:path>
              </a:pathLst>
            </a:custGeom>
            <a:ln w="12192">
              <a:solidFill>
                <a:srgbClr val="D04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84092" y="1219200"/>
              <a:ext cx="585470" cy="584200"/>
            </a:xfrm>
            <a:custGeom>
              <a:avLst/>
              <a:gdLst/>
              <a:ahLst/>
              <a:cxnLst/>
              <a:rect l="l" t="t" r="r" b="b"/>
              <a:pathLst>
                <a:path w="585470" h="584200">
                  <a:moveTo>
                    <a:pt x="292608" y="0"/>
                  </a:moveTo>
                  <a:lnTo>
                    <a:pt x="245159" y="3820"/>
                  </a:lnTo>
                  <a:lnTo>
                    <a:pt x="200143" y="14880"/>
                  </a:lnTo>
                  <a:lnTo>
                    <a:pt x="158163" y="32578"/>
                  </a:lnTo>
                  <a:lnTo>
                    <a:pt x="119822" y="56314"/>
                  </a:lnTo>
                  <a:lnTo>
                    <a:pt x="85724" y="85486"/>
                  </a:lnTo>
                  <a:lnTo>
                    <a:pt x="56473" y="119493"/>
                  </a:lnTo>
                  <a:lnTo>
                    <a:pt x="32671" y="157734"/>
                  </a:lnTo>
                  <a:lnTo>
                    <a:pt x="14923" y="199607"/>
                  </a:lnTo>
                  <a:lnTo>
                    <a:pt x="3831" y="244511"/>
                  </a:lnTo>
                  <a:lnTo>
                    <a:pt x="0" y="291846"/>
                  </a:lnTo>
                  <a:lnTo>
                    <a:pt x="3831" y="339180"/>
                  </a:lnTo>
                  <a:lnTo>
                    <a:pt x="14923" y="384084"/>
                  </a:lnTo>
                  <a:lnTo>
                    <a:pt x="32671" y="425957"/>
                  </a:lnTo>
                  <a:lnTo>
                    <a:pt x="56473" y="464198"/>
                  </a:lnTo>
                  <a:lnTo>
                    <a:pt x="85725" y="498205"/>
                  </a:lnTo>
                  <a:lnTo>
                    <a:pt x="119822" y="527377"/>
                  </a:lnTo>
                  <a:lnTo>
                    <a:pt x="158163" y="551113"/>
                  </a:lnTo>
                  <a:lnTo>
                    <a:pt x="200143" y="568811"/>
                  </a:lnTo>
                  <a:lnTo>
                    <a:pt x="245159" y="579871"/>
                  </a:lnTo>
                  <a:lnTo>
                    <a:pt x="292608" y="583691"/>
                  </a:lnTo>
                  <a:lnTo>
                    <a:pt x="340056" y="579871"/>
                  </a:lnTo>
                  <a:lnTo>
                    <a:pt x="385072" y="568811"/>
                  </a:lnTo>
                  <a:lnTo>
                    <a:pt x="427052" y="551113"/>
                  </a:lnTo>
                  <a:lnTo>
                    <a:pt x="465393" y="527377"/>
                  </a:lnTo>
                  <a:lnTo>
                    <a:pt x="499491" y="498205"/>
                  </a:lnTo>
                  <a:lnTo>
                    <a:pt x="528742" y="464198"/>
                  </a:lnTo>
                  <a:lnTo>
                    <a:pt x="552544" y="425957"/>
                  </a:lnTo>
                  <a:lnTo>
                    <a:pt x="570292" y="384084"/>
                  </a:lnTo>
                  <a:lnTo>
                    <a:pt x="581384" y="339180"/>
                  </a:lnTo>
                  <a:lnTo>
                    <a:pt x="585216" y="291846"/>
                  </a:lnTo>
                  <a:lnTo>
                    <a:pt x="581384" y="244511"/>
                  </a:lnTo>
                  <a:lnTo>
                    <a:pt x="570292" y="199607"/>
                  </a:lnTo>
                  <a:lnTo>
                    <a:pt x="552544" y="157734"/>
                  </a:lnTo>
                  <a:lnTo>
                    <a:pt x="528742" y="119493"/>
                  </a:lnTo>
                  <a:lnTo>
                    <a:pt x="499491" y="85486"/>
                  </a:lnTo>
                  <a:lnTo>
                    <a:pt x="465393" y="56314"/>
                  </a:lnTo>
                  <a:lnTo>
                    <a:pt x="427052" y="32578"/>
                  </a:lnTo>
                  <a:lnTo>
                    <a:pt x="385072" y="14880"/>
                  </a:lnTo>
                  <a:lnTo>
                    <a:pt x="340056" y="3820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E28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941701" y="1003912"/>
            <a:ext cx="231934" cy="24860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1500" b="1" dirty="0">
                <a:solidFill>
                  <a:srgbClr val="FFFFFF"/>
                </a:solidFill>
              </a:rPr>
              <a:t>01</a:t>
            </a:r>
            <a:endParaRPr sz="1500"/>
          </a:p>
        </p:txBody>
      </p:sp>
      <p:grpSp>
        <p:nvGrpSpPr>
          <p:cNvPr id="12" name="object 12"/>
          <p:cNvGrpSpPr/>
          <p:nvPr/>
        </p:nvGrpSpPr>
        <p:grpSpPr>
          <a:xfrm>
            <a:off x="2100072" y="929904"/>
            <a:ext cx="1653064" cy="3051334"/>
            <a:chOff x="2800095" y="1239869"/>
            <a:chExt cx="2204085" cy="406844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6773" y="1690243"/>
              <a:ext cx="353949" cy="1219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93026" y="1239869"/>
              <a:ext cx="383222" cy="38327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800096" y="3305809"/>
              <a:ext cx="2204085" cy="1563370"/>
            </a:xfrm>
            <a:custGeom>
              <a:avLst/>
              <a:gdLst/>
              <a:ahLst/>
              <a:cxnLst/>
              <a:rect l="l" t="t" r="r" b="b"/>
              <a:pathLst>
                <a:path w="2204085" h="1563370">
                  <a:moveTo>
                    <a:pt x="144018" y="937768"/>
                  </a:moveTo>
                  <a:lnTo>
                    <a:pt x="139700" y="928624"/>
                  </a:lnTo>
                  <a:lnTo>
                    <a:pt x="4191" y="928624"/>
                  </a:lnTo>
                  <a:lnTo>
                    <a:pt x="0" y="937768"/>
                  </a:lnTo>
                  <a:lnTo>
                    <a:pt x="0" y="941578"/>
                  </a:lnTo>
                  <a:lnTo>
                    <a:pt x="254" y="944626"/>
                  </a:lnTo>
                  <a:lnTo>
                    <a:pt x="508" y="946023"/>
                  </a:lnTo>
                  <a:lnTo>
                    <a:pt x="889" y="947166"/>
                  </a:lnTo>
                  <a:lnTo>
                    <a:pt x="1270" y="947928"/>
                  </a:lnTo>
                  <a:lnTo>
                    <a:pt x="1651" y="948817"/>
                  </a:lnTo>
                  <a:lnTo>
                    <a:pt x="2159" y="949452"/>
                  </a:lnTo>
                  <a:lnTo>
                    <a:pt x="3429" y="950214"/>
                  </a:lnTo>
                  <a:lnTo>
                    <a:pt x="4191" y="950468"/>
                  </a:lnTo>
                  <a:lnTo>
                    <a:pt x="59182" y="950468"/>
                  </a:lnTo>
                  <a:lnTo>
                    <a:pt x="59182" y="1118235"/>
                  </a:lnTo>
                  <a:lnTo>
                    <a:pt x="69596" y="1122172"/>
                  </a:lnTo>
                  <a:lnTo>
                    <a:pt x="74422" y="1122172"/>
                  </a:lnTo>
                  <a:lnTo>
                    <a:pt x="76454" y="1122045"/>
                  </a:lnTo>
                  <a:lnTo>
                    <a:pt x="79756" y="1121537"/>
                  </a:lnTo>
                  <a:lnTo>
                    <a:pt x="81153" y="1121283"/>
                  </a:lnTo>
                  <a:lnTo>
                    <a:pt x="82042" y="1120902"/>
                  </a:lnTo>
                  <a:lnTo>
                    <a:pt x="83058" y="1120521"/>
                  </a:lnTo>
                  <a:lnTo>
                    <a:pt x="83820" y="1120140"/>
                  </a:lnTo>
                  <a:lnTo>
                    <a:pt x="84582" y="1118870"/>
                  </a:lnTo>
                  <a:lnTo>
                    <a:pt x="84836" y="1118235"/>
                  </a:lnTo>
                  <a:lnTo>
                    <a:pt x="84836" y="950468"/>
                  </a:lnTo>
                  <a:lnTo>
                    <a:pt x="139700" y="950468"/>
                  </a:lnTo>
                  <a:lnTo>
                    <a:pt x="144018" y="941578"/>
                  </a:lnTo>
                  <a:lnTo>
                    <a:pt x="144018" y="937768"/>
                  </a:lnTo>
                  <a:close/>
                </a:path>
                <a:path w="2204085" h="1563370">
                  <a:moveTo>
                    <a:pt x="174244" y="1461008"/>
                  </a:moveTo>
                  <a:lnTo>
                    <a:pt x="168148" y="1422019"/>
                  </a:lnTo>
                  <a:lnTo>
                    <a:pt x="147142" y="1389583"/>
                  </a:lnTo>
                  <a:lnTo>
                    <a:pt x="147142" y="1461008"/>
                  </a:lnTo>
                  <a:lnTo>
                    <a:pt x="147142" y="1463675"/>
                  </a:lnTo>
                  <a:lnTo>
                    <a:pt x="140512" y="1502981"/>
                  </a:lnTo>
                  <a:lnTo>
                    <a:pt x="115239" y="1531556"/>
                  </a:lnTo>
                  <a:lnTo>
                    <a:pt x="78105" y="1538732"/>
                  </a:lnTo>
                  <a:lnTo>
                    <a:pt x="51562" y="1538732"/>
                  </a:lnTo>
                  <a:lnTo>
                    <a:pt x="51562" y="1470787"/>
                  </a:lnTo>
                  <a:lnTo>
                    <a:pt x="87376" y="1470787"/>
                  </a:lnTo>
                  <a:lnTo>
                    <a:pt x="88138" y="1470533"/>
                  </a:lnTo>
                  <a:lnTo>
                    <a:pt x="89408" y="1469771"/>
                  </a:lnTo>
                  <a:lnTo>
                    <a:pt x="89916" y="1469136"/>
                  </a:lnTo>
                  <a:lnTo>
                    <a:pt x="90297" y="1468247"/>
                  </a:lnTo>
                  <a:lnTo>
                    <a:pt x="90805" y="1467358"/>
                  </a:lnTo>
                  <a:lnTo>
                    <a:pt x="91186" y="1466215"/>
                  </a:lnTo>
                  <a:lnTo>
                    <a:pt x="91313" y="1464945"/>
                  </a:lnTo>
                  <a:lnTo>
                    <a:pt x="91567" y="1463675"/>
                  </a:lnTo>
                  <a:lnTo>
                    <a:pt x="91567" y="1456690"/>
                  </a:lnTo>
                  <a:lnTo>
                    <a:pt x="91313" y="1455293"/>
                  </a:lnTo>
                  <a:lnTo>
                    <a:pt x="91186" y="1454023"/>
                  </a:lnTo>
                  <a:lnTo>
                    <a:pt x="90805" y="1452880"/>
                  </a:lnTo>
                  <a:lnTo>
                    <a:pt x="90297" y="1451991"/>
                  </a:lnTo>
                  <a:lnTo>
                    <a:pt x="89916" y="1451102"/>
                  </a:lnTo>
                  <a:lnTo>
                    <a:pt x="89408" y="1450467"/>
                  </a:lnTo>
                  <a:lnTo>
                    <a:pt x="88138" y="1449705"/>
                  </a:lnTo>
                  <a:lnTo>
                    <a:pt x="87376" y="1449451"/>
                  </a:lnTo>
                  <a:lnTo>
                    <a:pt x="51562" y="1449451"/>
                  </a:lnTo>
                  <a:lnTo>
                    <a:pt x="51562" y="1388872"/>
                  </a:lnTo>
                  <a:lnTo>
                    <a:pt x="77597" y="1388872"/>
                  </a:lnTo>
                  <a:lnTo>
                    <a:pt x="87134" y="1389227"/>
                  </a:lnTo>
                  <a:lnTo>
                    <a:pt x="126809" y="1405089"/>
                  </a:lnTo>
                  <a:lnTo>
                    <a:pt x="144932" y="1439900"/>
                  </a:lnTo>
                  <a:lnTo>
                    <a:pt x="147142" y="1461008"/>
                  </a:lnTo>
                  <a:lnTo>
                    <a:pt x="147142" y="1389583"/>
                  </a:lnTo>
                  <a:lnTo>
                    <a:pt x="112268" y="1371180"/>
                  </a:lnTo>
                  <a:lnTo>
                    <a:pt x="79121" y="1367536"/>
                  </a:lnTo>
                  <a:lnTo>
                    <a:pt x="33274" y="1367536"/>
                  </a:lnTo>
                  <a:lnTo>
                    <a:pt x="26162" y="1449451"/>
                  </a:lnTo>
                  <a:lnTo>
                    <a:pt x="5969" y="1449451"/>
                  </a:lnTo>
                  <a:lnTo>
                    <a:pt x="3048" y="1451991"/>
                  </a:lnTo>
                  <a:lnTo>
                    <a:pt x="2540" y="1452880"/>
                  </a:lnTo>
                  <a:lnTo>
                    <a:pt x="2197" y="1454467"/>
                  </a:lnTo>
                  <a:lnTo>
                    <a:pt x="1778" y="1456690"/>
                  </a:lnTo>
                  <a:lnTo>
                    <a:pt x="1778" y="1463675"/>
                  </a:lnTo>
                  <a:lnTo>
                    <a:pt x="2286" y="1466342"/>
                  </a:lnTo>
                  <a:lnTo>
                    <a:pt x="2540" y="1467485"/>
                  </a:lnTo>
                  <a:lnTo>
                    <a:pt x="3048" y="1468247"/>
                  </a:lnTo>
                  <a:lnTo>
                    <a:pt x="3429" y="1469136"/>
                  </a:lnTo>
                  <a:lnTo>
                    <a:pt x="3937" y="1469771"/>
                  </a:lnTo>
                  <a:lnTo>
                    <a:pt x="4572" y="1470152"/>
                  </a:lnTo>
                  <a:lnTo>
                    <a:pt x="5334" y="1470533"/>
                  </a:lnTo>
                  <a:lnTo>
                    <a:pt x="5969" y="1470787"/>
                  </a:lnTo>
                  <a:lnTo>
                    <a:pt x="26162" y="1470787"/>
                  </a:lnTo>
                  <a:lnTo>
                    <a:pt x="26162" y="1553591"/>
                  </a:lnTo>
                  <a:lnTo>
                    <a:pt x="27178" y="1556385"/>
                  </a:lnTo>
                  <a:lnTo>
                    <a:pt x="29083" y="1557909"/>
                  </a:lnTo>
                  <a:lnTo>
                    <a:pt x="31115" y="1559433"/>
                  </a:lnTo>
                  <a:lnTo>
                    <a:pt x="33274" y="1560195"/>
                  </a:lnTo>
                  <a:lnTo>
                    <a:pt x="76327" y="1560195"/>
                  </a:lnTo>
                  <a:lnTo>
                    <a:pt x="118872" y="1554099"/>
                  </a:lnTo>
                  <a:lnTo>
                    <a:pt x="145656" y="1538732"/>
                  </a:lnTo>
                  <a:lnTo>
                    <a:pt x="149098" y="1535684"/>
                  </a:lnTo>
                  <a:lnTo>
                    <a:pt x="170599" y="1494980"/>
                  </a:lnTo>
                  <a:lnTo>
                    <a:pt x="173837" y="1473161"/>
                  </a:lnTo>
                  <a:lnTo>
                    <a:pt x="174244" y="1461008"/>
                  </a:lnTo>
                  <a:close/>
                </a:path>
                <a:path w="2204085" h="1563370">
                  <a:moveTo>
                    <a:pt x="174244" y="583184"/>
                  </a:moveTo>
                  <a:lnTo>
                    <a:pt x="168148" y="544195"/>
                  </a:lnTo>
                  <a:lnTo>
                    <a:pt x="147142" y="511759"/>
                  </a:lnTo>
                  <a:lnTo>
                    <a:pt x="147142" y="583184"/>
                  </a:lnTo>
                  <a:lnTo>
                    <a:pt x="147142" y="585851"/>
                  </a:lnTo>
                  <a:lnTo>
                    <a:pt x="140512" y="625157"/>
                  </a:lnTo>
                  <a:lnTo>
                    <a:pt x="115239" y="653732"/>
                  </a:lnTo>
                  <a:lnTo>
                    <a:pt x="78105" y="660908"/>
                  </a:lnTo>
                  <a:lnTo>
                    <a:pt x="51562" y="660908"/>
                  </a:lnTo>
                  <a:lnTo>
                    <a:pt x="51562" y="592963"/>
                  </a:lnTo>
                  <a:lnTo>
                    <a:pt x="87376" y="592963"/>
                  </a:lnTo>
                  <a:lnTo>
                    <a:pt x="88138" y="592709"/>
                  </a:lnTo>
                  <a:lnTo>
                    <a:pt x="89408" y="591947"/>
                  </a:lnTo>
                  <a:lnTo>
                    <a:pt x="89916" y="591312"/>
                  </a:lnTo>
                  <a:lnTo>
                    <a:pt x="90297" y="590423"/>
                  </a:lnTo>
                  <a:lnTo>
                    <a:pt x="90805" y="589534"/>
                  </a:lnTo>
                  <a:lnTo>
                    <a:pt x="91186" y="588391"/>
                  </a:lnTo>
                  <a:lnTo>
                    <a:pt x="91313" y="587121"/>
                  </a:lnTo>
                  <a:lnTo>
                    <a:pt x="91567" y="585851"/>
                  </a:lnTo>
                  <a:lnTo>
                    <a:pt x="91567" y="578866"/>
                  </a:lnTo>
                  <a:lnTo>
                    <a:pt x="91313" y="577469"/>
                  </a:lnTo>
                  <a:lnTo>
                    <a:pt x="91186" y="576199"/>
                  </a:lnTo>
                  <a:lnTo>
                    <a:pt x="90805" y="575056"/>
                  </a:lnTo>
                  <a:lnTo>
                    <a:pt x="90297" y="574167"/>
                  </a:lnTo>
                  <a:lnTo>
                    <a:pt x="89916" y="573278"/>
                  </a:lnTo>
                  <a:lnTo>
                    <a:pt x="89408" y="572643"/>
                  </a:lnTo>
                  <a:lnTo>
                    <a:pt x="88138" y="571881"/>
                  </a:lnTo>
                  <a:lnTo>
                    <a:pt x="87376" y="571627"/>
                  </a:lnTo>
                  <a:lnTo>
                    <a:pt x="51562" y="571627"/>
                  </a:lnTo>
                  <a:lnTo>
                    <a:pt x="51562" y="511048"/>
                  </a:lnTo>
                  <a:lnTo>
                    <a:pt x="77597" y="511048"/>
                  </a:lnTo>
                  <a:lnTo>
                    <a:pt x="87134" y="511403"/>
                  </a:lnTo>
                  <a:lnTo>
                    <a:pt x="126809" y="527265"/>
                  </a:lnTo>
                  <a:lnTo>
                    <a:pt x="144932" y="562076"/>
                  </a:lnTo>
                  <a:lnTo>
                    <a:pt x="147142" y="583184"/>
                  </a:lnTo>
                  <a:lnTo>
                    <a:pt x="147142" y="511759"/>
                  </a:lnTo>
                  <a:lnTo>
                    <a:pt x="112268" y="493356"/>
                  </a:lnTo>
                  <a:lnTo>
                    <a:pt x="79121" y="489712"/>
                  </a:lnTo>
                  <a:lnTo>
                    <a:pt x="33274" y="489712"/>
                  </a:lnTo>
                  <a:lnTo>
                    <a:pt x="26162" y="571627"/>
                  </a:lnTo>
                  <a:lnTo>
                    <a:pt x="5969" y="571627"/>
                  </a:lnTo>
                  <a:lnTo>
                    <a:pt x="3048" y="574167"/>
                  </a:lnTo>
                  <a:lnTo>
                    <a:pt x="2540" y="575056"/>
                  </a:lnTo>
                  <a:lnTo>
                    <a:pt x="2197" y="576643"/>
                  </a:lnTo>
                  <a:lnTo>
                    <a:pt x="1778" y="578866"/>
                  </a:lnTo>
                  <a:lnTo>
                    <a:pt x="1778" y="585851"/>
                  </a:lnTo>
                  <a:lnTo>
                    <a:pt x="2286" y="588518"/>
                  </a:lnTo>
                  <a:lnTo>
                    <a:pt x="2540" y="589661"/>
                  </a:lnTo>
                  <a:lnTo>
                    <a:pt x="3048" y="590423"/>
                  </a:lnTo>
                  <a:lnTo>
                    <a:pt x="3429" y="591312"/>
                  </a:lnTo>
                  <a:lnTo>
                    <a:pt x="3937" y="591947"/>
                  </a:lnTo>
                  <a:lnTo>
                    <a:pt x="4572" y="592328"/>
                  </a:lnTo>
                  <a:lnTo>
                    <a:pt x="5334" y="592709"/>
                  </a:lnTo>
                  <a:lnTo>
                    <a:pt x="5969" y="592963"/>
                  </a:lnTo>
                  <a:lnTo>
                    <a:pt x="26162" y="592963"/>
                  </a:lnTo>
                  <a:lnTo>
                    <a:pt x="26162" y="675767"/>
                  </a:lnTo>
                  <a:lnTo>
                    <a:pt x="27178" y="678561"/>
                  </a:lnTo>
                  <a:lnTo>
                    <a:pt x="29083" y="680085"/>
                  </a:lnTo>
                  <a:lnTo>
                    <a:pt x="31115" y="681609"/>
                  </a:lnTo>
                  <a:lnTo>
                    <a:pt x="33274" y="682371"/>
                  </a:lnTo>
                  <a:lnTo>
                    <a:pt x="76327" y="682371"/>
                  </a:lnTo>
                  <a:lnTo>
                    <a:pt x="118872" y="676275"/>
                  </a:lnTo>
                  <a:lnTo>
                    <a:pt x="145656" y="660908"/>
                  </a:lnTo>
                  <a:lnTo>
                    <a:pt x="149098" y="657860"/>
                  </a:lnTo>
                  <a:lnTo>
                    <a:pt x="170599" y="617156"/>
                  </a:lnTo>
                  <a:lnTo>
                    <a:pt x="173837" y="595337"/>
                  </a:lnTo>
                  <a:lnTo>
                    <a:pt x="174244" y="583184"/>
                  </a:lnTo>
                  <a:close/>
                </a:path>
                <a:path w="2204085" h="1563370">
                  <a:moveTo>
                    <a:pt x="232664" y="60325"/>
                  </a:moveTo>
                  <a:lnTo>
                    <a:pt x="225933" y="51562"/>
                  </a:lnTo>
                  <a:lnTo>
                    <a:pt x="224663" y="51054"/>
                  </a:lnTo>
                  <a:lnTo>
                    <a:pt x="223139" y="50800"/>
                  </a:lnTo>
                  <a:lnTo>
                    <a:pt x="202692" y="50800"/>
                  </a:lnTo>
                  <a:lnTo>
                    <a:pt x="185420" y="66929"/>
                  </a:lnTo>
                  <a:lnTo>
                    <a:pt x="128143" y="205994"/>
                  </a:lnTo>
                  <a:lnTo>
                    <a:pt x="127381" y="205994"/>
                  </a:lnTo>
                  <a:lnTo>
                    <a:pt x="74371" y="71882"/>
                  </a:lnTo>
                  <a:lnTo>
                    <a:pt x="72263" y="66548"/>
                  </a:lnTo>
                  <a:lnTo>
                    <a:pt x="71374" y="63754"/>
                  </a:lnTo>
                  <a:lnTo>
                    <a:pt x="70358" y="61468"/>
                  </a:lnTo>
                  <a:lnTo>
                    <a:pt x="69011" y="59309"/>
                  </a:lnTo>
                  <a:lnTo>
                    <a:pt x="67945" y="57531"/>
                  </a:lnTo>
                  <a:lnTo>
                    <a:pt x="66421" y="55880"/>
                  </a:lnTo>
                  <a:lnTo>
                    <a:pt x="64516" y="54610"/>
                  </a:lnTo>
                  <a:lnTo>
                    <a:pt x="62738" y="53340"/>
                  </a:lnTo>
                  <a:lnTo>
                    <a:pt x="60579" y="52324"/>
                  </a:lnTo>
                  <a:lnTo>
                    <a:pt x="58166" y="51816"/>
                  </a:lnTo>
                  <a:lnTo>
                    <a:pt x="55753" y="51181"/>
                  </a:lnTo>
                  <a:lnTo>
                    <a:pt x="52959" y="50800"/>
                  </a:lnTo>
                  <a:lnTo>
                    <a:pt x="31369" y="50800"/>
                  </a:lnTo>
                  <a:lnTo>
                    <a:pt x="28829" y="51816"/>
                  </a:lnTo>
                  <a:lnTo>
                    <a:pt x="26670" y="53594"/>
                  </a:lnTo>
                  <a:lnTo>
                    <a:pt x="24384" y="55372"/>
                  </a:lnTo>
                  <a:lnTo>
                    <a:pt x="23368" y="58293"/>
                  </a:lnTo>
                  <a:lnTo>
                    <a:pt x="23469" y="240919"/>
                  </a:lnTo>
                  <a:lnTo>
                    <a:pt x="23495" y="241046"/>
                  </a:lnTo>
                  <a:lnTo>
                    <a:pt x="33401" y="244360"/>
                  </a:lnTo>
                  <a:lnTo>
                    <a:pt x="38481" y="244360"/>
                  </a:lnTo>
                  <a:lnTo>
                    <a:pt x="48260" y="241681"/>
                  </a:lnTo>
                  <a:lnTo>
                    <a:pt x="48768" y="241046"/>
                  </a:lnTo>
                  <a:lnTo>
                    <a:pt x="48793" y="240919"/>
                  </a:lnTo>
                  <a:lnTo>
                    <a:pt x="48895" y="71882"/>
                  </a:lnTo>
                  <a:lnTo>
                    <a:pt x="49022" y="71882"/>
                  </a:lnTo>
                  <a:lnTo>
                    <a:pt x="114173" y="240919"/>
                  </a:lnTo>
                  <a:lnTo>
                    <a:pt x="124333" y="244360"/>
                  </a:lnTo>
                  <a:lnTo>
                    <a:pt x="128397" y="244360"/>
                  </a:lnTo>
                  <a:lnTo>
                    <a:pt x="130175" y="244221"/>
                  </a:lnTo>
                  <a:lnTo>
                    <a:pt x="132969" y="243967"/>
                  </a:lnTo>
                  <a:lnTo>
                    <a:pt x="134239" y="243713"/>
                  </a:lnTo>
                  <a:lnTo>
                    <a:pt x="135255" y="243332"/>
                  </a:lnTo>
                  <a:lnTo>
                    <a:pt x="136398" y="243078"/>
                  </a:lnTo>
                  <a:lnTo>
                    <a:pt x="137160" y="242570"/>
                  </a:lnTo>
                  <a:lnTo>
                    <a:pt x="138684" y="241046"/>
                  </a:lnTo>
                  <a:lnTo>
                    <a:pt x="138938" y="240296"/>
                  </a:lnTo>
                  <a:lnTo>
                    <a:pt x="152742" y="205994"/>
                  </a:lnTo>
                  <a:lnTo>
                    <a:pt x="206756" y="71882"/>
                  </a:lnTo>
                  <a:lnTo>
                    <a:pt x="207137" y="71882"/>
                  </a:lnTo>
                  <a:lnTo>
                    <a:pt x="207238" y="240919"/>
                  </a:lnTo>
                  <a:lnTo>
                    <a:pt x="207264" y="241046"/>
                  </a:lnTo>
                  <a:lnTo>
                    <a:pt x="207772" y="241681"/>
                  </a:lnTo>
                  <a:lnTo>
                    <a:pt x="208153" y="242316"/>
                  </a:lnTo>
                  <a:lnTo>
                    <a:pt x="208788" y="242709"/>
                  </a:lnTo>
                  <a:lnTo>
                    <a:pt x="210820" y="243471"/>
                  </a:lnTo>
                  <a:lnTo>
                    <a:pt x="212090" y="243713"/>
                  </a:lnTo>
                  <a:lnTo>
                    <a:pt x="215519" y="244221"/>
                  </a:lnTo>
                  <a:lnTo>
                    <a:pt x="217424" y="244360"/>
                  </a:lnTo>
                  <a:lnTo>
                    <a:pt x="222377" y="244360"/>
                  </a:lnTo>
                  <a:lnTo>
                    <a:pt x="232664" y="71882"/>
                  </a:lnTo>
                  <a:lnTo>
                    <a:pt x="232664" y="60325"/>
                  </a:lnTo>
                  <a:close/>
                </a:path>
                <a:path w="2204085" h="1563370">
                  <a:moveTo>
                    <a:pt x="309880" y="931799"/>
                  </a:moveTo>
                  <a:lnTo>
                    <a:pt x="309626" y="931037"/>
                  </a:lnTo>
                  <a:lnTo>
                    <a:pt x="309245" y="930529"/>
                  </a:lnTo>
                  <a:lnTo>
                    <a:pt x="308864" y="929894"/>
                  </a:lnTo>
                  <a:lnTo>
                    <a:pt x="308102" y="929386"/>
                  </a:lnTo>
                  <a:lnTo>
                    <a:pt x="307213" y="929005"/>
                  </a:lnTo>
                  <a:lnTo>
                    <a:pt x="306197" y="928751"/>
                  </a:lnTo>
                  <a:lnTo>
                    <a:pt x="304800" y="928370"/>
                  </a:lnTo>
                  <a:lnTo>
                    <a:pt x="301625" y="927862"/>
                  </a:lnTo>
                  <a:lnTo>
                    <a:pt x="299593" y="927735"/>
                  </a:lnTo>
                  <a:lnTo>
                    <a:pt x="294640" y="927735"/>
                  </a:lnTo>
                  <a:lnTo>
                    <a:pt x="292481" y="927862"/>
                  </a:lnTo>
                  <a:lnTo>
                    <a:pt x="289306" y="928370"/>
                  </a:lnTo>
                  <a:lnTo>
                    <a:pt x="288036" y="928751"/>
                  </a:lnTo>
                  <a:lnTo>
                    <a:pt x="287020" y="929005"/>
                  </a:lnTo>
                  <a:lnTo>
                    <a:pt x="286131" y="929386"/>
                  </a:lnTo>
                  <a:lnTo>
                    <a:pt x="285369" y="929894"/>
                  </a:lnTo>
                  <a:lnTo>
                    <a:pt x="284988" y="930529"/>
                  </a:lnTo>
                  <a:lnTo>
                    <a:pt x="284607" y="931037"/>
                  </a:lnTo>
                  <a:lnTo>
                    <a:pt x="284353" y="931799"/>
                  </a:lnTo>
                  <a:lnTo>
                    <a:pt x="284353" y="1009650"/>
                  </a:lnTo>
                  <a:lnTo>
                    <a:pt x="196723" y="1009650"/>
                  </a:lnTo>
                  <a:lnTo>
                    <a:pt x="196596" y="931037"/>
                  </a:lnTo>
                  <a:lnTo>
                    <a:pt x="196088" y="930529"/>
                  </a:lnTo>
                  <a:lnTo>
                    <a:pt x="195707" y="929894"/>
                  </a:lnTo>
                  <a:lnTo>
                    <a:pt x="195072" y="929386"/>
                  </a:lnTo>
                  <a:lnTo>
                    <a:pt x="194056" y="929005"/>
                  </a:lnTo>
                  <a:lnTo>
                    <a:pt x="193040" y="928751"/>
                  </a:lnTo>
                  <a:lnTo>
                    <a:pt x="191770" y="928370"/>
                  </a:lnTo>
                  <a:lnTo>
                    <a:pt x="188468" y="927862"/>
                  </a:lnTo>
                  <a:lnTo>
                    <a:pt x="186436" y="927735"/>
                  </a:lnTo>
                  <a:lnTo>
                    <a:pt x="181610" y="927735"/>
                  </a:lnTo>
                  <a:lnTo>
                    <a:pt x="171704" y="930529"/>
                  </a:lnTo>
                  <a:lnTo>
                    <a:pt x="171323" y="931037"/>
                  </a:lnTo>
                  <a:lnTo>
                    <a:pt x="171323" y="1118870"/>
                  </a:lnTo>
                  <a:lnTo>
                    <a:pt x="172085" y="1120140"/>
                  </a:lnTo>
                  <a:lnTo>
                    <a:pt x="172847" y="1120521"/>
                  </a:lnTo>
                  <a:lnTo>
                    <a:pt x="173863" y="1120902"/>
                  </a:lnTo>
                  <a:lnTo>
                    <a:pt x="174752" y="1121283"/>
                  </a:lnTo>
                  <a:lnTo>
                    <a:pt x="176149" y="1121537"/>
                  </a:lnTo>
                  <a:lnTo>
                    <a:pt x="179578" y="1122045"/>
                  </a:lnTo>
                  <a:lnTo>
                    <a:pt x="181610" y="1122172"/>
                  </a:lnTo>
                  <a:lnTo>
                    <a:pt x="186436" y="1122172"/>
                  </a:lnTo>
                  <a:lnTo>
                    <a:pt x="196088" y="1119505"/>
                  </a:lnTo>
                  <a:lnTo>
                    <a:pt x="196596" y="1118870"/>
                  </a:lnTo>
                  <a:lnTo>
                    <a:pt x="196723" y="1032002"/>
                  </a:lnTo>
                  <a:lnTo>
                    <a:pt x="284353" y="1032002"/>
                  </a:lnTo>
                  <a:lnTo>
                    <a:pt x="284353" y="1118235"/>
                  </a:lnTo>
                  <a:lnTo>
                    <a:pt x="284607" y="1118870"/>
                  </a:lnTo>
                  <a:lnTo>
                    <a:pt x="294640" y="1122172"/>
                  </a:lnTo>
                  <a:lnTo>
                    <a:pt x="299593" y="1122172"/>
                  </a:lnTo>
                  <a:lnTo>
                    <a:pt x="309880" y="1118235"/>
                  </a:lnTo>
                  <a:lnTo>
                    <a:pt x="309880" y="1032002"/>
                  </a:lnTo>
                  <a:lnTo>
                    <a:pt x="309880" y="1009650"/>
                  </a:lnTo>
                  <a:lnTo>
                    <a:pt x="309880" y="931799"/>
                  </a:lnTo>
                  <a:close/>
                </a:path>
                <a:path w="2204085" h="1563370">
                  <a:moveTo>
                    <a:pt x="323342" y="454025"/>
                  </a:moveTo>
                  <a:lnTo>
                    <a:pt x="323253" y="442087"/>
                  </a:lnTo>
                  <a:lnTo>
                    <a:pt x="322834" y="440690"/>
                  </a:lnTo>
                  <a:lnTo>
                    <a:pt x="321691" y="440055"/>
                  </a:lnTo>
                  <a:lnTo>
                    <a:pt x="320675" y="439293"/>
                  </a:lnTo>
                  <a:lnTo>
                    <a:pt x="318389" y="438912"/>
                  </a:lnTo>
                  <a:lnTo>
                    <a:pt x="311404" y="438912"/>
                  </a:lnTo>
                  <a:lnTo>
                    <a:pt x="308991" y="439039"/>
                  </a:lnTo>
                  <a:lnTo>
                    <a:pt x="306197" y="440055"/>
                  </a:lnTo>
                  <a:lnTo>
                    <a:pt x="305562" y="440817"/>
                  </a:lnTo>
                  <a:lnTo>
                    <a:pt x="305485" y="447421"/>
                  </a:lnTo>
                  <a:lnTo>
                    <a:pt x="304546" y="450723"/>
                  </a:lnTo>
                  <a:lnTo>
                    <a:pt x="300482" y="454787"/>
                  </a:lnTo>
                  <a:lnTo>
                    <a:pt x="297688" y="455803"/>
                  </a:lnTo>
                  <a:lnTo>
                    <a:pt x="290957" y="455803"/>
                  </a:lnTo>
                  <a:lnTo>
                    <a:pt x="287909" y="454914"/>
                  </a:lnTo>
                  <a:lnTo>
                    <a:pt x="285115" y="453136"/>
                  </a:lnTo>
                  <a:lnTo>
                    <a:pt x="282194" y="451358"/>
                  </a:lnTo>
                  <a:lnTo>
                    <a:pt x="279273" y="449453"/>
                  </a:lnTo>
                  <a:lnTo>
                    <a:pt x="276098" y="447421"/>
                  </a:lnTo>
                  <a:lnTo>
                    <a:pt x="272923" y="445262"/>
                  </a:lnTo>
                  <a:lnTo>
                    <a:pt x="269367" y="443357"/>
                  </a:lnTo>
                  <a:lnTo>
                    <a:pt x="265557" y="441579"/>
                  </a:lnTo>
                  <a:lnTo>
                    <a:pt x="261620" y="439801"/>
                  </a:lnTo>
                  <a:lnTo>
                    <a:pt x="257048" y="438912"/>
                  </a:lnTo>
                  <a:lnTo>
                    <a:pt x="247396" y="438912"/>
                  </a:lnTo>
                  <a:lnTo>
                    <a:pt x="243459" y="439547"/>
                  </a:lnTo>
                  <a:lnTo>
                    <a:pt x="239776" y="440944"/>
                  </a:lnTo>
                  <a:lnTo>
                    <a:pt x="236220" y="442214"/>
                  </a:lnTo>
                  <a:lnTo>
                    <a:pt x="233045" y="444119"/>
                  </a:lnTo>
                  <a:lnTo>
                    <a:pt x="230505" y="446659"/>
                  </a:lnTo>
                  <a:lnTo>
                    <a:pt x="227965" y="449072"/>
                  </a:lnTo>
                  <a:lnTo>
                    <a:pt x="225933" y="452247"/>
                  </a:lnTo>
                  <a:lnTo>
                    <a:pt x="223139" y="459613"/>
                  </a:lnTo>
                  <a:lnTo>
                    <a:pt x="222516" y="463804"/>
                  </a:lnTo>
                  <a:lnTo>
                    <a:pt x="222504" y="471043"/>
                  </a:lnTo>
                  <a:lnTo>
                    <a:pt x="223012" y="472567"/>
                  </a:lnTo>
                  <a:lnTo>
                    <a:pt x="225171" y="474218"/>
                  </a:lnTo>
                  <a:lnTo>
                    <a:pt x="227584" y="474599"/>
                  </a:lnTo>
                  <a:lnTo>
                    <a:pt x="233807" y="474599"/>
                  </a:lnTo>
                  <a:lnTo>
                    <a:pt x="234950" y="474472"/>
                  </a:lnTo>
                  <a:lnTo>
                    <a:pt x="236093" y="474472"/>
                  </a:lnTo>
                  <a:lnTo>
                    <a:pt x="240284" y="472059"/>
                  </a:lnTo>
                  <a:lnTo>
                    <a:pt x="240284" y="467106"/>
                  </a:lnTo>
                  <a:lnTo>
                    <a:pt x="241173" y="463804"/>
                  </a:lnTo>
                  <a:lnTo>
                    <a:pt x="242912" y="461264"/>
                  </a:lnTo>
                  <a:lnTo>
                    <a:pt x="244602" y="458851"/>
                  </a:lnTo>
                  <a:lnTo>
                    <a:pt x="247523" y="457581"/>
                  </a:lnTo>
                  <a:lnTo>
                    <a:pt x="254889" y="457581"/>
                  </a:lnTo>
                  <a:lnTo>
                    <a:pt x="257810" y="458470"/>
                  </a:lnTo>
                  <a:lnTo>
                    <a:pt x="260604" y="460248"/>
                  </a:lnTo>
                  <a:lnTo>
                    <a:pt x="263525" y="462026"/>
                  </a:lnTo>
                  <a:lnTo>
                    <a:pt x="266573" y="463931"/>
                  </a:lnTo>
                  <a:lnTo>
                    <a:pt x="269748" y="466090"/>
                  </a:lnTo>
                  <a:lnTo>
                    <a:pt x="272923" y="468122"/>
                  </a:lnTo>
                  <a:lnTo>
                    <a:pt x="276479" y="470154"/>
                  </a:lnTo>
                  <a:lnTo>
                    <a:pt x="280416" y="471932"/>
                  </a:lnTo>
                  <a:lnTo>
                    <a:pt x="284226" y="473710"/>
                  </a:lnTo>
                  <a:lnTo>
                    <a:pt x="288798" y="474599"/>
                  </a:lnTo>
                  <a:lnTo>
                    <a:pt x="303403" y="474599"/>
                  </a:lnTo>
                  <a:lnTo>
                    <a:pt x="310642" y="471932"/>
                  </a:lnTo>
                  <a:lnTo>
                    <a:pt x="320802" y="461264"/>
                  </a:lnTo>
                  <a:lnTo>
                    <a:pt x="322084" y="457581"/>
                  </a:lnTo>
                  <a:lnTo>
                    <a:pt x="322707" y="455803"/>
                  </a:lnTo>
                  <a:lnTo>
                    <a:pt x="323342" y="454025"/>
                  </a:lnTo>
                  <a:close/>
                </a:path>
                <a:path w="2204085" h="1563370">
                  <a:moveTo>
                    <a:pt x="334518" y="1283970"/>
                  </a:moveTo>
                  <a:lnTo>
                    <a:pt x="329692" y="1270127"/>
                  </a:lnTo>
                  <a:lnTo>
                    <a:pt x="323215" y="1270127"/>
                  </a:lnTo>
                  <a:lnTo>
                    <a:pt x="320929" y="1270254"/>
                  </a:lnTo>
                  <a:lnTo>
                    <a:pt x="319659" y="1270762"/>
                  </a:lnTo>
                  <a:lnTo>
                    <a:pt x="318389" y="1271143"/>
                  </a:lnTo>
                  <a:lnTo>
                    <a:pt x="317754" y="1271905"/>
                  </a:lnTo>
                  <a:lnTo>
                    <a:pt x="317703" y="1277747"/>
                  </a:lnTo>
                  <a:lnTo>
                    <a:pt x="316738" y="1280795"/>
                  </a:lnTo>
                  <a:lnTo>
                    <a:pt x="314960" y="1282700"/>
                  </a:lnTo>
                  <a:lnTo>
                    <a:pt x="313182" y="1284478"/>
                  </a:lnTo>
                  <a:lnTo>
                    <a:pt x="310769" y="1285494"/>
                  </a:lnTo>
                  <a:lnTo>
                    <a:pt x="304673" y="1285494"/>
                  </a:lnTo>
                  <a:lnTo>
                    <a:pt x="302006" y="1284605"/>
                  </a:lnTo>
                  <a:lnTo>
                    <a:pt x="299466" y="1283081"/>
                  </a:lnTo>
                  <a:lnTo>
                    <a:pt x="297053" y="1281430"/>
                  </a:lnTo>
                  <a:lnTo>
                    <a:pt x="294259" y="1279779"/>
                  </a:lnTo>
                  <a:lnTo>
                    <a:pt x="291465" y="1277747"/>
                  </a:lnTo>
                  <a:lnTo>
                    <a:pt x="288671" y="1275842"/>
                  </a:lnTo>
                  <a:lnTo>
                    <a:pt x="285496" y="1274064"/>
                  </a:lnTo>
                  <a:lnTo>
                    <a:pt x="282067" y="1272540"/>
                  </a:lnTo>
                  <a:lnTo>
                    <a:pt x="278638" y="1270889"/>
                  </a:lnTo>
                  <a:lnTo>
                    <a:pt x="274574" y="1270127"/>
                  </a:lnTo>
                  <a:lnTo>
                    <a:pt x="262001" y="1270127"/>
                  </a:lnTo>
                  <a:lnTo>
                    <a:pt x="243713" y="1299083"/>
                  </a:lnTo>
                  <a:lnTo>
                    <a:pt x="244221" y="1300480"/>
                  </a:lnTo>
                  <a:lnTo>
                    <a:pt x="245237" y="1301242"/>
                  </a:lnTo>
                  <a:lnTo>
                    <a:pt x="246380" y="1301877"/>
                  </a:lnTo>
                  <a:lnTo>
                    <a:pt x="248539" y="1302258"/>
                  </a:lnTo>
                  <a:lnTo>
                    <a:pt x="254508" y="1302258"/>
                  </a:lnTo>
                  <a:lnTo>
                    <a:pt x="260680" y="1295146"/>
                  </a:lnTo>
                  <a:lnTo>
                    <a:pt x="261239" y="1292479"/>
                  </a:lnTo>
                  <a:lnTo>
                    <a:pt x="262763" y="1290320"/>
                  </a:lnTo>
                  <a:lnTo>
                    <a:pt x="264287" y="1288034"/>
                  </a:lnTo>
                  <a:lnTo>
                    <a:pt x="266827" y="1286891"/>
                  </a:lnTo>
                  <a:lnTo>
                    <a:pt x="273304" y="1286891"/>
                  </a:lnTo>
                  <a:lnTo>
                    <a:pt x="275971" y="1287780"/>
                  </a:lnTo>
                  <a:lnTo>
                    <a:pt x="278511" y="1289304"/>
                  </a:lnTo>
                  <a:lnTo>
                    <a:pt x="281051" y="1290955"/>
                  </a:lnTo>
                  <a:lnTo>
                    <a:pt x="283845" y="1292606"/>
                  </a:lnTo>
                  <a:lnTo>
                    <a:pt x="286639" y="1294638"/>
                  </a:lnTo>
                  <a:lnTo>
                    <a:pt x="289560" y="1296543"/>
                  </a:lnTo>
                  <a:lnTo>
                    <a:pt x="292735" y="1298321"/>
                  </a:lnTo>
                  <a:lnTo>
                    <a:pt x="296164" y="1299845"/>
                  </a:lnTo>
                  <a:lnTo>
                    <a:pt x="299593" y="1301496"/>
                  </a:lnTo>
                  <a:lnTo>
                    <a:pt x="303657" y="1302258"/>
                  </a:lnTo>
                  <a:lnTo>
                    <a:pt x="316738" y="1302258"/>
                  </a:lnTo>
                  <a:lnTo>
                    <a:pt x="323215" y="1299845"/>
                  </a:lnTo>
                  <a:lnTo>
                    <a:pt x="327787" y="1295146"/>
                  </a:lnTo>
                  <a:lnTo>
                    <a:pt x="332232" y="1290447"/>
                  </a:lnTo>
                  <a:lnTo>
                    <a:pt x="333476" y="1286891"/>
                  </a:lnTo>
                  <a:lnTo>
                    <a:pt x="333971" y="1285494"/>
                  </a:lnTo>
                  <a:lnTo>
                    <a:pt x="334518" y="1283970"/>
                  </a:lnTo>
                  <a:close/>
                </a:path>
                <a:path w="2204085" h="1563370">
                  <a:moveTo>
                    <a:pt x="339102" y="1349756"/>
                  </a:moveTo>
                  <a:lnTo>
                    <a:pt x="338836" y="1348740"/>
                  </a:lnTo>
                  <a:lnTo>
                    <a:pt x="337185" y="1346708"/>
                  </a:lnTo>
                  <a:lnTo>
                    <a:pt x="315099" y="1326388"/>
                  </a:lnTo>
                  <a:lnTo>
                    <a:pt x="303784" y="1315974"/>
                  </a:lnTo>
                  <a:lnTo>
                    <a:pt x="293370" y="1311656"/>
                  </a:lnTo>
                  <a:lnTo>
                    <a:pt x="285496" y="1311656"/>
                  </a:lnTo>
                  <a:lnTo>
                    <a:pt x="275336" y="1315974"/>
                  </a:lnTo>
                  <a:lnTo>
                    <a:pt x="243459" y="1346708"/>
                  </a:lnTo>
                  <a:lnTo>
                    <a:pt x="241554" y="1348867"/>
                  </a:lnTo>
                  <a:lnTo>
                    <a:pt x="241173" y="1350264"/>
                  </a:lnTo>
                  <a:lnTo>
                    <a:pt x="243459" y="1352042"/>
                  </a:lnTo>
                  <a:lnTo>
                    <a:pt x="246380" y="1352423"/>
                  </a:lnTo>
                  <a:lnTo>
                    <a:pt x="254127" y="1352423"/>
                  </a:lnTo>
                  <a:lnTo>
                    <a:pt x="256540" y="1352296"/>
                  </a:lnTo>
                  <a:lnTo>
                    <a:pt x="260223" y="1352042"/>
                  </a:lnTo>
                  <a:lnTo>
                    <a:pt x="261747" y="1351788"/>
                  </a:lnTo>
                  <a:lnTo>
                    <a:pt x="262890" y="1351661"/>
                  </a:lnTo>
                  <a:lnTo>
                    <a:pt x="267335" y="1349121"/>
                  </a:lnTo>
                  <a:lnTo>
                    <a:pt x="289433" y="1326388"/>
                  </a:lnTo>
                  <a:lnTo>
                    <a:pt x="314071" y="1348359"/>
                  </a:lnTo>
                  <a:lnTo>
                    <a:pt x="314833" y="1349248"/>
                  </a:lnTo>
                  <a:lnTo>
                    <a:pt x="315595" y="1349883"/>
                  </a:lnTo>
                  <a:lnTo>
                    <a:pt x="325247" y="1352423"/>
                  </a:lnTo>
                  <a:lnTo>
                    <a:pt x="334645" y="1352423"/>
                  </a:lnTo>
                  <a:lnTo>
                    <a:pt x="337312" y="1351915"/>
                  </a:lnTo>
                  <a:lnTo>
                    <a:pt x="338328" y="1351026"/>
                  </a:lnTo>
                  <a:lnTo>
                    <a:pt x="339090" y="1350264"/>
                  </a:lnTo>
                  <a:lnTo>
                    <a:pt x="339102" y="1349756"/>
                  </a:lnTo>
                  <a:close/>
                </a:path>
                <a:path w="2204085" h="1563370">
                  <a:moveTo>
                    <a:pt x="354660" y="677037"/>
                  </a:moveTo>
                  <a:lnTo>
                    <a:pt x="354114" y="675259"/>
                  </a:lnTo>
                  <a:lnTo>
                    <a:pt x="353390" y="673100"/>
                  </a:lnTo>
                  <a:lnTo>
                    <a:pt x="338416" y="631698"/>
                  </a:lnTo>
                  <a:lnTo>
                    <a:pt x="331076" y="611378"/>
                  </a:lnTo>
                  <a:lnTo>
                    <a:pt x="304165" y="536943"/>
                  </a:lnTo>
                  <a:lnTo>
                    <a:pt x="304165" y="611378"/>
                  </a:lnTo>
                  <a:lnTo>
                    <a:pt x="237236" y="611378"/>
                  </a:lnTo>
                  <a:lnTo>
                    <a:pt x="270383" y="515366"/>
                  </a:lnTo>
                  <a:lnTo>
                    <a:pt x="270510" y="515366"/>
                  </a:lnTo>
                  <a:lnTo>
                    <a:pt x="304165" y="611378"/>
                  </a:lnTo>
                  <a:lnTo>
                    <a:pt x="304165" y="536943"/>
                  </a:lnTo>
                  <a:lnTo>
                    <a:pt x="296367" y="515366"/>
                  </a:lnTo>
                  <a:lnTo>
                    <a:pt x="288747" y="494284"/>
                  </a:lnTo>
                  <a:lnTo>
                    <a:pt x="288417" y="493268"/>
                  </a:lnTo>
                  <a:lnTo>
                    <a:pt x="274447" y="488823"/>
                  </a:lnTo>
                  <a:lnTo>
                    <a:pt x="268351" y="488823"/>
                  </a:lnTo>
                  <a:lnTo>
                    <a:pt x="265811" y="488950"/>
                  </a:lnTo>
                  <a:lnTo>
                    <a:pt x="262001" y="489204"/>
                  </a:lnTo>
                  <a:lnTo>
                    <a:pt x="260350" y="489585"/>
                  </a:lnTo>
                  <a:lnTo>
                    <a:pt x="259207" y="489966"/>
                  </a:lnTo>
                  <a:lnTo>
                    <a:pt x="257937" y="490347"/>
                  </a:lnTo>
                  <a:lnTo>
                    <a:pt x="257048" y="490855"/>
                  </a:lnTo>
                  <a:lnTo>
                    <a:pt x="255651" y="492252"/>
                  </a:lnTo>
                  <a:lnTo>
                    <a:pt x="255143" y="493141"/>
                  </a:lnTo>
                  <a:lnTo>
                    <a:pt x="254711" y="494411"/>
                  </a:lnTo>
                  <a:lnTo>
                    <a:pt x="190182" y="673227"/>
                  </a:lnTo>
                  <a:lnTo>
                    <a:pt x="189357" y="675259"/>
                  </a:lnTo>
                  <a:lnTo>
                    <a:pt x="188976" y="677037"/>
                  </a:lnTo>
                  <a:lnTo>
                    <a:pt x="188937" y="679958"/>
                  </a:lnTo>
                  <a:lnTo>
                    <a:pt x="189230" y="680720"/>
                  </a:lnTo>
                  <a:lnTo>
                    <a:pt x="197993" y="683260"/>
                  </a:lnTo>
                  <a:lnTo>
                    <a:pt x="203708" y="683260"/>
                  </a:lnTo>
                  <a:lnTo>
                    <a:pt x="215011" y="678053"/>
                  </a:lnTo>
                  <a:lnTo>
                    <a:pt x="230759" y="631698"/>
                  </a:lnTo>
                  <a:lnTo>
                    <a:pt x="310896" y="631698"/>
                  </a:lnTo>
                  <a:lnTo>
                    <a:pt x="327406" y="678688"/>
                  </a:lnTo>
                  <a:lnTo>
                    <a:pt x="327787" y="679577"/>
                  </a:lnTo>
                  <a:lnTo>
                    <a:pt x="328168" y="680212"/>
                  </a:lnTo>
                  <a:lnTo>
                    <a:pt x="328676" y="680847"/>
                  </a:lnTo>
                  <a:lnTo>
                    <a:pt x="329057" y="681482"/>
                  </a:lnTo>
                  <a:lnTo>
                    <a:pt x="329819" y="681990"/>
                  </a:lnTo>
                  <a:lnTo>
                    <a:pt x="330708" y="682244"/>
                  </a:lnTo>
                  <a:lnTo>
                    <a:pt x="331724" y="682625"/>
                  </a:lnTo>
                  <a:lnTo>
                    <a:pt x="333121" y="682879"/>
                  </a:lnTo>
                  <a:lnTo>
                    <a:pt x="336804" y="683133"/>
                  </a:lnTo>
                  <a:lnTo>
                    <a:pt x="339217" y="683260"/>
                  </a:lnTo>
                  <a:lnTo>
                    <a:pt x="345313" y="683260"/>
                  </a:lnTo>
                  <a:lnTo>
                    <a:pt x="353568" y="681609"/>
                  </a:lnTo>
                  <a:lnTo>
                    <a:pt x="354457" y="680974"/>
                  </a:lnTo>
                  <a:lnTo>
                    <a:pt x="354647" y="680212"/>
                  </a:lnTo>
                  <a:lnTo>
                    <a:pt x="354660" y="677037"/>
                  </a:lnTo>
                  <a:close/>
                </a:path>
                <a:path w="2204085" h="1563370">
                  <a:moveTo>
                    <a:pt x="361315" y="264541"/>
                  </a:moveTo>
                  <a:lnTo>
                    <a:pt x="360299" y="260858"/>
                  </a:lnTo>
                  <a:lnTo>
                    <a:pt x="355981" y="256794"/>
                  </a:lnTo>
                  <a:lnTo>
                    <a:pt x="352171" y="255778"/>
                  </a:lnTo>
                  <a:lnTo>
                    <a:pt x="340868" y="255778"/>
                  </a:lnTo>
                  <a:lnTo>
                    <a:pt x="337058" y="256794"/>
                  </a:lnTo>
                  <a:lnTo>
                    <a:pt x="334899" y="258953"/>
                  </a:lnTo>
                  <a:lnTo>
                    <a:pt x="332740" y="260997"/>
                  </a:lnTo>
                  <a:lnTo>
                    <a:pt x="331787" y="264541"/>
                  </a:lnTo>
                  <a:lnTo>
                    <a:pt x="331724" y="275717"/>
                  </a:lnTo>
                  <a:lnTo>
                    <a:pt x="332740" y="279400"/>
                  </a:lnTo>
                  <a:lnTo>
                    <a:pt x="334772" y="281432"/>
                  </a:lnTo>
                  <a:lnTo>
                    <a:pt x="336931" y="283464"/>
                  </a:lnTo>
                  <a:lnTo>
                    <a:pt x="340741" y="284480"/>
                  </a:lnTo>
                  <a:lnTo>
                    <a:pt x="351917" y="284480"/>
                  </a:lnTo>
                  <a:lnTo>
                    <a:pt x="355854" y="283464"/>
                  </a:lnTo>
                  <a:lnTo>
                    <a:pt x="358013" y="281432"/>
                  </a:lnTo>
                  <a:lnTo>
                    <a:pt x="360172" y="279285"/>
                  </a:lnTo>
                  <a:lnTo>
                    <a:pt x="361238" y="275717"/>
                  </a:lnTo>
                  <a:lnTo>
                    <a:pt x="361315" y="264541"/>
                  </a:lnTo>
                  <a:close/>
                </a:path>
                <a:path w="2204085" h="1563370">
                  <a:moveTo>
                    <a:pt x="375158" y="1461643"/>
                  </a:moveTo>
                  <a:lnTo>
                    <a:pt x="369951" y="1420241"/>
                  </a:lnTo>
                  <a:lnTo>
                    <a:pt x="351155" y="1386586"/>
                  </a:lnTo>
                  <a:lnTo>
                    <a:pt x="348754" y="1384084"/>
                  </a:lnTo>
                  <a:lnTo>
                    <a:pt x="348068" y="1383538"/>
                  </a:lnTo>
                  <a:lnTo>
                    <a:pt x="348068" y="1464945"/>
                  </a:lnTo>
                  <a:lnTo>
                    <a:pt x="347903" y="1471142"/>
                  </a:lnTo>
                  <a:lnTo>
                    <a:pt x="338353" y="1512125"/>
                  </a:lnTo>
                  <a:lnTo>
                    <a:pt x="303911" y="1539290"/>
                  </a:lnTo>
                  <a:lnTo>
                    <a:pt x="288417" y="1540891"/>
                  </a:lnTo>
                  <a:lnTo>
                    <a:pt x="280289" y="1540535"/>
                  </a:lnTo>
                  <a:lnTo>
                    <a:pt x="242316" y="1519047"/>
                  </a:lnTo>
                  <a:lnTo>
                    <a:pt x="230733" y="1479461"/>
                  </a:lnTo>
                  <a:lnTo>
                    <a:pt x="230035" y="1464945"/>
                  </a:lnTo>
                  <a:lnTo>
                    <a:pt x="230035" y="1461643"/>
                  </a:lnTo>
                  <a:lnTo>
                    <a:pt x="237121" y="1420914"/>
                  </a:lnTo>
                  <a:lnTo>
                    <a:pt x="267512" y="1390180"/>
                  </a:lnTo>
                  <a:lnTo>
                    <a:pt x="289433" y="1386586"/>
                  </a:lnTo>
                  <a:lnTo>
                    <a:pt x="297459" y="1386967"/>
                  </a:lnTo>
                  <a:lnTo>
                    <a:pt x="335534" y="1408557"/>
                  </a:lnTo>
                  <a:lnTo>
                    <a:pt x="347357" y="1447634"/>
                  </a:lnTo>
                  <a:lnTo>
                    <a:pt x="348068" y="1464945"/>
                  </a:lnTo>
                  <a:lnTo>
                    <a:pt x="348068" y="1383538"/>
                  </a:lnTo>
                  <a:lnTo>
                    <a:pt x="310946" y="1366367"/>
                  </a:lnTo>
                  <a:lnTo>
                    <a:pt x="291084" y="1364742"/>
                  </a:lnTo>
                  <a:lnTo>
                    <a:pt x="280377" y="1365199"/>
                  </a:lnTo>
                  <a:lnTo>
                    <a:pt x="237363" y="1380413"/>
                  </a:lnTo>
                  <a:lnTo>
                    <a:pt x="211518" y="1414576"/>
                  </a:lnTo>
                  <a:lnTo>
                    <a:pt x="203276" y="1453807"/>
                  </a:lnTo>
                  <a:lnTo>
                    <a:pt x="202946" y="1464945"/>
                  </a:lnTo>
                  <a:lnTo>
                    <a:pt x="203250" y="1476502"/>
                  </a:lnTo>
                  <a:lnTo>
                    <a:pt x="210845" y="1515884"/>
                  </a:lnTo>
                  <a:lnTo>
                    <a:pt x="235089" y="1548599"/>
                  </a:lnTo>
                  <a:lnTo>
                    <a:pt x="276656" y="1562595"/>
                  </a:lnTo>
                  <a:lnTo>
                    <a:pt x="287147" y="1562989"/>
                  </a:lnTo>
                  <a:lnTo>
                    <a:pt x="297840" y="1562569"/>
                  </a:lnTo>
                  <a:lnTo>
                    <a:pt x="340893" y="1547329"/>
                  </a:lnTo>
                  <a:lnTo>
                    <a:pt x="348310" y="1540891"/>
                  </a:lnTo>
                  <a:lnTo>
                    <a:pt x="353187" y="1535684"/>
                  </a:lnTo>
                  <a:lnTo>
                    <a:pt x="371995" y="1494116"/>
                  </a:lnTo>
                  <a:lnTo>
                    <a:pt x="374802" y="1473060"/>
                  </a:lnTo>
                  <a:lnTo>
                    <a:pt x="375158" y="1461643"/>
                  </a:lnTo>
                  <a:close/>
                </a:path>
                <a:path w="2204085" h="1563370">
                  <a:moveTo>
                    <a:pt x="429336" y="238125"/>
                  </a:moveTo>
                  <a:lnTo>
                    <a:pt x="428790" y="236359"/>
                  </a:lnTo>
                  <a:lnTo>
                    <a:pt x="428066" y="234188"/>
                  </a:lnTo>
                  <a:lnTo>
                    <a:pt x="413131" y="192786"/>
                  </a:lnTo>
                  <a:lnTo>
                    <a:pt x="405790" y="172466"/>
                  </a:lnTo>
                  <a:lnTo>
                    <a:pt x="378841" y="97764"/>
                  </a:lnTo>
                  <a:lnTo>
                    <a:pt x="378841" y="172466"/>
                  </a:lnTo>
                  <a:lnTo>
                    <a:pt x="311912" y="172466"/>
                  </a:lnTo>
                  <a:lnTo>
                    <a:pt x="345059" y="76454"/>
                  </a:lnTo>
                  <a:lnTo>
                    <a:pt x="345186" y="76454"/>
                  </a:lnTo>
                  <a:lnTo>
                    <a:pt x="378841" y="172466"/>
                  </a:lnTo>
                  <a:lnTo>
                    <a:pt x="378841" y="97764"/>
                  </a:lnTo>
                  <a:lnTo>
                    <a:pt x="363537" y="55372"/>
                  </a:lnTo>
                  <a:lnTo>
                    <a:pt x="349123" y="49911"/>
                  </a:lnTo>
                  <a:lnTo>
                    <a:pt x="343027" y="49911"/>
                  </a:lnTo>
                  <a:lnTo>
                    <a:pt x="340487" y="50038"/>
                  </a:lnTo>
                  <a:lnTo>
                    <a:pt x="336677" y="50292"/>
                  </a:lnTo>
                  <a:lnTo>
                    <a:pt x="335026" y="50673"/>
                  </a:lnTo>
                  <a:lnTo>
                    <a:pt x="333883" y="51054"/>
                  </a:lnTo>
                  <a:lnTo>
                    <a:pt x="332613" y="51435"/>
                  </a:lnTo>
                  <a:lnTo>
                    <a:pt x="331724" y="51943"/>
                  </a:lnTo>
                  <a:lnTo>
                    <a:pt x="330327" y="53340"/>
                  </a:lnTo>
                  <a:lnTo>
                    <a:pt x="329819" y="54229"/>
                  </a:lnTo>
                  <a:lnTo>
                    <a:pt x="329387" y="55499"/>
                  </a:lnTo>
                  <a:lnTo>
                    <a:pt x="264858" y="234315"/>
                  </a:lnTo>
                  <a:lnTo>
                    <a:pt x="264033" y="236359"/>
                  </a:lnTo>
                  <a:lnTo>
                    <a:pt x="263652" y="238125"/>
                  </a:lnTo>
                  <a:lnTo>
                    <a:pt x="263613" y="241046"/>
                  </a:lnTo>
                  <a:lnTo>
                    <a:pt x="263906" y="241808"/>
                  </a:lnTo>
                  <a:lnTo>
                    <a:pt x="272669" y="244360"/>
                  </a:lnTo>
                  <a:lnTo>
                    <a:pt x="278384" y="244360"/>
                  </a:lnTo>
                  <a:lnTo>
                    <a:pt x="289687" y="239141"/>
                  </a:lnTo>
                  <a:lnTo>
                    <a:pt x="305435" y="192786"/>
                  </a:lnTo>
                  <a:lnTo>
                    <a:pt x="385572" y="192786"/>
                  </a:lnTo>
                  <a:lnTo>
                    <a:pt x="402082" y="239776"/>
                  </a:lnTo>
                  <a:lnTo>
                    <a:pt x="402463" y="240665"/>
                  </a:lnTo>
                  <a:lnTo>
                    <a:pt x="402844" y="241300"/>
                  </a:lnTo>
                  <a:lnTo>
                    <a:pt x="403352" y="241947"/>
                  </a:lnTo>
                  <a:lnTo>
                    <a:pt x="403733" y="242570"/>
                  </a:lnTo>
                  <a:lnTo>
                    <a:pt x="404495" y="243078"/>
                  </a:lnTo>
                  <a:lnTo>
                    <a:pt x="405384" y="243332"/>
                  </a:lnTo>
                  <a:lnTo>
                    <a:pt x="406400" y="243713"/>
                  </a:lnTo>
                  <a:lnTo>
                    <a:pt x="407797" y="243967"/>
                  </a:lnTo>
                  <a:lnTo>
                    <a:pt x="411480" y="244221"/>
                  </a:lnTo>
                  <a:lnTo>
                    <a:pt x="413893" y="244360"/>
                  </a:lnTo>
                  <a:lnTo>
                    <a:pt x="419989" y="244360"/>
                  </a:lnTo>
                  <a:lnTo>
                    <a:pt x="428244" y="242709"/>
                  </a:lnTo>
                  <a:lnTo>
                    <a:pt x="429133" y="242062"/>
                  </a:lnTo>
                  <a:lnTo>
                    <a:pt x="429323" y="241300"/>
                  </a:lnTo>
                  <a:lnTo>
                    <a:pt x="429336" y="238125"/>
                  </a:lnTo>
                  <a:close/>
                </a:path>
                <a:path w="2204085" h="1563370">
                  <a:moveTo>
                    <a:pt x="464807" y="911352"/>
                  </a:moveTo>
                  <a:lnTo>
                    <a:pt x="464439" y="909955"/>
                  </a:lnTo>
                  <a:lnTo>
                    <a:pt x="462521" y="907796"/>
                  </a:lnTo>
                  <a:lnTo>
                    <a:pt x="440474" y="884428"/>
                  </a:lnTo>
                  <a:lnTo>
                    <a:pt x="430657" y="874014"/>
                  </a:lnTo>
                  <a:lnTo>
                    <a:pt x="429768" y="873125"/>
                  </a:lnTo>
                  <a:lnTo>
                    <a:pt x="428879" y="872490"/>
                  </a:lnTo>
                  <a:lnTo>
                    <a:pt x="428117" y="871855"/>
                  </a:lnTo>
                  <a:lnTo>
                    <a:pt x="427355" y="871347"/>
                  </a:lnTo>
                  <a:lnTo>
                    <a:pt x="426466" y="870966"/>
                  </a:lnTo>
                  <a:lnTo>
                    <a:pt x="424434" y="870204"/>
                  </a:lnTo>
                  <a:lnTo>
                    <a:pt x="423291" y="869950"/>
                  </a:lnTo>
                  <a:lnTo>
                    <a:pt x="421894" y="869950"/>
                  </a:lnTo>
                  <a:lnTo>
                    <a:pt x="420497" y="869823"/>
                  </a:lnTo>
                  <a:lnTo>
                    <a:pt x="418719" y="869696"/>
                  </a:lnTo>
                  <a:lnTo>
                    <a:pt x="412496" y="869696"/>
                  </a:lnTo>
                  <a:lnTo>
                    <a:pt x="409575" y="870077"/>
                  </a:lnTo>
                  <a:lnTo>
                    <a:pt x="405511" y="871093"/>
                  </a:lnTo>
                  <a:lnTo>
                    <a:pt x="403733" y="872236"/>
                  </a:lnTo>
                  <a:lnTo>
                    <a:pt x="402209" y="874014"/>
                  </a:lnTo>
                  <a:lnTo>
                    <a:pt x="368808" y="907796"/>
                  </a:lnTo>
                  <a:lnTo>
                    <a:pt x="367157" y="909828"/>
                  </a:lnTo>
                  <a:lnTo>
                    <a:pt x="367017" y="910336"/>
                  </a:lnTo>
                  <a:lnTo>
                    <a:pt x="366903" y="911352"/>
                  </a:lnTo>
                  <a:lnTo>
                    <a:pt x="368554" y="913003"/>
                  </a:lnTo>
                  <a:lnTo>
                    <a:pt x="371475" y="913511"/>
                  </a:lnTo>
                  <a:lnTo>
                    <a:pt x="381127" y="913511"/>
                  </a:lnTo>
                  <a:lnTo>
                    <a:pt x="384683" y="913257"/>
                  </a:lnTo>
                  <a:lnTo>
                    <a:pt x="386207" y="913003"/>
                  </a:lnTo>
                  <a:lnTo>
                    <a:pt x="387350" y="912749"/>
                  </a:lnTo>
                  <a:lnTo>
                    <a:pt x="388620" y="912495"/>
                  </a:lnTo>
                  <a:lnTo>
                    <a:pt x="390398" y="911479"/>
                  </a:lnTo>
                  <a:lnTo>
                    <a:pt x="391160" y="910971"/>
                  </a:lnTo>
                  <a:lnTo>
                    <a:pt x="391922" y="910336"/>
                  </a:lnTo>
                  <a:lnTo>
                    <a:pt x="392684" y="909447"/>
                  </a:lnTo>
                  <a:lnTo>
                    <a:pt x="416433" y="884428"/>
                  </a:lnTo>
                  <a:lnTo>
                    <a:pt x="442722" y="912495"/>
                  </a:lnTo>
                  <a:lnTo>
                    <a:pt x="444881" y="912876"/>
                  </a:lnTo>
                  <a:lnTo>
                    <a:pt x="446278" y="913130"/>
                  </a:lnTo>
                  <a:lnTo>
                    <a:pt x="449834" y="913384"/>
                  </a:lnTo>
                  <a:lnTo>
                    <a:pt x="452234" y="913511"/>
                  </a:lnTo>
                  <a:lnTo>
                    <a:pt x="459740" y="913511"/>
                  </a:lnTo>
                  <a:lnTo>
                    <a:pt x="462521" y="913130"/>
                  </a:lnTo>
                  <a:lnTo>
                    <a:pt x="464807" y="911352"/>
                  </a:lnTo>
                  <a:close/>
                </a:path>
                <a:path w="2204085" h="1563370">
                  <a:moveTo>
                    <a:pt x="468757" y="1107059"/>
                  </a:moveTo>
                  <a:lnTo>
                    <a:pt x="468249" y="1104392"/>
                  </a:lnTo>
                  <a:lnTo>
                    <a:pt x="467982" y="1103249"/>
                  </a:lnTo>
                  <a:lnTo>
                    <a:pt x="467487" y="1102487"/>
                  </a:lnTo>
                  <a:lnTo>
                    <a:pt x="466979" y="1101598"/>
                  </a:lnTo>
                  <a:lnTo>
                    <a:pt x="466344" y="1100963"/>
                  </a:lnTo>
                  <a:lnTo>
                    <a:pt x="465074" y="1100201"/>
                  </a:lnTo>
                  <a:lnTo>
                    <a:pt x="464439" y="1099947"/>
                  </a:lnTo>
                  <a:lnTo>
                    <a:pt x="387223" y="1099947"/>
                  </a:lnTo>
                  <a:lnTo>
                    <a:pt x="387223" y="1031113"/>
                  </a:lnTo>
                  <a:lnTo>
                    <a:pt x="452628" y="1031113"/>
                  </a:lnTo>
                  <a:lnTo>
                    <a:pt x="453390" y="1030859"/>
                  </a:lnTo>
                  <a:lnTo>
                    <a:pt x="456565" y="1025779"/>
                  </a:lnTo>
                  <a:lnTo>
                    <a:pt x="456819" y="1024382"/>
                  </a:lnTo>
                  <a:lnTo>
                    <a:pt x="456819" y="1017524"/>
                  </a:lnTo>
                  <a:lnTo>
                    <a:pt x="456565" y="1016254"/>
                  </a:lnTo>
                  <a:lnTo>
                    <a:pt x="456438" y="1014857"/>
                  </a:lnTo>
                  <a:lnTo>
                    <a:pt x="452628" y="1010412"/>
                  </a:lnTo>
                  <a:lnTo>
                    <a:pt x="387223" y="1010412"/>
                  </a:lnTo>
                  <a:lnTo>
                    <a:pt x="387223" y="949960"/>
                  </a:lnTo>
                  <a:lnTo>
                    <a:pt x="463283" y="949960"/>
                  </a:lnTo>
                  <a:lnTo>
                    <a:pt x="464045" y="949833"/>
                  </a:lnTo>
                  <a:lnTo>
                    <a:pt x="464693" y="949325"/>
                  </a:lnTo>
                  <a:lnTo>
                    <a:pt x="465328" y="948944"/>
                  </a:lnTo>
                  <a:lnTo>
                    <a:pt x="465836" y="948309"/>
                  </a:lnTo>
                  <a:lnTo>
                    <a:pt x="466217" y="947547"/>
                  </a:lnTo>
                  <a:lnTo>
                    <a:pt x="466725" y="946658"/>
                  </a:lnTo>
                  <a:lnTo>
                    <a:pt x="466979" y="945642"/>
                  </a:lnTo>
                  <a:lnTo>
                    <a:pt x="467487" y="942848"/>
                  </a:lnTo>
                  <a:lnTo>
                    <a:pt x="467360" y="935228"/>
                  </a:lnTo>
                  <a:lnTo>
                    <a:pt x="466979" y="933196"/>
                  </a:lnTo>
                  <a:lnTo>
                    <a:pt x="466725" y="932053"/>
                  </a:lnTo>
                  <a:lnTo>
                    <a:pt x="466217" y="931164"/>
                  </a:lnTo>
                  <a:lnTo>
                    <a:pt x="465836" y="930275"/>
                  </a:lnTo>
                  <a:lnTo>
                    <a:pt x="465328" y="929640"/>
                  </a:lnTo>
                  <a:lnTo>
                    <a:pt x="464045" y="928878"/>
                  </a:lnTo>
                  <a:lnTo>
                    <a:pt x="463283" y="928624"/>
                  </a:lnTo>
                  <a:lnTo>
                    <a:pt x="368935" y="928624"/>
                  </a:lnTo>
                  <a:lnTo>
                    <a:pt x="366776" y="929513"/>
                  </a:lnTo>
                  <a:lnTo>
                    <a:pt x="362712" y="932561"/>
                  </a:lnTo>
                  <a:lnTo>
                    <a:pt x="361696" y="935228"/>
                  </a:lnTo>
                  <a:lnTo>
                    <a:pt x="361696" y="1114679"/>
                  </a:lnTo>
                  <a:lnTo>
                    <a:pt x="362712" y="1117473"/>
                  </a:lnTo>
                  <a:lnTo>
                    <a:pt x="366776" y="1120521"/>
                  </a:lnTo>
                  <a:lnTo>
                    <a:pt x="368935" y="1121283"/>
                  </a:lnTo>
                  <a:lnTo>
                    <a:pt x="464439" y="1121283"/>
                  </a:lnTo>
                  <a:lnTo>
                    <a:pt x="468630" y="1114679"/>
                  </a:lnTo>
                  <a:lnTo>
                    <a:pt x="468757" y="1107059"/>
                  </a:lnTo>
                  <a:close/>
                </a:path>
                <a:path w="2204085" h="1563370">
                  <a:moveTo>
                    <a:pt x="500253" y="852297"/>
                  </a:moveTo>
                  <a:lnTo>
                    <a:pt x="500126" y="850646"/>
                  </a:lnTo>
                  <a:lnTo>
                    <a:pt x="499491" y="850011"/>
                  </a:lnTo>
                  <a:lnTo>
                    <a:pt x="498856" y="849249"/>
                  </a:lnTo>
                  <a:lnTo>
                    <a:pt x="497713" y="848741"/>
                  </a:lnTo>
                  <a:lnTo>
                    <a:pt x="496062" y="848233"/>
                  </a:lnTo>
                  <a:lnTo>
                    <a:pt x="494271" y="847852"/>
                  </a:lnTo>
                  <a:lnTo>
                    <a:pt x="491998" y="847598"/>
                  </a:lnTo>
                  <a:lnTo>
                    <a:pt x="484378" y="847598"/>
                  </a:lnTo>
                  <a:lnTo>
                    <a:pt x="482600" y="847852"/>
                  </a:lnTo>
                  <a:lnTo>
                    <a:pt x="480809" y="847979"/>
                  </a:lnTo>
                  <a:lnTo>
                    <a:pt x="474332" y="850392"/>
                  </a:lnTo>
                  <a:lnTo>
                    <a:pt x="473329" y="851027"/>
                  </a:lnTo>
                  <a:lnTo>
                    <a:pt x="472313" y="852043"/>
                  </a:lnTo>
                  <a:lnTo>
                    <a:pt x="449326" y="878205"/>
                  </a:lnTo>
                  <a:lnTo>
                    <a:pt x="447548" y="880364"/>
                  </a:lnTo>
                  <a:lnTo>
                    <a:pt x="447040" y="882015"/>
                  </a:lnTo>
                  <a:lnTo>
                    <a:pt x="448056" y="883031"/>
                  </a:lnTo>
                  <a:lnTo>
                    <a:pt x="448945" y="884174"/>
                  </a:lnTo>
                  <a:lnTo>
                    <a:pt x="451739" y="884682"/>
                  </a:lnTo>
                  <a:lnTo>
                    <a:pt x="458216" y="884682"/>
                  </a:lnTo>
                  <a:lnTo>
                    <a:pt x="459994" y="884555"/>
                  </a:lnTo>
                  <a:lnTo>
                    <a:pt x="462915" y="884301"/>
                  </a:lnTo>
                  <a:lnTo>
                    <a:pt x="464172" y="884047"/>
                  </a:lnTo>
                  <a:lnTo>
                    <a:pt x="465201" y="883666"/>
                  </a:lnTo>
                  <a:lnTo>
                    <a:pt x="466344" y="883285"/>
                  </a:lnTo>
                  <a:lnTo>
                    <a:pt x="467347" y="882904"/>
                  </a:lnTo>
                  <a:lnTo>
                    <a:pt x="469138" y="881634"/>
                  </a:lnTo>
                  <a:lnTo>
                    <a:pt x="470027" y="880872"/>
                  </a:lnTo>
                  <a:lnTo>
                    <a:pt x="470916" y="879983"/>
                  </a:lnTo>
                  <a:lnTo>
                    <a:pt x="498602" y="855218"/>
                  </a:lnTo>
                  <a:lnTo>
                    <a:pt x="499491" y="854202"/>
                  </a:lnTo>
                  <a:lnTo>
                    <a:pt x="499999" y="853186"/>
                  </a:lnTo>
                  <a:lnTo>
                    <a:pt x="500253" y="852297"/>
                  </a:lnTo>
                  <a:close/>
                </a:path>
                <a:path w="2204085" h="1563370">
                  <a:moveTo>
                    <a:pt x="586232" y="219202"/>
                  </a:moveTo>
                  <a:lnTo>
                    <a:pt x="583057" y="204851"/>
                  </a:lnTo>
                  <a:lnTo>
                    <a:pt x="580898" y="204851"/>
                  </a:lnTo>
                  <a:lnTo>
                    <a:pt x="578866" y="205867"/>
                  </a:lnTo>
                  <a:lnTo>
                    <a:pt x="576199" y="207772"/>
                  </a:lnTo>
                  <a:lnTo>
                    <a:pt x="573659" y="209550"/>
                  </a:lnTo>
                  <a:lnTo>
                    <a:pt x="570357" y="211709"/>
                  </a:lnTo>
                  <a:lnTo>
                    <a:pt x="566293" y="213995"/>
                  </a:lnTo>
                  <a:lnTo>
                    <a:pt x="562229" y="216408"/>
                  </a:lnTo>
                  <a:lnTo>
                    <a:pt x="557276" y="218440"/>
                  </a:lnTo>
                  <a:lnTo>
                    <a:pt x="545846" y="222250"/>
                  </a:lnTo>
                  <a:lnTo>
                    <a:pt x="539115" y="223266"/>
                  </a:lnTo>
                  <a:lnTo>
                    <a:pt x="522351" y="223266"/>
                  </a:lnTo>
                  <a:lnTo>
                    <a:pt x="514223" y="221615"/>
                  </a:lnTo>
                  <a:lnTo>
                    <a:pt x="507111" y="218313"/>
                  </a:lnTo>
                  <a:lnTo>
                    <a:pt x="499859" y="215138"/>
                  </a:lnTo>
                  <a:lnTo>
                    <a:pt x="477507" y="180594"/>
                  </a:lnTo>
                  <a:lnTo>
                    <a:pt x="473570" y="148209"/>
                  </a:lnTo>
                  <a:lnTo>
                    <a:pt x="473837" y="139242"/>
                  </a:lnTo>
                  <a:lnTo>
                    <a:pt x="482625" y="102108"/>
                  </a:lnTo>
                  <a:lnTo>
                    <a:pt x="514350" y="72517"/>
                  </a:lnTo>
                  <a:lnTo>
                    <a:pt x="522084" y="70866"/>
                  </a:lnTo>
                  <a:lnTo>
                    <a:pt x="538607" y="70866"/>
                  </a:lnTo>
                  <a:lnTo>
                    <a:pt x="565404" y="80137"/>
                  </a:lnTo>
                  <a:lnTo>
                    <a:pt x="569341" y="82423"/>
                  </a:lnTo>
                  <a:lnTo>
                    <a:pt x="572516" y="84582"/>
                  </a:lnTo>
                  <a:lnTo>
                    <a:pt x="575056" y="86487"/>
                  </a:lnTo>
                  <a:lnTo>
                    <a:pt x="577469" y="88392"/>
                  </a:lnTo>
                  <a:lnTo>
                    <a:pt x="579501" y="89408"/>
                  </a:lnTo>
                  <a:lnTo>
                    <a:pt x="581660" y="89408"/>
                  </a:lnTo>
                  <a:lnTo>
                    <a:pt x="582295" y="89154"/>
                  </a:lnTo>
                  <a:lnTo>
                    <a:pt x="582930" y="88773"/>
                  </a:lnTo>
                  <a:lnTo>
                    <a:pt x="583438" y="88265"/>
                  </a:lnTo>
                  <a:lnTo>
                    <a:pt x="583946" y="87630"/>
                  </a:lnTo>
                  <a:lnTo>
                    <a:pt x="584377" y="86487"/>
                  </a:lnTo>
                  <a:lnTo>
                    <a:pt x="584708" y="85725"/>
                  </a:lnTo>
                  <a:lnTo>
                    <a:pt x="584974" y="84455"/>
                  </a:lnTo>
                  <a:lnTo>
                    <a:pt x="585216" y="83185"/>
                  </a:lnTo>
                  <a:lnTo>
                    <a:pt x="585470" y="80137"/>
                  </a:lnTo>
                  <a:lnTo>
                    <a:pt x="585470" y="74803"/>
                  </a:lnTo>
                  <a:lnTo>
                    <a:pt x="585241" y="73660"/>
                  </a:lnTo>
                  <a:lnTo>
                    <a:pt x="584962" y="71120"/>
                  </a:lnTo>
                  <a:lnTo>
                    <a:pt x="584898" y="70866"/>
                  </a:lnTo>
                  <a:lnTo>
                    <a:pt x="584708" y="70104"/>
                  </a:lnTo>
                  <a:lnTo>
                    <a:pt x="584454" y="69215"/>
                  </a:lnTo>
                  <a:lnTo>
                    <a:pt x="584073" y="68326"/>
                  </a:lnTo>
                  <a:lnTo>
                    <a:pt x="583692" y="67691"/>
                  </a:lnTo>
                  <a:lnTo>
                    <a:pt x="583311" y="66929"/>
                  </a:lnTo>
                  <a:lnTo>
                    <a:pt x="542163" y="49022"/>
                  </a:lnTo>
                  <a:lnTo>
                    <a:pt x="536702" y="48514"/>
                  </a:lnTo>
                  <a:lnTo>
                    <a:pt x="531114" y="48514"/>
                  </a:lnTo>
                  <a:lnTo>
                    <a:pt x="489216" y="59182"/>
                  </a:lnTo>
                  <a:lnTo>
                    <a:pt x="460082" y="89636"/>
                  </a:lnTo>
                  <a:lnTo>
                    <a:pt x="448056" y="127050"/>
                  </a:lnTo>
                  <a:lnTo>
                    <a:pt x="446532" y="149733"/>
                  </a:lnTo>
                  <a:lnTo>
                    <a:pt x="446887" y="161048"/>
                  </a:lnTo>
                  <a:lnTo>
                    <a:pt x="455409" y="199605"/>
                  </a:lnTo>
                  <a:lnTo>
                    <a:pt x="480352" y="231838"/>
                  </a:lnTo>
                  <a:lnTo>
                    <a:pt x="519061" y="245478"/>
                  </a:lnTo>
                  <a:lnTo>
                    <a:pt x="528193" y="245884"/>
                  </a:lnTo>
                  <a:lnTo>
                    <a:pt x="535432" y="245884"/>
                  </a:lnTo>
                  <a:lnTo>
                    <a:pt x="573151" y="234950"/>
                  </a:lnTo>
                  <a:lnTo>
                    <a:pt x="585660" y="223266"/>
                  </a:lnTo>
                  <a:lnTo>
                    <a:pt x="585851" y="222631"/>
                  </a:lnTo>
                  <a:lnTo>
                    <a:pt x="586232" y="219202"/>
                  </a:lnTo>
                  <a:close/>
                </a:path>
                <a:path w="2204085" h="1563370">
                  <a:moveTo>
                    <a:pt x="645922" y="493395"/>
                  </a:moveTo>
                  <a:lnTo>
                    <a:pt x="645668" y="492760"/>
                  </a:lnTo>
                  <a:lnTo>
                    <a:pt x="645287" y="492125"/>
                  </a:lnTo>
                  <a:lnTo>
                    <a:pt x="644144" y="490982"/>
                  </a:lnTo>
                  <a:lnTo>
                    <a:pt x="643255" y="490601"/>
                  </a:lnTo>
                  <a:lnTo>
                    <a:pt x="642239" y="490093"/>
                  </a:lnTo>
                  <a:lnTo>
                    <a:pt x="640969" y="489839"/>
                  </a:lnTo>
                  <a:lnTo>
                    <a:pt x="639318" y="489585"/>
                  </a:lnTo>
                  <a:lnTo>
                    <a:pt x="637667" y="489458"/>
                  </a:lnTo>
                  <a:lnTo>
                    <a:pt x="635635" y="489331"/>
                  </a:lnTo>
                  <a:lnTo>
                    <a:pt x="630682" y="489331"/>
                  </a:lnTo>
                  <a:lnTo>
                    <a:pt x="623062" y="490601"/>
                  </a:lnTo>
                  <a:lnTo>
                    <a:pt x="622046" y="490982"/>
                  </a:lnTo>
                  <a:lnTo>
                    <a:pt x="621284" y="491617"/>
                  </a:lnTo>
                  <a:lnTo>
                    <a:pt x="620826" y="492252"/>
                  </a:lnTo>
                  <a:lnTo>
                    <a:pt x="620522" y="492760"/>
                  </a:lnTo>
                  <a:lnTo>
                    <a:pt x="620395" y="623062"/>
                  </a:lnTo>
                  <a:lnTo>
                    <a:pt x="620522" y="639699"/>
                  </a:lnTo>
                  <a:lnTo>
                    <a:pt x="620776" y="647573"/>
                  </a:lnTo>
                  <a:lnTo>
                    <a:pt x="620522" y="647573"/>
                  </a:lnTo>
                  <a:lnTo>
                    <a:pt x="615950" y="638175"/>
                  </a:lnTo>
                  <a:lnTo>
                    <a:pt x="613537" y="633603"/>
                  </a:lnTo>
                  <a:lnTo>
                    <a:pt x="611251" y="629031"/>
                  </a:lnTo>
                  <a:lnTo>
                    <a:pt x="608838" y="624332"/>
                  </a:lnTo>
                  <a:lnTo>
                    <a:pt x="606425" y="619506"/>
                  </a:lnTo>
                  <a:lnTo>
                    <a:pt x="604139" y="614807"/>
                  </a:lnTo>
                  <a:lnTo>
                    <a:pt x="601599" y="609981"/>
                  </a:lnTo>
                  <a:lnTo>
                    <a:pt x="599059" y="605028"/>
                  </a:lnTo>
                  <a:lnTo>
                    <a:pt x="552513" y="518160"/>
                  </a:lnTo>
                  <a:lnTo>
                    <a:pt x="545719" y="505460"/>
                  </a:lnTo>
                  <a:lnTo>
                    <a:pt x="536448" y="493014"/>
                  </a:lnTo>
                  <a:lnTo>
                    <a:pt x="534924" y="491871"/>
                  </a:lnTo>
                  <a:lnTo>
                    <a:pt x="533146" y="490982"/>
                  </a:lnTo>
                  <a:lnTo>
                    <a:pt x="529082" y="489966"/>
                  </a:lnTo>
                  <a:lnTo>
                    <a:pt x="526669" y="489712"/>
                  </a:lnTo>
                  <a:lnTo>
                    <a:pt x="508381" y="489712"/>
                  </a:lnTo>
                  <a:lnTo>
                    <a:pt x="505968" y="490601"/>
                  </a:lnTo>
                  <a:lnTo>
                    <a:pt x="503682" y="492252"/>
                  </a:lnTo>
                  <a:lnTo>
                    <a:pt x="501383" y="494030"/>
                  </a:lnTo>
                  <a:lnTo>
                    <a:pt x="500380" y="496824"/>
                  </a:lnTo>
                  <a:lnTo>
                    <a:pt x="500507" y="679831"/>
                  </a:lnTo>
                  <a:lnTo>
                    <a:pt x="500888" y="680466"/>
                  </a:lnTo>
                  <a:lnTo>
                    <a:pt x="501383" y="681101"/>
                  </a:lnTo>
                  <a:lnTo>
                    <a:pt x="502031" y="681609"/>
                  </a:lnTo>
                  <a:lnTo>
                    <a:pt x="503034" y="681990"/>
                  </a:lnTo>
                  <a:lnTo>
                    <a:pt x="503936" y="682371"/>
                  </a:lnTo>
                  <a:lnTo>
                    <a:pt x="505206" y="682625"/>
                  </a:lnTo>
                  <a:lnTo>
                    <a:pt x="508495" y="683133"/>
                  </a:lnTo>
                  <a:lnTo>
                    <a:pt x="510540" y="683260"/>
                  </a:lnTo>
                  <a:lnTo>
                    <a:pt x="515493" y="683260"/>
                  </a:lnTo>
                  <a:lnTo>
                    <a:pt x="517652" y="683133"/>
                  </a:lnTo>
                  <a:lnTo>
                    <a:pt x="519303" y="682879"/>
                  </a:lnTo>
                  <a:lnTo>
                    <a:pt x="522224" y="682371"/>
                  </a:lnTo>
                  <a:lnTo>
                    <a:pt x="523113" y="681990"/>
                  </a:lnTo>
                  <a:lnTo>
                    <a:pt x="524129" y="681609"/>
                  </a:lnTo>
                  <a:lnTo>
                    <a:pt x="524891" y="681101"/>
                  </a:lnTo>
                  <a:lnTo>
                    <a:pt x="525653" y="679831"/>
                  </a:lnTo>
                  <a:lnTo>
                    <a:pt x="525843" y="679323"/>
                  </a:lnTo>
                  <a:lnTo>
                    <a:pt x="525818" y="542544"/>
                  </a:lnTo>
                  <a:lnTo>
                    <a:pt x="525526" y="525399"/>
                  </a:lnTo>
                  <a:lnTo>
                    <a:pt x="525259" y="518160"/>
                  </a:lnTo>
                  <a:lnTo>
                    <a:pt x="525653" y="518160"/>
                  </a:lnTo>
                  <a:lnTo>
                    <a:pt x="543560" y="554101"/>
                  </a:lnTo>
                  <a:lnTo>
                    <a:pt x="602361" y="663575"/>
                  </a:lnTo>
                  <a:lnTo>
                    <a:pt x="604393" y="667512"/>
                  </a:lnTo>
                  <a:lnTo>
                    <a:pt x="606298" y="670687"/>
                  </a:lnTo>
                  <a:lnTo>
                    <a:pt x="608076" y="673100"/>
                  </a:lnTo>
                  <a:lnTo>
                    <a:pt x="609854" y="675640"/>
                  </a:lnTo>
                  <a:lnTo>
                    <a:pt x="623570" y="682752"/>
                  </a:lnTo>
                  <a:lnTo>
                    <a:pt x="636016" y="682752"/>
                  </a:lnTo>
                  <a:lnTo>
                    <a:pt x="642239" y="680212"/>
                  </a:lnTo>
                  <a:lnTo>
                    <a:pt x="643382" y="679323"/>
                  </a:lnTo>
                  <a:lnTo>
                    <a:pt x="644271" y="678180"/>
                  </a:lnTo>
                  <a:lnTo>
                    <a:pt x="644906" y="676910"/>
                  </a:lnTo>
                  <a:lnTo>
                    <a:pt x="645541" y="675513"/>
                  </a:lnTo>
                  <a:lnTo>
                    <a:pt x="645922" y="673735"/>
                  </a:lnTo>
                  <a:lnTo>
                    <a:pt x="645922" y="647573"/>
                  </a:lnTo>
                  <a:lnTo>
                    <a:pt x="645922" y="493395"/>
                  </a:lnTo>
                  <a:close/>
                </a:path>
                <a:path w="2204085" h="1563370">
                  <a:moveTo>
                    <a:pt x="787654" y="932307"/>
                  </a:moveTo>
                  <a:lnTo>
                    <a:pt x="787400" y="931672"/>
                  </a:lnTo>
                  <a:lnTo>
                    <a:pt x="787019" y="931037"/>
                  </a:lnTo>
                  <a:lnTo>
                    <a:pt x="785876" y="929894"/>
                  </a:lnTo>
                  <a:lnTo>
                    <a:pt x="784987" y="929513"/>
                  </a:lnTo>
                  <a:lnTo>
                    <a:pt x="783971" y="929005"/>
                  </a:lnTo>
                  <a:lnTo>
                    <a:pt x="782701" y="928751"/>
                  </a:lnTo>
                  <a:lnTo>
                    <a:pt x="781050" y="928497"/>
                  </a:lnTo>
                  <a:lnTo>
                    <a:pt x="779399" y="928370"/>
                  </a:lnTo>
                  <a:lnTo>
                    <a:pt x="777367" y="928243"/>
                  </a:lnTo>
                  <a:lnTo>
                    <a:pt x="772414" y="928243"/>
                  </a:lnTo>
                  <a:lnTo>
                    <a:pt x="764794" y="929513"/>
                  </a:lnTo>
                  <a:lnTo>
                    <a:pt x="763778" y="929894"/>
                  </a:lnTo>
                  <a:lnTo>
                    <a:pt x="763016" y="930529"/>
                  </a:lnTo>
                  <a:lnTo>
                    <a:pt x="762558" y="931164"/>
                  </a:lnTo>
                  <a:lnTo>
                    <a:pt x="762254" y="931672"/>
                  </a:lnTo>
                  <a:lnTo>
                    <a:pt x="762127" y="1061974"/>
                  </a:lnTo>
                  <a:lnTo>
                    <a:pt x="762254" y="1078611"/>
                  </a:lnTo>
                  <a:lnTo>
                    <a:pt x="762508" y="1086485"/>
                  </a:lnTo>
                  <a:lnTo>
                    <a:pt x="762254" y="1086485"/>
                  </a:lnTo>
                  <a:lnTo>
                    <a:pt x="757682" y="1077087"/>
                  </a:lnTo>
                  <a:lnTo>
                    <a:pt x="755269" y="1072515"/>
                  </a:lnTo>
                  <a:lnTo>
                    <a:pt x="752983" y="1067943"/>
                  </a:lnTo>
                  <a:lnTo>
                    <a:pt x="750570" y="1063244"/>
                  </a:lnTo>
                  <a:lnTo>
                    <a:pt x="748157" y="1058418"/>
                  </a:lnTo>
                  <a:lnTo>
                    <a:pt x="745871" y="1053719"/>
                  </a:lnTo>
                  <a:lnTo>
                    <a:pt x="743331" y="1048893"/>
                  </a:lnTo>
                  <a:lnTo>
                    <a:pt x="740791" y="1043940"/>
                  </a:lnTo>
                  <a:lnTo>
                    <a:pt x="694245" y="957072"/>
                  </a:lnTo>
                  <a:lnTo>
                    <a:pt x="687451" y="944372"/>
                  </a:lnTo>
                  <a:lnTo>
                    <a:pt x="678180" y="931926"/>
                  </a:lnTo>
                  <a:lnTo>
                    <a:pt x="676656" y="930783"/>
                  </a:lnTo>
                  <a:lnTo>
                    <a:pt x="674878" y="929894"/>
                  </a:lnTo>
                  <a:lnTo>
                    <a:pt x="670814" y="928878"/>
                  </a:lnTo>
                  <a:lnTo>
                    <a:pt x="668401" y="928624"/>
                  </a:lnTo>
                  <a:lnTo>
                    <a:pt x="650113" y="928624"/>
                  </a:lnTo>
                  <a:lnTo>
                    <a:pt x="647700" y="929513"/>
                  </a:lnTo>
                  <a:lnTo>
                    <a:pt x="645414" y="931164"/>
                  </a:lnTo>
                  <a:lnTo>
                    <a:pt x="643128" y="932942"/>
                  </a:lnTo>
                  <a:lnTo>
                    <a:pt x="642112" y="935736"/>
                  </a:lnTo>
                  <a:lnTo>
                    <a:pt x="642239" y="1118743"/>
                  </a:lnTo>
                  <a:lnTo>
                    <a:pt x="642620" y="1119378"/>
                  </a:lnTo>
                  <a:lnTo>
                    <a:pt x="643128" y="1120013"/>
                  </a:lnTo>
                  <a:lnTo>
                    <a:pt x="643763" y="1120521"/>
                  </a:lnTo>
                  <a:lnTo>
                    <a:pt x="644779" y="1120902"/>
                  </a:lnTo>
                  <a:lnTo>
                    <a:pt x="645668" y="1121283"/>
                  </a:lnTo>
                  <a:lnTo>
                    <a:pt x="646938" y="1121537"/>
                  </a:lnTo>
                  <a:lnTo>
                    <a:pt x="650240" y="1122045"/>
                  </a:lnTo>
                  <a:lnTo>
                    <a:pt x="652272" y="1122172"/>
                  </a:lnTo>
                  <a:lnTo>
                    <a:pt x="657225" y="1122172"/>
                  </a:lnTo>
                  <a:lnTo>
                    <a:pt x="659384" y="1122045"/>
                  </a:lnTo>
                  <a:lnTo>
                    <a:pt x="661035" y="1121791"/>
                  </a:lnTo>
                  <a:lnTo>
                    <a:pt x="663956" y="1121283"/>
                  </a:lnTo>
                  <a:lnTo>
                    <a:pt x="664845" y="1120902"/>
                  </a:lnTo>
                  <a:lnTo>
                    <a:pt x="665861" y="1120521"/>
                  </a:lnTo>
                  <a:lnTo>
                    <a:pt x="666623" y="1120013"/>
                  </a:lnTo>
                  <a:lnTo>
                    <a:pt x="667385" y="1118743"/>
                  </a:lnTo>
                  <a:lnTo>
                    <a:pt x="667588" y="1118235"/>
                  </a:lnTo>
                  <a:lnTo>
                    <a:pt x="667550" y="981456"/>
                  </a:lnTo>
                  <a:lnTo>
                    <a:pt x="667258" y="964311"/>
                  </a:lnTo>
                  <a:lnTo>
                    <a:pt x="667004" y="957072"/>
                  </a:lnTo>
                  <a:lnTo>
                    <a:pt x="667385" y="957072"/>
                  </a:lnTo>
                  <a:lnTo>
                    <a:pt x="685292" y="993013"/>
                  </a:lnTo>
                  <a:lnTo>
                    <a:pt x="744093" y="1102487"/>
                  </a:lnTo>
                  <a:lnTo>
                    <a:pt x="746125" y="1106424"/>
                  </a:lnTo>
                  <a:lnTo>
                    <a:pt x="748030" y="1109599"/>
                  </a:lnTo>
                  <a:lnTo>
                    <a:pt x="749808" y="1112012"/>
                  </a:lnTo>
                  <a:lnTo>
                    <a:pt x="751586" y="1114552"/>
                  </a:lnTo>
                  <a:lnTo>
                    <a:pt x="765302" y="1121664"/>
                  </a:lnTo>
                  <a:lnTo>
                    <a:pt x="777748" y="1121664"/>
                  </a:lnTo>
                  <a:lnTo>
                    <a:pt x="783971" y="1119124"/>
                  </a:lnTo>
                  <a:lnTo>
                    <a:pt x="785114" y="1118235"/>
                  </a:lnTo>
                  <a:lnTo>
                    <a:pt x="786003" y="1117092"/>
                  </a:lnTo>
                  <a:lnTo>
                    <a:pt x="786638" y="1115822"/>
                  </a:lnTo>
                  <a:lnTo>
                    <a:pt x="787273" y="1114425"/>
                  </a:lnTo>
                  <a:lnTo>
                    <a:pt x="787654" y="1112647"/>
                  </a:lnTo>
                  <a:lnTo>
                    <a:pt x="787654" y="1086485"/>
                  </a:lnTo>
                  <a:lnTo>
                    <a:pt x="787654" y="932307"/>
                  </a:lnTo>
                  <a:close/>
                </a:path>
                <a:path w="2204085" h="1563370">
                  <a:moveTo>
                    <a:pt x="817626" y="406146"/>
                  </a:moveTo>
                  <a:lnTo>
                    <a:pt x="812800" y="392303"/>
                  </a:lnTo>
                  <a:lnTo>
                    <a:pt x="806323" y="392303"/>
                  </a:lnTo>
                  <a:lnTo>
                    <a:pt x="804037" y="392430"/>
                  </a:lnTo>
                  <a:lnTo>
                    <a:pt x="802767" y="392938"/>
                  </a:lnTo>
                  <a:lnTo>
                    <a:pt x="801497" y="393319"/>
                  </a:lnTo>
                  <a:lnTo>
                    <a:pt x="800862" y="394081"/>
                  </a:lnTo>
                  <a:lnTo>
                    <a:pt x="800811" y="399923"/>
                  </a:lnTo>
                  <a:lnTo>
                    <a:pt x="799846" y="402971"/>
                  </a:lnTo>
                  <a:lnTo>
                    <a:pt x="798068" y="404876"/>
                  </a:lnTo>
                  <a:lnTo>
                    <a:pt x="796290" y="406654"/>
                  </a:lnTo>
                  <a:lnTo>
                    <a:pt x="793877" y="407670"/>
                  </a:lnTo>
                  <a:lnTo>
                    <a:pt x="787781" y="407670"/>
                  </a:lnTo>
                  <a:lnTo>
                    <a:pt x="785114" y="406781"/>
                  </a:lnTo>
                  <a:lnTo>
                    <a:pt x="782574" y="405257"/>
                  </a:lnTo>
                  <a:lnTo>
                    <a:pt x="780161" y="403606"/>
                  </a:lnTo>
                  <a:lnTo>
                    <a:pt x="777367" y="401955"/>
                  </a:lnTo>
                  <a:lnTo>
                    <a:pt x="774573" y="399923"/>
                  </a:lnTo>
                  <a:lnTo>
                    <a:pt x="771779" y="398018"/>
                  </a:lnTo>
                  <a:lnTo>
                    <a:pt x="768604" y="396240"/>
                  </a:lnTo>
                  <a:lnTo>
                    <a:pt x="765175" y="394716"/>
                  </a:lnTo>
                  <a:lnTo>
                    <a:pt x="761746" y="393065"/>
                  </a:lnTo>
                  <a:lnTo>
                    <a:pt x="757682" y="392303"/>
                  </a:lnTo>
                  <a:lnTo>
                    <a:pt x="745109" y="392303"/>
                  </a:lnTo>
                  <a:lnTo>
                    <a:pt x="726821" y="421259"/>
                  </a:lnTo>
                  <a:lnTo>
                    <a:pt x="727329" y="422656"/>
                  </a:lnTo>
                  <a:lnTo>
                    <a:pt x="728345" y="423418"/>
                  </a:lnTo>
                  <a:lnTo>
                    <a:pt x="729488" y="424053"/>
                  </a:lnTo>
                  <a:lnTo>
                    <a:pt x="731647" y="424434"/>
                  </a:lnTo>
                  <a:lnTo>
                    <a:pt x="737616" y="424434"/>
                  </a:lnTo>
                  <a:lnTo>
                    <a:pt x="743788" y="417322"/>
                  </a:lnTo>
                  <a:lnTo>
                    <a:pt x="744347" y="414655"/>
                  </a:lnTo>
                  <a:lnTo>
                    <a:pt x="745871" y="412496"/>
                  </a:lnTo>
                  <a:lnTo>
                    <a:pt x="747395" y="410210"/>
                  </a:lnTo>
                  <a:lnTo>
                    <a:pt x="749935" y="409067"/>
                  </a:lnTo>
                  <a:lnTo>
                    <a:pt x="756412" y="409067"/>
                  </a:lnTo>
                  <a:lnTo>
                    <a:pt x="759079" y="409956"/>
                  </a:lnTo>
                  <a:lnTo>
                    <a:pt x="761619" y="411480"/>
                  </a:lnTo>
                  <a:lnTo>
                    <a:pt x="764159" y="413131"/>
                  </a:lnTo>
                  <a:lnTo>
                    <a:pt x="766953" y="414782"/>
                  </a:lnTo>
                  <a:lnTo>
                    <a:pt x="769747" y="416814"/>
                  </a:lnTo>
                  <a:lnTo>
                    <a:pt x="772668" y="418719"/>
                  </a:lnTo>
                  <a:lnTo>
                    <a:pt x="775843" y="420497"/>
                  </a:lnTo>
                  <a:lnTo>
                    <a:pt x="779272" y="422021"/>
                  </a:lnTo>
                  <a:lnTo>
                    <a:pt x="782701" y="423672"/>
                  </a:lnTo>
                  <a:lnTo>
                    <a:pt x="786765" y="424434"/>
                  </a:lnTo>
                  <a:lnTo>
                    <a:pt x="799846" y="424434"/>
                  </a:lnTo>
                  <a:lnTo>
                    <a:pt x="806323" y="422021"/>
                  </a:lnTo>
                  <a:lnTo>
                    <a:pt x="810895" y="417322"/>
                  </a:lnTo>
                  <a:lnTo>
                    <a:pt x="815340" y="412623"/>
                  </a:lnTo>
                  <a:lnTo>
                    <a:pt x="816584" y="409067"/>
                  </a:lnTo>
                  <a:lnTo>
                    <a:pt x="817079" y="407670"/>
                  </a:lnTo>
                  <a:lnTo>
                    <a:pt x="817626" y="406146"/>
                  </a:lnTo>
                  <a:close/>
                </a:path>
                <a:path w="2204085" h="1563370">
                  <a:moveTo>
                    <a:pt x="822210" y="471932"/>
                  </a:moveTo>
                  <a:lnTo>
                    <a:pt x="821944" y="470916"/>
                  </a:lnTo>
                  <a:lnTo>
                    <a:pt x="820293" y="468884"/>
                  </a:lnTo>
                  <a:lnTo>
                    <a:pt x="798207" y="448564"/>
                  </a:lnTo>
                  <a:lnTo>
                    <a:pt x="786892" y="438150"/>
                  </a:lnTo>
                  <a:lnTo>
                    <a:pt x="776478" y="433832"/>
                  </a:lnTo>
                  <a:lnTo>
                    <a:pt x="768604" y="433832"/>
                  </a:lnTo>
                  <a:lnTo>
                    <a:pt x="758444" y="438150"/>
                  </a:lnTo>
                  <a:lnTo>
                    <a:pt x="726567" y="468884"/>
                  </a:lnTo>
                  <a:lnTo>
                    <a:pt x="724662" y="471043"/>
                  </a:lnTo>
                  <a:lnTo>
                    <a:pt x="724281" y="472440"/>
                  </a:lnTo>
                  <a:lnTo>
                    <a:pt x="726567" y="474218"/>
                  </a:lnTo>
                  <a:lnTo>
                    <a:pt x="729488" y="474599"/>
                  </a:lnTo>
                  <a:lnTo>
                    <a:pt x="737235" y="474599"/>
                  </a:lnTo>
                  <a:lnTo>
                    <a:pt x="739648" y="474472"/>
                  </a:lnTo>
                  <a:lnTo>
                    <a:pt x="743331" y="474218"/>
                  </a:lnTo>
                  <a:lnTo>
                    <a:pt x="744855" y="473964"/>
                  </a:lnTo>
                  <a:lnTo>
                    <a:pt x="745998" y="473837"/>
                  </a:lnTo>
                  <a:lnTo>
                    <a:pt x="750443" y="471297"/>
                  </a:lnTo>
                  <a:lnTo>
                    <a:pt x="772541" y="448564"/>
                  </a:lnTo>
                  <a:lnTo>
                    <a:pt x="797179" y="470535"/>
                  </a:lnTo>
                  <a:lnTo>
                    <a:pt x="797941" y="471424"/>
                  </a:lnTo>
                  <a:lnTo>
                    <a:pt x="798703" y="472059"/>
                  </a:lnTo>
                  <a:lnTo>
                    <a:pt x="808355" y="474599"/>
                  </a:lnTo>
                  <a:lnTo>
                    <a:pt x="817753" y="474599"/>
                  </a:lnTo>
                  <a:lnTo>
                    <a:pt x="820420" y="474091"/>
                  </a:lnTo>
                  <a:lnTo>
                    <a:pt x="821563" y="473075"/>
                  </a:lnTo>
                  <a:lnTo>
                    <a:pt x="822198" y="472440"/>
                  </a:lnTo>
                  <a:lnTo>
                    <a:pt x="822210" y="471932"/>
                  </a:lnTo>
                  <a:close/>
                </a:path>
                <a:path w="2204085" h="1563370">
                  <a:moveTo>
                    <a:pt x="858266" y="583819"/>
                  </a:moveTo>
                  <a:lnTo>
                    <a:pt x="853059" y="542417"/>
                  </a:lnTo>
                  <a:lnTo>
                    <a:pt x="834263" y="508762"/>
                  </a:lnTo>
                  <a:lnTo>
                    <a:pt x="831862" y="506260"/>
                  </a:lnTo>
                  <a:lnTo>
                    <a:pt x="831176" y="505714"/>
                  </a:lnTo>
                  <a:lnTo>
                    <a:pt x="831176" y="587121"/>
                  </a:lnTo>
                  <a:lnTo>
                    <a:pt x="831024" y="593318"/>
                  </a:lnTo>
                  <a:lnTo>
                    <a:pt x="821461" y="634301"/>
                  </a:lnTo>
                  <a:lnTo>
                    <a:pt x="787019" y="661466"/>
                  </a:lnTo>
                  <a:lnTo>
                    <a:pt x="771525" y="663067"/>
                  </a:lnTo>
                  <a:lnTo>
                    <a:pt x="763397" y="662711"/>
                  </a:lnTo>
                  <a:lnTo>
                    <a:pt x="725424" y="641223"/>
                  </a:lnTo>
                  <a:lnTo>
                    <a:pt x="713841" y="601637"/>
                  </a:lnTo>
                  <a:lnTo>
                    <a:pt x="713143" y="587121"/>
                  </a:lnTo>
                  <a:lnTo>
                    <a:pt x="713143" y="583819"/>
                  </a:lnTo>
                  <a:lnTo>
                    <a:pt x="720229" y="543090"/>
                  </a:lnTo>
                  <a:lnTo>
                    <a:pt x="750620" y="512356"/>
                  </a:lnTo>
                  <a:lnTo>
                    <a:pt x="772541" y="508762"/>
                  </a:lnTo>
                  <a:lnTo>
                    <a:pt x="780567" y="509143"/>
                  </a:lnTo>
                  <a:lnTo>
                    <a:pt x="818642" y="530733"/>
                  </a:lnTo>
                  <a:lnTo>
                    <a:pt x="830465" y="569810"/>
                  </a:lnTo>
                  <a:lnTo>
                    <a:pt x="831176" y="587121"/>
                  </a:lnTo>
                  <a:lnTo>
                    <a:pt x="831176" y="505714"/>
                  </a:lnTo>
                  <a:lnTo>
                    <a:pt x="794067" y="488543"/>
                  </a:lnTo>
                  <a:lnTo>
                    <a:pt x="774192" y="486918"/>
                  </a:lnTo>
                  <a:lnTo>
                    <a:pt x="763485" y="487375"/>
                  </a:lnTo>
                  <a:lnTo>
                    <a:pt x="720471" y="502589"/>
                  </a:lnTo>
                  <a:lnTo>
                    <a:pt x="694626" y="536752"/>
                  </a:lnTo>
                  <a:lnTo>
                    <a:pt x="686384" y="575983"/>
                  </a:lnTo>
                  <a:lnTo>
                    <a:pt x="686054" y="587121"/>
                  </a:lnTo>
                  <a:lnTo>
                    <a:pt x="686358" y="598678"/>
                  </a:lnTo>
                  <a:lnTo>
                    <a:pt x="693953" y="638060"/>
                  </a:lnTo>
                  <a:lnTo>
                    <a:pt x="718197" y="670775"/>
                  </a:lnTo>
                  <a:lnTo>
                    <a:pt x="759764" y="684771"/>
                  </a:lnTo>
                  <a:lnTo>
                    <a:pt x="770255" y="685165"/>
                  </a:lnTo>
                  <a:lnTo>
                    <a:pt x="780948" y="684745"/>
                  </a:lnTo>
                  <a:lnTo>
                    <a:pt x="824001" y="669505"/>
                  </a:lnTo>
                  <a:lnTo>
                    <a:pt x="831418" y="663067"/>
                  </a:lnTo>
                  <a:lnTo>
                    <a:pt x="836295" y="657860"/>
                  </a:lnTo>
                  <a:lnTo>
                    <a:pt x="855154" y="616292"/>
                  </a:lnTo>
                  <a:lnTo>
                    <a:pt x="857910" y="595236"/>
                  </a:lnTo>
                  <a:lnTo>
                    <a:pt x="858266" y="583819"/>
                  </a:lnTo>
                  <a:close/>
                </a:path>
                <a:path w="2204085" h="1563370">
                  <a:moveTo>
                    <a:pt x="910717" y="910844"/>
                  </a:moveTo>
                  <a:lnTo>
                    <a:pt x="910209" y="909320"/>
                  </a:lnTo>
                  <a:lnTo>
                    <a:pt x="909701" y="908304"/>
                  </a:lnTo>
                  <a:lnTo>
                    <a:pt x="880745" y="875538"/>
                  </a:lnTo>
                  <a:lnTo>
                    <a:pt x="879729" y="874268"/>
                  </a:lnTo>
                  <a:lnTo>
                    <a:pt x="878586" y="873252"/>
                  </a:lnTo>
                  <a:lnTo>
                    <a:pt x="877443" y="872617"/>
                  </a:lnTo>
                  <a:lnTo>
                    <a:pt x="876427" y="871855"/>
                  </a:lnTo>
                  <a:lnTo>
                    <a:pt x="875157" y="871347"/>
                  </a:lnTo>
                  <a:lnTo>
                    <a:pt x="872617" y="870585"/>
                  </a:lnTo>
                  <a:lnTo>
                    <a:pt x="869442" y="870077"/>
                  </a:lnTo>
                  <a:lnTo>
                    <a:pt x="867664" y="869950"/>
                  </a:lnTo>
                  <a:lnTo>
                    <a:pt x="860044" y="869950"/>
                  </a:lnTo>
                  <a:lnTo>
                    <a:pt x="857758" y="870077"/>
                  </a:lnTo>
                  <a:lnTo>
                    <a:pt x="855980" y="870585"/>
                  </a:lnTo>
                  <a:lnTo>
                    <a:pt x="854202" y="870966"/>
                  </a:lnTo>
                  <a:lnTo>
                    <a:pt x="853059" y="871601"/>
                  </a:lnTo>
                  <a:lnTo>
                    <a:pt x="852297" y="872236"/>
                  </a:lnTo>
                  <a:lnTo>
                    <a:pt x="851662" y="872998"/>
                  </a:lnTo>
                  <a:lnTo>
                    <a:pt x="851408" y="873760"/>
                  </a:lnTo>
                  <a:lnTo>
                    <a:pt x="851916" y="875538"/>
                  </a:lnTo>
                  <a:lnTo>
                    <a:pt x="852551" y="876554"/>
                  </a:lnTo>
                  <a:lnTo>
                    <a:pt x="853694" y="877443"/>
                  </a:lnTo>
                  <a:lnTo>
                    <a:pt x="887349" y="909066"/>
                  </a:lnTo>
                  <a:lnTo>
                    <a:pt x="896747" y="913384"/>
                  </a:lnTo>
                  <a:lnTo>
                    <a:pt x="898144" y="913638"/>
                  </a:lnTo>
                  <a:lnTo>
                    <a:pt x="904240" y="913638"/>
                  </a:lnTo>
                  <a:lnTo>
                    <a:pt x="906018" y="913511"/>
                  </a:lnTo>
                  <a:lnTo>
                    <a:pt x="908685" y="913003"/>
                  </a:lnTo>
                  <a:lnTo>
                    <a:pt x="909574" y="912622"/>
                  </a:lnTo>
                  <a:lnTo>
                    <a:pt x="910590" y="911606"/>
                  </a:lnTo>
                  <a:lnTo>
                    <a:pt x="910717" y="910844"/>
                  </a:lnTo>
                  <a:close/>
                </a:path>
                <a:path w="2204085" h="1563370">
                  <a:moveTo>
                    <a:pt x="984072" y="1115949"/>
                  </a:moveTo>
                  <a:lnTo>
                    <a:pt x="983526" y="1114171"/>
                  </a:lnTo>
                  <a:lnTo>
                    <a:pt x="982802" y="1112012"/>
                  </a:lnTo>
                  <a:lnTo>
                    <a:pt x="967867" y="1070610"/>
                  </a:lnTo>
                  <a:lnTo>
                    <a:pt x="960526" y="1050290"/>
                  </a:lnTo>
                  <a:lnTo>
                    <a:pt x="933577" y="975588"/>
                  </a:lnTo>
                  <a:lnTo>
                    <a:pt x="933577" y="1050290"/>
                  </a:lnTo>
                  <a:lnTo>
                    <a:pt x="866648" y="1050290"/>
                  </a:lnTo>
                  <a:lnTo>
                    <a:pt x="899795" y="954278"/>
                  </a:lnTo>
                  <a:lnTo>
                    <a:pt x="899922" y="954278"/>
                  </a:lnTo>
                  <a:lnTo>
                    <a:pt x="933577" y="1050290"/>
                  </a:lnTo>
                  <a:lnTo>
                    <a:pt x="933577" y="975588"/>
                  </a:lnTo>
                  <a:lnTo>
                    <a:pt x="918273" y="933196"/>
                  </a:lnTo>
                  <a:lnTo>
                    <a:pt x="903859" y="927735"/>
                  </a:lnTo>
                  <a:lnTo>
                    <a:pt x="897763" y="927735"/>
                  </a:lnTo>
                  <a:lnTo>
                    <a:pt x="895223" y="927862"/>
                  </a:lnTo>
                  <a:lnTo>
                    <a:pt x="891413" y="928116"/>
                  </a:lnTo>
                  <a:lnTo>
                    <a:pt x="889762" y="928497"/>
                  </a:lnTo>
                  <a:lnTo>
                    <a:pt x="888619" y="928878"/>
                  </a:lnTo>
                  <a:lnTo>
                    <a:pt x="887349" y="929259"/>
                  </a:lnTo>
                  <a:lnTo>
                    <a:pt x="886460" y="929767"/>
                  </a:lnTo>
                  <a:lnTo>
                    <a:pt x="885063" y="931164"/>
                  </a:lnTo>
                  <a:lnTo>
                    <a:pt x="884555" y="932053"/>
                  </a:lnTo>
                  <a:lnTo>
                    <a:pt x="884123" y="933323"/>
                  </a:lnTo>
                  <a:lnTo>
                    <a:pt x="819594" y="1112139"/>
                  </a:lnTo>
                  <a:lnTo>
                    <a:pt x="818769" y="1114171"/>
                  </a:lnTo>
                  <a:lnTo>
                    <a:pt x="818388" y="1115949"/>
                  </a:lnTo>
                  <a:lnTo>
                    <a:pt x="818349" y="1118870"/>
                  </a:lnTo>
                  <a:lnTo>
                    <a:pt x="818642" y="1119632"/>
                  </a:lnTo>
                  <a:lnTo>
                    <a:pt x="827405" y="1122172"/>
                  </a:lnTo>
                  <a:lnTo>
                    <a:pt x="833120" y="1122172"/>
                  </a:lnTo>
                  <a:lnTo>
                    <a:pt x="844423" y="1116965"/>
                  </a:lnTo>
                  <a:lnTo>
                    <a:pt x="860171" y="1070610"/>
                  </a:lnTo>
                  <a:lnTo>
                    <a:pt x="940308" y="1070610"/>
                  </a:lnTo>
                  <a:lnTo>
                    <a:pt x="956818" y="1117600"/>
                  </a:lnTo>
                  <a:lnTo>
                    <a:pt x="957199" y="1118489"/>
                  </a:lnTo>
                  <a:lnTo>
                    <a:pt x="957580" y="1119124"/>
                  </a:lnTo>
                  <a:lnTo>
                    <a:pt x="958088" y="1119759"/>
                  </a:lnTo>
                  <a:lnTo>
                    <a:pt x="958469" y="1120394"/>
                  </a:lnTo>
                  <a:lnTo>
                    <a:pt x="959231" y="1120902"/>
                  </a:lnTo>
                  <a:lnTo>
                    <a:pt x="960120" y="1121156"/>
                  </a:lnTo>
                  <a:lnTo>
                    <a:pt x="961136" y="1121537"/>
                  </a:lnTo>
                  <a:lnTo>
                    <a:pt x="962533" y="1121791"/>
                  </a:lnTo>
                  <a:lnTo>
                    <a:pt x="966216" y="1122045"/>
                  </a:lnTo>
                  <a:lnTo>
                    <a:pt x="968629" y="1122172"/>
                  </a:lnTo>
                  <a:lnTo>
                    <a:pt x="974725" y="1122172"/>
                  </a:lnTo>
                  <a:lnTo>
                    <a:pt x="982980" y="1120521"/>
                  </a:lnTo>
                  <a:lnTo>
                    <a:pt x="983869" y="1119886"/>
                  </a:lnTo>
                  <a:lnTo>
                    <a:pt x="984059" y="1119124"/>
                  </a:lnTo>
                  <a:lnTo>
                    <a:pt x="984072" y="1115949"/>
                  </a:lnTo>
                  <a:close/>
                </a:path>
                <a:path w="2204085" h="1563370">
                  <a:moveTo>
                    <a:pt x="1036828" y="144272"/>
                  </a:moveTo>
                  <a:lnTo>
                    <a:pt x="1030732" y="105283"/>
                  </a:lnTo>
                  <a:lnTo>
                    <a:pt x="1009726" y="72847"/>
                  </a:lnTo>
                  <a:lnTo>
                    <a:pt x="1009726" y="144272"/>
                  </a:lnTo>
                  <a:lnTo>
                    <a:pt x="1009726" y="146939"/>
                  </a:lnTo>
                  <a:lnTo>
                    <a:pt x="1003096" y="186245"/>
                  </a:lnTo>
                  <a:lnTo>
                    <a:pt x="977823" y="214820"/>
                  </a:lnTo>
                  <a:lnTo>
                    <a:pt x="940689" y="221996"/>
                  </a:lnTo>
                  <a:lnTo>
                    <a:pt x="914146" y="221996"/>
                  </a:lnTo>
                  <a:lnTo>
                    <a:pt x="914146" y="154051"/>
                  </a:lnTo>
                  <a:lnTo>
                    <a:pt x="949960" y="154051"/>
                  </a:lnTo>
                  <a:lnTo>
                    <a:pt x="950722" y="153797"/>
                  </a:lnTo>
                  <a:lnTo>
                    <a:pt x="951992" y="153035"/>
                  </a:lnTo>
                  <a:lnTo>
                    <a:pt x="952500" y="152400"/>
                  </a:lnTo>
                  <a:lnTo>
                    <a:pt x="952881" y="151511"/>
                  </a:lnTo>
                  <a:lnTo>
                    <a:pt x="953389" y="150622"/>
                  </a:lnTo>
                  <a:lnTo>
                    <a:pt x="953770" y="149479"/>
                  </a:lnTo>
                  <a:lnTo>
                    <a:pt x="953897" y="148209"/>
                  </a:lnTo>
                  <a:lnTo>
                    <a:pt x="954151" y="146939"/>
                  </a:lnTo>
                  <a:lnTo>
                    <a:pt x="954151" y="139954"/>
                  </a:lnTo>
                  <a:lnTo>
                    <a:pt x="953897" y="138557"/>
                  </a:lnTo>
                  <a:lnTo>
                    <a:pt x="953770" y="137287"/>
                  </a:lnTo>
                  <a:lnTo>
                    <a:pt x="953389" y="136144"/>
                  </a:lnTo>
                  <a:lnTo>
                    <a:pt x="952881" y="135255"/>
                  </a:lnTo>
                  <a:lnTo>
                    <a:pt x="952500" y="134366"/>
                  </a:lnTo>
                  <a:lnTo>
                    <a:pt x="951992" y="133731"/>
                  </a:lnTo>
                  <a:lnTo>
                    <a:pt x="950722" y="132969"/>
                  </a:lnTo>
                  <a:lnTo>
                    <a:pt x="949960" y="132715"/>
                  </a:lnTo>
                  <a:lnTo>
                    <a:pt x="914146" y="132715"/>
                  </a:lnTo>
                  <a:lnTo>
                    <a:pt x="914146" y="72136"/>
                  </a:lnTo>
                  <a:lnTo>
                    <a:pt x="940181" y="72136"/>
                  </a:lnTo>
                  <a:lnTo>
                    <a:pt x="949718" y="72491"/>
                  </a:lnTo>
                  <a:lnTo>
                    <a:pt x="989393" y="88353"/>
                  </a:lnTo>
                  <a:lnTo>
                    <a:pt x="1007516" y="123164"/>
                  </a:lnTo>
                  <a:lnTo>
                    <a:pt x="1009726" y="144272"/>
                  </a:lnTo>
                  <a:lnTo>
                    <a:pt x="1009726" y="72847"/>
                  </a:lnTo>
                  <a:lnTo>
                    <a:pt x="974852" y="54444"/>
                  </a:lnTo>
                  <a:lnTo>
                    <a:pt x="941705" y="50800"/>
                  </a:lnTo>
                  <a:lnTo>
                    <a:pt x="895858" y="50800"/>
                  </a:lnTo>
                  <a:lnTo>
                    <a:pt x="888746" y="132715"/>
                  </a:lnTo>
                  <a:lnTo>
                    <a:pt x="868553" y="132715"/>
                  </a:lnTo>
                  <a:lnTo>
                    <a:pt x="865632" y="135255"/>
                  </a:lnTo>
                  <a:lnTo>
                    <a:pt x="865124" y="136144"/>
                  </a:lnTo>
                  <a:lnTo>
                    <a:pt x="864781" y="137731"/>
                  </a:lnTo>
                  <a:lnTo>
                    <a:pt x="864362" y="139954"/>
                  </a:lnTo>
                  <a:lnTo>
                    <a:pt x="864362" y="146939"/>
                  </a:lnTo>
                  <a:lnTo>
                    <a:pt x="864870" y="149606"/>
                  </a:lnTo>
                  <a:lnTo>
                    <a:pt x="865124" y="150749"/>
                  </a:lnTo>
                  <a:lnTo>
                    <a:pt x="865632" y="151511"/>
                  </a:lnTo>
                  <a:lnTo>
                    <a:pt x="866013" y="152400"/>
                  </a:lnTo>
                  <a:lnTo>
                    <a:pt x="866521" y="153035"/>
                  </a:lnTo>
                  <a:lnTo>
                    <a:pt x="867156" y="153416"/>
                  </a:lnTo>
                  <a:lnTo>
                    <a:pt x="867918" y="153797"/>
                  </a:lnTo>
                  <a:lnTo>
                    <a:pt x="868553" y="154051"/>
                  </a:lnTo>
                  <a:lnTo>
                    <a:pt x="888746" y="154051"/>
                  </a:lnTo>
                  <a:lnTo>
                    <a:pt x="888746" y="236855"/>
                  </a:lnTo>
                  <a:lnTo>
                    <a:pt x="889762" y="239661"/>
                  </a:lnTo>
                  <a:lnTo>
                    <a:pt x="891667" y="241185"/>
                  </a:lnTo>
                  <a:lnTo>
                    <a:pt x="893699" y="242709"/>
                  </a:lnTo>
                  <a:lnTo>
                    <a:pt x="895858" y="243471"/>
                  </a:lnTo>
                  <a:lnTo>
                    <a:pt x="938911" y="243471"/>
                  </a:lnTo>
                  <a:lnTo>
                    <a:pt x="981456" y="237363"/>
                  </a:lnTo>
                  <a:lnTo>
                    <a:pt x="1008240" y="221996"/>
                  </a:lnTo>
                  <a:lnTo>
                    <a:pt x="1011682" y="218948"/>
                  </a:lnTo>
                  <a:lnTo>
                    <a:pt x="1033183" y="178244"/>
                  </a:lnTo>
                  <a:lnTo>
                    <a:pt x="1036421" y="156425"/>
                  </a:lnTo>
                  <a:lnTo>
                    <a:pt x="1036828" y="144272"/>
                  </a:lnTo>
                  <a:close/>
                </a:path>
                <a:path w="2204085" h="1563370">
                  <a:moveTo>
                    <a:pt x="1101852" y="53213"/>
                  </a:moveTo>
                  <a:lnTo>
                    <a:pt x="1101344" y="52705"/>
                  </a:lnTo>
                  <a:lnTo>
                    <a:pt x="1100963" y="52070"/>
                  </a:lnTo>
                  <a:lnTo>
                    <a:pt x="1100328" y="51562"/>
                  </a:lnTo>
                  <a:lnTo>
                    <a:pt x="1099312" y="51181"/>
                  </a:lnTo>
                  <a:lnTo>
                    <a:pt x="1098296" y="50927"/>
                  </a:lnTo>
                  <a:lnTo>
                    <a:pt x="1097026" y="50546"/>
                  </a:lnTo>
                  <a:lnTo>
                    <a:pt x="1093724" y="50038"/>
                  </a:lnTo>
                  <a:lnTo>
                    <a:pt x="1091692" y="49911"/>
                  </a:lnTo>
                  <a:lnTo>
                    <a:pt x="1086866" y="49911"/>
                  </a:lnTo>
                  <a:lnTo>
                    <a:pt x="1084961" y="50038"/>
                  </a:lnTo>
                  <a:lnTo>
                    <a:pt x="1081659" y="50546"/>
                  </a:lnTo>
                  <a:lnTo>
                    <a:pt x="1080389" y="50927"/>
                  </a:lnTo>
                  <a:lnTo>
                    <a:pt x="1079246" y="51181"/>
                  </a:lnTo>
                  <a:lnTo>
                    <a:pt x="1078230" y="51562"/>
                  </a:lnTo>
                  <a:lnTo>
                    <a:pt x="1077468" y="52070"/>
                  </a:lnTo>
                  <a:lnTo>
                    <a:pt x="1077087" y="52705"/>
                  </a:lnTo>
                  <a:lnTo>
                    <a:pt x="1076579" y="53213"/>
                  </a:lnTo>
                  <a:lnTo>
                    <a:pt x="1076579" y="241046"/>
                  </a:lnTo>
                  <a:lnTo>
                    <a:pt x="1077341" y="242316"/>
                  </a:lnTo>
                  <a:lnTo>
                    <a:pt x="1078103" y="242709"/>
                  </a:lnTo>
                  <a:lnTo>
                    <a:pt x="1079119" y="243078"/>
                  </a:lnTo>
                  <a:lnTo>
                    <a:pt x="1080008" y="243471"/>
                  </a:lnTo>
                  <a:lnTo>
                    <a:pt x="1081405" y="243713"/>
                  </a:lnTo>
                  <a:lnTo>
                    <a:pt x="1084834" y="244221"/>
                  </a:lnTo>
                  <a:lnTo>
                    <a:pt x="1086866" y="244360"/>
                  </a:lnTo>
                  <a:lnTo>
                    <a:pt x="1091692" y="244360"/>
                  </a:lnTo>
                  <a:lnTo>
                    <a:pt x="1101344" y="241681"/>
                  </a:lnTo>
                  <a:lnTo>
                    <a:pt x="1101852" y="241046"/>
                  </a:lnTo>
                  <a:lnTo>
                    <a:pt x="1101852" y="53213"/>
                  </a:lnTo>
                  <a:close/>
                </a:path>
                <a:path w="2204085" h="1563370">
                  <a:moveTo>
                    <a:pt x="1112266" y="669163"/>
                  </a:moveTo>
                  <a:lnTo>
                    <a:pt x="1109345" y="660908"/>
                  </a:lnTo>
                  <a:lnTo>
                    <a:pt x="1108710" y="660400"/>
                  </a:lnTo>
                  <a:lnTo>
                    <a:pt x="1107948" y="660146"/>
                  </a:lnTo>
                  <a:lnTo>
                    <a:pt x="1037971" y="660146"/>
                  </a:lnTo>
                  <a:lnTo>
                    <a:pt x="1037844" y="492125"/>
                  </a:lnTo>
                  <a:lnTo>
                    <a:pt x="1037336" y="491617"/>
                  </a:lnTo>
                  <a:lnTo>
                    <a:pt x="1036955" y="490982"/>
                  </a:lnTo>
                  <a:lnTo>
                    <a:pt x="1036320" y="490474"/>
                  </a:lnTo>
                  <a:lnTo>
                    <a:pt x="1035304" y="490093"/>
                  </a:lnTo>
                  <a:lnTo>
                    <a:pt x="1034288" y="489839"/>
                  </a:lnTo>
                  <a:lnTo>
                    <a:pt x="1033018" y="489458"/>
                  </a:lnTo>
                  <a:lnTo>
                    <a:pt x="1029716" y="488950"/>
                  </a:lnTo>
                  <a:lnTo>
                    <a:pt x="1027684" y="488823"/>
                  </a:lnTo>
                  <a:lnTo>
                    <a:pt x="1022858" y="488823"/>
                  </a:lnTo>
                  <a:lnTo>
                    <a:pt x="1012952" y="491617"/>
                  </a:lnTo>
                  <a:lnTo>
                    <a:pt x="1012571" y="492125"/>
                  </a:lnTo>
                  <a:lnTo>
                    <a:pt x="1012444" y="675767"/>
                  </a:lnTo>
                  <a:lnTo>
                    <a:pt x="1013460" y="678561"/>
                  </a:lnTo>
                  <a:lnTo>
                    <a:pt x="1017524" y="681609"/>
                  </a:lnTo>
                  <a:lnTo>
                    <a:pt x="1019683" y="682371"/>
                  </a:lnTo>
                  <a:lnTo>
                    <a:pt x="1107948" y="682371"/>
                  </a:lnTo>
                  <a:lnTo>
                    <a:pt x="1112139" y="674878"/>
                  </a:lnTo>
                  <a:lnTo>
                    <a:pt x="1112266" y="669163"/>
                  </a:lnTo>
                  <a:close/>
                </a:path>
                <a:path w="2204085" h="1563370">
                  <a:moveTo>
                    <a:pt x="1140079" y="15113"/>
                  </a:moveTo>
                  <a:lnTo>
                    <a:pt x="1139990" y="3175"/>
                  </a:lnTo>
                  <a:lnTo>
                    <a:pt x="1139571" y="1778"/>
                  </a:lnTo>
                  <a:lnTo>
                    <a:pt x="1138428" y="1143"/>
                  </a:lnTo>
                  <a:lnTo>
                    <a:pt x="1137412" y="381"/>
                  </a:lnTo>
                  <a:lnTo>
                    <a:pt x="1134999" y="0"/>
                  </a:lnTo>
                  <a:lnTo>
                    <a:pt x="1128141" y="0"/>
                  </a:lnTo>
                  <a:lnTo>
                    <a:pt x="1125728" y="127"/>
                  </a:lnTo>
                  <a:lnTo>
                    <a:pt x="1122934" y="1143"/>
                  </a:lnTo>
                  <a:lnTo>
                    <a:pt x="1122172" y="1905"/>
                  </a:lnTo>
                  <a:lnTo>
                    <a:pt x="1122095" y="8509"/>
                  </a:lnTo>
                  <a:lnTo>
                    <a:pt x="1121156" y="11811"/>
                  </a:lnTo>
                  <a:lnTo>
                    <a:pt x="1117092" y="15875"/>
                  </a:lnTo>
                  <a:lnTo>
                    <a:pt x="1114425" y="16891"/>
                  </a:lnTo>
                  <a:lnTo>
                    <a:pt x="1107694" y="16891"/>
                  </a:lnTo>
                  <a:lnTo>
                    <a:pt x="1104646" y="16002"/>
                  </a:lnTo>
                  <a:lnTo>
                    <a:pt x="1101725" y="14224"/>
                  </a:lnTo>
                  <a:lnTo>
                    <a:pt x="1098931" y="12446"/>
                  </a:lnTo>
                  <a:lnTo>
                    <a:pt x="1095883" y="10541"/>
                  </a:lnTo>
                  <a:lnTo>
                    <a:pt x="1092708" y="8509"/>
                  </a:lnTo>
                  <a:lnTo>
                    <a:pt x="1089533" y="6350"/>
                  </a:lnTo>
                  <a:lnTo>
                    <a:pt x="1086104" y="4445"/>
                  </a:lnTo>
                  <a:lnTo>
                    <a:pt x="1082167" y="2667"/>
                  </a:lnTo>
                  <a:lnTo>
                    <a:pt x="1078357" y="889"/>
                  </a:lnTo>
                  <a:lnTo>
                    <a:pt x="1073785" y="0"/>
                  </a:lnTo>
                  <a:lnTo>
                    <a:pt x="1064133" y="0"/>
                  </a:lnTo>
                  <a:lnTo>
                    <a:pt x="1060196" y="635"/>
                  </a:lnTo>
                  <a:lnTo>
                    <a:pt x="1056513" y="2032"/>
                  </a:lnTo>
                  <a:lnTo>
                    <a:pt x="1052957" y="3302"/>
                  </a:lnTo>
                  <a:lnTo>
                    <a:pt x="1049782" y="5207"/>
                  </a:lnTo>
                  <a:lnTo>
                    <a:pt x="1047242" y="7747"/>
                  </a:lnTo>
                  <a:lnTo>
                    <a:pt x="1044702" y="10160"/>
                  </a:lnTo>
                  <a:lnTo>
                    <a:pt x="1042670" y="13335"/>
                  </a:lnTo>
                  <a:lnTo>
                    <a:pt x="1039876" y="20701"/>
                  </a:lnTo>
                  <a:lnTo>
                    <a:pt x="1039253" y="24892"/>
                  </a:lnTo>
                  <a:lnTo>
                    <a:pt x="1039241" y="32131"/>
                  </a:lnTo>
                  <a:lnTo>
                    <a:pt x="1039749" y="33655"/>
                  </a:lnTo>
                  <a:lnTo>
                    <a:pt x="1040765" y="34544"/>
                  </a:lnTo>
                  <a:lnTo>
                    <a:pt x="1041908" y="35306"/>
                  </a:lnTo>
                  <a:lnTo>
                    <a:pt x="1044194" y="35687"/>
                  </a:lnTo>
                  <a:lnTo>
                    <a:pt x="1050417" y="35687"/>
                  </a:lnTo>
                  <a:lnTo>
                    <a:pt x="1051560" y="35560"/>
                  </a:lnTo>
                  <a:lnTo>
                    <a:pt x="1052703" y="35560"/>
                  </a:lnTo>
                  <a:lnTo>
                    <a:pt x="1053719" y="35433"/>
                  </a:lnTo>
                  <a:lnTo>
                    <a:pt x="1054481" y="35179"/>
                  </a:lnTo>
                  <a:lnTo>
                    <a:pt x="1055370" y="34925"/>
                  </a:lnTo>
                  <a:lnTo>
                    <a:pt x="1056386" y="34163"/>
                  </a:lnTo>
                  <a:lnTo>
                    <a:pt x="1056767" y="33655"/>
                  </a:lnTo>
                  <a:lnTo>
                    <a:pt x="1057021" y="33147"/>
                  </a:lnTo>
                  <a:lnTo>
                    <a:pt x="1057021" y="28194"/>
                  </a:lnTo>
                  <a:lnTo>
                    <a:pt x="1057910" y="24892"/>
                  </a:lnTo>
                  <a:lnTo>
                    <a:pt x="1059637" y="22352"/>
                  </a:lnTo>
                  <a:lnTo>
                    <a:pt x="1061212" y="19939"/>
                  </a:lnTo>
                  <a:lnTo>
                    <a:pt x="1064133" y="18669"/>
                  </a:lnTo>
                  <a:lnTo>
                    <a:pt x="1071499" y="18669"/>
                  </a:lnTo>
                  <a:lnTo>
                    <a:pt x="1074547" y="19558"/>
                  </a:lnTo>
                  <a:lnTo>
                    <a:pt x="1080135" y="23114"/>
                  </a:lnTo>
                  <a:lnTo>
                    <a:pt x="1083183" y="25019"/>
                  </a:lnTo>
                  <a:lnTo>
                    <a:pt x="1105535" y="35687"/>
                  </a:lnTo>
                  <a:lnTo>
                    <a:pt x="1120140" y="35687"/>
                  </a:lnTo>
                  <a:lnTo>
                    <a:pt x="1127379" y="33020"/>
                  </a:lnTo>
                  <a:lnTo>
                    <a:pt x="1137539" y="22352"/>
                  </a:lnTo>
                  <a:lnTo>
                    <a:pt x="1138821" y="18669"/>
                  </a:lnTo>
                  <a:lnTo>
                    <a:pt x="1139444" y="16891"/>
                  </a:lnTo>
                  <a:lnTo>
                    <a:pt x="1140079" y="15113"/>
                  </a:lnTo>
                  <a:close/>
                </a:path>
                <a:path w="2204085" h="1563370">
                  <a:moveTo>
                    <a:pt x="1173734" y="1022731"/>
                  </a:moveTo>
                  <a:lnTo>
                    <a:pt x="1168527" y="981329"/>
                  </a:lnTo>
                  <a:lnTo>
                    <a:pt x="1149731" y="947674"/>
                  </a:lnTo>
                  <a:lnTo>
                    <a:pt x="1147330" y="945172"/>
                  </a:lnTo>
                  <a:lnTo>
                    <a:pt x="1146644" y="944626"/>
                  </a:lnTo>
                  <a:lnTo>
                    <a:pt x="1146644" y="1026033"/>
                  </a:lnTo>
                  <a:lnTo>
                    <a:pt x="1146492" y="1032230"/>
                  </a:lnTo>
                  <a:lnTo>
                    <a:pt x="1136929" y="1073213"/>
                  </a:lnTo>
                  <a:lnTo>
                    <a:pt x="1102474" y="1100378"/>
                  </a:lnTo>
                  <a:lnTo>
                    <a:pt x="1086993" y="1101979"/>
                  </a:lnTo>
                  <a:lnTo>
                    <a:pt x="1078865" y="1101623"/>
                  </a:lnTo>
                  <a:lnTo>
                    <a:pt x="1040892" y="1080135"/>
                  </a:lnTo>
                  <a:lnTo>
                    <a:pt x="1029309" y="1040549"/>
                  </a:lnTo>
                  <a:lnTo>
                    <a:pt x="1028611" y="1026033"/>
                  </a:lnTo>
                  <a:lnTo>
                    <a:pt x="1028611" y="1022731"/>
                  </a:lnTo>
                  <a:lnTo>
                    <a:pt x="1035697" y="982002"/>
                  </a:lnTo>
                  <a:lnTo>
                    <a:pt x="1066088" y="951268"/>
                  </a:lnTo>
                  <a:lnTo>
                    <a:pt x="1088009" y="947674"/>
                  </a:lnTo>
                  <a:lnTo>
                    <a:pt x="1096035" y="948055"/>
                  </a:lnTo>
                  <a:lnTo>
                    <a:pt x="1134110" y="969645"/>
                  </a:lnTo>
                  <a:lnTo>
                    <a:pt x="1145933" y="1008722"/>
                  </a:lnTo>
                  <a:lnTo>
                    <a:pt x="1146644" y="1026033"/>
                  </a:lnTo>
                  <a:lnTo>
                    <a:pt x="1146644" y="944626"/>
                  </a:lnTo>
                  <a:lnTo>
                    <a:pt x="1109522" y="927455"/>
                  </a:lnTo>
                  <a:lnTo>
                    <a:pt x="1089660" y="925830"/>
                  </a:lnTo>
                  <a:lnTo>
                    <a:pt x="1078953" y="926287"/>
                  </a:lnTo>
                  <a:lnTo>
                    <a:pt x="1035926" y="941501"/>
                  </a:lnTo>
                  <a:lnTo>
                    <a:pt x="1010094" y="975664"/>
                  </a:lnTo>
                  <a:lnTo>
                    <a:pt x="1001852" y="1014895"/>
                  </a:lnTo>
                  <a:lnTo>
                    <a:pt x="1001522" y="1026033"/>
                  </a:lnTo>
                  <a:lnTo>
                    <a:pt x="1001826" y="1037590"/>
                  </a:lnTo>
                  <a:lnTo>
                    <a:pt x="1009421" y="1076972"/>
                  </a:lnTo>
                  <a:lnTo>
                    <a:pt x="1033665" y="1109687"/>
                  </a:lnTo>
                  <a:lnTo>
                    <a:pt x="1075232" y="1123683"/>
                  </a:lnTo>
                  <a:lnTo>
                    <a:pt x="1085723" y="1124077"/>
                  </a:lnTo>
                  <a:lnTo>
                    <a:pt x="1096416" y="1123657"/>
                  </a:lnTo>
                  <a:lnTo>
                    <a:pt x="1139469" y="1108417"/>
                  </a:lnTo>
                  <a:lnTo>
                    <a:pt x="1146886" y="1101979"/>
                  </a:lnTo>
                  <a:lnTo>
                    <a:pt x="1151763" y="1096772"/>
                  </a:lnTo>
                  <a:lnTo>
                    <a:pt x="1170622" y="1055204"/>
                  </a:lnTo>
                  <a:lnTo>
                    <a:pt x="1173378" y="1034148"/>
                  </a:lnTo>
                  <a:lnTo>
                    <a:pt x="1173734" y="1022731"/>
                  </a:lnTo>
                  <a:close/>
                </a:path>
                <a:path w="2204085" h="1563370">
                  <a:moveTo>
                    <a:pt x="1222883" y="703453"/>
                  </a:moveTo>
                  <a:lnTo>
                    <a:pt x="1221867" y="699770"/>
                  </a:lnTo>
                  <a:lnTo>
                    <a:pt x="1217549" y="695706"/>
                  </a:lnTo>
                  <a:lnTo>
                    <a:pt x="1213739" y="694690"/>
                  </a:lnTo>
                  <a:lnTo>
                    <a:pt x="1202563" y="694690"/>
                  </a:lnTo>
                  <a:lnTo>
                    <a:pt x="1198626" y="695706"/>
                  </a:lnTo>
                  <a:lnTo>
                    <a:pt x="1196467" y="697865"/>
                  </a:lnTo>
                  <a:lnTo>
                    <a:pt x="1194308" y="699897"/>
                  </a:lnTo>
                  <a:lnTo>
                    <a:pt x="1193355" y="703453"/>
                  </a:lnTo>
                  <a:lnTo>
                    <a:pt x="1193292" y="714629"/>
                  </a:lnTo>
                  <a:lnTo>
                    <a:pt x="1194308" y="718312"/>
                  </a:lnTo>
                  <a:lnTo>
                    <a:pt x="1196340" y="720344"/>
                  </a:lnTo>
                  <a:lnTo>
                    <a:pt x="1198499" y="722376"/>
                  </a:lnTo>
                  <a:lnTo>
                    <a:pt x="1202309" y="723392"/>
                  </a:lnTo>
                  <a:lnTo>
                    <a:pt x="1213485" y="723392"/>
                  </a:lnTo>
                  <a:lnTo>
                    <a:pt x="1217422" y="722376"/>
                  </a:lnTo>
                  <a:lnTo>
                    <a:pt x="1219581" y="720344"/>
                  </a:lnTo>
                  <a:lnTo>
                    <a:pt x="1221740" y="718185"/>
                  </a:lnTo>
                  <a:lnTo>
                    <a:pt x="1222806" y="714629"/>
                  </a:lnTo>
                  <a:lnTo>
                    <a:pt x="1222883" y="703453"/>
                  </a:lnTo>
                  <a:close/>
                </a:path>
                <a:path w="2204085" h="1563370">
                  <a:moveTo>
                    <a:pt x="1298194" y="54483"/>
                  </a:moveTo>
                  <a:lnTo>
                    <a:pt x="1297940" y="53848"/>
                  </a:lnTo>
                  <a:lnTo>
                    <a:pt x="1297559" y="53213"/>
                  </a:lnTo>
                  <a:lnTo>
                    <a:pt x="1296416" y="52070"/>
                  </a:lnTo>
                  <a:lnTo>
                    <a:pt x="1295527" y="51689"/>
                  </a:lnTo>
                  <a:lnTo>
                    <a:pt x="1294511" y="51181"/>
                  </a:lnTo>
                  <a:lnTo>
                    <a:pt x="1293241" y="50927"/>
                  </a:lnTo>
                  <a:lnTo>
                    <a:pt x="1291590" y="50673"/>
                  </a:lnTo>
                  <a:lnTo>
                    <a:pt x="1289939" y="50546"/>
                  </a:lnTo>
                  <a:lnTo>
                    <a:pt x="1287907" y="50419"/>
                  </a:lnTo>
                  <a:lnTo>
                    <a:pt x="1282954" y="50419"/>
                  </a:lnTo>
                  <a:lnTo>
                    <a:pt x="1275334" y="51689"/>
                  </a:lnTo>
                  <a:lnTo>
                    <a:pt x="1274318" y="52070"/>
                  </a:lnTo>
                  <a:lnTo>
                    <a:pt x="1273556" y="52705"/>
                  </a:lnTo>
                  <a:lnTo>
                    <a:pt x="1273098" y="53340"/>
                  </a:lnTo>
                  <a:lnTo>
                    <a:pt x="1272794" y="53848"/>
                  </a:lnTo>
                  <a:lnTo>
                    <a:pt x="1272667" y="184150"/>
                  </a:lnTo>
                  <a:lnTo>
                    <a:pt x="1272794" y="200787"/>
                  </a:lnTo>
                  <a:lnTo>
                    <a:pt x="1273048" y="208661"/>
                  </a:lnTo>
                  <a:lnTo>
                    <a:pt x="1272794" y="208661"/>
                  </a:lnTo>
                  <a:lnTo>
                    <a:pt x="1268222" y="199263"/>
                  </a:lnTo>
                  <a:lnTo>
                    <a:pt x="1265809" y="194691"/>
                  </a:lnTo>
                  <a:lnTo>
                    <a:pt x="1263523" y="190119"/>
                  </a:lnTo>
                  <a:lnTo>
                    <a:pt x="1261110" y="185420"/>
                  </a:lnTo>
                  <a:lnTo>
                    <a:pt x="1258697" y="180594"/>
                  </a:lnTo>
                  <a:lnTo>
                    <a:pt x="1256411" y="175895"/>
                  </a:lnTo>
                  <a:lnTo>
                    <a:pt x="1253871" y="171069"/>
                  </a:lnTo>
                  <a:lnTo>
                    <a:pt x="1251331" y="166116"/>
                  </a:lnTo>
                  <a:lnTo>
                    <a:pt x="1204785" y="79248"/>
                  </a:lnTo>
                  <a:lnTo>
                    <a:pt x="1197991" y="66548"/>
                  </a:lnTo>
                  <a:lnTo>
                    <a:pt x="1188720" y="54102"/>
                  </a:lnTo>
                  <a:lnTo>
                    <a:pt x="1187196" y="52959"/>
                  </a:lnTo>
                  <a:lnTo>
                    <a:pt x="1185418" y="52070"/>
                  </a:lnTo>
                  <a:lnTo>
                    <a:pt x="1181354" y="51054"/>
                  </a:lnTo>
                  <a:lnTo>
                    <a:pt x="1178941" y="50800"/>
                  </a:lnTo>
                  <a:lnTo>
                    <a:pt x="1160653" y="50800"/>
                  </a:lnTo>
                  <a:lnTo>
                    <a:pt x="1158240" y="51689"/>
                  </a:lnTo>
                  <a:lnTo>
                    <a:pt x="1155954" y="53340"/>
                  </a:lnTo>
                  <a:lnTo>
                    <a:pt x="1153668" y="55118"/>
                  </a:lnTo>
                  <a:lnTo>
                    <a:pt x="1152652" y="57912"/>
                  </a:lnTo>
                  <a:lnTo>
                    <a:pt x="1152779" y="240919"/>
                  </a:lnTo>
                  <a:lnTo>
                    <a:pt x="1153160" y="241554"/>
                  </a:lnTo>
                  <a:lnTo>
                    <a:pt x="1153668" y="242189"/>
                  </a:lnTo>
                  <a:lnTo>
                    <a:pt x="1154303" y="242709"/>
                  </a:lnTo>
                  <a:lnTo>
                    <a:pt x="1155319" y="243078"/>
                  </a:lnTo>
                  <a:lnTo>
                    <a:pt x="1156208" y="243471"/>
                  </a:lnTo>
                  <a:lnTo>
                    <a:pt x="1157478" y="243713"/>
                  </a:lnTo>
                  <a:lnTo>
                    <a:pt x="1160780" y="244221"/>
                  </a:lnTo>
                  <a:lnTo>
                    <a:pt x="1162812" y="244360"/>
                  </a:lnTo>
                  <a:lnTo>
                    <a:pt x="1167765" y="244360"/>
                  </a:lnTo>
                  <a:lnTo>
                    <a:pt x="1169924" y="244221"/>
                  </a:lnTo>
                  <a:lnTo>
                    <a:pt x="1171575" y="243967"/>
                  </a:lnTo>
                  <a:lnTo>
                    <a:pt x="1174496" y="243471"/>
                  </a:lnTo>
                  <a:lnTo>
                    <a:pt x="1175385" y="243078"/>
                  </a:lnTo>
                  <a:lnTo>
                    <a:pt x="1176401" y="242709"/>
                  </a:lnTo>
                  <a:lnTo>
                    <a:pt x="1177163" y="242189"/>
                  </a:lnTo>
                  <a:lnTo>
                    <a:pt x="1177925" y="240919"/>
                  </a:lnTo>
                  <a:lnTo>
                    <a:pt x="1178128" y="240423"/>
                  </a:lnTo>
                  <a:lnTo>
                    <a:pt x="1178090" y="103632"/>
                  </a:lnTo>
                  <a:lnTo>
                    <a:pt x="1177798" y="86487"/>
                  </a:lnTo>
                  <a:lnTo>
                    <a:pt x="1177544" y="79248"/>
                  </a:lnTo>
                  <a:lnTo>
                    <a:pt x="1177925" y="79248"/>
                  </a:lnTo>
                  <a:lnTo>
                    <a:pt x="1195832" y="115189"/>
                  </a:lnTo>
                  <a:lnTo>
                    <a:pt x="1254633" y="224663"/>
                  </a:lnTo>
                  <a:lnTo>
                    <a:pt x="1256665" y="228600"/>
                  </a:lnTo>
                  <a:lnTo>
                    <a:pt x="1258570" y="231775"/>
                  </a:lnTo>
                  <a:lnTo>
                    <a:pt x="1260348" y="234188"/>
                  </a:lnTo>
                  <a:lnTo>
                    <a:pt x="1262126" y="236728"/>
                  </a:lnTo>
                  <a:lnTo>
                    <a:pt x="1275842" y="243840"/>
                  </a:lnTo>
                  <a:lnTo>
                    <a:pt x="1288288" y="243840"/>
                  </a:lnTo>
                  <a:lnTo>
                    <a:pt x="1294511" y="241300"/>
                  </a:lnTo>
                  <a:lnTo>
                    <a:pt x="1295654" y="240423"/>
                  </a:lnTo>
                  <a:lnTo>
                    <a:pt x="1296543" y="239268"/>
                  </a:lnTo>
                  <a:lnTo>
                    <a:pt x="1297178" y="238010"/>
                  </a:lnTo>
                  <a:lnTo>
                    <a:pt x="1297813" y="236601"/>
                  </a:lnTo>
                  <a:lnTo>
                    <a:pt x="1298194" y="234835"/>
                  </a:lnTo>
                  <a:lnTo>
                    <a:pt x="1298194" y="208661"/>
                  </a:lnTo>
                  <a:lnTo>
                    <a:pt x="1298194" y="54483"/>
                  </a:lnTo>
                  <a:close/>
                </a:path>
                <a:path w="2204085" h="1563370">
                  <a:moveTo>
                    <a:pt x="1327277" y="483616"/>
                  </a:moveTo>
                  <a:lnTo>
                    <a:pt x="1327023" y="481584"/>
                  </a:lnTo>
                  <a:lnTo>
                    <a:pt x="1326515" y="479933"/>
                  </a:lnTo>
                  <a:lnTo>
                    <a:pt x="1326134" y="478409"/>
                  </a:lnTo>
                  <a:lnTo>
                    <a:pt x="1325372" y="477139"/>
                  </a:lnTo>
                  <a:lnTo>
                    <a:pt x="1323340" y="475361"/>
                  </a:lnTo>
                  <a:lnTo>
                    <a:pt x="1321943" y="474726"/>
                  </a:lnTo>
                  <a:lnTo>
                    <a:pt x="1320165" y="474472"/>
                  </a:lnTo>
                  <a:lnTo>
                    <a:pt x="1318514" y="474091"/>
                  </a:lnTo>
                  <a:lnTo>
                    <a:pt x="1316482" y="473964"/>
                  </a:lnTo>
                  <a:lnTo>
                    <a:pt x="1311402" y="473964"/>
                  </a:lnTo>
                  <a:lnTo>
                    <a:pt x="1309243" y="474091"/>
                  </a:lnTo>
                  <a:lnTo>
                    <a:pt x="1307465" y="474472"/>
                  </a:lnTo>
                  <a:lnTo>
                    <a:pt x="1305814" y="474726"/>
                  </a:lnTo>
                  <a:lnTo>
                    <a:pt x="1304290" y="475361"/>
                  </a:lnTo>
                  <a:lnTo>
                    <a:pt x="1303274" y="476250"/>
                  </a:lnTo>
                  <a:lnTo>
                    <a:pt x="1302131" y="477139"/>
                  </a:lnTo>
                  <a:lnTo>
                    <a:pt x="1300035" y="500748"/>
                  </a:lnTo>
                  <a:lnTo>
                    <a:pt x="1299718" y="504698"/>
                  </a:lnTo>
                  <a:lnTo>
                    <a:pt x="1297940" y="511810"/>
                  </a:lnTo>
                  <a:lnTo>
                    <a:pt x="1296670" y="514604"/>
                  </a:lnTo>
                  <a:lnTo>
                    <a:pt x="1294892" y="516763"/>
                  </a:lnTo>
                  <a:lnTo>
                    <a:pt x="1293241" y="518922"/>
                  </a:lnTo>
                  <a:lnTo>
                    <a:pt x="1280668" y="523240"/>
                  </a:lnTo>
                  <a:lnTo>
                    <a:pt x="1280668" y="491998"/>
                  </a:lnTo>
                  <a:lnTo>
                    <a:pt x="1279779" y="490855"/>
                  </a:lnTo>
                  <a:lnTo>
                    <a:pt x="1277874" y="490093"/>
                  </a:lnTo>
                  <a:lnTo>
                    <a:pt x="1276096" y="489331"/>
                  </a:lnTo>
                  <a:lnTo>
                    <a:pt x="1272794" y="488823"/>
                  </a:lnTo>
                  <a:lnTo>
                    <a:pt x="1263015" y="488823"/>
                  </a:lnTo>
                  <a:lnTo>
                    <a:pt x="1259713" y="489331"/>
                  </a:lnTo>
                  <a:lnTo>
                    <a:pt x="1257808" y="490093"/>
                  </a:lnTo>
                  <a:lnTo>
                    <a:pt x="1256030" y="490855"/>
                  </a:lnTo>
                  <a:lnTo>
                    <a:pt x="1255141" y="491998"/>
                  </a:lnTo>
                  <a:lnTo>
                    <a:pt x="1255026" y="613156"/>
                  </a:lnTo>
                  <a:lnTo>
                    <a:pt x="1254366" y="623531"/>
                  </a:lnTo>
                  <a:lnTo>
                    <a:pt x="1227950" y="660069"/>
                  </a:lnTo>
                  <a:lnTo>
                    <a:pt x="1208151" y="663321"/>
                  </a:lnTo>
                  <a:lnTo>
                    <a:pt x="1200912" y="663321"/>
                  </a:lnTo>
                  <a:lnTo>
                    <a:pt x="1173734" y="649986"/>
                  </a:lnTo>
                  <a:lnTo>
                    <a:pt x="1169543" y="645541"/>
                  </a:lnTo>
                  <a:lnTo>
                    <a:pt x="1161034" y="491998"/>
                  </a:lnTo>
                  <a:lnTo>
                    <a:pt x="1160145" y="490855"/>
                  </a:lnTo>
                  <a:lnTo>
                    <a:pt x="1156589" y="489331"/>
                  </a:lnTo>
                  <a:lnTo>
                    <a:pt x="1153287" y="488823"/>
                  </a:lnTo>
                  <a:lnTo>
                    <a:pt x="1143381" y="488823"/>
                  </a:lnTo>
                  <a:lnTo>
                    <a:pt x="1139952" y="489331"/>
                  </a:lnTo>
                  <a:lnTo>
                    <a:pt x="1136396" y="490855"/>
                  </a:lnTo>
                  <a:lnTo>
                    <a:pt x="1135507" y="491998"/>
                  </a:lnTo>
                  <a:lnTo>
                    <a:pt x="1135507" y="613156"/>
                  </a:lnTo>
                  <a:lnTo>
                    <a:pt x="1143520" y="650938"/>
                  </a:lnTo>
                  <a:lnTo>
                    <a:pt x="1171206" y="678027"/>
                  </a:lnTo>
                  <a:lnTo>
                    <a:pt x="1206500" y="685165"/>
                  </a:lnTo>
                  <a:lnTo>
                    <a:pt x="1214932" y="684860"/>
                  </a:lnTo>
                  <a:lnTo>
                    <a:pt x="1255877" y="670344"/>
                  </a:lnTo>
                  <a:lnTo>
                    <a:pt x="1263243" y="663321"/>
                  </a:lnTo>
                  <a:lnTo>
                    <a:pt x="1265453" y="660844"/>
                  </a:lnTo>
                  <a:lnTo>
                    <a:pt x="1280337" y="619861"/>
                  </a:lnTo>
                  <a:lnTo>
                    <a:pt x="1280668" y="537210"/>
                  </a:lnTo>
                  <a:lnTo>
                    <a:pt x="1287526" y="537210"/>
                  </a:lnTo>
                  <a:lnTo>
                    <a:pt x="1318920" y="523240"/>
                  </a:lnTo>
                  <a:lnTo>
                    <a:pt x="1321562" y="518922"/>
                  </a:lnTo>
                  <a:lnTo>
                    <a:pt x="1327188" y="489331"/>
                  </a:lnTo>
                  <a:lnTo>
                    <a:pt x="1327277" y="483616"/>
                  </a:lnTo>
                  <a:close/>
                </a:path>
                <a:path w="2204085" h="1563370">
                  <a:moveTo>
                    <a:pt x="1476248" y="652780"/>
                  </a:moveTo>
                  <a:lnTo>
                    <a:pt x="1473073" y="643763"/>
                  </a:lnTo>
                  <a:lnTo>
                    <a:pt x="1470914" y="643763"/>
                  </a:lnTo>
                  <a:lnTo>
                    <a:pt x="1468882" y="644779"/>
                  </a:lnTo>
                  <a:lnTo>
                    <a:pt x="1466215" y="646684"/>
                  </a:lnTo>
                  <a:lnTo>
                    <a:pt x="1463675" y="648462"/>
                  </a:lnTo>
                  <a:lnTo>
                    <a:pt x="1460373" y="650621"/>
                  </a:lnTo>
                  <a:lnTo>
                    <a:pt x="1456309" y="652907"/>
                  </a:lnTo>
                  <a:lnTo>
                    <a:pt x="1452245" y="655320"/>
                  </a:lnTo>
                  <a:lnTo>
                    <a:pt x="1447292" y="657352"/>
                  </a:lnTo>
                  <a:lnTo>
                    <a:pt x="1435862" y="661162"/>
                  </a:lnTo>
                  <a:lnTo>
                    <a:pt x="1429131" y="662178"/>
                  </a:lnTo>
                  <a:lnTo>
                    <a:pt x="1412367" y="662178"/>
                  </a:lnTo>
                  <a:lnTo>
                    <a:pt x="1404239" y="660527"/>
                  </a:lnTo>
                  <a:lnTo>
                    <a:pt x="1397127" y="657225"/>
                  </a:lnTo>
                  <a:lnTo>
                    <a:pt x="1389888" y="654050"/>
                  </a:lnTo>
                  <a:lnTo>
                    <a:pt x="1367536" y="619506"/>
                  </a:lnTo>
                  <a:lnTo>
                    <a:pt x="1363599" y="587121"/>
                  </a:lnTo>
                  <a:lnTo>
                    <a:pt x="1363853" y="578154"/>
                  </a:lnTo>
                  <a:lnTo>
                    <a:pt x="1372641" y="541020"/>
                  </a:lnTo>
                  <a:lnTo>
                    <a:pt x="1404366" y="511429"/>
                  </a:lnTo>
                  <a:lnTo>
                    <a:pt x="1412113" y="509778"/>
                  </a:lnTo>
                  <a:lnTo>
                    <a:pt x="1428623" y="509778"/>
                  </a:lnTo>
                  <a:lnTo>
                    <a:pt x="1455420" y="519049"/>
                  </a:lnTo>
                  <a:lnTo>
                    <a:pt x="1459357" y="521335"/>
                  </a:lnTo>
                  <a:lnTo>
                    <a:pt x="1462532" y="523494"/>
                  </a:lnTo>
                  <a:lnTo>
                    <a:pt x="1465072" y="525399"/>
                  </a:lnTo>
                  <a:lnTo>
                    <a:pt x="1467485" y="527304"/>
                  </a:lnTo>
                  <a:lnTo>
                    <a:pt x="1469517" y="528320"/>
                  </a:lnTo>
                  <a:lnTo>
                    <a:pt x="1471676" y="528320"/>
                  </a:lnTo>
                  <a:lnTo>
                    <a:pt x="1472311" y="528066"/>
                  </a:lnTo>
                  <a:lnTo>
                    <a:pt x="1472946" y="527685"/>
                  </a:lnTo>
                  <a:lnTo>
                    <a:pt x="1473454" y="527177"/>
                  </a:lnTo>
                  <a:lnTo>
                    <a:pt x="1473962" y="526542"/>
                  </a:lnTo>
                  <a:lnTo>
                    <a:pt x="1474393" y="525399"/>
                  </a:lnTo>
                  <a:lnTo>
                    <a:pt x="1474724" y="524637"/>
                  </a:lnTo>
                  <a:lnTo>
                    <a:pt x="1474990" y="523367"/>
                  </a:lnTo>
                  <a:lnTo>
                    <a:pt x="1475232" y="522097"/>
                  </a:lnTo>
                  <a:lnTo>
                    <a:pt x="1475486" y="519049"/>
                  </a:lnTo>
                  <a:lnTo>
                    <a:pt x="1475486" y="513715"/>
                  </a:lnTo>
                  <a:lnTo>
                    <a:pt x="1475257" y="512572"/>
                  </a:lnTo>
                  <a:lnTo>
                    <a:pt x="1474978" y="510032"/>
                  </a:lnTo>
                  <a:lnTo>
                    <a:pt x="1474914" y="509778"/>
                  </a:lnTo>
                  <a:lnTo>
                    <a:pt x="1474724" y="509016"/>
                  </a:lnTo>
                  <a:lnTo>
                    <a:pt x="1474470" y="508127"/>
                  </a:lnTo>
                  <a:lnTo>
                    <a:pt x="1474089" y="507238"/>
                  </a:lnTo>
                  <a:lnTo>
                    <a:pt x="1473708" y="506603"/>
                  </a:lnTo>
                  <a:lnTo>
                    <a:pt x="1473327" y="505841"/>
                  </a:lnTo>
                  <a:lnTo>
                    <a:pt x="1432179" y="487934"/>
                  </a:lnTo>
                  <a:lnTo>
                    <a:pt x="1426718" y="487426"/>
                  </a:lnTo>
                  <a:lnTo>
                    <a:pt x="1421130" y="487426"/>
                  </a:lnTo>
                  <a:lnTo>
                    <a:pt x="1379232" y="498106"/>
                  </a:lnTo>
                  <a:lnTo>
                    <a:pt x="1350098" y="528548"/>
                  </a:lnTo>
                  <a:lnTo>
                    <a:pt x="1338072" y="565962"/>
                  </a:lnTo>
                  <a:lnTo>
                    <a:pt x="1336548" y="588645"/>
                  </a:lnTo>
                  <a:lnTo>
                    <a:pt x="1336903" y="599960"/>
                  </a:lnTo>
                  <a:lnTo>
                    <a:pt x="1345425" y="638517"/>
                  </a:lnTo>
                  <a:lnTo>
                    <a:pt x="1370368" y="670750"/>
                  </a:lnTo>
                  <a:lnTo>
                    <a:pt x="1409077" y="684390"/>
                  </a:lnTo>
                  <a:lnTo>
                    <a:pt x="1418209" y="684784"/>
                  </a:lnTo>
                  <a:lnTo>
                    <a:pt x="1425448" y="684784"/>
                  </a:lnTo>
                  <a:lnTo>
                    <a:pt x="1463167" y="673862"/>
                  </a:lnTo>
                  <a:lnTo>
                    <a:pt x="1475676" y="662178"/>
                  </a:lnTo>
                  <a:lnTo>
                    <a:pt x="1475867" y="661543"/>
                  </a:lnTo>
                  <a:lnTo>
                    <a:pt x="1476248" y="658114"/>
                  </a:lnTo>
                  <a:lnTo>
                    <a:pt x="1476248" y="652780"/>
                  </a:lnTo>
                  <a:close/>
                </a:path>
                <a:path w="2204085" h="1563370">
                  <a:moveTo>
                    <a:pt x="1487932" y="53975"/>
                  </a:moveTo>
                  <a:lnTo>
                    <a:pt x="1487678" y="53213"/>
                  </a:lnTo>
                  <a:lnTo>
                    <a:pt x="1487297" y="52705"/>
                  </a:lnTo>
                  <a:lnTo>
                    <a:pt x="1486916" y="52070"/>
                  </a:lnTo>
                  <a:lnTo>
                    <a:pt x="1486154" y="51562"/>
                  </a:lnTo>
                  <a:lnTo>
                    <a:pt x="1485265" y="51181"/>
                  </a:lnTo>
                  <a:lnTo>
                    <a:pt x="1484249" y="50927"/>
                  </a:lnTo>
                  <a:lnTo>
                    <a:pt x="1482852" y="50546"/>
                  </a:lnTo>
                  <a:lnTo>
                    <a:pt x="1479677" y="50038"/>
                  </a:lnTo>
                  <a:lnTo>
                    <a:pt x="1477645" y="49911"/>
                  </a:lnTo>
                  <a:lnTo>
                    <a:pt x="1472692" y="49911"/>
                  </a:lnTo>
                  <a:lnTo>
                    <a:pt x="1470533" y="50038"/>
                  </a:lnTo>
                  <a:lnTo>
                    <a:pt x="1467358" y="50546"/>
                  </a:lnTo>
                  <a:lnTo>
                    <a:pt x="1466088" y="50927"/>
                  </a:lnTo>
                  <a:lnTo>
                    <a:pt x="1465072" y="51181"/>
                  </a:lnTo>
                  <a:lnTo>
                    <a:pt x="1464183" y="51562"/>
                  </a:lnTo>
                  <a:lnTo>
                    <a:pt x="1463421" y="52070"/>
                  </a:lnTo>
                  <a:lnTo>
                    <a:pt x="1463040" y="52705"/>
                  </a:lnTo>
                  <a:lnTo>
                    <a:pt x="1462659" y="53213"/>
                  </a:lnTo>
                  <a:lnTo>
                    <a:pt x="1462405" y="53975"/>
                  </a:lnTo>
                  <a:lnTo>
                    <a:pt x="1462405" y="131826"/>
                  </a:lnTo>
                  <a:lnTo>
                    <a:pt x="1374775" y="131826"/>
                  </a:lnTo>
                  <a:lnTo>
                    <a:pt x="1374648" y="53213"/>
                  </a:lnTo>
                  <a:lnTo>
                    <a:pt x="1374140" y="52705"/>
                  </a:lnTo>
                  <a:lnTo>
                    <a:pt x="1373759" y="52070"/>
                  </a:lnTo>
                  <a:lnTo>
                    <a:pt x="1373124" y="51562"/>
                  </a:lnTo>
                  <a:lnTo>
                    <a:pt x="1372108" y="51181"/>
                  </a:lnTo>
                  <a:lnTo>
                    <a:pt x="1371092" y="50927"/>
                  </a:lnTo>
                  <a:lnTo>
                    <a:pt x="1369822" y="50546"/>
                  </a:lnTo>
                  <a:lnTo>
                    <a:pt x="1366520" y="50038"/>
                  </a:lnTo>
                  <a:lnTo>
                    <a:pt x="1364488" y="49911"/>
                  </a:lnTo>
                  <a:lnTo>
                    <a:pt x="1359662" y="49911"/>
                  </a:lnTo>
                  <a:lnTo>
                    <a:pt x="1349756" y="52705"/>
                  </a:lnTo>
                  <a:lnTo>
                    <a:pt x="1349375" y="53213"/>
                  </a:lnTo>
                  <a:lnTo>
                    <a:pt x="1349375" y="241046"/>
                  </a:lnTo>
                  <a:lnTo>
                    <a:pt x="1350137" y="242316"/>
                  </a:lnTo>
                  <a:lnTo>
                    <a:pt x="1350899" y="242709"/>
                  </a:lnTo>
                  <a:lnTo>
                    <a:pt x="1351915" y="243078"/>
                  </a:lnTo>
                  <a:lnTo>
                    <a:pt x="1352804" y="243471"/>
                  </a:lnTo>
                  <a:lnTo>
                    <a:pt x="1354201" y="243713"/>
                  </a:lnTo>
                  <a:lnTo>
                    <a:pt x="1357630" y="244221"/>
                  </a:lnTo>
                  <a:lnTo>
                    <a:pt x="1359662" y="244360"/>
                  </a:lnTo>
                  <a:lnTo>
                    <a:pt x="1364488" y="244360"/>
                  </a:lnTo>
                  <a:lnTo>
                    <a:pt x="1374140" y="241681"/>
                  </a:lnTo>
                  <a:lnTo>
                    <a:pt x="1374648" y="241046"/>
                  </a:lnTo>
                  <a:lnTo>
                    <a:pt x="1374775" y="154178"/>
                  </a:lnTo>
                  <a:lnTo>
                    <a:pt x="1462405" y="154178"/>
                  </a:lnTo>
                  <a:lnTo>
                    <a:pt x="1462405" y="240423"/>
                  </a:lnTo>
                  <a:lnTo>
                    <a:pt x="1462659" y="241046"/>
                  </a:lnTo>
                  <a:lnTo>
                    <a:pt x="1472692" y="244360"/>
                  </a:lnTo>
                  <a:lnTo>
                    <a:pt x="1477645" y="244360"/>
                  </a:lnTo>
                  <a:lnTo>
                    <a:pt x="1487932" y="240423"/>
                  </a:lnTo>
                  <a:lnTo>
                    <a:pt x="1487932" y="154178"/>
                  </a:lnTo>
                  <a:lnTo>
                    <a:pt x="1487932" y="131826"/>
                  </a:lnTo>
                  <a:lnTo>
                    <a:pt x="1487932" y="53975"/>
                  </a:lnTo>
                  <a:close/>
                </a:path>
                <a:path w="2204085" h="1563370">
                  <a:moveTo>
                    <a:pt x="1495552" y="1022096"/>
                  </a:moveTo>
                  <a:lnTo>
                    <a:pt x="1489456" y="983107"/>
                  </a:lnTo>
                  <a:lnTo>
                    <a:pt x="1468450" y="950671"/>
                  </a:lnTo>
                  <a:lnTo>
                    <a:pt x="1468450" y="1022096"/>
                  </a:lnTo>
                  <a:lnTo>
                    <a:pt x="1468450" y="1024763"/>
                  </a:lnTo>
                  <a:lnTo>
                    <a:pt x="1461820" y="1064069"/>
                  </a:lnTo>
                  <a:lnTo>
                    <a:pt x="1436547" y="1092644"/>
                  </a:lnTo>
                  <a:lnTo>
                    <a:pt x="1399413" y="1099820"/>
                  </a:lnTo>
                  <a:lnTo>
                    <a:pt x="1372870" y="1099820"/>
                  </a:lnTo>
                  <a:lnTo>
                    <a:pt x="1372870" y="1031875"/>
                  </a:lnTo>
                  <a:lnTo>
                    <a:pt x="1408684" y="1031875"/>
                  </a:lnTo>
                  <a:lnTo>
                    <a:pt x="1409446" y="1031621"/>
                  </a:lnTo>
                  <a:lnTo>
                    <a:pt x="1410716" y="1030859"/>
                  </a:lnTo>
                  <a:lnTo>
                    <a:pt x="1411224" y="1030224"/>
                  </a:lnTo>
                  <a:lnTo>
                    <a:pt x="1411605" y="1029335"/>
                  </a:lnTo>
                  <a:lnTo>
                    <a:pt x="1412113" y="1028446"/>
                  </a:lnTo>
                  <a:lnTo>
                    <a:pt x="1412494" y="1027303"/>
                  </a:lnTo>
                  <a:lnTo>
                    <a:pt x="1412621" y="1026033"/>
                  </a:lnTo>
                  <a:lnTo>
                    <a:pt x="1412875" y="1024763"/>
                  </a:lnTo>
                  <a:lnTo>
                    <a:pt x="1412875" y="1017778"/>
                  </a:lnTo>
                  <a:lnTo>
                    <a:pt x="1412621" y="1016381"/>
                  </a:lnTo>
                  <a:lnTo>
                    <a:pt x="1412494" y="1015111"/>
                  </a:lnTo>
                  <a:lnTo>
                    <a:pt x="1412113" y="1013968"/>
                  </a:lnTo>
                  <a:lnTo>
                    <a:pt x="1411605" y="1013079"/>
                  </a:lnTo>
                  <a:lnTo>
                    <a:pt x="1411224" y="1012190"/>
                  </a:lnTo>
                  <a:lnTo>
                    <a:pt x="1410716" y="1011555"/>
                  </a:lnTo>
                  <a:lnTo>
                    <a:pt x="1409446" y="1010793"/>
                  </a:lnTo>
                  <a:lnTo>
                    <a:pt x="1408684" y="1010539"/>
                  </a:lnTo>
                  <a:lnTo>
                    <a:pt x="1372870" y="1010539"/>
                  </a:lnTo>
                  <a:lnTo>
                    <a:pt x="1372870" y="949960"/>
                  </a:lnTo>
                  <a:lnTo>
                    <a:pt x="1398905" y="949960"/>
                  </a:lnTo>
                  <a:lnTo>
                    <a:pt x="1408442" y="950315"/>
                  </a:lnTo>
                  <a:lnTo>
                    <a:pt x="1448117" y="966177"/>
                  </a:lnTo>
                  <a:lnTo>
                    <a:pt x="1466240" y="1000988"/>
                  </a:lnTo>
                  <a:lnTo>
                    <a:pt x="1468450" y="1022096"/>
                  </a:lnTo>
                  <a:lnTo>
                    <a:pt x="1468450" y="950671"/>
                  </a:lnTo>
                  <a:lnTo>
                    <a:pt x="1433576" y="932268"/>
                  </a:lnTo>
                  <a:lnTo>
                    <a:pt x="1400429" y="928624"/>
                  </a:lnTo>
                  <a:lnTo>
                    <a:pt x="1354582" y="928624"/>
                  </a:lnTo>
                  <a:lnTo>
                    <a:pt x="1347470" y="1010539"/>
                  </a:lnTo>
                  <a:lnTo>
                    <a:pt x="1327277" y="1010539"/>
                  </a:lnTo>
                  <a:lnTo>
                    <a:pt x="1324356" y="1013079"/>
                  </a:lnTo>
                  <a:lnTo>
                    <a:pt x="1323848" y="1013968"/>
                  </a:lnTo>
                  <a:lnTo>
                    <a:pt x="1323505" y="1015555"/>
                  </a:lnTo>
                  <a:lnTo>
                    <a:pt x="1323086" y="1017778"/>
                  </a:lnTo>
                  <a:lnTo>
                    <a:pt x="1323086" y="1024763"/>
                  </a:lnTo>
                  <a:lnTo>
                    <a:pt x="1323594" y="1027430"/>
                  </a:lnTo>
                  <a:lnTo>
                    <a:pt x="1323848" y="1028573"/>
                  </a:lnTo>
                  <a:lnTo>
                    <a:pt x="1324356" y="1029335"/>
                  </a:lnTo>
                  <a:lnTo>
                    <a:pt x="1324737" y="1030224"/>
                  </a:lnTo>
                  <a:lnTo>
                    <a:pt x="1325245" y="1030859"/>
                  </a:lnTo>
                  <a:lnTo>
                    <a:pt x="1325880" y="1031240"/>
                  </a:lnTo>
                  <a:lnTo>
                    <a:pt x="1326642" y="1031621"/>
                  </a:lnTo>
                  <a:lnTo>
                    <a:pt x="1327277" y="1031875"/>
                  </a:lnTo>
                  <a:lnTo>
                    <a:pt x="1347470" y="1031875"/>
                  </a:lnTo>
                  <a:lnTo>
                    <a:pt x="1347470" y="1114679"/>
                  </a:lnTo>
                  <a:lnTo>
                    <a:pt x="1348486" y="1117473"/>
                  </a:lnTo>
                  <a:lnTo>
                    <a:pt x="1350391" y="1118997"/>
                  </a:lnTo>
                  <a:lnTo>
                    <a:pt x="1352423" y="1120521"/>
                  </a:lnTo>
                  <a:lnTo>
                    <a:pt x="1354582" y="1121283"/>
                  </a:lnTo>
                  <a:lnTo>
                    <a:pt x="1397635" y="1121283"/>
                  </a:lnTo>
                  <a:lnTo>
                    <a:pt x="1440180" y="1115187"/>
                  </a:lnTo>
                  <a:lnTo>
                    <a:pt x="1466964" y="1099820"/>
                  </a:lnTo>
                  <a:lnTo>
                    <a:pt x="1470406" y="1096772"/>
                  </a:lnTo>
                  <a:lnTo>
                    <a:pt x="1491907" y="1056068"/>
                  </a:lnTo>
                  <a:lnTo>
                    <a:pt x="1495145" y="1034249"/>
                  </a:lnTo>
                  <a:lnTo>
                    <a:pt x="1495552" y="1022096"/>
                  </a:lnTo>
                  <a:close/>
                </a:path>
                <a:path w="2204085" h="1563370">
                  <a:moveTo>
                    <a:pt x="1641233" y="910844"/>
                  </a:moveTo>
                  <a:lnTo>
                    <a:pt x="1640967" y="909828"/>
                  </a:lnTo>
                  <a:lnTo>
                    <a:pt x="1639316" y="907796"/>
                  </a:lnTo>
                  <a:lnTo>
                    <a:pt x="1616202" y="884428"/>
                  </a:lnTo>
                  <a:lnTo>
                    <a:pt x="1605915" y="874014"/>
                  </a:lnTo>
                  <a:lnTo>
                    <a:pt x="1604391" y="872236"/>
                  </a:lnTo>
                  <a:lnTo>
                    <a:pt x="1602613" y="871093"/>
                  </a:lnTo>
                  <a:lnTo>
                    <a:pt x="1598549" y="870077"/>
                  </a:lnTo>
                  <a:lnTo>
                    <a:pt x="1595501" y="869696"/>
                  </a:lnTo>
                  <a:lnTo>
                    <a:pt x="1589405" y="869696"/>
                  </a:lnTo>
                  <a:lnTo>
                    <a:pt x="1587627" y="869823"/>
                  </a:lnTo>
                  <a:lnTo>
                    <a:pt x="1586230" y="869950"/>
                  </a:lnTo>
                  <a:lnTo>
                    <a:pt x="1584833" y="869950"/>
                  </a:lnTo>
                  <a:lnTo>
                    <a:pt x="1579245" y="872490"/>
                  </a:lnTo>
                  <a:lnTo>
                    <a:pt x="1578356" y="873125"/>
                  </a:lnTo>
                  <a:lnTo>
                    <a:pt x="1577340" y="874141"/>
                  </a:lnTo>
                  <a:lnTo>
                    <a:pt x="1545590" y="907796"/>
                  </a:lnTo>
                  <a:lnTo>
                    <a:pt x="1543685" y="909955"/>
                  </a:lnTo>
                  <a:lnTo>
                    <a:pt x="1543304" y="911352"/>
                  </a:lnTo>
                  <a:lnTo>
                    <a:pt x="1545590" y="913130"/>
                  </a:lnTo>
                  <a:lnTo>
                    <a:pt x="1548511" y="913511"/>
                  </a:lnTo>
                  <a:lnTo>
                    <a:pt x="1556258" y="913511"/>
                  </a:lnTo>
                  <a:lnTo>
                    <a:pt x="1558671" y="913384"/>
                  </a:lnTo>
                  <a:lnTo>
                    <a:pt x="1562481" y="913130"/>
                  </a:lnTo>
                  <a:lnTo>
                    <a:pt x="1563878" y="912876"/>
                  </a:lnTo>
                  <a:lnTo>
                    <a:pt x="1565021" y="912749"/>
                  </a:lnTo>
                  <a:lnTo>
                    <a:pt x="1591691" y="884428"/>
                  </a:lnTo>
                  <a:lnTo>
                    <a:pt x="1617091" y="910336"/>
                  </a:lnTo>
                  <a:lnTo>
                    <a:pt x="1627505" y="913511"/>
                  </a:lnTo>
                  <a:lnTo>
                    <a:pt x="1636776" y="913511"/>
                  </a:lnTo>
                  <a:lnTo>
                    <a:pt x="1639570" y="913003"/>
                  </a:lnTo>
                  <a:lnTo>
                    <a:pt x="1641221" y="911352"/>
                  </a:lnTo>
                  <a:lnTo>
                    <a:pt x="1641233" y="910844"/>
                  </a:lnTo>
                  <a:close/>
                </a:path>
                <a:path w="2204085" h="1563370">
                  <a:moveTo>
                    <a:pt x="1643761" y="1107059"/>
                  </a:moveTo>
                  <a:lnTo>
                    <a:pt x="1643253" y="1104392"/>
                  </a:lnTo>
                  <a:lnTo>
                    <a:pt x="1642999" y="1103249"/>
                  </a:lnTo>
                  <a:lnTo>
                    <a:pt x="1642491" y="1102487"/>
                  </a:lnTo>
                  <a:lnTo>
                    <a:pt x="1641983" y="1101598"/>
                  </a:lnTo>
                  <a:lnTo>
                    <a:pt x="1641348" y="1100963"/>
                  </a:lnTo>
                  <a:lnTo>
                    <a:pt x="1640078" y="1100201"/>
                  </a:lnTo>
                  <a:lnTo>
                    <a:pt x="1639443" y="1099947"/>
                  </a:lnTo>
                  <a:lnTo>
                    <a:pt x="1562227" y="1099947"/>
                  </a:lnTo>
                  <a:lnTo>
                    <a:pt x="1562227" y="1031113"/>
                  </a:lnTo>
                  <a:lnTo>
                    <a:pt x="1627632" y="1031113"/>
                  </a:lnTo>
                  <a:lnTo>
                    <a:pt x="1628394" y="1030859"/>
                  </a:lnTo>
                  <a:lnTo>
                    <a:pt x="1631569" y="1025779"/>
                  </a:lnTo>
                  <a:lnTo>
                    <a:pt x="1631823" y="1024382"/>
                  </a:lnTo>
                  <a:lnTo>
                    <a:pt x="1631823" y="1017524"/>
                  </a:lnTo>
                  <a:lnTo>
                    <a:pt x="1631569" y="1016254"/>
                  </a:lnTo>
                  <a:lnTo>
                    <a:pt x="1631442" y="1014857"/>
                  </a:lnTo>
                  <a:lnTo>
                    <a:pt x="1627632" y="1010412"/>
                  </a:lnTo>
                  <a:lnTo>
                    <a:pt x="1562227" y="1010412"/>
                  </a:lnTo>
                  <a:lnTo>
                    <a:pt x="1562227" y="949960"/>
                  </a:lnTo>
                  <a:lnTo>
                    <a:pt x="1638300" y="949960"/>
                  </a:lnTo>
                  <a:lnTo>
                    <a:pt x="1639062" y="949833"/>
                  </a:lnTo>
                  <a:lnTo>
                    <a:pt x="1639697" y="949325"/>
                  </a:lnTo>
                  <a:lnTo>
                    <a:pt x="1640332" y="948944"/>
                  </a:lnTo>
                  <a:lnTo>
                    <a:pt x="1638300" y="928624"/>
                  </a:lnTo>
                  <a:lnTo>
                    <a:pt x="1543939" y="928624"/>
                  </a:lnTo>
                  <a:lnTo>
                    <a:pt x="1541780" y="929513"/>
                  </a:lnTo>
                  <a:lnTo>
                    <a:pt x="1537716" y="932561"/>
                  </a:lnTo>
                  <a:lnTo>
                    <a:pt x="1536700" y="935228"/>
                  </a:lnTo>
                  <a:lnTo>
                    <a:pt x="1536700" y="1114679"/>
                  </a:lnTo>
                  <a:lnTo>
                    <a:pt x="1537716" y="1117473"/>
                  </a:lnTo>
                  <a:lnTo>
                    <a:pt x="1541780" y="1120521"/>
                  </a:lnTo>
                  <a:lnTo>
                    <a:pt x="1543939" y="1121283"/>
                  </a:lnTo>
                  <a:lnTo>
                    <a:pt x="1639443" y="1121283"/>
                  </a:lnTo>
                  <a:lnTo>
                    <a:pt x="1643634" y="1114679"/>
                  </a:lnTo>
                  <a:lnTo>
                    <a:pt x="1643761" y="1107059"/>
                  </a:lnTo>
                  <a:close/>
                </a:path>
                <a:path w="2204085" h="1563370">
                  <a:moveTo>
                    <a:pt x="1659166" y="861060"/>
                  </a:moveTo>
                  <a:lnTo>
                    <a:pt x="1659077" y="854329"/>
                  </a:lnTo>
                  <a:lnTo>
                    <a:pt x="1658747" y="852678"/>
                  </a:lnTo>
                  <a:lnTo>
                    <a:pt x="1657832" y="850519"/>
                  </a:lnTo>
                  <a:lnTo>
                    <a:pt x="1656715" y="847852"/>
                  </a:lnTo>
                  <a:lnTo>
                    <a:pt x="1639570" y="838200"/>
                  </a:lnTo>
                  <a:lnTo>
                    <a:pt x="1633093" y="838200"/>
                  </a:lnTo>
                  <a:lnTo>
                    <a:pt x="1617853" y="845439"/>
                  </a:lnTo>
                  <a:lnTo>
                    <a:pt x="1617853" y="849249"/>
                  </a:lnTo>
                  <a:lnTo>
                    <a:pt x="1618234" y="851154"/>
                  </a:lnTo>
                  <a:lnTo>
                    <a:pt x="1618792" y="852932"/>
                  </a:lnTo>
                  <a:lnTo>
                    <a:pt x="1619377" y="854329"/>
                  </a:lnTo>
                  <a:lnTo>
                    <a:pt x="1620266" y="855218"/>
                  </a:lnTo>
                  <a:lnTo>
                    <a:pt x="1622298" y="855218"/>
                  </a:lnTo>
                  <a:lnTo>
                    <a:pt x="1623187" y="854964"/>
                  </a:lnTo>
                  <a:lnTo>
                    <a:pt x="1623949" y="854456"/>
                  </a:lnTo>
                  <a:lnTo>
                    <a:pt x="1625473" y="853567"/>
                  </a:lnTo>
                  <a:lnTo>
                    <a:pt x="1625981" y="853440"/>
                  </a:lnTo>
                  <a:lnTo>
                    <a:pt x="1626870" y="852932"/>
                  </a:lnTo>
                  <a:lnTo>
                    <a:pt x="1629664" y="851535"/>
                  </a:lnTo>
                  <a:lnTo>
                    <a:pt x="1631188" y="850900"/>
                  </a:lnTo>
                  <a:lnTo>
                    <a:pt x="1632839" y="850519"/>
                  </a:lnTo>
                  <a:lnTo>
                    <a:pt x="1640078" y="850519"/>
                  </a:lnTo>
                  <a:lnTo>
                    <a:pt x="1642872" y="853186"/>
                  </a:lnTo>
                  <a:lnTo>
                    <a:pt x="1642872" y="861060"/>
                  </a:lnTo>
                  <a:lnTo>
                    <a:pt x="1642364" y="862965"/>
                  </a:lnTo>
                  <a:lnTo>
                    <a:pt x="1640205" y="865632"/>
                  </a:lnTo>
                  <a:lnTo>
                    <a:pt x="1638300" y="866267"/>
                  </a:lnTo>
                  <a:lnTo>
                    <a:pt x="1632204" y="866267"/>
                  </a:lnTo>
                  <a:lnTo>
                    <a:pt x="1630553" y="867029"/>
                  </a:lnTo>
                  <a:lnTo>
                    <a:pt x="1628267" y="869569"/>
                  </a:lnTo>
                  <a:lnTo>
                    <a:pt x="1627860" y="870966"/>
                  </a:lnTo>
                  <a:lnTo>
                    <a:pt x="1627784" y="871855"/>
                  </a:lnTo>
                  <a:lnTo>
                    <a:pt x="1627886" y="873633"/>
                  </a:lnTo>
                  <a:lnTo>
                    <a:pt x="1628013" y="882015"/>
                  </a:lnTo>
                  <a:lnTo>
                    <a:pt x="1628521" y="883031"/>
                  </a:lnTo>
                  <a:lnTo>
                    <a:pt x="1629537" y="883539"/>
                  </a:lnTo>
                  <a:lnTo>
                    <a:pt x="1630680" y="884047"/>
                  </a:lnTo>
                  <a:lnTo>
                    <a:pt x="1632458" y="884301"/>
                  </a:lnTo>
                  <a:lnTo>
                    <a:pt x="1637411" y="884301"/>
                  </a:lnTo>
                  <a:lnTo>
                    <a:pt x="1639062" y="884047"/>
                  </a:lnTo>
                  <a:lnTo>
                    <a:pt x="1639951" y="883412"/>
                  </a:lnTo>
                  <a:lnTo>
                    <a:pt x="1640967" y="882904"/>
                  </a:lnTo>
                  <a:lnTo>
                    <a:pt x="1641475" y="882015"/>
                  </a:lnTo>
                  <a:lnTo>
                    <a:pt x="1641729" y="880745"/>
                  </a:lnTo>
                  <a:lnTo>
                    <a:pt x="1641983" y="877316"/>
                  </a:lnTo>
                  <a:lnTo>
                    <a:pt x="1644396" y="876935"/>
                  </a:lnTo>
                  <a:lnTo>
                    <a:pt x="1658747" y="863092"/>
                  </a:lnTo>
                  <a:lnTo>
                    <a:pt x="1659166" y="861060"/>
                  </a:lnTo>
                  <a:close/>
                </a:path>
                <a:path w="2204085" h="1563370">
                  <a:moveTo>
                    <a:pt x="1770634" y="493395"/>
                  </a:moveTo>
                  <a:lnTo>
                    <a:pt x="1770380" y="492760"/>
                  </a:lnTo>
                  <a:lnTo>
                    <a:pt x="1769999" y="492125"/>
                  </a:lnTo>
                  <a:lnTo>
                    <a:pt x="1768856" y="490982"/>
                  </a:lnTo>
                  <a:lnTo>
                    <a:pt x="1767967" y="490601"/>
                  </a:lnTo>
                  <a:lnTo>
                    <a:pt x="1766951" y="490093"/>
                  </a:lnTo>
                  <a:lnTo>
                    <a:pt x="1765681" y="489839"/>
                  </a:lnTo>
                  <a:lnTo>
                    <a:pt x="1764030" y="489585"/>
                  </a:lnTo>
                  <a:lnTo>
                    <a:pt x="1762379" y="489458"/>
                  </a:lnTo>
                  <a:lnTo>
                    <a:pt x="1760347" y="489331"/>
                  </a:lnTo>
                  <a:lnTo>
                    <a:pt x="1755394" y="489331"/>
                  </a:lnTo>
                  <a:lnTo>
                    <a:pt x="1747774" y="490601"/>
                  </a:lnTo>
                  <a:lnTo>
                    <a:pt x="1746758" y="490982"/>
                  </a:lnTo>
                  <a:lnTo>
                    <a:pt x="1745996" y="491617"/>
                  </a:lnTo>
                  <a:lnTo>
                    <a:pt x="1745538" y="492252"/>
                  </a:lnTo>
                  <a:lnTo>
                    <a:pt x="1745234" y="492760"/>
                  </a:lnTo>
                  <a:lnTo>
                    <a:pt x="1745107" y="623062"/>
                  </a:lnTo>
                  <a:lnTo>
                    <a:pt x="1745234" y="639699"/>
                  </a:lnTo>
                  <a:lnTo>
                    <a:pt x="1745488" y="647573"/>
                  </a:lnTo>
                  <a:lnTo>
                    <a:pt x="1745234" y="647573"/>
                  </a:lnTo>
                  <a:lnTo>
                    <a:pt x="1740662" y="638175"/>
                  </a:lnTo>
                  <a:lnTo>
                    <a:pt x="1738249" y="633603"/>
                  </a:lnTo>
                  <a:lnTo>
                    <a:pt x="1735963" y="629031"/>
                  </a:lnTo>
                  <a:lnTo>
                    <a:pt x="1733550" y="624332"/>
                  </a:lnTo>
                  <a:lnTo>
                    <a:pt x="1731137" y="619506"/>
                  </a:lnTo>
                  <a:lnTo>
                    <a:pt x="1728851" y="614807"/>
                  </a:lnTo>
                  <a:lnTo>
                    <a:pt x="1726311" y="609981"/>
                  </a:lnTo>
                  <a:lnTo>
                    <a:pt x="1723771" y="605028"/>
                  </a:lnTo>
                  <a:lnTo>
                    <a:pt x="1677225" y="518160"/>
                  </a:lnTo>
                  <a:lnTo>
                    <a:pt x="1670431" y="505460"/>
                  </a:lnTo>
                  <a:lnTo>
                    <a:pt x="1661160" y="493014"/>
                  </a:lnTo>
                  <a:lnTo>
                    <a:pt x="1659636" y="491871"/>
                  </a:lnTo>
                  <a:lnTo>
                    <a:pt x="1657858" y="490982"/>
                  </a:lnTo>
                  <a:lnTo>
                    <a:pt x="1653794" y="489966"/>
                  </a:lnTo>
                  <a:lnTo>
                    <a:pt x="1651381" y="489712"/>
                  </a:lnTo>
                  <a:lnTo>
                    <a:pt x="1633093" y="489712"/>
                  </a:lnTo>
                  <a:lnTo>
                    <a:pt x="1630680" y="490601"/>
                  </a:lnTo>
                  <a:lnTo>
                    <a:pt x="1628394" y="492252"/>
                  </a:lnTo>
                  <a:lnTo>
                    <a:pt x="1626108" y="494030"/>
                  </a:lnTo>
                  <a:lnTo>
                    <a:pt x="1625092" y="496824"/>
                  </a:lnTo>
                  <a:lnTo>
                    <a:pt x="1625219" y="679831"/>
                  </a:lnTo>
                  <a:lnTo>
                    <a:pt x="1625600" y="680466"/>
                  </a:lnTo>
                  <a:lnTo>
                    <a:pt x="1626108" y="681101"/>
                  </a:lnTo>
                  <a:lnTo>
                    <a:pt x="1626743" y="681609"/>
                  </a:lnTo>
                  <a:lnTo>
                    <a:pt x="1627759" y="681990"/>
                  </a:lnTo>
                  <a:lnTo>
                    <a:pt x="1628648" y="682371"/>
                  </a:lnTo>
                  <a:lnTo>
                    <a:pt x="1629918" y="682625"/>
                  </a:lnTo>
                  <a:lnTo>
                    <a:pt x="1633220" y="683133"/>
                  </a:lnTo>
                  <a:lnTo>
                    <a:pt x="1635252" y="683260"/>
                  </a:lnTo>
                  <a:lnTo>
                    <a:pt x="1640205" y="683260"/>
                  </a:lnTo>
                  <a:lnTo>
                    <a:pt x="1642364" y="683133"/>
                  </a:lnTo>
                  <a:lnTo>
                    <a:pt x="1644015" y="682879"/>
                  </a:lnTo>
                  <a:lnTo>
                    <a:pt x="1646936" y="682371"/>
                  </a:lnTo>
                  <a:lnTo>
                    <a:pt x="1647825" y="681990"/>
                  </a:lnTo>
                  <a:lnTo>
                    <a:pt x="1648841" y="681609"/>
                  </a:lnTo>
                  <a:lnTo>
                    <a:pt x="1649603" y="681101"/>
                  </a:lnTo>
                  <a:lnTo>
                    <a:pt x="1650365" y="679831"/>
                  </a:lnTo>
                  <a:lnTo>
                    <a:pt x="1650555" y="679323"/>
                  </a:lnTo>
                  <a:lnTo>
                    <a:pt x="1650530" y="542544"/>
                  </a:lnTo>
                  <a:lnTo>
                    <a:pt x="1650238" y="525399"/>
                  </a:lnTo>
                  <a:lnTo>
                    <a:pt x="1649984" y="518160"/>
                  </a:lnTo>
                  <a:lnTo>
                    <a:pt x="1650365" y="518160"/>
                  </a:lnTo>
                  <a:lnTo>
                    <a:pt x="1668272" y="554101"/>
                  </a:lnTo>
                  <a:lnTo>
                    <a:pt x="1727073" y="663575"/>
                  </a:lnTo>
                  <a:lnTo>
                    <a:pt x="1729105" y="667512"/>
                  </a:lnTo>
                  <a:lnTo>
                    <a:pt x="1731010" y="670687"/>
                  </a:lnTo>
                  <a:lnTo>
                    <a:pt x="1732788" y="673100"/>
                  </a:lnTo>
                  <a:lnTo>
                    <a:pt x="1734566" y="675640"/>
                  </a:lnTo>
                  <a:lnTo>
                    <a:pt x="1748282" y="682752"/>
                  </a:lnTo>
                  <a:lnTo>
                    <a:pt x="1760728" y="682752"/>
                  </a:lnTo>
                  <a:lnTo>
                    <a:pt x="1766951" y="680212"/>
                  </a:lnTo>
                  <a:lnTo>
                    <a:pt x="1768094" y="679323"/>
                  </a:lnTo>
                  <a:lnTo>
                    <a:pt x="1768983" y="678180"/>
                  </a:lnTo>
                  <a:lnTo>
                    <a:pt x="1769618" y="676910"/>
                  </a:lnTo>
                  <a:lnTo>
                    <a:pt x="1770253" y="675513"/>
                  </a:lnTo>
                  <a:lnTo>
                    <a:pt x="1770634" y="673735"/>
                  </a:lnTo>
                  <a:lnTo>
                    <a:pt x="1770634" y="647573"/>
                  </a:lnTo>
                  <a:lnTo>
                    <a:pt x="1770634" y="493395"/>
                  </a:lnTo>
                  <a:close/>
                </a:path>
                <a:path w="2204085" h="1563370">
                  <a:moveTo>
                    <a:pt x="1933448" y="213868"/>
                  </a:moveTo>
                  <a:lnTo>
                    <a:pt x="1930273" y="204851"/>
                  </a:lnTo>
                  <a:lnTo>
                    <a:pt x="1928114" y="204851"/>
                  </a:lnTo>
                  <a:lnTo>
                    <a:pt x="1926082" y="205867"/>
                  </a:lnTo>
                  <a:lnTo>
                    <a:pt x="1923415" y="207772"/>
                  </a:lnTo>
                  <a:lnTo>
                    <a:pt x="1920875" y="209550"/>
                  </a:lnTo>
                  <a:lnTo>
                    <a:pt x="1917573" y="211709"/>
                  </a:lnTo>
                  <a:lnTo>
                    <a:pt x="1913509" y="213995"/>
                  </a:lnTo>
                  <a:lnTo>
                    <a:pt x="1909445" y="216408"/>
                  </a:lnTo>
                  <a:lnTo>
                    <a:pt x="1904492" y="218440"/>
                  </a:lnTo>
                  <a:lnTo>
                    <a:pt x="1893062" y="222250"/>
                  </a:lnTo>
                  <a:lnTo>
                    <a:pt x="1886331" y="223266"/>
                  </a:lnTo>
                  <a:lnTo>
                    <a:pt x="1869567" y="223266"/>
                  </a:lnTo>
                  <a:lnTo>
                    <a:pt x="1861439" y="221615"/>
                  </a:lnTo>
                  <a:lnTo>
                    <a:pt x="1854327" y="218313"/>
                  </a:lnTo>
                  <a:lnTo>
                    <a:pt x="1847088" y="215138"/>
                  </a:lnTo>
                  <a:lnTo>
                    <a:pt x="1824736" y="180594"/>
                  </a:lnTo>
                  <a:lnTo>
                    <a:pt x="1820799" y="148209"/>
                  </a:lnTo>
                  <a:lnTo>
                    <a:pt x="1821053" y="139242"/>
                  </a:lnTo>
                  <a:lnTo>
                    <a:pt x="1829841" y="102108"/>
                  </a:lnTo>
                  <a:lnTo>
                    <a:pt x="1861566" y="72517"/>
                  </a:lnTo>
                  <a:lnTo>
                    <a:pt x="1869313" y="70866"/>
                  </a:lnTo>
                  <a:lnTo>
                    <a:pt x="1885823" y="70866"/>
                  </a:lnTo>
                  <a:lnTo>
                    <a:pt x="1912620" y="80137"/>
                  </a:lnTo>
                  <a:lnTo>
                    <a:pt x="1916557" y="82423"/>
                  </a:lnTo>
                  <a:lnTo>
                    <a:pt x="1919732" y="84582"/>
                  </a:lnTo>
                  <a:lnTo>
                    <a:pt x="1922272" y="86487"/>
                  </a:lnTo>
                  <a:lnTo>
                    <a:pt x="1924685" y="88392"/>
                  </a:lnTo>
                  <a:lnTo>
                    <a:pt x="1926717" y="89408"/>
                  </a:lnTo>
                  <a:lnTo>
                    <a:pt x="1928876" y="89408"/>
                  </a:lnTo>
                  <a:lnTo>
                    <a:pt x="1929511" y="89154"/>
                  </a:lnTo>
                  <a:lnTo>
                    <a:pt x="1930146" y="88773"/>
                  </a:lnTo>
                  <a:lnTo>
                    <a:pt x="1930654" y="88265"/>
                  </a:lnTo>
                  <a:lnTo>
                    <a:pt x="1931162" y="87630"/>
                  </a:lnTo>
                  <a:lnTo>
                    <a:pt x="1931593" y="86487"/>
                  </a:lnTo>
                  <a:lnTo>
                    <a:pt x="1931924" y="85725"/>
                  </a:lnTo>
                  <a:lnTo>
                    <a:pt x="1932190" y="84455"/>
                  </a:lnTo>
                  <a:lnTo>
                    <a:pt x="1932432" y="83185"/>
                  </a:lnTo>
                  <a:lnTo>
                    <a:pt x="1932686" y="80137"/>
                  </a:lnTo>
                  <a:lnTo>
                    <a:pt x="1932686" y="74803"/>
                  </a:lnTo>
                  <a:lnTo>
                    <a:pt x="1932457" y="73660"/>
                  </a:lnTo>
                  <a:lnTo>
                    <a:pt x="1932178" y="71120"/>
                  </a:lnTo>
                  <a:lnTo>
                    <a:pt x="1932114" y="70866"/>
                  </a:lnTo>
                  <a:lnTo>
                    <a:pt x="1931924" y="70104"/>
                  </a:lnTo>
                  <a:lnTo>
                    <a:pt x="1931670" y="69215"/>
                  </a:lnTo>
                  <a:lnTo>
                    <a:pt x="1931289" y="68326"/>
                  </a:lnTo>
                  <a:lnTo>
                    <a:pt x="1930908" y="67691"/>
                  </a:lnTo>
                  <a:lnTo>
                    <a:pt x="1930527" y="66929"/>
                  </a:lnTo>
                  <a:lnTo>
                    <a:pt x="1889379" y="49022"/>
                  </a:lnTo>
                  <a:lnTo>
                    <a:pt x="1883918" y="48514"/>
                  </a:lnTo>
                  <a:lnTo>
                    <a:pt x="1878330" y="48514"/>
                  </a:lnTo>
                  <a:lnTo>
                    <a:pt x="1836432" y="59182"/>
                  </a:lnTo>
                  <a:lnTo>
                    <a:pt x="1807298" y="89636"/>
                  </a:lnTo>
                  <a:lnTo>
                    <a:pt x="1795272" y="127050"/>
                  </a:lnTo>
                  <a:lnTo>
                    <a:pt x="1793748" y="149733"/>
                  </a:lnTo>
                  <a:lnTo>
                    <a:pt x="1794103" y="161048"/>
                  </a:lnTo>
                  <a:lnTo>
                    <a:pt x="1802625" y="199605"/>
                  </a:lnTo>
                  <a:lnTo>
                    <a:pt x="1827568" y="231838"/>
                  </a:lnTo>
                  <a:lnTo>
                    <a:pt x="1866277" y="245478"/>
                  </a:lnTo>
                  <a:lnTo>
                    <a:pt x="1875409" y="245884"/>
                  </a:lnTo>
                  <a:lnTo>
                    <a:pt x="1882648" y="245884"/>
                  </a:lnTo>
                  <a:lnTo>
                    <a:pt x="1920367" y="234950"/>
                  </a:lnTo>
                  <a:lnTo>
                    <a:pt x="1932876" y="223266"/>
                  </a:lnTo>
                  <a:lnTo>
                    <a:pt x="1933067" y="222631"/>
                  </a:lnTo>
                  <a:lnTo>
                    <a:pt x="1933448" y="219202"/>
                  </a:lnTo>
                  <a:lnTo>
                    <a:pt x="1933448" y="213868"/>
                  </a:lnTo>
                  <a:close/>
                </a:path>
                <a:path w="2204085" h="1563370">
                  <a:moveTo>
                    <a:pt x="1937766" y="937768"/>
                  </a:moveTo>
                  <a:lnTo>
                    <a:pt x="1933448" y="928624"/>
                  </a:lnTo>
                  <a:lnTo>
                    <a:pt x="1797939" y="928624"/>
                  </a:lnTo>
                  <a:lnTo>
                    <a:pt x="1793748" y="937768"/>
                  </a:lnTo>
                  <a:lnTo>
                    <a:pt x="1793748" y="941578"/>
                  </a:lnTo>
                  <a:lnTo>
                    <a:pt x="1794002" y="944626"/>
                  </a:lnTo>
                  <a:lnTo>
                    <a:pt x="1794256" y="946023"/>
                  </a:lnTo>
                  <a:lnTo>
                    <a:pt x="1794637" y="947166"/>
                  </a:lnTo>
                  <a:lnTo>
                    <a:pt x="1795018" y="947928"/>
                  </a:lnTo>
                  <a:lnTo>
                    <a:pt x="1795399" y="948817"/>
                  </a:lnTo>
                  <a:lnTo>
                    <a:pt x="1795907" y="949452"/>
                  </a:lnTo>
                  <a:lnTo>
                    <a:pt x="1797177" y="950214"/>
                  </a:lnTo>
                  <a:lnTo>
                    <a:pt x="1797939" y="950468"/>
                  </a:lnTo>
                  <a:lnTo>
                    <a:pt x="1852930" y="950468"/>
                  </a:lnTo>
                  <a:lnTo>
                    <a:pt x="1852930" y="1118235"/>
                  </a:lnTo>
                  <a:lnTo>
                    <a:pt x="1863344" y="1122172"/>
                  </a:lnTo>
                  <a:lnTo>
                    <a:pt x="1868170" y="1122172"/>
                  </a:lnTo>
                  <a:lnTo>
                    <a:pt x="1870202" y="1122045"/>
                  </a:lnTo>
                  <a:lnTo>
                    <a:pt x="1873504" y="1121537"/>
                  </a:lnTo>
                  <a:lnTo>
                    <a:pt x="1874901" y="1121283"/>
                  </a:lnTo>
                  <a:lnTo>
                    <a:pt x="1875790" y="1120902"/>
                  </a:lnTo>
                  <a:lnTo>
                    <a:pt x="1876806" y="1120521"/>
                  </a:lnTo>
                  <a:lnTo>
                    <a:pt x="1877568" y="1120140"/>
                  </a:lnTo>
                  <a:lnTo>
                    <a:pt x="1878330" y="1118870"/>
                  </a:lnTo>
                  <a:lnTo>
                    <a:pt x="1878584" y="1118235"/>
                  </a:lnTo>
                  <a:lnTo>
                    <a:pt x="1878584" y="950468"/>
                  </a:lnTo>
                  <a:lnTo>
                    <a:pt x="1933448" y="950468"/>
                  </a:lnTo>
                  <a:lnTo>
                    <a:pt x="1937766" y="941578"/>
                  </a:lnTo>
                  <a:lnTo>
                    <a:pt x="1937766" y="937768"/>
                  </a:lnTo>
                  <a:close/>
                </a:path>
                <a:path w="2204085" h="1563370">
                  <a:moveTo>
                    <a:pt x="1960372" y="492887"/>
                  </a:moveTo>
                  <a:lnTo>
                    <a:pt x="1960118" y="492125"/>
                  </a:lnTo>
                  <a:lnTo>
                    <a:pt x="1959737" y="491617"/>
                  </a:lnTo>
                  <a:lnTo>
                    <a:pt x="1959356" y="490982"/>
                  </a:lnTo>
                  <a:lnTo>
                    <a:pt x="1958594" y="490474"/>
                  </a:lnTo>
                  <a:lnTo>
                    <a:pt x="1957705" y="490093"/>
                  </a:lnTo>
                  <a:lnTo>
                    <a:pt x="1956689" y="489839"/>
                  </a:lnTo>
                  <a:lnTo>
                    <a:pt x="1955292" y="489458"/>
                  </a:lnTo>
                  <a:lnTo>
                    <a:pt x="1952117" y="488950"/>
                  </a:lnTo>
                  <a:lnTo>
                    <a:pt x="1950085" y="488823"/>
                  </a:lnTo>
                  <a:lnTo>
                    <a:pt x="1945132" y="488823"/>
                  </a:lnTo>
                  <a:lnTo>
                    <a:pt x="1942973" y="488950"/>
                  </a:lnTo>
                  <a:lnTo>
                    <a:pt x="1939798" y="489458"/>
                  </a:lnTo>
                  <a:lnTo>
                    <a:pt x="1938528" y="489839"/>
                  </a:lnTo>
                  <a:lnTo>
                    <a:pt x="1937512" y="490093"/>
                  </a:lnTo>
                  <a:lnTo>
                    <a:pt x="1936623" y="490474"/>
                  </a:lnTo>
                  <a:lnTo>
                    <a:pt x="1935861" y="490982"/>
                  </a:lnTo>
                  <a:lnTo>
                    <a:pt x="1935480" y="491617"/>
                  </a:lnTo>
                  <a:lnTo>
                    <a:pt x="1935099" y="492125"/>
                  </a:lnTo>
                  <a:lnTo>
                    <a:pt x="1934845" y="492887"/>
                  </a:lnTo>
                  <a:lnTo>
                    <a:pt x="1934845" y="570738"/>
                  </a:lnTo>
                  <a:lnTo>
                    <a:pt x="1847215" y="570738"/>
                  </a:lnTo>
                  <a:lnTo>
                    <a:pt x="1847088" y="492125"/>
                  </a:lnTo>
                  <a:lnTo>
                    <a:pt x="1846580" y="491617"/>
                  </a:lnTo>
                  <a:lnTo>
                    <a:pt x="1846199" y="490982"/>
                  </a:lnTo>
                  <a:lnTo>
                    <a:pt x="1845564" y="490474"/>
                  </a:lnTo>
                  <a:lnTo>
                    <a:pt x="1844548" y="490093"/>
                  </a:lnTo>
                  <a:lnTo>
                    <a:pt x="1843532" y="489839"/>
                  </a:lnTo>
                  <a:lnTo>
                    <a:pt x="1842262" y="489458"/>
                  </a:lnTo>
                  <a:lnTo>
                    <a:pt x="1838960" y="488950"/>
                  </a:lnTo>
                  <a:lnTo>
                    <a:pt x="1836928" y="488823"/>
                  </a:lnTo>
                  <a:lnTo>
                    <a:pt x="1832102" y="488823"/>
                  </a:lnTo>
                  <a:lnTo>
                    <a:pt x="1822196" y="491617"/>
                  </a:lnTo>
                  <a:lnTo>
                    <a:pt x="1821815" y="492125"/>
                  </a:lnTo>
                  <a:lnTo>
                    <a:pt x="1821815" y="679958"/>
                  </a:lnTo>
                  <a:lnTo>
                    <a:pt x="1822577" y="681228"/>
                  </a:lnTo>
                  <a:lnTo>
                    <a:pt x="1823339" y="681609"/>
                  </a:lnTo>
                  <a:lnTo>
                    <a:pt x="1824355" y="681990"/>
                  </a:lnTo>
                  <a:lnTo>
                    <a:pt x="1825244" y="682371"/>
                  </a:lnTo>
                  <a:lnTo>
                    <a:pt x="1826641" y="682625"/>
                  </a:lnTo>
                  <a:lnTo>
                    <a:pt x="1830070" y="683133"/>
                  </a:lnTo>
                  <a:lnTo>
                    <a:pt x="1832102" y="683260"/>
                  </a:lnTo>
                  <a:lnTo>
                    <a:pt x="1836928" y="683260"/>
                  </a:lnTo>
                  <a:lnTo>
                    <a:pt x="1846580" y="680593"/>
                  </a:lnTo>
                  <a:lnTo>
                    <a:pt x="1847088" y="679958"/>
                  </a:lnTo>
                  <a:lnTo>
                    <a:pt x="1847215" y="593090"/>
                  </a:lnTo>
                  <a:lnTo>
                    <a:pt x="1934845" y="593090"/>
                  </a:lnTo>
                  <a:lnTo>
                    <a:pt x="1934845" y="679323"/>
                  </a:lnTo>
                  <a:lnTo>
                    <a:pt x="1935099" y="679958"/>
                  </a:lnTo>
                  <a:lnTo>
                    <a:pt x="1945132" y="683260"/>
                  </a:lnTo>
                  <a:lnTo>
                    <a:pt x="1950085" y="683260"/>
                  </a:lnTo>
                  <a:lnTo>
                    <a:pt x="1960372" y="679323"/>
                  </a:lnTo>
                  <a:lnTo>
                    <a:pt x="1960372" y="593090"/>
                  </a:lnTo>
                  <a:lnTo>
                    <a:pt x="1960372" y="570738"/>
                  </a:lnTo>
                  <a:lnTo>
                    <a:pt x="1960372" y="492887"/>
                  </a:lnTo>
                  <a:close/>
                </a:path>
                <a:path w="2204085" h="1563370">
                  <a:moveTo>
                    <a:pt x="2103628" y="931799"/>
                  </a:moveTo>
                  <a:lnTo>
                    <a:pt x="2103374" y="931037"/>
                  </a:lnTo>
                  <a:lnTo>
                    <a:pt x="2102993" y="930529"/>
                  </a:lnTo>
                  <a:lnTo>
                    <a:pt x="2102612" y="929894"/>
                  </a:lnTo>
                  <a:lnTo>
                    <a:pt x="2101850" y="929386"/>
                  </a:lnTo>
                  <a:lnTo>
                    <a:pt x="2100961" y="929005"/>
                  </a:lnTo>
                  <a:lnTo>
                    <a:pt x="2099945" y="928751"/>
                  </a:lnTo>
                  <a:lnTo>
                    <a:pt x="2098548" y="928370"/>
                  </a:lnTo>
                  <a:lnTo>
                    <a:pt x="2095373" y="927862"/>
                  </a:lnTo>
                  <a:lnTo>
                    <a:pt x="2093341" y="927735"/>
                  </a:lnTo>
                  <a:lnTo>
                    <a:pt x="2088388" y="927735"/>
                  </a:lnTo>
                  <a:lnTo>
                    <a:pt x="2086229" y="927862"/>
                  </a:lnTo>
                  <a:lnTo>
                    <a:pt x="2083054" y="928370"/>
                  </a:lnTo>
                  <a:lnTo>
                    <a:pt x="2081784" y="928751"/>
                  </a:lnTo>
                  <a:lnTo>
                    <a:pt x="2080768" y="929005"/>
                  </a:lnTo>
                  <a:lnTo>
                    <a:pt x="2079879" y="929386"/>
                  </a:lnTo>
                  <a:lnTo>
                    <a:pt x="2079117" y="929894"/>
                  </a:lnTo>
                  <a:lnTo>
                    <a:pt x="2078736" y="930529"/>
                  </a:lnTo>
                  <a:lnTo>
                    <a:pt x="2078355" y="931037"/>
                  </a:lnTo>
                  <a:lnTo>
                    <a:pt x="2078101" y="931799"/>
                  </a:lnTo>
                  <a:lnTo>
                    <a:pt x="2078101" y="1009650"/>
                  </a:lnTo>
                  <a:lnTo>
                    <a:pt x="1990471" y="1009650"/>
                  </a:lnTo>
                  <a:lnTo>
                    <a:pt x="1990344" y="931037"/>
                  </a:lnTo>
                  <a:lnTo>
                    <a:pt x="1989836" y="930529"/>
                  </a:lnTo>
                  <a:lnTo>
                    <a:pt x="1989455" y="929894"/>
                  </a:lnTo>
                  <a:lnTo>
                    <a:pt x="1988820" y="929386"/>
                  </a:lnTo>
                  <a:lnTo>
                    <a:pt x="1987804" y="929005"/>
                  </a:lnTo>
                  <a:lnTo>
                    <a:pt x="1986788" y="928751"/>
                  </a:lnTo>
                  <a:lnTo>
                    <a:pt x="1985518" y="928370"/>
                  </a:lnTo>
                  <a:lnTo>
                    <a:pt x="1982216" y="927862"/>
                  </a:lnTo>
                  <a:lnTo>
                    <a:pt x="1980184" y="927735"/>
                  </a:lnTo>
                  <a:lnTo>
                    <a:pt x="1975358" y="927735"/>
                  </a:lnTo>
                  <a:lnTo>
                    <a:pt x="1965452" y="930529"/>
                  </a:lnTo>
                  <a:lnTo>
                    <a:pt x="1965071" y="931037"/>
                  </a:lnTo>
                  <a:lnTo>
                    <a:pt x="1965071" y="1118870"/>
                  </a:lnTo>
                  <a:lnTo>
                    <a:pt x="1965833" y="1120140"/>
                  </a:lnTo>
                  <a:lnTo>
                    <a:pt x="1966595" y="1120521"/>
                  </a:lnTo>
                  <a:lnTo>
                    <a:pt x="1967611" y="1120902"/>
                  </a:lnTo>
                  <a:lnTo>
                    <a:pt x="1968500" y="1121283"/>
                  </a:lnTo>
                  <a:lnTo>
                    <a:pt x="1969897" y="1121537"/>
                  </a:lnTo>
                  <a:lnTo>
                    <a:pt x="1973326" y="1122045"/>
                  </a:lnTo>
                  <a:lnTo>
                    <a:pt x="1975358" y="1122172"/>
                  </a:lnTo>
                  <a:lnTo>
                    <a:pt x="1980184" y="1122172"/>
                  </a:lnTo>
                  <a:lnTo>
                    <a:pt x="1989836" y="1119505"/>
                  </a:lnTo>
                  <a:lnTo>
                    <a:pt x="1990344" y="1118870"/>
                  </a:lnTo>
                  <a:lnTo>
                    <a:pt x="1990471" y="1032002"/>
                  </a:lnTo>
                  <a:lnTo>
                    <a:pt x="2078101" y="1032002"/>
                  </a:lnTo>
                  <a:lnTo>
                    <a:pt x="2078101" y="1118235"/>
                  </a:lnTo>
                  <a:lnTo>
                    <a:pt x="2078355" y="1118870"/>
                  </a:lnTo>
                  <a:lnTo>
                    <a:pt x="2088388" y="1122172"/>
                  </a:lnTo>
                  <a:lnTo>
                    <a:pt x="2093341" y="1122172"/>
                  </a:lnTo>
                  <a:lnTo>
                    <a:pt x="2103628" y="1118235"/>
                  </a:lnTo>
                  <a:lnTo>
                    <a:pt x="2103628" y="1032002"/>
                  </a:lnTo>
                  <a:lnTo>
                    <a:pt x="2103628" y="1009650"/>
                  </a:lnTo>
                  <a:lnTo>
                    <a:pt x="2103628" y="931799"/>
                  </a:lnTo>
                  <a:close/>
                </a:path>
                <a:path w="2204085" h="1563370">
                  <a:moveTo>
                    <a:pt x="2106676" y="53975"/>
                  </a:moveTo>
                  <a:lnTo>
                    <a:pt x="2106422" y="53213"/>
                  </a:lnTo>
                  <a:lnTo>
                    <a:pt x="2106041" y="52705"/>
                  </a:lnTo>
                  <a:lnTo>
                    <a:pt x="2105660" y="52070"/>
                  </a:lnTo>
                  <a:lnTo>
                    <a:pt x="2104898" y="51562"/>
                  </a:lnTo>
                  <a:lnTo>
                    <a:pt x="2104009" y="51181"/>
                  </a:lnTo>
                  <a:lnTo>
                    <a:pt x="2102993" y="50927"/>
                  </a:lnTo>
                  <a:lnTo>
                    <a:pt x="2101596" y="50546"/>
                  </a:lnTo>
                  <a:lnTo>
                    <a:pt x="2098421" y="50038"/>
                  </a:lnTo>
                  <a:lnTo>
                    <a:pt x="2096389" y="49911"/>
                  </a:lnTo>
                  <a:lnTo>
                    <a:pt x="2091436" y="49911"/>
                  </a:lnTo>
                  <a:lnTo>
                    <a:pt x="2089277" y="50038"/>
                  </a:lnTo>
                  <a:lnTo>
                    <a:pt x="2086102" y="50546"/>
                  </a:lnTo>
                  <a:lnTo>
                    <a:pt x="2084832" y="50927"/>
                  </a:lnTo>
                  <a:lnTo>
                    <a:pt x="2083816" y="51181"/>
                  </a:lnTo>
                  <a:lnTo>
                    <a:pt x="2082927" y="51562"/>
                  </a:lnTo>
                  <a:lnTo>
                    <a:pt x="2082165" y="52070"/>
                  </a:lnTo>
                  <a:lnTo>
                    <a:pt x="2081784" y="52705"/>
                  </a:lnTo>
                  <a:lnTo>
                    <a:pt x="2081403" y="53213"/>
                  </a:lnTo>
                  <a:lnTo>
                    <a:pt x="2081149" y="53975"/>
                  </a:lnTo>
                  <a:lnTo>
                    <a:pt x="2081149" y="131826"/>
                  </a:lnTo>
                  <a:lnTo>
                    <a:pt x="1993519" y="131826"/>
                  </a:lnTo>
                  <a:lnTo>
                    <a:pt x="1993392" y="53213"/>
                  </a:lnTo>
                  <a:lnTo>
                    <a:pt x="1992884" y="52705"/>
                  </a:lnTo>
                  <a:lnTo>
                    <a:pt x="1992503" y="52070"/>
                  </a:lnTo>
                  <a:lnTo>
                    <a:pt x="1991868" y="51562"/>
                  </a:lnTo>
                  <a:lnTo>
                    <a:pt x="1990852" y="51181"/>
                  </a:lnTo>
                  <a:lnTo>
                    <a:pt x="1989836" y="50927"/>
                  </a:lnTo>
                  <a:lnTo>
                    <a:pt x="1988566" y="50546"/>
                  </a:lnTo>
                  <a:lnTo>
                    <a:pt x="1985264" y="50038"/>
                  </a:lnTo>
                  <a:lnTo>
                    <a:pt x="1983232" y="49911"/>
                  </a:lnTo>
                  <a:lnTo>
                    <a:pt x="1978406" y="49911"/>
                  </a:lnTo>
                  <a:lnTo>
                    <a:pt x="1968500" y="52705"/>
                  </a:lnTo>
                  <a:lnTo>
                    <a:pt x="1968119" y="53213"/>
                  </a:lnTo>
                  <a:lnTo>
                    <a:pt x="1968119" y="241046"/>
                  </a:lnTo>
                  <a:lnTo>
                    <a:pt x="1968881" y="242316"/>
                  </a:lnTo>
                  <a:lnTo>
                    <a:pt x="1969643" y="242709"/>
                  </a:lnTo>
                  <a:lnTo>
                    <a:pt x="1970659" y="243078"/>
                  </a:lnTo>
                  <a:lnTo>
                    <a:pt x="1971548" y="243471"/>
                  </a:lnTo>
                  <a:lnTo>
                    <a:pt x="1972945" y="243713"/>
                  </a:lnTo>
                  <a:lnTo>
                    <a:pt x="1976374" y="244221"/>
                  </a:lnTo>
                  <a:lnTo>
                    <a:pt x="1978406" y="244360"/>
                  </a:lnTo>
                  <a:lnTo>
                    <a:pt x="1983232" y="244360"/>
                  </a:lnTo>
                  <a:lnTo>
                    <a:pt x="1992884" y="241681"/>
                  </a:lnTo>
                  <a:lnTo>
                    <a:pt x="1993392" y="241046"/>
                  </a:lnTo>
                  <a:lnTo>
                    <a:pt x="1993519" y="154178"/>
                  </a:lnTo>
                  <a:lnTo>
                    <a:pt x="2081149" y="154178"/>
                  </a:lnTo>
                  <a:lnTo>
                    <a:pt x="2081149" y="240423"/>
                  </a:lnTo>
                  <a:lnTo>
                    <a:pt x="2081403" y="241046"/>
                  </a:lnTo>
                  <a:lnTo>
                    <a:pt x="2091436" y="244360"/>
                  </a:lnTo>
                  <a:lnTo>
                    <a:pt x="2096389" y="244360"/>
                  </a:lnTo>
                  <a:lnTo>
                    <a:pt x="2106676" y="240423"/>
                  </a:lnTo>
                  <a:lnTo>
                    <a:pt x="2106676" y="154178"/>
                  </a:lnTo>
                  <a:lnTo>
                    <a:pt x="2106676" y="131826"/>
                  </a:lnTo>
                  <a:lnTo>
                    <a:pt x="2106676" y="53975"/>
                  </a:lnTo>
                  <a:close/>
                </a:path>
                <a:path w="2204085" h="1563370">
                  <a:moveTo>
                    <a:pt x="2180844" y="931037"/>
                  </a:moveTo>
                  <a:lnTo>
                    <a:pt x="2180336" y="930529"/>
                  </a:lnTo>
                  <a:lnTo>
                    <a:pt x="2179955" y="929894"/>
                  </a:lnTo>
                  <a:lnTo>
                    <a:pt x="2179320" y="929386"/>
                  </a:lnTo>
                  <a:lnTo>
                    <a:pt x="2178304" y="929005"/>
                  </a:lnTo>
                  <a:lnTo>
                    <a:pt x="2177288" y="928751"/>
                  </a:lnTo>
                  <a:lnTo>
                    <a:pt x="2176018" y="928370"/>
                  </a:lnTo>
                  <a:lnTo>
                    <a:pt x="2172716" y="927862"/>
                  </a:lnTo>
                  <a:lnTo>
                    <a:pt x="2170684" y="927735"/>
                  </a:lnTo>
                  <a:lnTo>
                    <a:pt x="2165858" y="927735"/>
                  </a:lnTo>
                  <a:lnTo>
                    <a:pt x="2163953" y="927862"/>
                  </a:lnTo>
                  <a:lnTo>
                    <a:pt x="2160651" y="928370"/>
                  </a:lnTo>
                  <a:lnTo>
                    <a:pt x="2159381" y="928751"/>
                  </a:lnTo>
                  <a:lnTo>
                    <a:pt x="2158238" y="929005"/>
                  </a:lnTo>
                  <a:lnTo>
                    <a:pt x="2157222" y="929386"/>
                  </a:lnTo>
                  <a:lnTo>
                    <a:pt x="2156460" y="929894"/>
                  </a:lnTo>
                  <a:lnTo>
                    <a:pt x="2156079" y="930529"/>
                  </a:lnTo>
                  <a:lnTo>
                    <a:pt x="2155571" y="931037"/>
                  </a:lnTo>
                  <a:lnTo>
                    <a:pt x="2155571" y="1118870"/>
                  </a:lnTo>
                  <a:lnTo>
                    <a:pt x="2156333" y="1120140"/>
                  </a:lnTo>
                  <a:lnTo>
                    <a:pt x="2157095" y="1120521"/>
                  </a:lnTo>
                  <a:lnTo>
                    <a:pt x="2158111" y="1120902"/>
                  </a:lnTo>
                  <a:lnTo>
                    <a:pt x="2159000" y="1121283"/>
                  </a:lnTo>
                  <a:lnTo>
                    <a:pt x="2160397" y="1121537"/>
                  </a:lnTo>
                  <a:lnTo>
                    <a:pt x="2163826" y="1122045"/>
                  </a:lnTo>
                  <a:lnTo>
                    <a:pt x="2165858" y="1122172"/>
                  </a:lnTo>
                  <a:lnTo>
                    <a:pt x="2170684" y="1122172"/>
                  </a:lnTo>
                  <a:lnTo>
                    <a:pt x="2180336" y="1119505"/>
                  </a:lnTo>
                  <a:lnTo>
                    <a:pt x="2180844" y="1118870"/>
                  </a:lnTo>
                  <a:lnTo>
                    <a:pt x="2180844" y="931037"/>
                  </a:lnTo>
                  <a:close/>
                </a:path>
                <a:path w="2204085" h="1563370">
                  <a:moveTo>
                    <a:pt x="2183892" y="53213"/>
                  </a:moveTo>
                  <a:lnTo>
                    <a:pt x="2183384" y="52705"/>
                  </a:lnTo>
                  <a:lnTo>
                    <a:pt x="2183003" y="52070"/>
                  </a:lnTo>
                  <a:lnTo>
                    <a:pt x="2182368" y="51562"/>
                  </a:lnTo>
                  <a:lnTo>
                    <a:pt x="2181352" y="51181"/>
                  </a:lnTo>
                  <a:lnTo>
                    <a:pt x="2180336" y="50927"/>
                  </a:lnTo>
                  <a:lnTo>
                    <a:pt x="2179066" y="50546"/>
                  </a:lnTo>
                  <a:lnTo>
                    <a:pt x="2175764" y="50038"/>
                  </a:lnTo>
                  <a:lnTo>
                    <a:pt x="2173732" y="49911"/>
                  </a:lnTo>
                  <a:lnTo>
                    <a:pt x="2168906" y="49911"/>
                  </a:lnTo>
                  <a:lnTo>
                    <a:pt x="2167001" y="50038"/>
                  </a:lnTo>
                  <a:lnTo>
                    <a:pt x="2163699" y="50546"/>
                  </a:lnTo>
                  <a:lnTo>
                    <a:pt x="2162429" y="50927"/>
                  </a:lnTo>
                  <a:lnTo>
                    <a:pt x="2161286" y="51181"/>
                  </a:lnTo>
                  <a:lnTo>
                    <a:pt x="2160270" y="51562"/>
                  </a:lnTo>
                  <a:lnTo>
                    <a:pt x="2159508" y="52070"/>
                  </a:lnTo>
                  <a:lnTo>
                    <a:pt x="2159127" y="52705"/>
                  </a:lnTo>
                  <a:lnTo>
                    <a:pt x="2158619" y="53213"/>
                  </a:lnTo>
                  <a:lnTo>
                    <a:pt x="2158619" y="241046"/>
                  </a:lnTo>
                  <a:lnTo>
                    <a:pt x="2159381" y="242316"/>
                  </a:lnTo>
                  <a:lnTo>
                    <a:pt x="2160143" y="242709"/>
                  </a:lnTo>
                  <a:lnTo>
                    <a:pt x="2161159" y="243078"/>
                  </a:lnTo>
                  <a:lnTo>
                    <a:pt x="2162048" y="243471"/>
                  </a:lnTo>
                  <a:lnTo>
                    <a:pt x="2163445" y="243713"/>
                  </a:lnTo>
                  <a:lnTo>
                    <a:pt x="2166874" y="244221"/>
                  </a:lnTo>
                  <a:lnTo>
                    <a:pt x="2168906" y="244360"/>
                  </a:lnTo>
                  <a:lnTo>
                    <a:pt x="2173732" y="244360"/>
                  </a:lnTo>
                  <a:lnTo>
                    <a:pt x="2183384" y="241681"/>
                  </a:lnTo>
                  <a:lnTo>
                    <a:pt x="2183892" y="241046"/>
                  </a:lnTo>
                  <a:lnTo>
                    <a:pt x="2183892" y="53213"/>
                  </a:lnTo>
                  <a:close/>
                </a:path>
                <a:path w="2204085" h="1563370">
                  <a:moveTo>
                    <a:pt x="2203577" y="483616"/>
                  </a:moveTo>
                  <a:lnTo>
                    <a:pt x="2203323" y="481584"/>
                  </a:lnTo>
                  <a:lnTo>
                    <a:pt x="2202815" y="479933"/>
                  </a:lnTo>
                  <a:lnTo>
                    <a:pt x="2202434" y="478409"/>
                  </a:lnTo>
                  <a:lnTo>
                    <a:pt x="2201672" y="477139"/>
                  </a:lnTo>
                  <a:lnTo>
                    <a:pt x="2199640" y="475361"/>
                  </a:lnTo>
                  <a:lnTo>
                    <a:pt x="2198243" y="474726"/>
                  </a:lnTo>
                  <a:lnTo>
                    <a:pt x="2196592" y="474472"/>
                  </a:lnTo>
                  <a:lnTo>
                    <a:pt x="2194814" y="474091"/>
                  </a:lnTo>
                  <a:lnTo>
                    <a:pt x="2192782" y="473964"/>
                  </a:lnTo>
                  <a:lnTo>
                    <a:pt x="2187702" y="473964"/>
                  </a:lnTo>
                  <a:lnTo>
                    <a:pt x="2185543" y="474091"/>
                  </a:lnTo>
                  <a:lnTo>
                    <a:pt x="2183765" y="474472"/>
                  </a:lnTo>
                  <a:lnTo>
                    <a:pt x="2182114" y="474726"/>
                  </a:lnTo>
                  <a:lnTo>
                    <a:pt x="2176335" y="500748"/>
                  </a:lnTo>
                  <a:lnTo>
                    <a:pt x="2176018" y="504698"/>
                  </a:lnTo>
                  <a:lnTo>
                    <a:pt x="2174240" y="511810"/>
                  </a:lnTo>
                  <a:lnTo>
                    <a:pt x="2172970" y="514604"/>
                  </a:lnTo>
                  <a:lnTo>
                    <a:pt x="2171192" y="516763"/>
                  </a:lnTo>
                  <a:lnTo>
                    <a:pt x="2169541" y="518922"/>
                  </a:lnTo>
                  <a:lnTo>
                    <a:pt x="2156968" y="523240"/>
                  </a:lnTo>
                  <a:lnTo>
                    <a:pt x="2156968" y="491998"/>
                  </a:lnTo>
                  <a:lnTo>
                    <a:pt x="2156079" y="490855"/>
                  </a:lnTo>
                  <a:lnTo>
                    <a:pt x="2154174" y="490093"/>
                  </a:lnTo>
                  <a:lnTo>
                    <a:pt x="2152396" y="489331"/>
                  </a:lnTo>
                  <a:lnTo>
                    <a:pt x="2149094" y="488823"/>
                  </a:lnTo>
                  <a:lnTo>
                    <a:pt x="2139315" y="488823"/>
                  </a:lnTo>
                  <a:lnTo>
                    <a:pt x="2136013" y="489331"/>
                  </a:lnTo>
                  <a:lnTo>
                    <a:pt x="2134108" y="490093"/>
                  </a:lnTo>
                  <a:lnTo>
                    <a:pt x="2132330" y="490855"/>
                  </a:lnTo>
                  <a:lnTo>
                    <a:pt x="2131441" y="491998"/>
                  </a:lnTo>
                  <a:lnTo>
                    <a:pt x="2131326" y="613156"/>
                  </a:lnTo>
                  <a:lnTo>
                    <a:pt x="2130666" y="623531"/>
                  </a:lnTo>
                  <a:lnTo>
                    <a:pt x="2104250" y="660069"/>
                  </a:lnTo>
                  <a:lnTo>
                    <a:pt x="2084451" y="663321"/>
                  </a:lnTo>
                  <a:lnTo>
                    <a:pt x="2077212" y="663321"/>
                  </a:lnTo>
                  <a:lnTo>
                    <a:pt x="2050034" y="649986"/>
                  </a:lnTo>
                  <a:lnTo>
                    <a:pt x="2045843" y="645541"/>
                  </a:lnTo>
                  <a:lnTo>
                    <a:pt x="2037334" y="491998"/>
                  </a:lnTo>
                  <a:lnTo>
                    <a:pt x="2036445" y="490855"/>
                  </a:lnTo>
                  <a:lnTo>
                    <a:pt x="2032889" y="489331"/>
                  </a:lnTo>
                  <a:lnTo>
                    <a:pt x="2029587" y="488823"/>
                  </a:lnTo>
                  <a:lnTo>
                    <a:pt x="2019681" y="488823"/>
                  </a:lnTo>
                  <a:lnTo>
                    <a:pt x="2016252" y="489331"/>
                  </a:lnTo>
                  <a:lnTo>
                    <a:pt x="2012696" y="490855"/>
                  </a:lnTo>
                  <a:lnTo>
                    <a:pt x="2011807" y="491998"/>
                  </a:lnTo>
                  <a:lnTo>
                    <a:pt x="2011807" y="613156"/>
                  </a:lnTo>
                  <a:lnTo>
                    <a:pt x="2019820" y="650938"/>
                  </a:lnTo>
                  <a:lnTo>
                    <a:pt x="2047506" y="678027"/>
                  </a:lnTo>
                  <a:lnTo>
                    <a:pt x="2082800" y="685165"/>
                  </a:lnTo>
                  <a:lnTo>
                    <a:pt x="2091232" y="684860"/>
                  </a:lnTo>
                  <a:lnTo>
                    <a:pt x="2132177" y="670344"/>
                  </a:lnTo>
                  <a:lnTo>
                    <a:pt x="2139543" y="663321"/>
                  </a:lnTo>
                  <a:lnTo>
                    <a:pt x="2141753" y="660844"/>
                  </a:lnTo>
                  <a:lnTo>
                    <a:pt x="2156650" y="619861"/>
                  </a:lnTo>
                  <a:lnTo>
                    <a:pt x="2156968" y="537210"/>
                  </a:lnTo>
                  <a:lnTo>
                    <a:pt x="2163826" y="537210"/>
                  </a:lnTo>
                  <a:lnTo>
                    <a:pt x="2195220" y="523240"/>
                  </a:lnTo>
                  <a:lnTo>
                    <a:pt x="2197862" y="518922"/>
                  </a:lnTo>
                  <a:lnTo>
                    <a:pt x="2203488" y="489331"/>
                  </a:lnTo>
                  <a:lnTo>
                    <a:pt x="2203577" y="4836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30547" y="4670679"/>
              <a:ext cx="856806" cy="23634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23463" y="5053584"/>
              <a:ext cx="1179068" cy="254127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4992623" y="988648"/>
            <a:ext cx="2388870" cy="3589496"/>
            <a:chOff x="6656831" y="1318196"/>
            <a:chExt cx="3185160" cy="4785995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17763" y="1318196"/>
              <a:ext cx="801344" cy="80435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071103" y="1345691"/>
              <a:ext cx="704215" cy="707390"/>
            </a:xfrm>
            <a:custGeom>
              <a:avLst/>
              <a:gdLst/>
              <a:ahLst/>
              <a:cxnLst/>
              <a:rect l="l" t="t" r="r" b="b"/>
              <a:pathLst>
                <a:path w="704215" h="707389">
                  <a:moveTo>
                    <a:pt x="352044" y="0"/>
                  </a:moveTo>
                  <a:lnTo>
                    <a:pt x="304271" y="3226"/>
                  </a:lnTo>
                  <a:lnTo>
                    <a:pt x="258453" y="12625"/>
                  </a:lnTo>
                  <a:lnTo>
                    <a:pt x="215009" y="27777"/>
                  </a:lnTo>
                  <a:lnTo>
                    <a:pt x="174356" y="48260"/>
                  </a:lnTo>
                  <a:lnTo>
                    <a:pt x="136916" y="73653"/>
                  </a:lnTo>
                  <a:lnTo>
                    <a:pt x="103108" y="103536"/>
                  </a:lnTo>
                  <a:lnTo>
                    <a:pt x="73350" y="137489"/>
                  </a:lnTo>
                  <a:lnTo>
                    <a:pt x="48062" y="175090"/>
                  </a:lnTo>
                  <a:lnTo>
                    <a:pt x="27664" y="215919"/>
                  </a:lnTo>
                  <a:lnTo>
                    <a:pt x="12574" y="259556"/>
                  </a:lnTo>
                  <a:lnTo>
                    <a:pt x="3213" y="305579"/>
                  </a:lnTo>
                  <a:lnTo>
                    <a:pt x="0" y="353568"/>
                  </a:lnTo>
                  <a:lnTo>
                    <a:pt x="3213" y="401556"/>
                  </a:lnTo>
                  <a:lnTo>
                    <a:pt x="12574" y="447579"/>
                  </a:lnTo>
                  <a:lnTo>
                    <a:pt x="27664" y="491216"/>
                  </a:lnTo>
                  <a:lnTo>
                    <a:pt x="48062" y="532045"/>
                  </a:lnTo>
                  <a:lnTo>
                    <a:pt x="73350" y="569646"/>
                  </a:lnTo>
                  <a:lnTo>
                    <a:pt x="103108" y="603599"/>
                  </a:lnTo>
                  <a:lnTo>
                    <a:pt x="136916" y="633482"/>
                  </a:lnTo>
                  <a:lnTo>
                    <a:pt x="174356" y="658876"/>
                  </a:lnTo>
                  <a:lnTo>
                    <a:pt x="215009" y="679358"/>
                  </a:lnTo>
                  <a:lnTo>
                    <a:pt x="258453" y="694510"/>
                  </a:lnTo>
                  <a:lnTo>
                    <a:pt x="304271" y="703909"/>
                  </a:lnTo>
                  <a:lnTo>
                    <a:pt x="352044" y="707136"/>
                  </a:lnTo>
                  <a:lnTo>
                    <a:pt x="399816" y="703909"/>
                  </a:lnTo>
                  <a:lnTo>
                    <a:pt x="445634" y="694510"/>
                  </a:lnTo>
                  <a:lnTo>
                    <a:pt x="489078" y="679358"/>
                  </a:lnTo>
                  <a:lnTo>
                    <a:pt x="529731" y="658876"/>
                  </a:lnTo>
                  <a:lnTo>
                    <a:pt x="567171" y="633482"/>
                  </a:lnTo>
                  <a:lnTo>
                    <a:pt x="600979" y="603599"/>
                  </a:lnTo>
                  <a:lnTo>
                    <a:pt x="630737" y="569646"/>
                  </a:lnTo>
                  <a:lnTo>
                    <a:pt x="656025" y="532045"/>
                  </a:lnTo>
                  <a:lnTo>
                    <a:pt x="676423" y="491216"/>
                  </a:lnTo>
                  <a:lnTo>
                    <a:pt x="691513" y="447579"/>
                  </a:lnTo>
                  <a:lnTo>
                    <a:pt x="700874" y="401556"/>
                  </a:lnTo>
                  <a:lnTo>
                    <a:pt x="704088" y="353568"/>
                  </a:lnTo>
                  <a:lnTo>
                    <a:pt x="700874" y="305579"/>
                  </a:lnTo>
                  <a:lnTo>
                    <a:pt x="691513" y="259556"/>
                  </a:lnTo>
                  <a:lnTo>
                    <a:pt x="676423" y="215919"/>
                  </a:lnTo>
                  <a:lnTo>
                    <a:pt x="656025" y="175090"/>
                  </a:lnTo>
                  <a:lnTo>
                    <a:pt x="630737" y="137489"/>
                  </a:lnTo>
                  <a:lnTo>
                    <a:pt x="600979" y="103536"/>
                  </a:lnTo>
                  <a:lnTo>
                    <a:pt x="567171" y="73653"/>
                  </a:lnTo>
                  <a:lnTo>
                    <a:pt x="529731" y="48260"/>
                  </a:lnTo>
                  <a:lnTo>
                    <a:pt x="489078" y="27777"/>
                  </a:lnTo>
                  <a:lnTo>
                    <a:pt x="445634" y="12625"/>
                  </a:lnTo>
                  <a:lnTo>
                    <a:pt x="399816" y="3226"/>
                  </a:lnTo>
                  <a:lnTo>
                    <a:pt x="35204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656831" y="2255519"/>
              <a:ext cx="3185160" cy="3848100"/>
            </a:xfrm>
            <a:custGeom>
              <a:avLst/>
              <a:gdLst/>
              <a:ahLst/>
              <a:cxnLst/>
              <a:rect l="l" t="t" r="r" b="b"/>
              <a:pathLst>
                <a:path w="3185159" h="3848100">
                  <a:moveTo>
                    <a:pt x="1592579" y="0"/>
                  </a:moveTo>
                  <a:lnTo>
                    <a:pt x="0" y="614044"/>
                  </a:lnTo>
                  <a:lnTo>
                    <a:pt x="0" y="3848100"/>
                  </a:lnTo>
                  <a:lnTo>
                    <a:pt x="3185160" y="3848100"/>
                  </a:lnTo>
                  <a:lnTo>
                    <a:pt x="3185160" y="691895"/>
                  </a:lnTo>
                  <a:lnTo>
                    <a:pt x="1592579" y="691895"/>
                  </a:lnTo>
                  <a:lnTo>
                    <a:pt x="1538128" y="688506"/>
                  </a:lnTo>
                  <a:lnTo>
                    <a:pt x="1487418" y="678785"/>
                  </a:lnTo>
                  <a:lnTo>
                    <a:pt x="1441532" y="663399"/>
                  </a:lnTo>
                  <a:lnTo>
                    <a:pt x="1401556" y="643016"/>
                  </a:lnTo>
                  <a:lnTo>
                    <a:pt x="1368575" y="618306"/>
                  </a:lnTo>
                  <a:lnTo>
                    <a:pt x="1327937" y="558575"/>
                  </a:lnTo>
                  <a:lnTo>
                    <a:pt x="1322451" y="524890"/>
                  </a:lnTo>
                  <a:lnTo>
                    <a:pt x="1327937" y="491248"/>
                  </a:lnTo>
                  <a:lnTo>
                    <a:pt x="1368575" y="431571"/>
                  </a:lnTo>
                  <a:lnTo>
                    <a:pt x="1401556" y="406876"/>
                  </a:lnTo>
                  <a:lnTo>
                    <a:pt x="1441532" y="386503"/>
                  </a:lnTo>
                  <a:lnTo>
                    <a:pt x="1487418" y="371121"/>
                  </a:lnTo>
                  <a:lnTo>
                    <a:pt x="1538128" y="361401"/>
                  </a:lnTo>
                  <a:lnTo>
                    <a:pt x="1592579" y="358013"/>
                  </a:lnTo>
                  <a:lnTo>
                    <a:pt x="2521118" y="358013"/>
                  </a:lnTo>
                  <a:lnTo>
                    <a:pt x="1592579" y="0"/>
                  </a:lnTo>
                  <a:close/>
                </a:path>
                <a:path w="3185159" h="3848100">
                  <a:moveTo>
                    <a:pt x="2521118" y="358013"/>
                  </a:moveTo>
                  <a:lnTo>
                    <a:pt x="1592579" y="358013"/>
                  </a:lnTo>
                  <a:lnTo>
                    <a:pt x="1647031" y="361401"/>
                  </a:lnTo>
                  <a:lnTo>
                    <a:pt x="1697741" y="371121"/>
                  </a:lnTo>
                  <a:lnTo>
                    <a:pt x="1743627" y="386503"/>
                  </a:lnTo>
                  <a:lnTo>
                    <a:pt x="1783603" y="406876"/>
                  </a:lnTo>
                  <a:lnTo>
                    <a:pt x="1816584" y="431571"/>
                  </a:lnTo>
                  <a:lnTo>
                    <a:pt x="1857222" y="491248"/>
                  </a:lnTo>
                  <a:lnTo>
                    <a:pt x="1862709" y="524890"/>
                  </a:lnTo>
                  <a:lnTo>
                    <a:pt x="1857222" y="558575"/>
                  </a:lnTo>
                  <a:lnTo>
                    <a:pt x="1816584" y="618306"/>
                  </a:lnTo>
                  <a:lnTo>
                    <a:pt x="1783603" y="643016"/>
                  </a:lnTo>
                  <a:lnTo>
                    <a:pt x="1743627" y="663399"/>
                  </a:lnTo>
                  <a:lnTo>
                    <a:pt x="1697741" y="678785"/>
                  </a:lnTo>
                  <a:lnTo>
                    <a:pt x="1647031" y="688506"/>
                  </a:lnTo>
                  <a:lnTo>
                    <a:pt x="1592579" y="691895"/>
                  </a:lnTo>
                  <a:lnTo>
                    <a:pt x="3185160" y="691895"/>
                  </a:lnTo>
                  <a:lnTo>
                    <a:pt x="3185160" y="614044"/>
                  </a:lnTo>
                  <a:lnTo>
                    <a:pt x="2521118" y="358013"/>
                  </a:lnTo>
                  <a:close/>
                </a:path>
              </a:pathLst>
            </a:custGeom>
            <a:solidFill>
              <a:srgbClr val="ADC7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675119" y="5660136"/>
              <a:ext cx="3153410" cy="433070"/>
            </a:xfrm>
            <a:custGeom>
              <a:avLst/>
              <a:gdLst/>
              <a:ahLst/>
              <a:cxnLst/>
              <a:rect l="l" t="t" r="r" b="b"/>
              <a:pathLst>
                <a:path w="3153409" h="433070">
                  <a:moveTo>
                    <a:pt x="3153155" y="0"/>
                  </a:moveTo>
                  <a:lnTo>
                    <a:pt x="0" y="0"/>
                  </a:lnTo>
                  <a:lnTo>
                    <a:pt x="0" y="432815"/>
                  </a:lnTo>
                  <a:lnTo>
                    <a:pt x="3153155" y="432815"/>
                  </a:lnTo>
                  <a:lnTo>
                    <a:pt x="3153155" y="0"/>
                  </a:lnTo>
                  <a:close/>
                </a:path>
              </a:pathLst>
            </a:custGeom>
            <a:solidFill>
              <a:srgbClr val="89A8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566659" y="5452872"/>
              <a:ext cx="1362075" cy="0"/>
            </a:xfrm>
            <a:custGeom>
              <a:avLst/>
              <a:gdLst/>
              <a:ahLst/>
              <a:cxnLst/>
              <a:rect l="l" t="t" r="r" b="b"/>
              <a:pathLst>
                <a:path w="1362075">
                  <a:moveTo>
                    <a:pt x="0" y="0"/>
                  </a:moveTo>
                  <a:lnTo>
                    <a:pt x="1362075" y="0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153399" y="1664609"/>
              <a:ext cx="365760" cy="1075055"/>
            </a:xfrm>
            <a:custGeom>
              <a:avLst/>
              <a:gdLst/>
              <a:ahLst/>
              <a:cxnLst/>
              <a:rect l="l" t="t" r="r" b="b"/>
              <a:pathLst>
                <a:path w="365759" h="1075055">
                  <a:moveTo>
                    <a:pt x="153416" y="974577"/>
                  </a:moveTo>
                  <a:lnTo>
                    <a:pt x="152105" y="972976"/>
                  </a:lnTo>
                  <a:lnTo>
                    <a:pt x="146672" y="980574"/>
                  </a:lnTo>
                  <a:lnTo>
                    <a:pt x="137764" y="994784"/>
                  </a:lnTo>
                  <a:lnTo>
                    <a:pt x="126028" y="1013019"/>
                  </a:lnTo>
                  <a:lnTo>
                    <a:pt x="112112" y="1032692"/>
                  </a:lnTo>
                  <a:lnTo>
                    <a:pt x="96663" y="1051216"/>
                  </a:lnTo>
                  <a:lnTo>
                    <a:pt x="80329" y="1066004"/>
                  </a:lnTo>
                  <a:lnTo>
                    <a:pt x="63757" y="1074468"/>
                  </a:lnTo>
                  <a:lnTo>
                    <a:pt x="47596" y="1074023"/>
                  </a:lnTo>
                  <a:lnTo>
                    <a:pt x="32491" y="1062080"/>
                  </a:lnTo>
                  <a:lnTo>
                    <a:pt x="19092" y="1036053"/>
                  </a:lnTo>
                  <a:lnTo>
                    <a:pt x="8046" y="993354"/>
                  </a:lnTo>
                  <a:lnTo>
                    <a:pt x="0" y="931397"/>
                  </a:lnTo>
                  <a:lnTo>
                    <a:pt x="2185" y="897803"/>
                  </a:lnTo>
                  <a:lnTo>
                    <a:pt x="4472" y="857113"/>
                  </a:lnTo>
                  <a:lnTo>
                    <a:pt x="6938" y="810464"/>
                  </a:lnTo>
                  <a:lnTo>
                    <a:pt x="9657" y="758993"/>
                  </a:lnTo>
                  <a:lnTo>
                    <a:pt x="12704" y="703837"/>
                  </a:lnTo>
                  <a:lnTo>
                    <a:pt x="16156" y="646133"/>
                  </a:lnTo>
                  <a:lnTo>
                    <a:pt x="20087" y="587018"/>
                  </a:lnTo>
                  <a:lnTo>
                    <a:pt x="24573" y="527629"/>
                  </a:lnTo>
                  <a:lnTo>
                    <a:pt x="29690" y="469104"/>
                  </a:lnTo>
                  <a:lnTo>
                    <a:pt x="35512" y="412579"/>
                  </a:lnTo>
                  <a:lnTo>
                    <a:pt x="42116" y="359191"/>
                  </a:lnTo>
                  <a:lnTo>
                    <a:pt x="49576" y="310077"/>
                  </a:lnTo>
                  <a:lnTo>
                    <a:pt x="57968" y="266374"/>
                  </a:lnTo>
                  <a:lnTo>
                    <a:pt x="67368" y="229219"/>
                  </a:lnTo>
                  <a:lnTo>
                    <a:pt x="89352" y="173185"/>
                  </a:lnTo>
                  <a:lnTo>
                    <a:pt x="114994" y="115976"/>
                  </a:lnTo>
                  <a:lnTo>
                    <a:pt x="143980" y="61504"/>
                  </a:lnTo>
                  <a:lnTo>
                    <a:pt x="176099" y="19576"/>
                  </a:lnTo>
                  <a:lnTo>
                    <a:pt x="211143" y="0"/>
                  </a:lnTo>
                  <a:lnTo>
                    <a:pt x="229695" y="1658"/>
                  </a:lnTo>
                  <a:lnTo>
                    <a:pt x="268733" y="34000"/>
                  </a:lnTo>
                  <a:lnTo>
                    <a:pt x="289164" y="67135"/>
                  </a:lnTo>
                  <a:lnTo>
                    <a:pt x="310170" y="113213"/>
                  </a:lnTo>
                  <a:lnTo>
                    <a:pt x="331724" y="173461"/>
                  </a:lnTo>
                  <a:lnTo>
                    <a:pt x="349697" y="240100"/>
                  </a:lnTo>
                  <a:lnTo>
                    <a:pt x="360623" y="304350"/>
                  </a:lnTo>
                  <a:lnTo>
                    <a:pt x="365390" y="366014"/>
                  </a:lnTo>
                  <a:lnTo>
                    <a:pt x="364884" y="424893"/>
                  </a:lnTo>
                  <a:lnTo>
                    <a:pt x="359993" y="480792"/>
                  </a:lnTo>
                  <a:lnTo>
                    <a:pt x="351605" y="533511"/>
                  </a:lnTo>
                  <a:lnTo>
                    <a:pt x="340607" y="582854"/>
                  </a:lnTo>
                  <a:lnTo>
                    <a:pt x="327886" y="628623"/>
                  </a:lnTo>
                  <a:lnTo>
                    <a:pt x="314332" y="670620"/>
                  </a:lnTo>
                  <a:lnTo>
                    <a:pt x="300830" y="708649"/>
                  </a:lnTo>
                  <a:lnTo>
                    <a:pt x="288268" y="742510"/>
                  </a:lnTo>
                  <a:lnTo>
                    <a:pt x="277534" y="772007"/>
                  </a:lnTo>
                  <a:lnTo>
                    <a:pt x="269516" y="796942"/>
                  </a:lnTo>
                  <a:lnTo>
                    <a:pt x="265100" y="817118"/>
                  </a:lnTo>
                  <a:lnTo>
                    <a:pt x="265175" y="832337"/>
                  </a:lnTo>
                </a:path>
              </a:pathLst>
            </a:custGeom>
            <a:ln w="12192">
              <a:solidFill>
                <a:srgbClr val="89A8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30539" y="1408175"/>
              <a:ext cx="585470" cy="584200"/>
            </a:xfrm>
            <a:custGeom>
              <a:avLst/>
              <a:gdLst/>
              <a:ahLst/>
              <a:cxnLst/>
              <a:rect l="l" t="t" r="r" b="b"/>
              <a:pathLst>
                <a:path w="585470" h="584200">
                  <a:moveTo>
                    <a:pt x="292607" y="0"/>
                  </a:moveTo>
                  <a:lnTo>
                    <a:pt x="245159" y="3820"/>
                  </a:lnTo>
                  <a:lnTo>
                    <a:pt x="200143" y="14880"/>
                  </a:lnTo>
                  <a:lnTo>
                    <a:pt x="158163" y="32578"/>
                  </a:lnTo>
                  <a:lnTo>
                    <a:pt x="119822" y="56314"/>
                  </a:lnTo>
                  <a:lnTo>
                    <a:pt x="85725" y="85486"/>
                  </a:lnTo>
                  <a:lnTo>
                    <a:pt x="56473" y="119493"/>
                  </a:lnTo>
                  <a:lnTo>
                    <a:pt x="32671" y="157734"/>
                  </a:lnTo>
                  <a:lnTo>
                    <a:pt x="14923" y="199607"/>
                  </a:lnTo>
                  <a:lnTo>
                    <a:pt x="3831" y="244511"/>
                  </a:lnTo>
                  <a:lnTo>
                    <a:pt x="0" y="291846"/>
                  </a:lnTo>
                  <a:lnTo>
                    <a:pt x="3831" y="339180"/>
                  </a:lnTo>
                  <a:lnTo>
                    <a:pt x="14923" y="384084"/>
                  </a:lnTo>
                  <a:lnTo>
                    <a:pt x="32671" y="425957"/>
                  </a:lnTo>
                  <a:lnTo>
                    <a:pt x="56473" y="464198"/>
                  </a:lnTo>
                  <a:lnTo>
                    <a:pt x="85724" y="498205"/>
                  </a:lnTo>
                  <a:lnTo>
                    <a:pt x="119822" y="527377"/>
                  </a:lnTo>
                  <a:lnTo>
                    <a:pt x="158163" y="551113"/>
                  </a:lnTo>
                  <a:lnTo>
                    <a:pt x="200143" y="568811"/>
                  </a:lnTo>
                  <a:lnTo>
                    <a:pt x="245159" y="579871"/>
                  </a:lnTo>
                  <a:lnTo>
                    <a:pt x="292607" y="583691"/>
                  </a:lnTo>
                  <a:lnTo>
                    <a:pt x="340056" y="579871"/>
                  </a:lnTo>
                  <a:lnTo>
                    <a:pt x="385072" y="568811"/>
                  </a:lnTo>
                  <a:lnTo>
                    <a:pt x="427052" y="551113"/>
                  </a:lnTo>
                  <a:lnTo>
                    <a:pt x="465393" y="527377"/>
                  </a:lnTo>
                  <a:lnTo>
                    <a:pt x="499490" y="498205"/>
                  </a:lnTo>
                  <a:lnTo>
                    <a:pt x="528742" y="464198"/>
                  </a:lnTo>
                  <a:lnTo>
                    <a:pt x="552544" y="425957"/>
                  </a:lnTo>
                  <a:lnTo>
                    <a:pt x="570292" y="384084"/>
                  </a:lnTo>
                  <a:lnTo>
                    <a:pt x="581384" y="339180"/>
                  </a:lnTo>
                  <a:lnTo>
                    <a:pt x="585215" y="291846"/>
                  </a:lnTo>
                  <a:lnTo>
                    <a:pt x="581384" y="244511"/>
                  </a:lnTo>
                  <a:lnTo>
                    <a:pt x="570292" y="199607"/>
                  </a:lnTo>
                  <a:lnTo>
                    <a:pt x="552544" y="157734"/>
                  </a:lnTo>
                  <a:lnTo>
                    <a:pt x="528742" y="119493"/>
                  </a:lnTo>
                  <a:lnTo>
                    <a:pt x="499491" y="85486"/>
                  </a:lnTo>
                  <a:lnTo>
                    <a:pt x="465393" y="56314"/>
                  </a:lnTo>
                  <a:lnTo>
                    <a:pt x="427052" y="32578"/>
                  </a:lnTo>
                  <a:lnTo>
                    <a:pt x="385072" y="14880"/>
                  </a:lnTo>
                  <a:lnTo>
                    <a:pt x="340056" y="3820"/>
                  </a:lnTo>
                  <a:lnTo>
                    <a:pt x="292607" y="0"/>
                  </a:lnTo>
                  <a:close/>
                </a:path>
              </a:pathLst>
            </a:custGeom>
            <a:solidFill>
              <a:srgbClr val="ADC7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6202014" y="1145857"/>
            <a:ext cx="231934" cy="24812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1500" b="1" dirty="0">
                <a:solidFill>
                  <a:srgbClr val="FFFFFF"/>
                </a:solidFill>
              </a:rPr>
              <a:t>02</a:t>
            </a:r>
            <a:endParaRPr sz="1500"/>
          </a:p>
        </p:txBody>
      </p:sp>
      <p:pic>
        <p:nvPicPr>
          <p:cNvPr id="27" name="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79511" y="1071609"/>
            <a:ext cx="287512" cy="287497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5346573" y="1409414"/>
            <a:ext cx="1733074" cy="2051685"/>
            <a:chOff x="7128764" y="1879219"/>
            <a:chExt cx="2310765" cy="2735580"/>
          </a:xfrm>
        </p:grpSpPr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53222" y="1879219"/>
              <a:ext cx="353949" cy="12191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128764" y="3410711"/>
              <a:ext cx="2310765" cy="725170"/>
            </a:xfrm>
            <a:custGeom>
              <a:avLst/>
              <a:gdLst/>
              <a:ahLst/>
              <a:cxnLst/>
              <a:rect l="l" t="t" r="r" b="b"/>
              <a:pathLst>
                <a:path w="2310765" h="725170">
                  <a:moveTo>
                    <a:pt x="107061" y="268859"/>
                  </a:moveTo>
                  <a:lnTo>
                    <a:pt x="106807" y="267589"/>
                  </a:lnTo>
                  <a:lnTo>
                    <a:pt x="106680" y="266192"/>
                  </a:lnTo>
                  <a:lnTo>
                    <a:pt x="106299" y="265176"/>
                  </a:lnTo>
                  <a:lnTo>
                    <a:pt x="105283" y="263398"/>
                  </a:lnTo>
                  <a:lnTo>
                    <a:pt x="104775" y="262763"/>
                  </a:lnTo>
                  <a:lnTo>
                    <a:pt x="103505" y="262001"/>
                  </a:lnTo>
                  <a:lnTo>
                    <a:pt x="102743" y="261874"/>
                  </a:lnTo>
                  <a:lnTo>
                    <a:pt x="25654" y="261874"/>
                  </a:lnTo>
                  <a:lnTo>
                    <a:pt x="25654" y="192913"/>
                  </a:lnTo>
                  <a:lnTo>
                    <a:pt x="90932" y="192913"/>
                  </a:lnTo>
                  <a:lnTo>
                    <a:pt x="91694" y="192786"/>
                  </a:lnTo>
                  <a:lnTo>
                    <a:pt x="92964" y="192024"/>
                  </a:lnTo>
                  <a:lnTo>
                    <a:pt x="93599" y="191516"/>
                  </a:lnTo>
                  <a:lnTo>
                    <a:pt x="93980" y="190627"/>
                  </a:lnTo>
                  <a:lnTo>
                    <a:pt x="94488" y="189865"/>
                  </a:lnTo>
                  <a:lnTo>
                    <a:pt x="94742" y="188849"/>
                  </a:lnTo>
                  <a:lnTo>
                    <a:pt x="94996" y="187579"/>
                  </a:lnTo>
                  <a:lnTo>
                    <a:pt x="95250" y="184785"/>
                  </a:lnTo>
                  <a:lnTo>
                    <a:pt x="95250" y="181102"/>
                  </a:lnTo>
                  <a:lnTo>
                    <a:pt x="94996" y="178054"/>
                  </a:lnTo>
                  <a:lnTo>
                    <a:pt x="94742" y="176669"/>
                  </a:lnTo>
                  <a:lnTo>
                    <a:pt x="94488" y="175514"/>
                  </a:lnTo>
                  <a:lnTo>
                    <a:pt x="93980" y="174752"/>
                  </a:lnTo>
                  <a:lnTo>
                    <a:pt x="93599" y="173990"/>
                  </a:lnTo>
                  <a:lnTo>
                    <a:pt x="92964" y="173355"/>
                  </a:lnTo>
                  <a:lnTo>
                    <a:pt x="92329" y="172859"/>
                  </a:lnTo>
                  <a:lnTo>
                    <a:pt x="91694" y="172466"/>
                  </a:lnTo>
                  <a:lnTo>
                    <a:pt x="90932" y="172212"/>
                  </a:lnTo>
                  <a:lnTo>
                    <a:pt x="25654" y="172212"/>
                  </a:lnTo>
                  <a:lnTo>
                    <a:pt x="25654" y="111760"/>
                  </a:lnTo>
                  <a:lnTo>
                    <a:pt x="101727" y="111760"/>
                  </a:lnTo>
                  <a:lnTo>
                    <a:pt x="102362" y="111633"/>
                  </a:lnTo>
                  <a:lnTo>
                    <a:pt x="105537" y="106045"/>
                  </a:lnTo>
                  <a:lnTo>
                    <a:pt x="105791" y="104775"/>
                  </a:lnTo>
                  <a:lnTo>
                    <a:pt x="105791" y="97790"/>
                  </a:lnTo>
                  <a:lnTo>
                    <a:pt x="105537" y="96393"/>
                  </a:lnTo>
                  <a:lnTo>
                    <a:pt x="105410" y="94996"/>
                  </a:lnTo>
                  <a:lnTo>
                    <a:pt x="101727" y="90551"/>
                  </a:lnTo>
                  <a:lnTo>
                    <a:pt x="7239" y="90551"/>
                  </a:lnTo>
                  <a:lnTo>
                    <a:pt x="5080" y="91313"/>
                  </a:lnTo>
                  <a:lnTo>
                    <a:pt x="1016" y="94361"/>
                  </a:lnTo>
                  <a:lnTo>
                    <a:pt x="0" y="97028"/>
                  </a:lnTo>
                  <a:lnTo>
                    <a:pt x="0" y="276606"/>
                  </a:lnTo>
                  <a:lnTo>
                    <a:pt x="1016" y="279273"/>
                  </a:lnTo>
                  <a:lnTo>
                    <a:pt x="5080" y="282321"/>
                  </a:lnTo>
                  <a:lnTo>
                    <a:pt x="7239" y="283083"/>
                  </a:lnTo>
                  <a:lnTo>
                    <a:pt x="102743" y="283083"/>
                  </a:lnTo>
                  <a:lnTo>
                    <a:pt x="103505" y="282956"/>
                  </a:lnTo>
                  <a:lnTo>
                    <a:pt x="104140" y="282448"/>
                  </a:lnTo>
                  <a:lnTo>
                    <a:pt x="104775" y="282067"/>
                  </a:lnTo>
                  <a:lnTo>
                    <a:pt x="105283" y="281432"/>
                  </a:lnTo>
                  <a:lnTo>
                    <a:pt x="106299" y="279654"/>
                  </a:lnTo>
                  <a:lnTo>
                    <a:pt x="106680" y="278511"/>
                  </a:lnTo>
                  <a:lnTo>
                    <a:pt x="106807" y="277241"/>
                  </a:lnTo>
                  <a:lnTo>
                    <a:pt x="107061" y="275844"/>
                  </a:lnTo>
                  <a:lnTo>
                    <a:pt x="107061" y="268859"/>
                  </a:lnTo>
                  <a:close/>
                </a:path>
                <a:path w="2310765" h="725170">
                  <a:moveTo>
                    <a:pt x="145542" y="533019"/>
                  </a:moveTo>
                  <a:lnTo>
                    <a:pt x="138938" y="529336"/>
                  </a:lnTo>
                  <a:lnTo>
                    <a:pt x="137287" y="529082"/>
                  </a:lnTo>
                  <a:lnTo>
                    <a:pt x="135255" y="528955"/>
                  </a:lnTo>
                  <a:lnTo>
                    <a:pt x="130429" y="528955"/>
                  </a:lnTo>
                  <a:lnTo>
                    <a:pt x="128270" y="529082"/>
                  </a:lnTo>
                  <a:lnTo>
                    <a:pt x="126619" y="529336"/>
                  </a:lnTo>
                  <a:lnTo>
                    <a:pt x="124968" y="529463"/>
                  </a:lnTo>
                  <a:lnTo>
                    <a:pt x="120103" y="668655"/>
                  </a:lnTo>
                  <a:lnTo>
                    <a:pt x="120396" y="687197"/>
                  </a:lnTo>
                  <a:lnTo>
                    <a:pt x="120269" y="687197"/>
                  </a:lnTo>
                  <a:lnTo>
                    <a:pt x="117983" y="682498"/>
                  </a:lnTo>
                  <a:lnTo>
                    <a:pt x="115570" y="677926"/>
                  </a:lnTo>
                  <a:lnTo>
                    <a:pt x="113284" y="673227"/>
                  </a:lnTo>
                  <a:lnTo>
                    <a:pt x="110871" y="668655"/>
                  </a:lnTo>
                  <a:lnTo>
                    <a:pt x="108585" y="663956"/>
                  </a:lnTo>
                  <a:lnTo>
                    <a:pt x="106172" y="659257"/>
                  </a:lnTo>
                  <a:lnTo>
                    <a:pt x="103759" y="654431"/>
                  </a:lnTo>
                  <a:lnTo>
                    <a:pt x="101219" y="649605"/>
                  </a:lnTo>
                  <a:lnTo>
                    <a:pt x="98679" y="644652"/>
                  </a:lnTo>
                  <a:lnTo>
                    <a:pt x="96139" y="639826"/>
                  </a:lnTo>
                  <a:lnTo>
                    <a:pt x="93345" y="634746"/>
                  </a:lnTo>
                  <a:lnTo>
                    <a:pt x="90678" y="629539"/>
                  </a:lnTo>
                  <a:lnTo>
                    <a:pt x="52324" y="557911"/>
                  </a:lnTo>
                  <a:lnTo>
                    <a:pt x="45466" y="545084"/>
                  </a:lnTo>
                  <a:lnTo>
                    <a:pt x="43815" y="542036"/>
                  </a:lnTo>
                  <a:lnTo>
                    <a:pt x="26289" y="529463"/>
                  </a:lnTo>
                  <a:lnTo>
                    <a:pt x="8128" y="529463"/>
                  </a:lnTo>
                  <a:lnTo>
                    <a:pt x="5588" y="530225"/>
                  </a:lnTo>
                  <a:lnTo>
                    <a:pt x="3429" y="532003"/>
                  </a:lnTo>
                  <a:lnTo>
                    <a:pt x="1143" y="533654"/>
                  </a:lnTo>
                  <a:lnTo>
                    <a:pt x="0" y="536448"/>
                  </a:lnTo>
                  <a:lnTo>
                    <a:pt x="101" y="719074"/>
                  </a:lnTo>
                  <a:lnTo>
                    <a:pt x="254" y="719455"/>
                  </a:lnTo>
                  <a:lnTo>
                    <a:pt x="635" y="720090"/>
                  </a:lnTo>
                  <a:lnTo>
                    <a:pt x="1016" y="720852"/>
                  </a:lnTo>
                  <a:lnTo>
                    <a:pt x="10160" y="722884"/>
                  </a:lnTo>
                  <a:lnTo>
                    <a:pt x="15240" y="722884"/>
                  </a:lnTo>
                  <a:lnTo>
                    <a:pt x="25552" y="719074"/>
                  </a:lnTo>
                  <a:lnTo>
                    <a:pt x="25438" y="582168"/>
                  </a:lnTo>
                  <a:lnTo>
                    <a:pt x="25400" y="572262"/>
                  </a:lnTo>
                  <a:lnTo>
                    <a:pt x="25146" y="565023"/>
                  </a:lnTo>
                  <a:lnTo>
                    <a:pt x="25019" y="557911"/>
                  </a:lnTo>
                  <a:lnTo>
                    <a:pt x="25273" y="557911"/>
                  </a:lnTo>
                  <a:lnTo>
                    <a:pt x="27940" y="563753"/>
                  </a:lnTo>
                  <a:lnTo>
                    <a:pt x="30861" y="569722"/>
                  </a:lnTo>
                  <a:lnTo>
                    <a:pt x="34036" y="575945"/>
                  </a:lnTo>
                  <a:lnTo>
                    <a:pt x="37084" y="582168"/>
                  </a:lnTo>
                  <a:lnTo>
                    <a:pt x="40259" y="588010"/>
                  </a:lnTo>
                  <a:lnTo>
                    <a:pt x="43307" y="593725"/>
                  </a:lnTo>
                  <a:lnTo>
                    <a:pt x="102108" y="703199"/>
                  </a:lnTo>
                  <a:lnTo>
                    <a:pt x="104013" y="707136"/>
                  </a:lnTo>
                  <a:lnTo>
                    <a:pt x="105918" y="710311"/>
                  </a:lnTo>
                  <a:lnTo>
                    <a:pt x="107823" y="712724"/>
                  </a:lnTo>
                  <a:lnTo>
                    <a:pt x="109601" y="715264"/>
                  </a:lnTo>
                  <a:lnTo>
                    <a:pt x="118872" y="721614"/>
                  </a:lnTo>
                  <a:lnTo>
                    <a:pt x="120904" y="722249"/>
                  </a:lnTo>
                  <a:lnTo>
                    <a:pt x="123190" y="722503"/>
                  </a:lnTo>
                  <a:lnTo>
                    <a:pt x="135636" y="722503"/>
                  </a:lnTo>
                  <a:lnTo>
                    <a:pt x="137033" y="722249"/>
                  </a:lnTo>
                  <a:lnTo>
                    <a:pt x="138303" y="721868"/>
                  </a:lnTo>
                  <a:lnTo>
                    <a:pt x="139700" y="721487"/>
                  </a:lnTo>
                  <a:lnTo>
                    <a:pt x="145542" y="713486"/>
                  </a:lnTo>
                  <a:lnTo>
                    <a:pt x="145542" y="687197"/>
                  </a:lnTo>
                  <a:lnTo>
                    <a:pt x="145542" y="533019"/>
                  </a:lnTo>
                  <a:close/>
                </a:path>
                <a:path w="2310765" h="725170">
                  <a:moveTo>
                    <a:pt x="268566" y="511556"/>
                  </a:moveTo>
                  <a:lnTo>
                    <a:pt x="268351" y="510794"/>
                  </a:lnTo>
                  <a:lnTo>
                    <a:pt x="268224" y="510032"/>
                  </a:lnTo>
                  <a:lnTo>
                    <a:pt x="267589" y="509143"/>
                  </a:lnTo>
                  <a:lnTo>
                    <a:pt x="238760" y="476250"/>
                  </a:lnTo>
                  <a:lnTo>
                    <a:pt x="235458" y="473329"/>
                  </a:lnTo>
                  <a:lnTo>
                    <a:pt x="234315" y="472567"/>
                  </a:lnTo>
                  <a:lnTo>
                    <a:pt x="233172" y="472059"/>
                  </a:lnTo>
                  <a:lnTo>
                    <a:pt x="230632" y="471297"/>
                  </a:lnTo>
                  <a:lnTo>
                    <a:pt x="229108" y="471043"/>
                  </a:lnTo>
                  <a:lnTo>
                    <a:pt x="227330" y="470916"/>
                  </a:lnTo>
                  <a:lnTo>
                    <a:pt x="225552" y="470662"/>
                  </a:lnTo>
                  <a:lnTo>
                    <a:pt x="218059" y="470662"/>
                  </a:lnTo>
                  <a:lnTo>
                    <a:pt x="215646" y="470916"/>
                  </a:lnTo>
                  <a:lnTo>
                    <a:pt x="213995" y="471297"/>
                  </a:lnTo>
                  <a:lnTo>
                    <a:pt x="212217" y="471805"/>
                  </a:lnTo>
                  <a:lnTo>
                    <a:pt x="210947" y="472313"/>
                  </a:lnTo>
                  <a:lnTo>
                    <a:pt x="210312" y="473075"/>
                  </a:lnTo>
                  <a:lnTo>
                    <a:pt x="209550" y="473710"/>
                  </a:lnTo>
                  <a:lnTo>
                    <a:pt x="245237" y="509778"/>
                  </a:lnTo>
                  <a:lnTo>
                    <a:pt x="246253" y="510794"/>
                  </a:lnTo>
                  <a:lnTo>
                    <a:pt x="247142" y="511556"/>
                  </a:lnTo>
                  <a:lnTo>
                    <a:pt x="248031" y="512064"/>
                  </a:lnTo>
                  <a:lnTo>
                    <a:pt x="248920" y="512699"/>
                  </a:lnTo>
                  <a:lnTo>
                    <a:pt x="256032" y="514350"/>
                  </a:lnTo>
                  <a:lnTo>
                    <a:pt x="262128" y="514350"/>
                  </a:lnTo>
                  <a:lnTo>
                    <a:pt x="268478" y="512318"/>
                  </a:lnTo>
                  <a:lnTo>
                    <a:pt x="268566" y="511556"/>
                  </a:lnTo>
                  <a:close/>
                </a:path>
                <a:path w="2310765" h="725170">
                  <a:moveTo>
                    <a:pt x="342138" y="719582"/>
                  </a:moveTo>
                  <a:lnTo>
                    <a:pt x="342011" y="716915"/>
                  </a:lnTo>
                  <a:lnTo>
                    <a:pt x="341630" y="715137"/>
                  </a:lnTo>
                  <a:lnTo>
                    <a:pt x="340766" y="712724"/>
                  </a:lnTo>
                  <a:lnTo>
                    <a:pt x="325856" y="671449"/>
                  </a:lnTo>
                  <a:lnTo>
                    <a:pt x="318477" y="651002"/>
                  </a:lnTo>
                  <a:lnTo>
                    <a:pt x="291592" y="576580"/>
                  </a:lnTo>
                  <a:lnTo>
                    <a:pt x="291592" y="651002"/>
                  </a:lnTo>
                  <a:lnTo>
                    <a:pt x="224536" y="651002"/>
                  </a:lnTo>
                  <a:lnTo>
                    <a:pt x="257810" y="554990"/>
                  </a:lnTo>
                  <a:lnTo>
                    <a:pt x="257937" y="554990"/>
                  </a:lnTo>
                  <a:lnTo>
                    <a:pt x="291592" y="651002"/>
                  </a:lnTo>
                  <a:lnTo>
                    <a:pt x="291592" y="576580"/>
                  </a:lnTo>
                  <a:lnTo>
                    <a:pt x="283794" y="554990"/>
                  </a:lnTo>
                  <a:lnTo>
                    <a:pt x="276174" y="533908"/>
                  </a:lnTo>
                  <a:lnTo>
                    <a:pt x="275844" y="532892"/>
                  </a:lnTo>
                  <a:lnTo>
                    <a:pt x="264414" y="528574"/>
                  </a:lnTo>
                  <a:lnTo>
                    <a:pt x="253238" y="528574"/>
                  </a:lnTo>
                  <a:lnTo>
                    <a:pt x="243713" y="531241"/>
                  </a:lnTo>
                  <a:lnTo>
                    <a:pt x="243078" y="531876"/>
                  </a:lnTo>
                  <a:lnTo>
                    <a:pt x="242570" y="532765"/>
                  </a:lnTo>
                  <a:lnTo>
                    <a:pt x="242138" y="534035"/>
                  </a:lnTo>
                  <a:lnTo>
                    <a:pt x="177457" y="712978"/>
                  </a:lnTo>
                  <a:lnTo>
                    <a:pt x="176745" y="715137"/>
                  </a:lnTo>
                  <a:lnTo>
                    <a:pt x="176276" y="716788"/>
                  </a:lnTo>
                  <a:lnTo>
                    <a:pt x="176403" y="719963"/>
                  </a:lnTo>
                  <a:lnTo>
                    <a:pt x="176530" y="720471"/>
                  </a:lnTo>
                  <a:lnTo>
                    <a:pt x="177292" y="721106"/>
                  </a:lnTo>
                  <a:lnTo>
                    <a:pt x="178054" y="721868"/>
                  </a:lnTo>
                  <a:lnTo>
                    <a:pt x="179324" y="722249"/>
                  </a:lnTo>
                  <a:lnTo>
                    <a:pt x="183007" y="722757"/>
                  </a:lnTo>
                  <a:lnTo>
                    <a:pt x="185420" y="722884"/>
                  </a:lnTo>
                  <a:lnTo>
                    <a:pt x="191008" y="722884"/>
                  </a:lnTo>
                  <a:lnTo>
                    <a:pt x="199009" y="721614"/>
                  </a:lnTo>
                  <a:lnTo>
                    <a:pt x="200025" y="721233"/>
                  </a:lnTo>
                  <a:lnTo>
                    <a:pt x="218186" y="671449"/>
                  </a:lnTo>
                  <a:lnTo>
                    <a:pt x="298196" y="671449"/>
                  </a:lnTo>
                  <a:lnTo>
                    <a:pt x="314706" y="718312"/>
                  </a:lnTo>
                  <a:lnTo>
                    <a:pt x="315404" y="719582"/>
                  </a:lnTo>
                  <a:lnTo>
                    <a:pt x="315595" y="719963"/>
                  </a:lnTo>
                  <a:lnTo>
                    <a:pt x="322326" y="722630"/>
                  </a:lnTo>
                  <a:lnTo>
                    <a:pt x="324104" y="722884"/>
                  </a:lnTo>
                  <a:lnTo>
                    <a:pt x="332740" y="722884"/>
                  </a:lnTo>
                  <a:lnTo>
                    <a:pt x="335153" y="722757"/>
                  </a:lnTo>
                  <a:lnTo>
                    <a:pt x="337058" y="722630"/>
                  </a:lnTo>
                  <a:lnTo>
                    <a:pt x="338836" y="722376"/>
                  </a:lnTo>
                  <a:lnTo>
                    <a:pt x="340106" y="721995"/>
                  </a:lnTo>
                  <a:lnTo>
                    <a:pt x="341757" y="720598"/>
                  </a:lnTo>
                  <a:lnTo>
                    <a:pt x="342138" y="719582"/>
                  </a:lnTo>
                  <a:close/>
                </a:path>
                <a:path w="2310765" h="725170">
                  <a:moveTo>
                    <a:pt x="358775" y="100076"/>
                  </a:moveTo>
                  <a:lnTo>
                    <a:pt x="349250" y="90551"/>
                  </a:lnTo>
                  <a:lnTo>
                    <a:pt x="328676" y="90551"/>
                  </a:lnTo>
                  <a:lnTo>
                    <a:pt x="314998" y="99187"/>
                  </a:lnTo>
                  <a:lnTo>
                    <a:pt x="313690" y="101092"/>
                  </a:lnTo>
                  <a:lnTo>
                    <a:pt x="312547" y="103632"/>
                  </a:lnTo>
                  <a:lnTo>
                    <a:pt x="311404" y="106553"/>
                  </a:lnTo>
                  <a:lnTo>
                    <a:pt x="254127" y="245618"/>
                  </a:lnTo>
                  <a:lnTo>
                    <a:pt x="253365" y="245618"/>
                  </a:lnTo>
                  <a:lnTo>
                    <a:pt x="200469" y="111506"/>
                  </a:lnTo>
                  <a:lnTo>
                    <a:pt x="198374" y="106172"/>
                  </a:lnTo>
                  <a:lnTo>
                    <a:pt x="197358" y="103505"/>
                  </a:lnTo>
                  <a:lnTo>
                    <a:pt x="196342" y="101092"/>
                  </a:lnTo>
                  <a:lnTo>
                    <a:pt x="184277" y="91440"/>
                  </a:lnTo>
                  <a:lnTo>
                    <a:pt x="181864" y="90805"/>
                  </a:lnTo>
                  <a:lnTo>
                    <a:pt x="179070" y="90551"/>
                  </a:lnTo>
                  <a:lnTo>
                    <a:pt x="157353" y="90551"/>
                  </a:lnTo>
                  <a:lnTo>
                    <a:pt x="154940" y="91440"/>
                  </a:lnTo>
                  <a:lnTo>
                    <a:pt x="152654" y="93218"/>
                  </a:lnTo>
                  <a:lnTo>
                    <a:pt x="150495" y="94996"/>
                  </a:lnTo>
                  <a:lnTo>
                    <a:pt x="149352" y="97917"/>
                  </a:lnTo>
                  <a:lnTo>
                    <a:pt x="149479" y="280670"/>
                  </a:lnTo>
                  <a:lnTo>
                    <a:pt x="159512" y="283972"/>
                  </a:lnTo>
                  <a:lnTo>
                    <a:pt x="164465" y="283972"/>
                  </a:lnTo>
                  <a:lnTo>
                    <a:pt x="175006" y="111506"/>
                  </a:lnTo>
                  <a:lnTo>
                    <a:pt x="175133" y="111506"/>
                  </a:lnTo>
                  <a:lnTo>
                    <a:pt x="240030" y="280035"/>
                  </a:lnTo>
                  <a:lnTo>
                    <a:pt x="240157" y="280543"/>
                  </a:lnTo>
                  <a:lnTo>
                    <a:pt x="240538" y="281178"/>
                  </a:lnTo>
                  <a:lnTo>
                    <a:pt x="241681" y="282067"/>
                  </a:lnTo>
                  <a:lnTo>
                    <a:pt x="242443" y="282575"/>
                  </a:lnTo>
                  <a:lnTo>
                    <a:pt x="243459" y="282829"/>
                  </a:lnTo>
                  <a:lnTo>
                    <a:pt x="244348" y="283210"/>
                  </a:lnTo>
                  <a:lnTo>
                    <a:pt x="245618" y="283464"/>
                  </a:lnTo>
                  <a:lnTo>
                    <a:pt x="247142" y="283718"/>
                  </a:lnTo>
                  <a:lnTo>
                    <a:pt x="250444" y="283972"/>
                  </a:lnTo>
                  <a:lnTo>
                    <a:pt x="256159" y="283972"/>
                  </a:lnTo>
                  <a:lnTo>
                    <a:pt x="257683" y="283718"/>
                  </a:lnTo>
                  <a:lnTo>
                    <a:pt x="259080" y="283591"/>
                  </a:lnTo>
                  <a:lnTo>
                    <a:pt x="278892" y="245618"/>
                  </a:lnTo>
                  <a:lnTo>
                    <a:pt x="332867" y="111506"/>
                  </a:lnTo>
                  <a:lnTo>
                    <a:pt x="333121" y="111506"/>
                  </a:lnTo>
                  <a:lnTo>
                    <a:pt x="333121" y="280035"/>
                  </a:lnTo>
                  <a:lnTo>
                    <a:pt x="333375" y="280670"/>
                  </a:lnTo>
                  <a:lnTo>
                    <a:pt x="343535" y="283972"/>
                  </a:lnTo>
                  <a:lnTo>
                    <a:pt x="348488" y="283972"/>
                  </a:lnTo>
                  <a:lnTo>
                    <a:pt x="358775" y="280035"/>
                  </a:lnTo>
                  <a:lnTo>
                    <a:pt x="358775" y="111506"/>
                  </a:lnTo>
                  <a:lnTo>
                    <a:pt x="358775" y="100076"/>
                  </a:lnTo>
                  <a:close/>
                </a:path>
                <a:path w="2310765" h="725170">
                  <a:moveTo>
                    <a:pt x="531622" y="623443"/>
                  </a:moveTo>
                  <a:lnTo>
                    <a:pt x="526542" y="582041"/>
                  </a:lnTo>
                  <a:lnTo>
                    <a:pt x="507873" y="548513"/>
                  </a:lnTo>
                  <a:lnTo>
                    <a:pt x="504532" y="545236"/>
                  </a:lnTo>
                  <a:lnTo>
                    <a:pt x="504532" y="626745"/>
                  </a:lnTo>
                  <a:lnTo>
                    <a:pt x="504380" y="632942"/>
                  </a:lnTo>
                  <a:lnTo>
                    <a:pt x="494880" y="674039"/>
                  </a:lnTo>
                  <a:lnTo>
                    <a:pt x="460425" y="701103"/>
                  </a:lnTo>
                  <a:lnTo>
                    <a:pt x="445008" y="702691"/>
                  </a:lnTo>
                  <a:lnTo>
                    <a:pt x="436880" y="702335"/>
                  </a:lnTo>
                  <a:lnTo>
                    <a:pt x="398907" y="680847"/>
                  </a:lnTo>
                  <a:lnTo>
                    <a:pt x="387261" y="641261"/>
                  </a:lnTo>
                  <a:lnTo>
                    <a:pt x="386613" y="626745"/>
                  </a:lnTo>
                  <a:lnTo>
                    <a:pt x="386626" y="623443"/>
                  </a:lnTo>
                  <a:lnTo>
                    <a:pt x="393649" y="582714"/>
                  </a:lnTo>
                  <a:lnTo>
                    <a:pt x="424053" y="552005"/>
                  </a:lnTo>
                  <a:lnTo>
                    <a:pt x="446024" y="548513"/>
                  </a:lnTo>
                  <a:lnTo>
                    <a:pt x="453986" y="548881"/>
                  </a:lnTo>
                  <a:lnTo>
                    <a:pt x="491998" y="570484"/>
                  </a:lnTo>
                  <a:lnTo>
                    <a:pt x="503821" y="609473"/>
                  </a:lnTo>
                  <a:lnTo>
                    <a:pt x="504532" y="626745"/>
                  </a:lnTo>
                  <a:lnTo>
                    <a:pt x="504532" y="545236"/>
                  </a:lnTo>
                  <a:lnTo>
                    <a:pt x="467461" y="528167"/>
                  </a:lnTo>
                  <a:lnTo>
                    <a:pt x="447548" y="526542"/>
                  </a:lnTo>
                  <a:lnTo>
                    <a:pt x="436905" y="526999"/>
                  </a:lnTo>
                  <a:lnTo>
                    <a:pt x="393903" y="542213"/>
                  </a:lnTo>
                  <a:lnTo>
                    <a:pt x="368084" y="576440"/>
                  </a:lnTo>
                  <a:lnTo>
                    <a:pt x="359752" y="615657"/>
                  </a:lnTo>
                  <a:lnTo>
                    <a:pt x="359410" y="626745"/>
                  </a:lnTo>
                  <a:lnTo>
                    <a:pt x="359727" y="638327"/>
                  </a:lnTo>
                  <a:lnTo>
                    <a:pt x="367372" y="677684"/>
                  </a:lnTo>
                  <a:lnTo>
                    <a:pt x="391680" y="710399"/>
                  </a:lnTo>
                  <a:lnTo>
                    <a:pt x="433235" y="724395"/>
                  </a:lnTo>
                  <a:lnTo>
                    <a:pt x="443738" y="724789"/>
                  </a:lnTo>
                  <a:lnTo>
                    <a:pt x="454367" y="724369"/>
                  </a:lnTo>
                  <a:lnTo>
                    <a:pt x="497357" y="709218"/>
                  </a:lnTo>
                  <a:lnTo>
                    <a:pt x="504837" y="702691"/>
                  </a:lnTo>
                  <a:lnTo>
                    <a:pt x="509651" y="697484"/>
                  </a:lnTo>
                  <a:lnTo>
                    <a:pt x="528561" y="655967"/>
                  </a:lnTo>
                  <a:lnTo>
                    <a:pt x="531279" y="634873"/>
                  </a:lnTo>
                  <a:lnTo>
                    <a:pt x="531622" y="623443"/>
                  </a:lnTo>
                  <a:close/>
                </a:path>
                <a:path w="2310765" h="725170">
                  <a:moveTo>
                    <a:pt x="617220" y="171450"/>
                  </a:moveTo>
                  <a:lnTo>
                    <a:pt x="617093" y="92837"/>
                  </a:lnTo>
                  <a:lnTo>
                    <a:pt x="616204" y="91694"/>
                  </a:lnTo>
                  <a:lnTo>
                    <a:pt x="615569" y="91186"/>
                  </a:lnTo>
                  <a:lnTo>
                    <a:pt x="614553" y="90932"/>
                  </a:lnTo>
                  <a:lnTo>
                    <a:pt x="613537" y="90551"/>
                  </a:lnTo>
                  <a:lnTo>
                    <a:pt x="612267" y="90297"/>
                  </a:lnTo>
                  <a:lnTo>
                    <a:pt x="608965" y="89789"/>
                  </a:lnTo>
                  <a:lnTo>
                    <a:pt x="606933" y="89662"/>
                  </a:lnTo>
                  <a:lnTo>
                    <a:pt x="601980" y="89662"/>
                  </a:lnTo>
                  <a:lnTo>
                    <a:pt x="599948" y="89789"/>
                  </a:lnTo>
                  <a:lnTo>
                    <a:pt x="596773" y="90297"/>
                  </a:lnTo>
                  <a:lnTo>
                    <a:pt x="595503" y="90551"/>
                  </a:lnTo>
                  <a:lnTo>
                    <a:pt x="594487" y="90932"/>
                  </a:lnTo>
                  <a:lnTo>
                    <a:pt x="593471" y="91186"/>
                  </a:lnTo>
                  <a:lnTo>
                    <a:pt x="592836" y="91694"/>
                  </a:lnTo>
                  <a:lnTo>
                    <a:pt x="592455" y="92329"/>
                  </a:lnTo>
                  <a:lnTo>
                    <a:pt x="591947" y="92837"/>
                  </a:lnTo>
                  <a:lnTo>
                    <a:pt x="591820" y="171450"/>
                  </a:lnTo>
                  <a:lnTo>
                    <a:pt x="504190" y="171450"/>
                  </a:lnTo>
                  <a:lnTo>
                    <a:pt x="504190" y="93599"/>
                  </a:lnTo>
                  <a:lnTo>
                    <a:pt x="503936" y="92837"/>
                  </a:lnTo>
                  <a:lnTo>
                    <a:pt x="503555" y="92329"/>
                  </a:lnTo>
                  <a:lnTo>
                    <a:pt x="503174" y="91694"/>
                  </a:lnTo>
                  <a:lnTo>
                    <a:pt x="502412" y="91186"/>
                  </a:lnTo>
                  <a:lnTo>
                    <a:pt x="501396" y="90932"/>
                  </a:lnTo>
                  <a:lnTo>
                    <a:pt x="500507" y="90551"/>
                  </a:lnTo>
                  <a:lnTo>
                    <a:pt x="499110" y="90297"/>
                  </a:lnTo>
                  <a:lnTo>
                    <a:pt x="495935" y="89789"/>
                  </a:lnTo>
                  <a:lnTo>
                    <a:pt x="493776" y="89662"/>
                  </a:lnTo>
                  <a:lnTo>
                    <a:pt x="488950" y="89662"/>
                  </a:lnTo>
                  <a:lnTo>
                    <a:pt x="486918" y="89789"/>
                  </a:lnTo>
                  <a:lnTo>
                    <a:pt x="483489" y="90297"/>
                  </a:lnTo>
                  <a:lnTo>
                    <a:pt x="482219" y="90551"/>
                  </a:lnTo>
                  <a:lnTo>
                    <a:pt x="481203" y="90932"/>
                  </a:lnTo>
                  <a:lnTo>
                    <a:pt x="480187" y="91186"/>
                  </a:lnTo>
                  <a:lnTo>
                    <a:pt x="479552" y="91694"/>
                  </a:lnTo>
                  <a:lnTo>
                    <a:pt x="479171" y="92329"/>
                  </a:lnTo>
                  <a:lnTo>
                    <a:pt x="478790" y="92837"/>
                  </a:lnTo>
                  <a:lnTo>
                    <a:pt x="478536" y="93599"/>
                  </a:lnTo>
                  <a:lnTo>
                    <a:pt x="478536" y="280035"/>
                  </a:lnTo>
                  <a:lnTo>
                    <a:pt x="488950" y="283972"/>
                  </a:lnTo>
                  <a:lnTo>
                    <a:pt x="493776" y="283972"/>
                  </a:lnTo>
                  <a:lnTo>
                    <a:pt x="495935" y="283845"/>
                  </a:lnTo>
                  <a:lnTo>
                    <a:pt x="499110" y="283337"/>
                  </a:lnTo>
                  <a:lnTo>
                    <a:pt x="500507" y="283083"/>
                  </a:lnTo>
                  <a:lnTo>
                    <a:pt x="501396" y="282702"/>
                  </a:lnTo>
                  <a:lnTo>
                    <a:pt x="502412" y="282321"/>
                  </a:lnTo>
                  <a:lnTo>
                    <a:pt x="503174" y="281940"/>
                  </a:lnTo>
                  <a:lnTo>
                    <a:pt x="503936" y="280670"/>
                  </a:lnTo>
                  <a:lnTo>
                    <a:pt x="504190" y="280035"/>
                  </a:lnTo>
                  <a:lnTo>
                    <a:pt x="504190" y="193802"/>
                  </a:lnTo>
                  <a:lnTo>
                    <a:pt x="591820" y="193802"/>
                  </a:lnTo>
                  <a:lnTo>
                    <a:pt x="591947" y="280670"/>
                  </a:lnTo>
                  <a:lnTo>
                    <a:pt x="592455" y="281305"/>
                  </a:lnTo>
                  <a:lnTo>
                    <a:pt x="592836" y="281940"/>
                  </a:lnTo>
                  <a:lnTo>
                    <a:pt x="601980" y="283972"/>
                  </a:lnTo>
                  <a:lnTo>
                    <a:pt x="606933" y="283972"/>
                  </a:lnTo>
                  <a:lnTo>
                    <a:pt x="617220" y="193802"/>
                  </a:lnTo>
                  <a:lnTo>
                    <a:pt x="617220" y="171450"/>
                  </a:lnTo>
                  <a:close/>
                </a:path>
                <a:path w="2310765" h="725170">
                  <a:moveTo>
                    <a:pt x="694690" y="93599"/>
                  </a:moveTo>
                  <a:lnTo>
                    <a:pt x="694436" y="92837"/>
                  </a:lnTo>
                  <a:lnTo>
                    <a:pt x="694055" y="92329"/>
                  </a:lnTo>
                  <a:lnTo>
                    <a:pt x="693674" y="91694"/>
                  </a:lnTo>
                  <a:lnTo>
                    <a:pt x="692912" y="91186"/>
                  </a:lnTo>
                  <a:lnTo>
                    <a:pt x="691896" y="90932"/>
                  </a:lnTo>
                  <a:lnTo>
                    <a:pt x="691007" y="90551"/>
                  </a:lnTo>
                  <a:lnTo>
                    <a:pt x="689610" y="90297"/>
                  </a:lnTo>
                  <a:lnTo>
                    <a:pt x="686435" y="89789"/>
                  </a:lnTo>
                  <a:lnTo>
                    <a:pt x="684276" y="89662"/>
                  </a:lnTo>
                  <a:lnTo>
                    <a:pt x="679577" y="89662"/>
                  </a:lnTo>
                  <a:lnTo>
                    <a:pt x="677545" y="89789"/>
                  </a:lnTo>
                  <a:lnTo>
                    <a:pt x="674370" y="90297"/>
                  </a:lnTo>
                  <a:lnTo>
                    <a:pt x="672973" y="90551"/>
                  </a:lnTo>
                  <a:lnTo>
                    <a:pt x="671957" y="90932"/>
                  </a:lnTo>
                  <a:lnTo>
                    <a:pt x="670941" y="91186"/>
                  </a:lnTo>
                  <a:lnTo>
                    <a:pt x="670179" y="91694"/>
                  </a:lnTo>
                  <a:lnTo>
                    <a:pt x="669290" y="92837"/>
                  </a:lnTo>
                  <a:lnTo>
                    <a:pt x="669036" y="93599"/>
                  </a:lnTo>
                  <a:lnTo>
                    <a:pt x="669036" y="280035"/>
                  </a:lnTo>
                  <a:lnTo>
                    <a:pt x="679450" y="283972"/>
                  </a:lnTo>
                  <a:lnTo>
                    <a:pt x="684276" y="283972"/>
                  </a:lnTo>
                  <a:lnTo>
                    <a:pt x="686435" y="283845"/>
                  </a:lnTo>
                  <a:lnTo>
                    <a:pt x="689610" y="283337"/>
                  </a:lnTo>
                  <a:lnTo>
                    <a:pt x="691007" y="283083"/>
                  </a:lnTo>
                  <a:lnTo>
                    <a:pt x="691896" y="282702"/>
                  </a:lnTo>
                  <a:lnTo>
                    <a:pt x="692912" y="282321"/>
                  </a:lnTo>
                  <a:lnTo>
                    <a:pt x="693674" y="281940"/>
                  </a:lnTo>
                  <a:lnTo>
                    <a:pt x="694436" y="280670"/>
                  </a:lnTo>
                  <a:lnTo>
                    <a:pt x="694690" y="280035"/>
                  </a:lnTo>
                  <a:lnTo>
                    <a:pt x="694690" y="93599"/>
                  </a:lnTo>
                  <a:close/>
                </a:path>
                <a:path w="2310765" h="725170">
                  <a:moveTo>
                    <a:pt x="850011" y="73152"/>
                  </a:moveTo>
                  <a:lnTo>
                    <a:pt x="849630" y="71628"/>
                  </a:lnTo>
                  <a:lnTo>
                    <a:pt x="847979" y="69723"/>
                  </a:lnTo>
                  <a:lnTo>
                    <a:pt x="824865" y="46355"/>
                  </a:lnTo>
                  <a:lnTo>
                    <a:pt x="814578" y="35941"/>
                  </a:lnTo>
                  <a:lnTo>
                    <a:pt x="812927" y="34163"/>
                  </a:lnTo>
                  <a:lnTo>
                    <a:pt x="811149" y="32893"/>
                  </a:lnTo>
                  <a:lnTo>
                    <a:pt x="809117" y="32385"/>
                  </a:lnTo>
                  <a:lnTo>
                    <a:pt x="807212" y="31877"/>
                  </a:lnTo>
                  <a:lnTo>
                    <a:pt x="804164" y="31623"/>
                  </a:lnTo>
                  <a:lnTo>
                    <a:pt x="796290" y="31623"/>
                  </a:lnTo>
                  <a:lnTo>
                    <a:pt x="792226" y="32004"/>
                  </a:lnTo>
                  <a:lnTo>
                    <a:pt x="791337" y="32385"/>
                  </a:lnTo>
                  <a:lnTo>
                    <a:pt x="790321" y="32766"/>
                  </a:lnTo>
                  <a:lnTo>
                    <a:pt x="789432" y="33147"/>
                  </a:lnTo>
                  <a:lnTo>
                    <a:pt x="788543" y="33782"/>
                  </a:lnTo>
                  <a:lnTo>
                    <a:pt x="787781" y="34290"/>
                  </a:lnTo>
                  <a:lnTo>
                    <a:pt x="786130" y="35941"/>
                  </a:lnTo>
                  <a:lnTo>
                    <a:pt x="754126" y="69723"/>
                  </a:lnTo>
                  <a:lnTo>
                    <a:pt x="752221" y="71755"/>
                  </a:lnTo>
                  <a:lnTo>
                    <a:pt x="751967" y="73279"/>
                  </a:lnTo>
                  <a:lnTo>
                    <a:pt x="753110" y="74041"/>
                  </a:lnTo>
                  <a:lnTo>
                    <a:pt x="754253" y="74930"/>
                  </a:lnTo>
                  <a:lnTo>
                    <a:pt x="757047" y="75311"/>
                  </a:lnTo>
                  <a:lnTo>
                    <a:pt x="767334" y="75311"/>
                  </a:lnTo>
                  <a:lnTo>
                    <a:pt x="769112" y="75057"/>
                  </a:lnTo>
                  <a:lnTo>
                    <a:pt x="771017" y="74930"/>
                  </a:lnTo>
                  <a:lnTo>
                    <a:pt x="772541" y="74803"/>
                  </a:lnTo>
                  <a:lnTo>
                    <a:pt x="774827" y="74295"/>
                  </a:lnTo>
                  <a:lnTo>
                    <a:pt x="775716" y="73914"/>
                  </a:lnTo>
                  <a:lnTo>
                    <a:pt x="776224" y="73533"/>
                  </a:lnTo>
                  <a:lnTo>
                    <a:pt x="776859" y="73152"/>
                  </a:lnTo>
                  <a:lnTo>
                    <a:pt x="777494" y="72644"/>
                  </a:lnTo>
                  <a:lnTo>
                    <a:pt x="778129" y="72009"/>
                  </a:lnTo>
                  <a:lnTo>
                    <a:pt x="800227" y="46355"/>
                  </a:lnTo>
                  <a:lnTo>
                    <a:pt x="825627" y="72136"/>
                  </a:lnTo>
                  <a:lnTo>
                    <a:pt x="826389" y="72771"/>
                  </a:lnTo>
                  <a:lnTo>
                    <a:pt x="827151" y="73279"/>
                  </a:lnTo>
                  <a:lnTo>
                    <a:pt x="827913" y="73914"/>
                  </a:lnTo>
                  <a:lnTo>
                    <a:pt x="828929" y="74295"/>
                  </a:lnTo>
                  <a:lnTo>
                    <a:pt x="830072" y="74549"/>
                  </a:lnTo>
                  <a:lnTo>
                    <a:pt x="831215" y="74930"/>
                  </a:lnTo>
                  <a:lnTo>
                    <a:pt x="832612" y="75057"/>
                  </a:lnTo>
                  <a:lnTo>
                    <a:pt x="836041" y="75311"/>
                  </a:lnTo>
                  <a:lnTo>
                    <a:pt x="845312" y="75311"/>
                  </a:lnTo>
                  <a:lnTo>
                    <a:pt x="848106" y="74930"/>
                  </a:lnTo>
                  <a:lnTo>
                    <a:pt x="848995" y="74041"/>
                  </a:lnTo>
                  <a:lnTo>
                    <a:pt x="850011" y="73152"/>
                  </a:lnTo>
                  <a:close/>
                </a:path>
                <a:path w="2310765" h="725170">
                  <a:moveTo>
                    <a:pt x="852424" y="270510"/>
                  </a:moveTo>
                  <a:lnTo>
                    <a:pt x="852297" y="268859"/>
                  </a:lnTo>
                  <a:lnTo>
                    <a:pt x="852043" y="267589"/>
                  </a:lnTo>
                  <a:lnTo>
                    <a:pt x="851916" y="266192"/>
                  </a:lnTo>
                  <a:lnTo>
                    <a:pt x="847979" y="261874"/>
                  </a:lnTo>
                  <a:lnTo>
                    <a:pt x="770890" y="261874"/>
                  </a:lnTo>
                  <a:lnTo>
                    <a:pt x="770890" y="192913"/>
                  </a:lnTo>
                  <a:lnTo>
                    <a:pt x="836168" y="192913"/>
                  </a:lnTo>
                  <a:lnTo>
                    <a:pt x="836930" y="192786"/>
                  </a:lnTo>
                  <a:lnTo>
                    <a:pt x="838200" y="192024"/>
                  </a:lnTo>
                  <a:lnTo>
                    <a:pt x="838835" y="191516"/>
                  </a:lnTo>
                  <a:lnTo>
                    <a:pt x="839216" y="190627"/>
                  </a:lnTo>
                  <a:lnTo>
                    <a:pt x="839724" y="189865"/>
                  </a:lnTo>
                  <a:lnTo>
                    <a:pt x="839978" y="188849"/>
                  </a:lnTo>
                  <a:lnTo>
                    <a:pt x="840232" y="187579"/>
                  </a:lnTo>
                  <a:lnTo>
                    <a:pt x="840486" y="184785"/>
                  </a:lnTo>
                  <a:lnTo>
                    <a:pt x="840486" y="181102"/>
                  </a:lnTo>
                  <a:lnTo>
                    <a:pt x="840232" y="178054"/>
                  </a:lnTo>
                  <a:lnTo>
                    <a:pt x="839978" y="176669"/>
                  </a:lnTo>
                  <a:lnTo>
                    <a:pt x="839724" y="175514"/>
                  </a:lnTo>
                  <a:lnTo>
                    <a:pt x="839216" y="174752"/>
                  </a:lnTo>
                  <a:lnTo>
                    <a:pt x="838835" y="173990"/>
                  </a:lnTo>
                  <a:lnTo>
                    <a:pt x="838200" y="173355"/>
                  </a:lnTo>
                  <a:lnTo>
                    <a:pt x="837565" y="172859"/>
                  </a:lnTo>
                  <a:lnTo>
                    <a:pt x="836930" y="172466"/>
                  </a:lnTo>
                  <a:lnTo>
                    <a:pt x="836168" y="172212"/>
                  </a:lnTo>
                  <a:lnTo>
                    <a:pt x="770890" y="172212"/>
                  </a:lnTo>
                  <a:lnTo>
                    <a:pt x="770890" y="111760"/>
                  </a:lnTo>
                  <a:lnTo>
                    <a:pt x="846963" y="111760"/>
                  </a:lnTo>
                  <a:lnTo>
                    <a:pt x="847598" y="111633"/>
                  </a:lnTo>
                  <a:lnTo>
                    <a:pt x="850773" y="106045"/>
                  </a:lnTo>
                  <a:lnTo>
                    <a:pt x="851027" y="104775"/>
                  </a:lnTo>
                  <a:lnTo>
                    <a:pt x="851027" y="97790"/>
                  </a:lnTo>
                  <a:lnTo>
                    <a:pt x="850773" y="96393"/>
                  </a:lnTo>
                  <a:lnTo>
                    <a:pt x="850646" y="94996"/>
                  </a:lnTo>
                  <a:lnTo>
                    <a:pt x="846963" y="90551"/>
                  </a:lnTo>
                  <a:lnTo>
                    <a:pt x="752475" y="90551"/>
                  </a:lnTo>
                  <a:lnTo>
                    <a:pt x="750316" y="91313"/>
                  </a:lnTo>
                  <a:lnTo>
                    <a:pt x="746252" y="94361"/>
                  </a:lnTo>
                  <a:lnTo>
                    <a:pt x="745236" y="97028"/>
                  </a:lnTo>
                  <a:lnTo>
                    <a:pt x="745236" y="276606"/>
                  </a:lnTo>
                  <a:lnTo>
                    <a:pt x="746252" y="279273"/>
                  </a:lnTo>
                  <a:lnTo>
                    <a:pt x="750316" y="282321"/>
                  </a:lnTo>
                  <a:lnTo>
                    <a:pt x="752475" y="283083"/>
                  </a:lnTo>
                  <a:lnTo>
                    <a:pt x="847979" y="283083"/>
                  </a:lnTo>
                  <a:lnTo>
                    <a:pt x="848741" y="282956"/>
                  </a:lnTo>
                  <a:lnTo>
                    <a:pt x="849376" y="282448"/>
                  </a:lnTo>
                  <a:lnTo>
                    <a:pt x="850011" y="282067"/>
                  </a:lnTo>
                  <a:lnTo>
                    <a:pt x="850519" y="281432"/>
                  </a:lnTo>
                  <a:lnTo>
                    <a:pt x="851535" y="279654"/>
                  </a:lnTo>
                  <a:lnTo>
                    <a:pt x="851916" y="278511"/>
                  </a:lnTo>
                  <a:lnTo>
                    <a:pt x="852043" y="277241"/>
                  </a:lnTo>
                  <a:lnTo>
                    <a:pt x="852297" y="275844"/>
                  </a:lnTo>
                  <a:lnTo>
                    <a:pt x="852424" y="274320"/>
                  </a:lnTo>
                  <a:lnTo>
                    <a:pt x="852424" y="270510"/>
                  </a:lnTo>
                  <a:close/>
                </a:path>
                <a:path w="2310765" h="725170">
                  <a:moveTo>
                    <a:pt x="867841" y="22860"/>
                  </a:moveTo>
                  <a:lnTo>
                    <a:pt x="867765" y="16256"/>
                  </a:lnTo>
                  <a:lnTo>
                    <a:pt x="867410" y="14478"/>
                  </a:lnTo>
                  <a:lnTo>
                    <a:pt x="866444" y="12446"/>
                  </a:lnTo>
                  <a:lnTo>
                    <a:pt x="866267" y="12065"/>
                  </a:lnTo>
                  <a:lnTo>
                    <a:pt x="854456" y="1651"/>
                  </a:lnTo>
                  <a:lnTo>
                    <a:pt x="851535" y="508"/>
                  </a:lnTo>
                  <a:lnTo>
                    <a:pt x="848106" y="0"/>
                  </a:lnTo>
                  <a:lnTo>
                    <a:pt x="841629" y="0"/>
                  </a:lnTo>
                  <a:lnTo>
                    <a:pt x="839089" y="381"/>
                  </a:lnTo>
                  <a:lnTo>
                    <a:pt x="836676" y="1016"/>
                  </a:lnTo>
                  <a:lnTo>
                    <a:pt x="834136" y="1651"/>
                  </a:lnTo>
                  <a:lnTo>
                    <a:pt x="832104" y="2286"/>
                  </a:lnTo>
                  <a:lnTo>
                    <a:pt x="828548" y="4191"/>
                  </a:lnTo>
                  <a:lnTo>
                    <a:pt x="827405" y="5080"/>
                  </a:lnTo>
                  <a:lnTo>
                    <a:pt x="827024" y="5715"/>
                  </a:lnTo>
                  <a:lnTo>
                    <a:pt x="826643" y="6223"/>
                  </a:lnTo>
                  <a:lnTo>
                    <a:pt x="826643" y="12065"/>
                  </a:lnTo>
                  <a:lnTo>
                    <a:pt x="826770" y="13081"/>
                  </a:lnTo>
                  <a:lnTo>
                    <a:pt x="828040" y="16256"/>
                  </a:lnTo>
                  <a:lnTo>
                    <a:pt x="828802" y="17018"/>
                  </a:lnTo>
                  <a:lnTo>
                    <a:pt x="830961" y="17018"/>
                  </a:lnTo>
                  <a:lnTo>
                    <a:pt x="831850" y="16764"/>
                  </a:lnTo>
                  <a:lnTo>
                    <a:pt x="833374" y="15748"/>
                  </a:lnTo>
                  <a:lnTo>
                    <a:pt x="834009" y="15367"/>
                  </a:lnTo>
                  <a:lnTo>
                    <a:pt x="834517" y="15240"/>
                  </a:lnTo>
                  <a:lnTo>
                    <a:pt x="836803" y="14097"/>
                  </a:lnTo>
                  <a:lnTo>
                    <a:pt x="838200" y="13462"/>
                  </a:lnTo>
                  <a:lnTo>
                    <a:pt x="839724" y="12700"/>
                  </a:lnTo>
                  <a:lnTo>
                    <a:pt x="841375" y="12446"/>
                  </a:lnTo>
                  <a:lnTo>
                    <a:pt x="848741" y="12446"/>
                  </a:lnTo>
                  <a:lnTo>
                    <a:pt x="851535" y="15113"/>
                  </a:lnTo>
                  <a:lnTo>
                    <a:pt x="851535" y="22860"/>
                  </a:lnTo>
                  <a:lnTo>
                    <a:pt x="850900" y="24765"/>
                  </a:lnTo>
                  <a:lnTo>
                    <a:pt x="849884" y="26162"/>
                  </a:lnTo>
                  <a:lnTo>
                    <a:pt x="848741" y="27432"/>
                  </a:lnTo>
                  <a:lnTo>
                    <a:pt x="846836" y="28194"/>
                  </a:lnTo>
                  <a:lnTo>
                    <a:pt x="840867" y="28194"/>
                  </a:lnTo>
                  <a:lnTo>
                    <a:pt x="839216" y="28829"/>
                  </a:lnTo>
                  <a:lnTo>
                    <a:pt x="836930" y="31369"/>
                  </a:lnTo>
                  <a:lnTo>
                    <a:pt x="836523" y="32766"/>
                  </a:lnTo>
                  <a:lnTo>
                    <a:pt x="836434" y="35941"/>
                  </a:lnTo>
                  <a:lnTo>
                    <a:pt x="836549" y="39116"/>
                  </a:lnTo>
                  <a:lnTo>
                    <a:pt x="836676" y="43815"/>
                  </a:lnTo>
                  <a:lnTo>
                    <a:pt x="837184" y="44831"/>
                  </a:lnTo>
                  <a:lnTo>
                    <a:pt x="839216" y="45847"/>
                  </a:lnTo>
                  <a:lnTo>
                    <a:pt x="840994" y="46228"/>
                  </a:lnTo>
                  <a:lnTo>
                    <a:pt x="845947" y="46228"/>
                  </a:lnTo>
                  <a:lnTo>
                    <a:pt x="847598" y="45847"/>
                  </a:lnTo>
                  <a:lnTo>
                    <a:pt x="848614" y="45212"/>
                  </a:lnTo>
                  <a:lnTo>
                    <a:pt x="849503" y="44704"/>
                  </a:lnTo>
                  <a:lnTo>
                    <a:pt x="850138" y="43815"/>
                  </a:lnTo>
                  <a:lnTo>
                    <a:pt x="850646" y="39116"/>
                  </a:lnTo>
                  <a:lnTo>
                    <a:pt x="852932" y="38735"/>
                  </a:lnTo>
                  <a:lnTo>
                    <a:pt x="855218" y="38100"/>
                  </a:lnTo>
                  <a:lnTo>
                    <a:pt x="857250" y="36957"/>
                  </a:lnTo>
                  <a:lnTo>
                    <a:pt x="859409" y="35941"/>
                  </a:lnTo>
                  <a:lnTo>
                    <a:pt x="867410" y="25019"/>
                  </a:lnTo>
                  <a:lnTo>
                    <a:pt x="867841" y="22860"/>
                  </a:lnTo>
                  <a:close/>
                </a:path>
                <a:path w="2310765" h="725170">
                  <a:moveTo>
                    <a:pt x="1017270" y="707136"/>
                  </a:moveTo>
                  <a:lnTo>
                    <a:pt x="1016762" y="704342"/>
                  </a:lnTo>
                  <a:lnTo>
                    <a:pt x="1016508" y="703326"/>
                  </a:lnTo>
                  <a:lnTo>
                    <a:pt x="1016000" y="702437"/>
                  </a:lnTo>
                  <a:lnTo>
                    <a:pt x="1015619" y="701548"/>
                  </a:lnTo>
                  <a:lnTo>
                    <a:pt x="1015111" y="700913"/>
                  </a:lnTo>
                  <a:lnTo>
                    <a:pt x="1014476" y="700532"/>
                  </a:lnTo>
                  <a:lnTo>
                    <a:pt x="1013714" y="700024"/>
                  </a:lnTo>
                  <a:lnTo>
                    <a:pt x="1012952" y="699897"/>
                  </a:lnTo>
                  <a:lnTo>
                    <a:pt x="943102" y="699897"/>
                  </a:lnTo>
                  <a:lnTo>
                    <a:pt x="943102" y="532511"/>
                  </a:lnTo>
                  <a:lnTo>
                    <a:pt x="942848" y="531749"/>
                  </a:lnTo>
                  <a:lnTo>
                    <a:pt x="942467" y="531241"/>
                  </a:lnTo>
                  <a:lnTo>
                    <a:pt x="942086" y="530606"/>
                  </a:lnTo>
                  <a:lnTo>
                    <a:pt x="941324" y="530098"/>
                  </a:lnTo>
                  <a:lnTo>
                    <a:pt x="940308" y="529844"/>
                  </a:lnTo>
                  <a:lnTo>
                    <a:pt x="939419" y="529463"/>
                  </a:lnTo>
                  <a:lnTo>
                    <a:pt x="938022" y="529209"/>
                  </a:lnTo>
                  <a:lnTo>
                    <a:pt x="934847" y="528701"/>
                  </a:lnTo>
                  <a:lnTo>
                    <a:pt x="932688" y="528574"/>
                  </a:lnTo>
                  <a:lnTo>
                    <a:pt x="927862" y="528574"/>
                  </a:lnTo>
                  <a:lnTo>
                    <a:pt x="925830" y="528701"/>
                  </a:lnTo>
                  <a:lnTo>
                    <a:pt x="922401" y="529209"/>
                  </a:lnTo>
                  <a:lnTo>
                    <a:pt x="921131" y="529463"/>
                  </a:lnTo>
                  <a:lnTo>
                    <a:pt x="920115" y="529844"/>
                  </a:lnTo>
                  <a:lnTo>
                    <a:pt x="919099" y="530098"/>
                  </a:lnTo>
                  <a:lnTo>
                    <a:pt x="918464" y="530606"/>
                  </a:lnTo>
                  <a:lnTo>
                    <a:pt x="918083" y="531241"/>
                  </a:lnTo>
                  <a:lnTo>
                    <a:pt x="917702" y="531749"/>
                  </a:lnTo>
                  <a:lnTo>
                    <a:pt x="917448" y="532511"/>
                  </a:lnTo>
                  <a:lnTo>
                    <a:pt x="917448" y="715518"/>
                  </a:lnTo>
                  <a:lnTo>
                    <a:pt x="918464" y="718185"/>
                  </a:lnTo>
                  <a:lnTo>
                    <a:pt x="922528" y="721233"/>
                  </a:lnTo>
                  <a:lnTo>
                    <a:pt x="924687" y="721995"/>
                  </a:lnTo>
                  <a:lnTo>
                    <a:pt x="1012952" y="721995"/>
                  </a:lnTo>
                  <a:lnTo>
                    <a:pt x="1016000" y="719201"/>
                  </a:lnTo>
                  <a:lnTo>
                    <a:pt x="1016508" y="718312"/>
                  </a:lnTo>
                  <a:lnTo>
                    <a:pt x="1016762" y="717169"/>
                  </a:lnTo>
                  <a:lnTo>
                    <a:pt x="1017270" y="714502"/>
                  </a:lnTo>
                  <a:lnTo>
                    <a:pt x="1017270" y="707136"/>
                  </a:lnTo>
                  <a:close/>
                </a:path>
                <a:path w="2310765" h="725170">
                  <a:moveTo>
                    <a:pt x="1039291" y="213868"/>
                  </a:moveTo>
                  <a:lnTo>
                    <a:pt x="1039241" y="92837"/>
                  </a:lnTo>
                  <a:lnTo>
                    <a:pt x="1038733" y="92329"/>
                  </a:lnTo>
                  <a:lnTo>
                    <a:pt x="1038225" y="91694"/>
                  </a:lnTo>
                  <a:lnTo>
                    <a:pt x="1037590" y="91186"/>
                  </a:lnTo>
                  <a:lnTo>
                    <a:pt x="1036701" y="90932"/>
                  </a:lnTo>
                  <a:lnTo>
                    <a:pt x="1035685" y="90551"/>
                  </a:lnTo>
                  <a:lnTo>
                    <a:pt x="1034415" y="90297"/>
                  </a:lnTo>
                  <a:lnTo>
                    <a:pt x="1031113" y="89789"/>
                  </a:lnTo>
                  <a:lnTo>
                    <a:pt x="1029081" y="89662"/>
                  </a:lnTo>
                  <a:lnTo>
                    <a:pt x="1024255" y="89662"/>
                  </a:lnTo>
                  <a:lnTo>
                    <a:pt x="1022223" y="89789"/>
                  </a:lnTo>
                  <a:lnTo>
                    <a:pt x="1018921" y="90297"/>
                  </a:lnTo>
                  <a:lnTo>
                    <a:pt x="1017651" y="90551"/>
                  </a:lnTo>
                  <a:lnTo>
                    <a:pt x="1016635" y="90932"/>
                  </a:lnTo>
                  <a:lnTo>
                    <a:pt x="1015619" y="91186"/>
                  </a:lnTo>
                  <a:lnTo>
                    <a:pt x="1014984" y="91694"/>
                  </a:lnTo>
                  <a:lnTo>
                    <a:pt x="1014603" y="92329"/>
                  </a:lnTo>
                  <a:lnTo>
                    <a:pt x="1014095" y="92837"/>
                  </a:lnTo>
                  <a:lnTo>
                    <a:pt x="1013968" y="220726"/>
                  </a:lnTo>
                  <a:lnTo>
                    <a:pt x="997458" y="255270"/>
                  </a:lnTo>
                  <a:lnTo>
                    <a:pt x="986790" y="260731"/>
                  </a:lnTo>
                  <a:lnTo>
                    <a:pt x="980948" y="263017"/>
                  </a:lnTo>
                  <a:lnTo>
                    <a:pt x="974344" y="264033"/>
                  </a:lnTo>
                  <a:lnTo>
                    <a:pt x="959739" y="264033"/>
                  </a:lnTo>
                  <a:lnTo>
                    <a:pt x="925195" y="240792"/>
                  </a:lnTo>
                  <a:lnTo>
                    <a:pt x="919734" y="93599"/>
                  </a:lnTo>
                  <a:lnTo>
                    <a:pt x="919607" y="92837"/>
                  </a:lnTo>
                  <a:lnTo>
                    <a:pt x="919099" y="92329"/>
                  </a:lnTo>
                  <a:lnTo>
                    <a:pt x="918718" y="91694"/>
                  </a:lnTo>
                  <a:lnTo>
                    <a:pt x="918083" y="91186"/>
                  </a:lnTo>
                  <a:lnTo>
                    <a:pt x="917194" y="90932"/>
                  </a:lnTo>
                  <a:lnTo>
                    <a:pt x="916178" y="90551"/>
                  </a:lnTo>
                  <a:lnTo>
                    <a:pt x="914908" y="90297"/>
                  </a:lnTo>
                  <a:lnTo>
                    <a:pt x="911479" y="89789"/>
                  </a:lnTo>
                  <a:lnTo>
                    <a:pt x="909447" y="89662"/>
                  </a:lnTo>
                  <a:lnTo>
                    <a:pt x="904494" y="89662"/>
                  </a:lnTo>
                  <a:lnTo>
                    <a:pt x="902462" y="89789"/>
                  </a:lnTo>
                  <a:lnTo>
                    <a:pt x="899287" y="90297"/>
                  </a:lnTo>
                  <a:lnTo>
                    <a:pt x="898017" y="90551"/>
                  </a:lnTo>
                  <a:lnTo>
                    <a:pt x="897001" y="90932"/>
                  </a:lnTo>
                  <a:lnTo>
                    <a:pt x="895985" y="91186"/>
                  </a:lnTo>
                  <a:lnTo>
                    <a:pt x="895223" y="91694"/>
                  </a:lnTo>
                  <a:lnTo>
                    <a:pt x="894842" y="92329"/>
                  </a:lnTo>
                  <a:lnTo>
                    <a:pt x="894461" y="92837"/>
                  </a:lnTo>
                  <a:lnTo>
                    <a:pt x="894334" y="213868"/>
                  </a:lnTo>
                  <a:lnTo>
                    <a:pt x="902169" y="251612"/>
                  </a:lnTo>
                  <a:lnTo>
                    <a:pt x="929906" y="278739"/>
                  </a:lnTo>
                  <a:lnTo>
                    <a:pt x="965327" y="285877"/>
                  </a:lnTo>
                  <a:lnTo>
                    <a:pt x="973772" y="285597"/>
                  </a:lnTo>
                  <a:lnTo>
                    <a:pt x="1014526" y="271056"/>
                  </a:lnTo>
                  <a:lnTo>
                    <a:pt x="1021829" y="264033"/>
                  </a:lnTo>
                  <a:lnTo>
                    <a:pt x="1024051" y="261556"/>
                  </a:lnTo>
                  <a:lnTo>
                    <a:pt x="1039025" y="220726"/>
                  </a:lnTo>
                  <a:lnTo>
                    <a:pt x="1039075" y="219710"/>
                  </a:lnTo>
                  <a:lnTo>
                    <a:pt x="1039291" y="213868"/>
                  </a:lnTo>
                  <a:close/>
                </a:path>
                <a:path w="2310765" h="725170">
                  <a:moveTo>
                    <a:pt x="1117434" y="511556"/>
                  </a:moveTo>
                  <a:lnTo>
                    <a:pt x="1117219" y="510794"/>
                  </a:lnTo>
                  <a:lnTo>
                    <a:pt x="1117092" y="510032"/>
                  </a:lnTo>
                  <a:lnTo>
                    <a:pt x="1116457" y="509143"/>
                  </a:lnTo>
                  <a:lnTo>
                    <a:pt x="1087628" y="476250"/>
                  </a:lnTo>
                  <a:lnTo>
                    <a:pt x="1084326" y="473329"/>
                  </a:lnTo>
                  <a:lnTo>
                    <a:pt x="1083183" y="472567"/>
                  </a:lnTo>
                  <a:lnTo>
                    <a:pt x="1082040" y="472059"/>
                  </a:lnTo>
                  <a:lnTo>
                    <a:pt x="1079500" y="471297"/>
                  </a:lnTo>
                  <a:lnTo>
                    <a:pt x="1077976" y="471043"/>
                  </a:lnTo>
                  <a:lnTo>
                    <a:pt x="1076198" y="470916"/>
                  </a:lnTo>
                  <a:lnTo>
                    <a:pt x="1074420" y="470662"/>
                  </a:lnTo>
                  <a:lnTo>
                    <a:pt x="1066927" y="470662"/>
                  </a:lnTo>
                  <a:lnTo>
                    <a:pt x="1064514" y="470916"/>
                  </a:lnTo>
                  <a:lnTo>
                    <a:pt x="1062863" y="471297"/>
                  </a:lnTo>
                  <a:lnTo>
                    <a:pt x="1061085" y="471805"/>
                  </a:lnTo>
                  <a:lnTo>
                    <a:pt x="1059815" y="472313"/>
                  </a:lnTo>
                  <a:lnTo>
                    <a:pt x="1059180" y="473075"/>
                  </a:lnTo>
                  <a:lnTo>
                    <a:pt x="1058418" y="473710"/>
                  </a:lnTo>
                  <a:lnTo>
                    <a:pt x="1094105" y="509778"/>
                  </a:lnTo>
                  <a:lnTo>
                    <a:pt x="1095121" y="510794"/>
                  </a:lnTo>
                  <a:lnTo>
                    <a:pt x="1096010" y="511556"/>
                  </a:lnTo>
                  <a:lnTo>
                    <a:pt x="1096899" y="512064"/>
                  </a:lnTo>
                  <a:lnTo>
                    <a:pt x="1097788" y="512699"/>
                  </a:lnTo>
                  <a:lnTo>
                    <a:pt x="1104900" y="514350"/>
                  </a:lnTo>
                  <a:lnTo>
                    <a:pt x="1110996" y="514350"/>
                  </a:lnTo>
                  <a:lnTo>
                    <a:pt x="1117346" y="512318"/>
                  </a:lnTo>
                  <a:lnTo>
                    <a:pt x="1117434" y="511556"/>
                  </a:lnTo>
                  <a:close/>
                </a:path>
                <a:path w="2310765" h="725170">
                  <a:moveTo>
                    <a:pt x="1191006" y="719582"/>
                  </a:moveTo>
                  <a:lnTo>
                    <a:pt x="1190879" y="716915"/>
                  </a:lnTo>
                  <a:lnTo>
                    <a:pt x="1190498" y="715137"/>
                  </a:lnTo>
                  <a:lnTo>
                    <a:pt x="1189634" y="712724"/>
                  </a:lnTo>
                  <a:lnTo>
                    <a:pt x="1174724" y="671449"/>
                  </a:lnTo>
                  <a:lnTo>
                    <a:pt x="1167345" y="651002"/>
                  </a:lnTo>
                  <a:lnTo>
                    <a:pt x="1140460" y="576580"/>
                  </a:lnTo>
                  <a:lnTo>
                    <a:pt x="1140460" y="651002"/>
                  </a:lnTo>
                  <a:lnTo>
                    <a:pt x="1073404" y="651002"/>
                  </a:lnTo>
                  <a:lnTo>
                    <a:pt x="1106678" y="554990"/>
                  </a:lnTo>
                  <a:lnTo>
                    <a:pt x="1106805" y="554990"/>
                  </a:lnTo>
                  <a:lnTo>
                    <a:pt x="1140460" y="651002"/>
                  </a:lnTo>
                  <a:lnTo>
                    <a:pt x="1140460" y="576580"/>
                  </a:lnTo>
                  <a:lnTo>
                    <a:pt x="1132662" y="554990"/>
                  </a:lnTo>
                  <a:lnTo>
                    <a:pt x="1125042" y="533908"/>
                  </a:lnTo>
                  <a:lnTo>
                    <a:pt x="1124712" y="532892"/>
                  </a:lnTo>
                  <a:lnTo>
                    <a:pt x="1113282" y="528574"/>
                  </a:lnTo>
                  <a:lnTo>
                    <a:pt x="1102106" y="528574"/>
                  </a:lnTo>
                  <a:lnTo>
                    <a:pt x="1092581" y="531241"/>
                  </a:lnTo>
                  <a:lnTo>
                    <a:pt x="1091946" y="531876"/>
                  </a:lnTo>
                  <a:lnTo>
                    <a:pt x="1091438" y="532765"/>
                  </a:lnTo>
                  <a:lnTo>
                    <a:pt x="1091006" y="534035"/>
                  </a:lnTo>
                  <a:lnTo>
                    <a:pt x="1026325" y="712978"/>
                  </a:lnTo>
                  <a:lnTo>
                    <a:pt x="1025613" y="715137"/>
                  </a:lnTo>
                  <a:lnTo>
                    <a:pt x="1025144" y="716788"/>
                  </a:lnTo>
                  <a:lnTo>
                    <a:pt x="1025271" y="719963"/>
                  </a:lnTo>
                  <a:lnTo>
                    <a:pt x="1025398" y="720471"/>
                  </a:lnTo>
                  <a:lnTo>
                    <a:pt x="1026160" y="721106"/>
                  </a:lnTo>
                  <a:lnTo>
                    <a:pt x="1026922" y="721868"/>
                  </a:lnTo>
                  <a:lnTo>
                    <a:pt x="1028192" y="722249"/>
                  </a:lnTo>
                  <a:lnTo>
                    <a:pt x="1031875" y="722757"/>
                  </a:lnTo>
                  <a:lnTo>
                    <a:pt x="1034288" y="722884"/>
                  </a:lnTo>
                  <a:lnTo>
                    <a:pt x="1039876" y="722884"/>
                  </a:lnTo>
                  <a:lnTo>
                    <a:pt x="1047877" y="721614"/>
                  </a:lnTo>
                  <a:lnTo>
                    <a:pt x="1048893" y="721233"/>
                  </a:lnTo>
                  <a:lnTo>
                    <a:pt x="1067054" y="671449"/>
                  </a:lnTo>
                  <a:lnTo>
                    <a:pt x="1147064" y="671449"/>
                  </a:lnTo>
                  <a:lnTo>
                    <a:pt x="1163574" y="718312"/>
                  </a:lnTo>
                  <a:lnTo>
                    <a:pt x="1164272" y="719582"/>
                  </a:lnTo>
                  <a:lnTo>
                    <a:pt x="1164463" y="719963"/>
                  </a:lnTo>
                  <a:lnTo>
                    <a:pt x="1171194" y="722630"/>
                  </a:lnTo>
                  <a:lnTo>
                    <a:pt x="1172972" y="722884"/>
                  </a:lnTo>
                  <a:lnTo>
                    <a:pt x="1181608" y="722884"/>
                  </a:lnTo>
                  <a:lnTo>
                    <a:pt x="1184021" y="722757"/>
                  </a:lnTo>
                  <a:lnTo>
                    <a:pt x="1185926" y="722630"/>
                  </a:lnTo>
                  <a:lnTo>
                    <a:pt x="1187704" y="722376"/>
                  </a:lnTo>
                  <a:lnTo>
                    <a:pt x="1188974" y="721995"/>
                  </a:lnTo>
                  <a:lnTo>
                    <a:pt x="1190625" y="720598"/>
                  </a:lnTo>
                  <a:lnTo>
                    <a:pt x="1191006" y="719582"/>
                  </a:lnTo>
                  <a:close/>
                </a:path>
                <a:path w="2310765" h="725170">
                  <a:moveTo>
                    <a:pt x="1303782" y="94107"/>
                  </a:moveTo>
                  <a:lnTo>
                    <a:pt x="1297178" y="90424"/>
                  </a:lnTo>
                  <a:lnTo>
                    <a:pt x="1295527" y="90170"/>
                  </a:lnTo>
                  <a:lnTo>
                    <a:pt x="1293495" y="90043"/>
                  </a:lnTo>
                  <a:lnTo>
                    <a:pt x="1288669" y="90043"/>
                  </a:lnTo>
                  <a:lnTo>
                    <a:pt x="1286510" y="90170"/>
                  </a:lnTo>
                  <a:lnTo>
                    <a:pt x="1284859" y="90424"/>
                  </a:lnTo>
                  <a:lnTo>
                    <a:pt x="1283208" y="90551"/>
                  </a:lnTo>
                  <a:lnTo>
                    <a:pt x="1278343" y="229743"/>
                  </a:lnTo>
                  <a:lnTo>
                    <a:pt x="1278636" y="248285"/>
                  </a:lnTo>
                  <a:lnTo>
                    <a:pt x="1278509" y="248285"/>
                  </a:lnTo>
                  <a:lnTo>
                    <a:pt x="1276223" y="243586"/>
                  </a:lnTo>
                  <a:lnTo>
                    <a:pt x="1273810" y="239014"/>
                  </a:lnTo>
                  <a:lnTo>
                    <a:pt x="1271524" y="234315"/>
                  </a:lnTo>
                  <a:lnTo>
                    <a:pt x="1269111" y="229743"/>
                  </a:lnTo>
                  <a:lnTo>
                    <a:pt x="1266825" y="225044"/>
                  </a:lnTo>
                  <a:lnTo>
                    <a:pt x="1264412" y="220345"/>
                  </a:lnTo>
                  <a:lnTo>
                    <a:pt x="1261999" y="215519"/>
                  </a:lnTo>
                  <a:lnTo>
                    <a:pt x="1259459" y="210693"/>
                  </a:lnTo>
                  <a:lnTo>
                    <a:pt x="1256919" y="205740"/>
                  </a:lnTo>
                  <a:lnTo>
                    <a:pt x="1254379" y="200914"/>
                  </a:lnTo>
                  <a:lnTo>
                    <a:pt x="1251585" y="195846"/>
                  </a:lnTo>
                  <a:lnTo>
                    <a:pt x="1248918" y="190627"/>
                  </a:lnTo>
                  <a:lnTo>
                    <a:pt x="1210564" y="118999"/>
                  </a:lnTo>
                  <a:lnTo>
                    <a:pt x="1203706" y="106172"/>
                  </a:lnTo>
                  <a:lnTo>
                    <a:pt x="1202055" y="103124"/>
                  </a:lnTo>
                  <a:lnTo>
                    <a:pt x="1184529" y="90551"/>
                  </a:lnTo>
                  <a:lnTo>
                    <a:pt x="1166368" y="90551"/>
                  </a:lnTo>
                  <a:lnTo>
                    <a:pt x="1163828" y="91313"/>
                  </a:lnTo>
                  <a:lnTo>
                    <a:pt x="1161669" y="93091"/>
                  </a:lnTo>
                  <a:lnTo>
                    <a:pt x="1159383" y="94742"/>
                  </a:lnTo>
                  <a:lnTo>
                    <a:pt x="1158240" y="97536"/>
                  </a:lnTo>
                  <a:lnTo>
                    <a:pt x="1158341" y="280162"/>
                  </a:lnTo>
                  <a:lnTo>
                    <a:pt x="1158494" y="280543"/>
                  </a:lnTo>
                  <a:lnTo>
                    <a:pt x="1158875" y="281178"/>
                  </a:lnTo>
                  <a:lnTo>
                    <a:pt x="1159256" y="281940"/>
                  </a:lnTo>
                  <a:lnTo>
                    <a:pt x="1168400" y="283972"/>
                  </a:lnTo>
                  <a:lnTo>
                    <a:pt x="1173480" y="283972"/>
                  </a:lnTo>
                  <a:lnTo>
                    <a:pt x="1183779" y="280162"/>
                  </a:lnTo>
                  <a:lnTo>
                    <a:pt x="1183678" y="143256"/>
                  </a:lnTo>
                  <a:lnTo>
                    <a:pt x="1183640" y="133350"/>
                  </a:lnTo>
                  <a:lnTo>
                    <a:pt x="1183386" y="126111"/>
                  </a:lnTo>
                  <a:lnTo>
                    <a:pt x="1183259" y="118999"/>
                  </a:lnTo>
                  <a:lnTo>
                    <a:pt x="1183513" y="118999"/>
                  </a:lnTo>
                  <a:lnTo>
                    <a:pt x="1186180" y="124841"/>
                  </a:lnTo>
                  <a:lnTo>
                    <a:pt x="1189101" y="130810"/>
                  </a:lnTo>
                  <a:lnTo>
                    <a:pt x="1192276" y="137045"/>
                  </a:lnTo>
                  <a:lnTo>
                    <a:pt x="1195324" y="143256"/>
                  </a:lnTo>
                  <a:lnTo>
                    <a:pt x="1198499" y="149098"/>
                  </a:lnTo>
                  <a:lnTo>
                    <a:pt x="1201547" y="154813"/>
                  </a:lnTo>
                  <a:lnTo>
                    <a:pt x="1260348" y="264287"/>
                  </a:lnTo>
                  <a:lnTo>
                    <a:pt x="1262253" y="268224"/>
                  </a:lnTo>
                  <a:lnTo>
                    <a:pt x="1264158" y="271399"/>
                  </a:lnTo>
                  <a:lnTo>
                    <a:pt x="1266063" y="273812"/>
                  </a:lnTo>
                  <a:lnTo>
                    <a:pt x="1267841" y="276352"/>
                  </a:lnTo>
                  <a:lnTo>
                    <a:pt x="1277112" y="282702"/>
                  </a:lnTo>
                  <a:lnTo>
                    <a:pt x="1279144" y="283337"/>
                  </a:lnTo>
                  <a:lnTo>
                    <a:pt x="1281430" y="283591"/>
                  </a:lnTo>
                  <a:lnTo>
                    <a:pt x="1293876" y="283591"/>
                  </a:lnTo>
                  <a:lnTo>
                    <a:pt x="1295273" y="283337"/>
                  </a:lnTo>
                  <a:lnTo>
                    <a:pt x="1296543" y="282956"/>
                  </a:lnTo>
                  <a:lnTo>
                    <a:pt x="1297940" y="282575"/>
                  </a:lnTo>
                  <a:lnTo>
                    <a:pt x="1303782" y="274574"/>
                  </a:lnTo>
                  <a:lnTo>
                    <a:pt x="1303782" y="248285"/>
                  </a:lnTo>
                  <a:lnTo>
                    <a:pt x="1303782" y="94107"/>
                  </a:lnTo>
                  <a:close/>
                </a:path>
                <a:path w="2310765" h="725170">
                  <a:moveTo>
                    <a:pt x="1493520" y="171450"/>
                  </a:moveTo>
                  <a:lnTo>
                    <a:pt x="1493393" y="92837"/>
                  </a:lnTo>
                  <a:lnTo>
                    <a:pt x="1492504" y="91694"/>
                  </a:lnTo>
                  <a:lnTo>
                    <a:pt x="1491869" y="91186"/>
                  </a:lnTo>
                  <a:lnTo>
                    <a:pt x="1490853" y="90932"/>
                  </a:lnTo>
                  <a:lnTo>
                    <a:pt x="1489837" y="90551"/>
                  </a:lnTo>
                  <a:lnTo>
                    <a:pt x="1488567" y="90297"/>
                  </a:lnTo>
                  <a:lnTo>
                    <a:pt x="1485265" y="89789"/>
                  </a:lnTo>
                  <a:lnTo>
                    <a:pt x="1483233" y="89662"/>
                  </a:lnTo>
                  <a:lnTo>
                    <a:pt x="1478280" y="89662"/>
                  </a:lnTo>
                  <a:lnTo>
                    <a:pt x="1476248" y="89789"/>
                  </a:lnTo>
                  <a:lnTo>
                    <a:pt x="1473073" y="90297"/>
                  </a:lnTo>
                  <a:lnTo>
                    <a:pt x="1471803" y="90551"/>
                  </a:lnTo>
                  <a:lnTo>
                    <a:pt x="1470787" y="90932"/>
                  </a:lnTo>
                  <a:lnTo>
                    <a:pt x="1469771" y="91186"/>
                  </a:lnTo>
                  <a:lnTo>
                    <a:pt x="1469136" y="91694"/>
                  </a:lnTo>
                  <a:lnTo>
                    <a:pt x="1468755" y="92329"/>
                  </a:lnTo>
                  <a:lnTo>
                    <a:pt x="1468247" y="92837"/>
                  </a:lnTo>
                  <a:lnTo>
                    <a:pt x="1468120" y="171450"/>
                  </a:lnTo>
                  <a:lnTo>
                    <a:pt x="1380490" y="171450"/>
                  </a:lnTo>
                  <a:lnTo>
                    <a:pt x="1380490" y="93599"/>
                  </a:lnTo>
                  <a:lnTo>
                    <a:pt x="1380236" y="92837"/>
                  </a:lnTo>
                  <a:lnTo>
                    <a:pt x="1379855" y="92329"/>
                  </a:lnTo>
                  <a:lnTo>
                    <a:pt x="1379474" y="91694"/>
                  </a:lnTo>
                  <a:lnTo>
                    <a:pt x="1378712" y="91186"/>
                  </a:lnTo>
                  <a:lnTo>
                    <a:pt x="1377696" y="90932"/>
                  </a:lnTo>
                  <a:lnTo>
                    <a:pt x="1376807" y="90551"/>
                  </a:lnTo>
                  <a:lnTo>
                    <a:pt x="1375410" y="90297"/>
                  </a:lnTo>
                  <a:lnTo>
                    <a:pt x="1372235" y="89789"/>
                  </a:lnTo>
                  <a:lnTo>
                    <a:pt x="1370076" y="89662"/>
                  </a:lnTo>
                  <a:lnTo>
                    <a:pt x="1365250" y="89662"/>
                  </a:lnTo>
                  <a:lnTo>
                    <a:pt x="1363218" y="89789"/>
                  </a:lnTo>
                  <a:lnTo>
                    <a:pt x="1359789" y="90297"/>
                  </a:lnTo>
                  <a:lnTo>
                    <a:pt x="1358519" y="90551"/>
                  </a:lnTo>
                  <a:lnTo>
                    <a:pt x="1357503" y="90932"/>
                  </a:lnTo>
                  <a:lnTo>
                    <a:pt x="1356487" y="91186"/>
                  </a:lnTo>
                  <a:lnTo>
                    <a:pt x="1355852" y="91694"/>
                  </a:lnTo>
                  <a:lnTo>
                    <a:pt x="1355471" y="92329"/>
                  </a:lnTo>
                  <a:lnTo>
                    <a:pt x="1355090" y="92837"/>
                  </a:lnTo>
                  <a:lnTo>
                    <a:pt x="1354836" y="93599"/>
                  </a:lnTo>
                  <a:lnTo>
                    <a:pt x="1354836" y="280035"/>
                  </a:lnTo>
                  <a:lnTo>
                    <a:pt x="1365250" y="283972"/>
                  </a:lnTo>
                  <a:lnTo>
                    <a:pt x="1370076" y="283972"/>
                  </a:lnTo>
                  <a:lnTo>
                    <a:pt x="1372235" y="283845"/>
                  </a:lnTo>
                  <a:lnTo>
                    <a:pt x="1375410" y="283337"/>
                  </a:lnTo>
                  <a:lnTo>
                    <a:pt x="1376807" y="283083"/>
                  </a:lnTo>
                  <a:lnTo>
                    <a:pt x="1377696" y="282702"/>
                  </a:lnTo>
                  <a:lnTo>
                    <a:pt x="1378712" y="282321"/>
                  </a:lnTo>
                  <a:lnTo>
                    <a:pt x="1379474" y="281940"/>
                  </a:lnTo>
                  <a:lnTo>
                    <a:pt x="1380236" y="280670"/>
                  </a:lnTo>
                  <a:lnTo>
                    <a:pt x="1380490" y="280035"/>
                  </a:lnTo>
                  <a:lnTo>
                    <a:pt x="1380490" y="193802"/>
                  </a:lnTo>
                  <a:lnTo>
                    <a:pt x="1468120" y="193802"/>
                  </a:lnTo>
                  <a:lnTo>
                    <a:pt x="1468247" y="280670"/>
                  </a:lnTo>
                  <a:lnTo>
                    <a:pt x="1468755" y="281305"/>
                  </a:lnTo>
                  <a:lnTo>
                    <a:pt x="1469136" y="281940"/>
                  </a:lnTo>
                  <a:lnTo>
                    <a:pt x="1478280" y="283972"/>
                  </a:lnTo>
                  <a:lnTo>
                    <a:pt x="1483233" y="283972"/>
                  </a:lnTo>
                  <a:lnTo>
                    <a:pt x="1493520" y="193802"/>
                  </a:lnTo>
                  <a:lnTo>
                    <a:pt x="1493520" y="171450"/>
                  </a:lnTo>
                  <a:close/>
                </a:path>
                <a:path w="2310765" h="725170">
                  <a:moveTo>
                    <a:pt x="1736725" y="84328"/>
                  </a:moveTo>
                  <a:lnTo>
                    <a:pt x="1725930" y="74803"/>
                  </a:lnTo>
                  <a:lnTo>
                    <a:pt x="1720850" y="74803"/>
                  </a:lnTo>
                  <a:lnTo>
                    <a:pt x="1709597" y="101498"/>
                  </a:lnTo>
                  <a:lnTo>
                    <a:pt x="1709166" y="105410"/>
                  </a:lnTo>
                  <a:lnTo>
                    <a:pt x="1690116" y="123952"/>
                  </a:lnTo>
                  <a:lnTo>
                    <a:pt x="1690116" y="92837"/>
                  </a:lnTo>
                  <a:lnTo>
                    <a:pt x="1689227" y="91567"/>
                  </a:lnTo>
                  <a:lnTo>
                    <a:pt x="1687449" y="90805"/>
                  </a:lnTo>
                  <a:lnTo>
                    <a:pt x="1685544" y="90043"/>
                  </a:lnTo>
                  <a:lnTo>
                    <a:pt x="1682242" y="89662"/>
                  </a:lnTo>
                  <a:lnTo>
                    <a:pt x="1672590" y="89662"/>
                  </a:lnTo>
                  <a:lnTo>
                    <a:pt x="1669161" y="90043"/>
                  </a:lnTo>
                  <a:lnTo>
                    <a:pt x="1665605" y="91567"/>
                  </a:lnTo>
                  <a:lnTo>
                    <a:pt x="1664716" y="92837"/>
                  </a:lnTo>
                  <a:lnTo>
                    <a:pt x="1664589" y="213868"/>
                  </a:lnTo>
                  <a:lnTo>
                    <a:pt x="1663928" y="224243"/>
                  </a:lnTo>
                  <a:lnTo>
                    <a:pt x="1637538" y="260794"/>
                  </a:lnTo>
                  <a:lnTo>
                    <a:pt x="1617726" y="264033"/>
                  </a:lnTo>
                  <a:lnTo>
                    <a:pt x="1610487" y="264033"/>
                  </a:lnTo>
                  <a:lnTo>
                    <a:pt x="1575943" y="240792"/>
                  </a:lnTo>
                  <a:lnTo>
                    <a:pt x="1570482" y="92837"/>
                  </a:lnTo>
                  <a:lnTo>
                    <a:pt x="1569593" y="91567"/>
                  </a:lnTo>
                  <a:lnTo>
                    <a:pt x="1567942" y="90805"/>
                  </a:lnTo>
                  <a:lnTo>
                    <a:pt x="1566164" y="90043"/>
                  </a:lnTo>
                  <a:lnTo>
                    <a:pt x="1562862" y="89662"/>
                  </a:lnTo>
                  <a:lnTo>
                    <a:pt x="1552829" y="89662"/>
                  </a:lnTo>
                  <a:lnTo>
                    <a:pt x="1549527" y="90043"/>
                  </a:lnTo>
                  <a:lnTo>
                    <a:pt x="1545971" y="91567"/>
                  </a:lnTo>
                  <a:lnTo>
                    <a:pt x="1545082" y="92837"/>
                  </a:lnTo>
                  <a:lnTo>
                    <a:pt x="1545082" y="213868"/>
                  </a:lnTo>
                  <a:lnTo>
                    <a:pt x="1552994" y="251714"/>
                  </a:lnTo>
                  <a:lnTo>
                    <a:pt x="1580667" y="278739"/>
                  </a:lnTo>
                  <a:lnTo>
                    <a:pt x="1616075" y="285877"/>
                  </a:lnTo>
                  <a:lnTo>
                    <a:pt x="1624444" y="285597"/>
                  </a:lnTo>
                  <a:lnTo>
                    <a:pt x="1665376" y="271056"/>
                  </a:lnTo>
                  <a:lnTo>
                    <a:pt x="1672691" y="264033"/>
                  </a:lnTo>
                  <a:lnTo>
                    <a:pt x="1674926" y="261556"/>
                  </a:lnTo>
                  <a:lnTo>
                    <a:pt x="1689798" y="220573"/>
                  </a:lnTo>
                  <a:lnTo>
                    <a:pt x="1690116" y="138049"/>
                  </a:lnTo>
                  <a:lnTo>
                    <a:pt x="1697101" y="138049"/>
                  </a:lnTo>
                  <a:lnTo>
                    <a:pt x="1728368" y="123952"/>
                  </a:lnTo>
                  <a:lnTo>
                    <a:pt x="1731010" y="119646"/>
                  </a:lnTo>
                  <a:lnTo>
                    <a:pt x="1736610" y="90805"/>
                  </a:lnTo>
                  <a:lnTo>
                    <a:pt x="1736725" y="84328"/>
                  </a:lnTo>
                  <a:close/>
                </a:path>
                <a:path w="2310765" h="725170">
                  <a:moveTo>
                    <a:pt x="1954022" y="98044"/>
                  </a:moveTo>
                  <a:lnTo>
                    <a:pt x="1953768" y="96520"/>
                  </a:lnTo>
                  <a:lnTo>
                    <a:pt x="1953641" y="95123"/>
                  </a:lnTo>
                  <a:lnTo>
                    <a:pt x="1953260" y="93980"/>
                  </a:lnTo>
                  <a:lnTo>
                    <a:pt x="1952752" y="93091"/>
                  </a:lnTo>
                  <a:lnTo>
                    <a:pt x="1952371" y="92202"/>
                  </a:lnTo>
                  <a:lnTo>
                    <a:pt x="1951863" y="91567"/>
                  </a:lnTo>
                  <a:lnTo>
                    <a:pt x="1951228" y="91059"/>
                  </a:lnTo>
                  <a:lnTo>
                    <a:pt x="1950466" y="90678"/>
                  </a:lnTo>
                  <a:lnTo>
                    <a:pt x="1949831" y="90551"/>
                  </a:lnTo>
                  <a:lnTo>
                    <a:pt x="1814322" y="90551"/>
                  </a:lnTo>
                  <a:lnTo>
                    <a:pt x="1811401" y="93091"/>
                  </a:lnTo>
                  <a:lnTo>
                    <a:pt x="1810893" y="93980"/>
                  </a:lnTo>
                  <a:lnTo>
                    <a:pt x="1810639" y="95123"/>
                  </a:lnTo>
                  <a:lnTo>
                    <a:pt x="1810131" y="98044"/>
                  </a:lnTo>
                  <a:lnTo>
                    <a:pt x="1810131" y="105029"/>
                  </a:lnTo>
                  <a:lnTo>
                    <a:pt x="1810639" y="107823"/>
                  </a:lnTo>
                  <a:lnTo>
                    <a:pt x="1810893" y="108966"/>
                  </a:lnTo>
                  <a:lnTo>
                    <a:pt x="1811401" y="109728"/>
                  </a:lnTo>
                  <a:lnTo>
                    <a:pt x="1811782" y="110617"/>
                  </a:lnTo>
                  <a:lnTo>
                    <a:pt x="1812290" y="111252"/>
                  </a:lnTo>
                  <a:lnTo>
                    <a:pt x="1813560" y="112014"/>
                  </a:lnTo>
                  <a:lnTo>
                    <a:pt x="1814322" y="112268"/>
                  </a:lnTo>
                  <a:lnTo>
                    <a:pt x="1869186" y="112268"/>
                  </a:lnTo>
                  <a:lnTo>
                    <a:pt x="1869186" y="280035"/>
                  </a:lnTo>
                  <a:lnTo>
                    <a:pt x="1869440" y="280670"/>
                  </a:lnTo>
                  <a:lnTo>
                    <a:pt x="1870202" y="281940"/>
                  </a:lnTo>
                  <a:lnTo>
                    <a:pt x="1870964" y="282321"/>
                  </a:lnTo>
                  <a:lnTo>
                    <a:pt x="1871980" y="282702"/>
                  </a:lnTo>
                  <a:lnTo>
                    <a:pt x="1872869" y="283083"/>
                  </a:lnTo>
                  <a:lnTo>
                    <a:pt x="1874266" y="283337"/>
                  </a:lnTo>
                  <a:lnTo>
                    <a:pt x="1877568" y="283845"/>
                  </a:lnTo>
                  <a:lnTo>
                    <a:pt x="1879600" y="283972"/>
                  </a:lnTo>
                  <a:lnTo>
                    <a:pt x="1884553" y="283972"/>
                  </a:lnTo>
                  <a:lnTo>
                    <a:pt x="1894840" y="280035"/>
                  </a:lnTo>
                  <a:lnTo>
                    <a:pt x="1894840" y="112268"/>
                  </a:lnTo>
                  <a:lnTo>
                    <a:pt x="1949831" y="112268"/>
                  </a:lnTo>
                  <a:lnTo>
                    <a:pt x="1952752" y="109728"/>
                  </a:lnTo>
                  <a:lnTo>
                    <a:pt x="1953260" y="108966"/>
                  </a:lnTo>
                  <a:lnTo>
                    <a:pt x="1953641" y="107823"/>
                  </a:lnTo>
                  <a:lnTo>
                    <a:pt x="1953768" y="106426"/>
                  </a:lnTo>
                  <a:lnTo>
                    <a:pt x="1954022" y="105029"/>
                  </a:lnTo>
                  <a:lnTo>
                    <a:pt x="1954022" y="98044"/>
                  </a:lnTo>
                  <a:close/>
                </a:path>
                <a:path w="2310765" h="725170">
                  <a:moveTo>
                    <a:pt x="2119884" y="171450"/>
                  </a:moveTo>
                  <a:lnTo>
                    <a:pt x="2119757" y="92837"/>
                  </a:lnTo>
                  <a:lnTo>
                    <a:pt x="2118868" y="91694"/>
                  </a:lnTo>
                  <a:lnTo>
                    <a:pt x="2118233" y="91186"/>
                  </a:lnTo>
                  <a:lnTo>
                    <a:pt x="2117217" y="90932"/>
                  </a:lnTo>
                  <a:lnTo>
                    <a:pt x="2116201" y="90551"/>
                  </a:lnTo>
                  <a:lnTo>
                    <a:pt x="2114931" y="90297"/>
                  </a:lnTo>
                  <a:lnTo>
                    <a:pt x="2111629" y="89789"/>
                  </a:lnTo>
                  <a:lnTo>
                    <a:pt x="2109597" y="89662"/>
                  </a:lnTo>
                  <a:lnTo>
                    <a:pt x="2104644" y="89662"/>
                  </a:lnTo>
                  <a:lnTo>
                    <a:pt x="2102612" y="89789"/>
                  </a:lnTo>
                  <a:lnTo>
                    <a:pt x="2099437" y="90297"/>
                  </a:lnTo>
                  <a:lnTo>
                    <a:pt x="2098167" y="90551"/>
                  </a:lnTo>
                  <a:lnTo>
                    <a:pt x="2097151" y="90932"/>
                  </a:lnTo>
                  <a:lnTo>
                    <a:pt x="2096135" y="91186"/>
                  </a:lnTo>
                  <a:lnTo>
                    <a:pt x="2095500" y="91694"/>
                  </a:lnTo>
                  <a:lnTo>
                    <a:pt x="2095119" y="92329"/>
                  </a:lnTo>
                  <a:lnTo>
                    <a:pt x="2094611" y="92837"/>
                  </a:lnTo>
                  <a:lnTo>
                    <a:pt x="2094484" y="171450"/>
                  </a:lnTo>
                  <a:lnTo>
                    <a:pt x="2006854" y="171450"/>
                  </a:lnTo>
                  <a:lnTo>
                    <a:pt x="2006854" y="93599"/>
                  </a:lnTo>
                  <a:lnTo>
                    <a:pt x="2006600" y="92837"/>
                  </a:lnTo>
                  <a:lnTo>
                    <a:pt x="2006219" y="92329"/>
                  </a:lnTo>
                  <a:lnTo>
                    <a:pt x="2005838" y="91694"/>
                  </a:lnTo>
                  <a:lnTo>
                    <a:pt x="2005076" y="91186"/>
                  </a:lnTo>
                  <a:lnTo>
                    <a:pt x="2004060" y="90932"/>
                  </a:lnTo>
                  <a:lnTo>
                    <a:pt x="2003171" y="90551"/>
                  </a:lnTo>
                  <a:lnTo>
                    <a:pt x="2001774" y="90297"/>
                  </a:lnTo>
                  <a:lnTo>
                    <a:pt x="1998599" y="89789"/>
                  </a:lnTo>
                  <a:lnTo>
                    <a:pt x="1996440" y="89662"/>
                  </a:lnTo>
                  <a:lnTo>
                    <a:pt x="1991614" y="89662"/>
                  </a:lnTo>
                  <a:lnTo>
                    <a:pt x="1989582" y="89789"/>
                  </a:lnTo>
                  <a:lnTo>
                    <a:pt x="1986153" y="90297"/>
                  </a:lnTo>
                  <a:lnTo>
                    <a:pt x="1984883" y="90551"/>
                  </a:lnTo>
                  <a:lnTo>
                    <a:pt x="1983867" y="90932"/>
                  </a:lnTo>
                  <a:lnTo>
                    <a:pt x="1982851" y="91186"/>
                  </a:lnTo>
                  <a:lnTo>
                    <a:pt x="1982216" y="91694"/>
                  </a:lnTo>
                  <a:lnTo>
                    <a:pt x="1981835" y="92329"/>
                  </a:lnTo>
                  <a:lnTo>
                    <a:pt x="1981454" y="92837"/>
                  </a:lnTo>
                  <a:lnTo>
                    <a:pt x="1981200" y="93599"/>
                  </a:lnTo>
                  <a:lnTo>
                    <a:pt x="1981200" y="280035"/>
                  </a:lnTo>
                  <a:lnTo>
                    <a:pt x="1991614" y="283972"/>
                  </a:lnTo>
                  <a:lnTo>
                    <a:pt x="1996440" y="283972"/>
                  </a:lnTo>
                  <a:lnTo>
                    <a:pt x="1998599" y="283845"/>
                  </a:lnTo>
                  <a:lnTo>
                    <a:pt x="2001774" y="283337"/>
                  </a:lnTo>
                  <a:lnTo>
                    <a:pt x="2003171" y="283083"/>
                  </a:lnTo>
                  <a:lnTo>
                    <a:pt x="2004060" y="282702"/>
                  </a:lnTo>
                  <a:lnTo>
                    <a:pt x="2005076" y="282321"/>
                  </a:lnTo>
                  <a:lnTo>
                    <a:pt x="2005838" y="281940"/>
                  </a:lnTo>
                  <a:lnTo>
                    <a:pt x="2006600" y="280670"/>
                  </a:lnTo>
                  <a:lnTo>
                    <a:pt x="2006854" y="280035"/>
                  </a:lnTo>
                  <a:lnTo>
                    <a:pt x="2006854" y="193802"/>
                  </a:lnTo>
                  <a:lnTo>
                    <a:pt x="2094484" y="193802"/>
                  </a:lnTo>
                  <a:lnTo>
                    <a:pt x="2094611" y="280670"/>
                  </a:lnTo>
                  <a:lnTo>
                    <a:pt x="2095119" y="281305"/>
                  </a:lnTo>
                  <a:lnTo>
                    <a:pt x="2095500" y="281940"/>
                  </a:lnTo>
                  <a:lnTo>
                    <a:pt x="2104644" y="283972"/>
                  </a:lnTo>
                  <a:lnTo>
                    <a:pt x="2109597" y="283972"/>
                  </a:lnTo>
                  <a:lnTo>
                    <a:pt x="2119884" y="193802"/>
                  </a:lnTo>
                  <a:lnTo>
                    <a:pt x="2119884" y="171450"/>
                  </a:lnTo>
                  <a:close/>
                </a:path>
                <a:path w="2310765" h="725170">
                  <a:moveTo>
                    <a:pt x="2274824" y="73279"/>
                  </a:moveTo>
                  <a:lnTo>
                    <a:pt x="2274443" y="71755"/>
                  </a:lnTo>
                  <a:lnTo>
                    <a:pt x="2272665" y="69723"/>
                  </a:lnTo>
                  <a:lnTo>
                    <a:pt x="2250516" y="46355"/>
                  </a:lnTo>
                  <a:lnTo>
                    <a:pt x="2240661" y="35941"/>
                  </a:lnTo>
                  <a:lnTo>
                    <a:pt x="2239010" y="34290"/>
                  </a:lnTo>
                  <a:lnTo>
                    <a:pt x="2238121" y="33782"/>
                  </a:lnTo>
                  <a:lnTo>
                    <a:pt x="2237359" y="33147"/>
                  </a:lnTo>
                  <a:lnTo>
                    <a:pt x="2236470" y="32766"/>
                  </a:lnTo>
                  <a:lnTo>
                    <a:pt x="2234438" y="32004"/>
                  </a:lnTo>
                  <a:lnTo>
                    <a:pt x="2233295" y="31877"/>
                  </a:lnTo>
                  <a:lnTo>
                    <a:pt x="2230501" y="31623"/>
                  </a:lnTo>
                  <a:lnTo>
                    <a:pt x="2222627" y="31623"/>
                  </a:lnTo>
                  <a:lnTo>
                    <a:pt x="2212213" y="35941"/>
                  </a:lnTo>
                  <a:lnTo>
                    <a:pt x="2178812" y="69723"/>
                  </a:lnTo>
                  <a:lnTo>
                    <a:pt x="2177161" y="71628"/>
                  </a:lnTo>
                  <a:lnTo>
                    <a:pt x="2177034" y="72136"/>
                  </a:lnTo>
                  <a:lnTo>
                    <a:pt x="2176907" y="73279"/>
                  </a:lnTo>
                  <a:lnTo>
                    <a:pt x="2177669" y="74041"/>
                  </a:lnTo>
                  <a:lnTo>
                    <a:pt x="2178685" y="74930"/>
                  </a:lnTo>
                  <a:lnTo>
                    <a:pt x="2181479" y="75311"/>
                  </a:lnTo>
                  <a:lnTo>
                    <a:pt x="2191258" y="75311"/>
                  </a:lnTo>
                  <a:lnTo>
                    <a:pt x="2194814" y="75057"/>
                  </a:lnTo>
                  <a:lnTo>
                    <a:pt x="2196211" y="74930"/>
                  </a:lnTo>
                  <a:lnTo>
                    <a:pt x="2197481" y="74549"/>
                  </a:lnTo>
                  <a:lnTo>
                    <a:pt x="2198624" y="74295"/>
                  </a:lnTo>
                  <a:lnTo>
                    <a:pt x="2199640" y="73914"/>
                  </a:lnTo>
                  <a:lnTo>
                    <a:pt x="2200402" y="73279"/>
                  </a:lnTo>
                  <a:lnTo>
                    <a:pt x="2201164" y="72771"/>
                  </a:lnTo>
                  <a:lnTo>
                    <a:pt x="2202053" y="72136"/>
                  </a:lnTo>
                  <a:lnTo>
                    <a:pt x="2202815" y="71374"/>
                  </a:lnTo>
                  <a:lnTo>
                    <a:pt x="2226564" y="46355"/>
                  </a:lnTo>
                  <a:lnTo>
                    <a:pt x="2249678" y="72136"/>
                  </a:lnTo>
                  <a:lnTo>
                    <a:pt x="2250694" y="73152"/>
                  </a:lnTo>
                  <a:lnTo>
                    <a:pt x="2251964" y="73914"/>
                  </a:lnTo>
                  <a:lnTo>
                    <a:pt x="2252726" y="74295"/>
                  </a:lnTo>
                  <a:lnTo>
                    <a:pt x="2253869" y="74549"/>
                  </a:lnTo>
                  <a:lnTo>
                    <a:pt x="2254885" y="74803"/>
                  </a:lnTo>
                  <a:lnTo>
                    <a:pt x="2258187" y="75057"/>
                  </a:lnTo>
                  <a:lnTo>
                    <a:pt x="2259965" y="75311"/>
                  </a:lnTo>
                  <a:lnTo>
                    <a:pt x="2269744" y="75311"/>
                  </a:lnTo>
                  <a:lnTo>
                    <a:pt x="2272538" y="74930"/>
                  </a:lnTo>
                  <a:lnTo>
                    <a:pt x="2273681" y="74041"/>
                  </a:lnTo>
                  <a:lnTo>
                    <a:pt x="2274824" y="73279"/>
                  </a:lnTo>
                  <a:close/>
                </a:path>
                <a:path w="2310765" h="725170">
                  <a:moveTo>
                    <a:pt x="2278761" y="268859"/>
                  </a:moveTo>
                  <a:lnTo>
                    <a:pt x="2278507" y="267589"/>
                  </a:lnTo>
                  <a:lnTo>
                    <a:pt x="2278380" y="266192"/>
                  </a:lnTo>
                  <a:lnTo>
                    <a:pt x="2277999" y="265176"/>
                  </a:lnTo>
                  <a:lnTo>
                    <a:pt x="2276983" y="263398"/>
                  </a:lnTo>
                  <a:lnTo>
                    <a:pt x="2276475" y="262763"/>
                  </a:lnTo>
                  <a:lnTo>
                    <a:pt x="2275205" y="262001"/>
                  </a:lnTo>
                  <a:lnTo>
                    <a:pt x="2274443" y="261874"/>
                  </a:lnTo>
                  <a:lnTo>
                    <a:pt x="2197354" y="261874"/>
                  </a:lnTo>
                  <a:lnTo>
                    <a:pt x="2197354" y="192913"/>
                  </a:lnTo>
                  <a:lnTo>
                    <a:pt x="2262632" y="192913"/>
                  </a:lnTo>
                  <a:lnTo>
                    <a:pt x="2263394" y="192786"/>
                  </a:lnTo>
                  <a:lnTo>
                    <a:pt x="2264664" y="192024"/>
                  </a:lnTo>
                  <a:lnTo>
                    <a:pt x="2265299" y="191516"/>
                  </a:lnTo>
                  <a:lnTo>
                    <a:pt x="2265680" y="190627"/>
                  </a:lnTo>
                  <a:lnTo>
                    <a:pt x="2266188" y="189865"/>
                  </a:lnTo>
                  <a:lnTo>
                    <a:pt x="2266442" y="188849"/>
                  </a:lnTo>
                  <a:lnTo>
                    <a:pt x="2266696" y="187579"/>
                  </a:lnTo>
                  <a:lnTo>
                    <a:pt x="2266950" y="184785"/>
                  </a:lnTo>
                  <a:lnTo>
                    <a:pt x="2266950" y="181102"/>
                  </a:lnTo>
                  <a:lnTo>
                    <a:pt x="2266696" y="178054"/>
                  </a:lnTo>
                  <a:lnTo>
                    <a:pt x="2266442" y="176669"/>
                  </a:lnTo>
                  <a:lnTo>
                    <a:pt x="2266188" y="175514"/>
                  </a:lnTo>
                  <a:lnTo>
                    <a:pt x="2265680" y="174752"/>
                  </a:lnTo>
                  <a:lnTo>
                    <a:pt x="2265299" y="173990"/>
                  </a:lnTo>
                  <a:lnTo>
                    <a:pt x="2264664" y="173355"/>
                  </a:lnTo>
                  <a:lnTo>
                    <a:pt x="2264029" y="172859"/>
                  </a:lnTo>
                  <a:lnTo>
                    <a:pt x="2263394" y="172466"/>
                  </a:lnTo>
                  <a:lnTo>
                    <a:pt x="2262632" y="172212"/>
                  </a:lnTo>
                  <a:lnTo>
                    <a:pt x="2197354" y="172212"/>
                  </a:lnTo>
                  <a:lnTo>
                    <a:pt x="2197354" y="111760"/>
                  </a:lnTo>
                  <a:lnTo>
                    <a:pt x="2273427" y="111760"/>
                  </a:lnTo>
                  <a:lnTo>
                    <a:pt x="2274062" y="111633"/>
                  </a:lnTo>
                  <a:lnTo>
                    <a:pt x="2277237" y="106045"/>
                  </a:lnTo>
                  <a:lnTo>
                    <a:pt x="2277491" y="104775"/>
                  </a:lnTo>
                  <a:lnTo>
                    <a:pt x="2277491" y="97790"/>
                  </a:lnTo>
                  <a:lnTo>
                    <a:pt x="2277237" y="96393"/>
                  </a:lnTo>
                  <a:lnTo>
                    <a:pt x="2277110" y="94996"/>
                  </a:lnTo>
                  <a:lnTo>
                    <a:pt x="2273427" y="90551"/>
                  </a:lnTo>
                  <a:lnTo>
                    <a:pt x="2178939" y="90551"/>
                  </a:lnTo>
                  <a:lnTo>
                    <a:pt x="2176780" y="91313"/>
                  </a:lnTo>
                  <a:lnTo>
                    <a:pt x="2172716" y="94361"/>
                  </a:lnTo>
                  <a:lnTo>
                    <a:pt x="2171700" y="97028"/>
                  </a:lnTo>
                  <a:lnTo>
                    <a:pt x="2171700" y="276606"/>
                  </a:lnTo>
                  <a:lnTo>
                    <a:pt x="2172716" y="279273"/>
                  </a:lnTo>
                  <a:lnTo>
                    <a:pt x="2176780" y="282321"/>
                  </a:lnTo>
                  <a:lnTo>
                    <a:pt x="2178939" y="283083"/>
                  </a:lnTo>
                  <a:lnTo>
                    <a:pt x="2274443" y="283083"/>
                  </a:lnTo>
                  <a:lnTo>
                    <a:pt x="2275205" y="282956"/>
                  </a:lnTo>
                  <a:lnTo>
                    <a:pt x="2275840" y="282448"/>
                  </a:lnTo>
                  <a:lnTo>
                    <a:pt x="2276475" y="282067"/>
                  </a:lnTo>
                  <a:lnTo>
                    <a:pt x="2276983" y="281432"/>
                  </a:lnTo>
                  <a:lnTo>
                    <a:pt x="2277999" y="279654"/>
                  </a:lnTo>
                  <a:lnTo>
                    <a:pt x="2278380" y="278511"/>
                  </a:lnTo>
                  <a:lnTo>
                    <a:pt x="2278507" y="277241"/>
                  </a:lnTo>
                  <a:lnTo>
                    <a:pt x="2278761" y="275844"/>
                  </a:lnTo>
                  <a:lnTo>
                    <a:pt x="2278761" y="268859"/>
                  </a:lnTo>
                  <a:close/>
                </a:path>
                <a:path w="2310765" h="725170">
                  <a:moveTo>
                    <a:pt x="2310511" y="13335"/>
                  </a:moveTo>
                  <a:lnTo>
                    <a:pt x="2310257" y="12446"/>
                  </a:lnTo>
                  <a:lnTo>
                    <a:pt x="2309622" y="11811"/>
                  </a:lnTo>
                  <a:lnTo>
                    <a:pt x="2308987" y="11049"/>
                  </a:lnTo>
                  <a:lnTo>
                    <a:pt x="2307844" y="10541"/>
                  </a:lnTo>
                  <a:lnTo>
                    <a:pt x="2306066" y="10033"/>
                  </a:lnTo>
                  <a:lnTo>
                    <a:pt x="2304415" y="9652"/>
                  </a:lnTo>
                  <a:lnTo>
                    <a:pt x="2302129" y="9398"/>
                  </a:lnTo>
                  <a:lnTo>
                    <a:pt x="2296668" y="9398"/>
                  </a:lnTo>
                  <a:lnTo>
                    <a:pt x="2294509" y="9525"/>
                  </a:lnTo>
                  <a:lnTo>
                    <a:pt x="2290953" y="9779"/>
                  </a:lnTo>
                  <a:lnTo>
                    <a:pt x="2289302" y="10033"/>
                  </a:lnTo>
                  <a:lnTo>
                    <a:pt x="2288032" y="10414"/>
                  </a:lnTo>
                  <a:lnTo>
                    <a:pt x="2286635" y="10795"/>
                  </a:lnTo>
                  <a:lnTo>
                    <a:pt x="2285492" y="11430"/>
                  </a:lnTo>
                  <a:lnTo>
                    <a:pt x="2283460" y="12954"/>
                  </a:lnTo>
                  <a:lnTo>
                    <a:pt x="2282444" y="13843"/>
                  </a:lnTo>
                  <a:lnTo>
                    <a:pt x="2281428" y="15113"/>
                  </a:lnTo>
                  <a:lnTo>
                    <a:pt x="2259330" y="40005"/>
                  </a:lnTo>
                  <a:lnTo>
                    <a:pt x="2257552" y="42291"/>
                  </a:lnTo>
                  <a:lnTo>
                    <a:pt x="2257171" y="43815"/>
                  </a:lnTo>
                  <a:lnTo>
                    <a:pt x="2258060" y="44958"/>
                  </a:lnTo>
                  <a:lnTo>
                    <a:pt x="2259076" y="45974"/>
                  </a:lnTo>
                  <a:lnTo>
                    <a:pt x="2261743" y="46482"/>
                  </a:lnTo>
                  <a:lnTo>
                    <a:pt x="2268347" y="46482"/>
                  </a:lnTo>
                  <a:lnTo>
                    <a:pt x="2272919" y="46101"/>
                  </a:lnTo>
                  <a:lnTo>
                    <a:pt x="2274189" y="45847"/>
                  </a:lnTo>
                  <a:lnTo>
                    <a:pt x="2275332" y="45466"/>
                  </a:lnTo>
                  <a:lnTo>
                    <a:pt x="2276348" y="45212"/>
                  </a:lnTo>
                  <a:lnTo>
                    <a:pt x="2277364" y="44704"/>
                  </a:lnTo>
                  <a:lnTo>
                    <a:pt x="2280031" y="42799"/>
                  </a:lnTo>
                  <a:lnTo>
                    <a:pt x="2280920" y="41910"/>
                  </a:lnTo>
                  <a:lnTo>
                    <a:pt x="2308606" y="17018"/>
                  </a:lnTo>
                  <a:lnTo>
                    <a:pt x="2309495" y="16002"/>
                  </a:lnTo>
                  <a:lnTo>
                    <a:pt x="2310003" y="15113"/>
                  </a:lnTo>
                  <a:lnTo>
                    <a:pt x="2310511" y="133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81974" y="3881373"/>
              <a:ext cx="721987" cy="25412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28764" y="4319777"/>
              <a:ext cx="791590" cy="29502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035544" y="4320285"/>
              <a:ext cx="1141095" cy="253365"/>
            </a:xfrm>
            <a:custGeom>
              <a:avLst/>
              <a:gdLst/>
              <a:ahLst/>
              <a:cxnLst/>
              <a:rect l="l" t="t" r="r" b="b"/>
              <a:pathLst>
                <a:path w="1141095" h="253364">
                  <a:moveTo>
                    <a:pt x="125476" y="245872"/>
                  </a:moveTo>
                  <a:lnTo>
                    <a:pt x="55524" y="151130"/>
                  </a:lnTo>
                  <a:lnTo>
                    <a:pt x="53340" y="148209"/>
                  </a:lnTo>
                  <a:lnTo>
                    <a:pt x="117094" y="71882"/>
                  </a:lnTo>
                  <a:lnTo>
                    <a:pt x="121793" y="63881"/>
                  </a:lnTo>
                  <a:lnTo>
                    <a:pt x="121678" y="61722"/>
                  </a:lnTo>
                  <a:lnTo>
                    <a:pt x="121285" y="60706"/>
                  </a:lnTo>
                  <a:lnTo>
                    <a:pt x="120904" y="60071"/>
                  </a:lnTo>
                  <a:lnTo>
                    <a:pt x="120269" y="59563"/>
                  </a:lnTo>
                  <a:lnTo>
                    <a:pt x="119253" y="59182"/>
                  </a:lnTo>
                  <a:lnTo>
                    <a:pt x="118364" y="58801"/>
                  </a:lnTo>
                  <a:lnTo>
                    <a:pt x="117094" y="58547"/>
                  </a:lnTo>
                  <a:lnTo>
                    <a:pt x="113919" y="58039"/>
                  </a:lnTo>
                  <a:lnTo>
                    <a:pt x="111760" y="57912"/>
                  </a:lnTo>
                  <a:lnTo>
                    <a:pt x="104521" y="57912"/>
                  </a:lnTo>
                  <a:lnTo>
                    <a:pt x="95885" y="60452"/>
                  </a:lnTo>
                  <a:lnTo>
                    <a:pt x="94996" y="60960"/>
                  </a:lnTo>
                  <a:lnTo>
                    <a:pt x="94170" y="61976"/>
                  </a:lnTo>
                  <a:lnTo>
                    <a:pt x="93726" y="62611"/>
                  </a:lnTo>
                  <a:lnTo>
                    <a:pt x="25654" y="148209"/>
                  </a:lnTo>
                  <a:lnTo>
                    <a:pt x="25603" y="61722"/>
                  </a:lnTo>
                  <a:lnTo>
                    <a:pt x="25400" y="61087"/>
                  </a:lnTo>
                  <a:lnTo>
                    <a:pt x="24942" y="60452"/>
                  </a:lnTo>
                  <a:lnTo>
                    <a:pt x="24638" y="59944"/>
                  </a:lnTo>
                  <a:lnTo>
                    <a:pt x="23876" y="59436"/>
                  </a:lnTo>
                  <a:lnTo>
                    <a:pt x="22860" y="59182"/>
                  </a:lnTo>
                  <a:lnTo>
                    <a:pt x="21971" y="58801"/>
                  </a:lnTo>
                  <a:lnTo>
                    <a:pt x="20574" y="58547"/>
                  </a:lnTo>
                  <a:lnTo>
                    <a:pt x="17399" y="58039"/>
                  </a:lnTo>
                  <a:lnTo>
                    <a:pt x="15240" y="57912"/>
                  </a:lnTo>
                  <a:lnTo>
                    <a:pt x="10414" y="57912"/>
                  </a:lnTo>
                  <a:lnTo>
                    <a:pt x="8382" y="58039"/>
                  </a:lnTo>
                  <a:lnTo>
                    <a:pt x="4953" y="58547"/>
                  </a:lnTo>
                  <a:lnTo>
                    <a:pt x="3683" y="58801"/>
                  </a:lnTo>
                  <a:lnTo>
                    <a:pt x="2667" y="59182"/>
                  </a:lnTo>
                  <a:lnTo>
                    <a:pt x="1651" y="59436"/>
                  </a:lnTo>
                  <a:lnTo>
                    <a:pt x="1016" y="59944"/>
                  </a:lnTo>
                  <a:lnTo>
                    <a:pt x="635" y="60579"/>
                  </a:lnTo>
                  <a:lnTo>
                    <a:pt x="254" y="61087"/>
                  </a:lnTo>
                  <a:lnTo>
                    <a:pt x="38" y="61722"/>
                  </a:lnTo>
                  <a:lnTo>
                    <a:pt x="0" y="248158"/>
                  </a:lnTo>
                  <a:lnTo>
                    <a:pt x="254" y="248793"/>
                  </a:lnTo>
                  <a:lnTo>
                    <a:pt x="635" y="249428"/>
                  </a:lnTo>
                  <a:lnTo>
                    <a:pt x="1016" y="250190"/>
                  </a:lnTo>
                  <a:lnTo>
                    <a:pt x="10414" y="252222"/>
                  </a:lnTo>
                  <a:lnTo>
                    <a:pt x="15240" y="252222"/>
                  </a:lnTo>
                  <a:lnTo>
                    <a:pt x="17399" y="252095"/>
                  </a:lnTo>
                  <a:lnTo>
                    <a:pt x="20574" y="251587"/>
                  </a:lnTo>
                  <a:lnTo>
                    <a:pt x="21971" y="251333"/>
                  </a:lnTo>
                  <a:lnTo>
                    <a:pt x="22860" y="250952"/>
                  </a:lnTo>
                  <a:lnTo>
                    <a:pt x="23876" y="250571"/>
                  </a:lnTo>
                  <a:lnTo>
                    <a:pt x="24638" y="250190"/>
                  </a:lnTo>
                  <a:lnTo>
                    <a:pt x="25019" y="249428"/>
                  </a:lnTo>
                  <a:lnTo>
                    <a:pt x="25400" y="248793"/>
                  </a:lnTo>
                  <a:lnTo>
                    <a:pt x="25654" y="248158"/>
                  </a:lnTo>
                  <a:lnTo>
                    <a:pt x="25654" y="151130"/>
                  </a:lnTo>
                  <a:lnTo>
                    <a:pt x="96393" y="247523"/>
                  </a:lnTo>
                  <a:lnTo>
                    <a:pt x="109093" y="252222"/>
                  </a:lnTo>
                  <a:lnTo>
                    <a:pt x="115189" y="252222"/>
                  </a:lnTo>
                  <a:lnTo>
                    <a:pt x="125476" y="248666"/>
                  </a:lnTo>
                  <a:lnTo>
                    <a:pt x="125476" y="245872"/>
                  </a:lnTo>
                  <a:close/>
                </a:path>
                <a:path w="1141095" h="253364">
                  <a:moveTo>
                    <a:pt x="184150" y="61849"/>
                  </a:moveTo>
                  <a:lnTo>
                    <a:pt x="183896" y="61087"/>
                  </a:lnTo>
                  <a:lnTo>
                    <a:pt x="183515" y="60579"/>
                  </a:lnTo>
                  <a:lnTo>
                    <a:pt x="183134" y="59944"/>
                  </a:lnTo>
                  <a:lnTo>
                    <a:pt x="182372" y="59436"/>
                  </a:lnTo>
                  <a:lnTo>
                    <a:pt x="181356" y="59182"/>
                  </a:lnTo>
                  <a:lnTo>
                    <a:pt x="180467" y="58801"/>
                  </a:lnTo>
                  <a:lnTo>
                    <a:pt x="179070" y="58547"/>
                  </a:lnTo>
                  <a:lnTo>
                    <a:pt x="175895" y="58039"/>
                  </a:lnTo>
                  <a:lnTo>
                    <a:pt x="173736" y="57912"/>
                  </a:lnTo>
                  <a:lnTo>
                    <a:pt x="169037" y="57912"/>
                  </a:lnTo>
                  <a:lnTo>
                    <a:pt x="167005" y="58039"/>
                  </a:lnTo>
                  <a:lnTo>
                    <a:pt x="163830" y="58547"/>
                  </a:lnTo>
                  <a:lnTo>
                    <a:pt x="162433" y="58801"/>
                  </a:lnTo>
                  <a:lnTo>
                    <a:pt x="161417" y="59182"/>
                  </a:lnTo>
                  <a:lnTo>
                    <a:pt x="160401" y="59436"/>
                  </a:lnTo>
                  <a:lnTo>
                    <a:pt x="159639" y="59944"/>
                  </a:lnTo>
                  <a:lnTo>
                    <a:pt x="158750" y="61087"/>
                  </a:lnTo>
                  <a:lnTo>
                    <a:pt x="158496" y="61849"/>
                  </a:lnTo>
                  <a:lnTo>
                    <a:pt x="158496" y="248285"/>
                  </a:lnTo>
                  <a:lnTo>
                    <a:pt x="168910" y="252222"/>
                  </a:lnTo>
                  <a:lnTo>
                    <a:pt x="173736" y="252222"/>
                  </a:lnTo>
                  <a:lnTo>
                    <a:pt x="175895" y="252095"/>
                  </a:lnTo>
                  <a:lnTo>
                    <a:pt x="179070" y="251587"/>
                  </a:lnTo>
                  <a:lnTo>
                    <a:pt x="180467" y="251333"/>
                  </a:lnTo>
                  <a:lnTo>
                    <a:pt x="181356" y="250952"/>
                  </a:lnTo>
                  <a:lnTo>
                    <a:pt x="182372" y="250571"/>
                  </a:lnTo>
                  <a:lnTo>
                    <a:pt x="183134" y="250190"/>
                  </a:lnTo>
                  <a:lnTo>
                    <a:pt x="183896" y="248920"/>
                  </a:lnTo>
                  <a:lnTo>
                    <a:pt x="184150" y="248285"/>
                  </a:lnTo>
                  <a:lnTo>
                    <a:pt x="184150" y="61849"/>
                  </a:lnTo>
                  <a:close/>
                </a:path>
                <a:path w="1141095" h="253364">
                  <a:moveTo>
                    <a:pt x="336296" y="42037"/>
                  </a:moveTo>
                  <a:lnTo>
                    <a:pt x="312585" y="14732"/>
                  </a:lnTo>
                  <a:lnTo>
                    <a:pt x="302768" y="4318"/>
                  </a:lnTo>
                  <a:lnTo>
                    <a:pt x="292608" y="0"/>
                  </a:lnTo>
                  <a:lnTo>
                    <a:pt x="284988" y="0"/>
                  </a:lnTo>
                  <a:lnTo>
                    <a:pt x="276860" y="2159"/>
                  </a:lnTo>
                  <a:lnTo>
                    <a:pt x="275971" y="2667"/>
                  </a:lnTo>
                  <a:lnTo>
                    <a:pt x="241046" y="38100"/>
                  </a:lnTo>
                  <a:lnTo>
                    <a:pt x="239522" y="39878"/>
                  </a:lnTo>
                  <a:lnTo>
                    <a:pt x="239395" y="40640"/>
                  </a:lnTo>
                  <a:lnTo>
                    <a:pt x="239242" y="41021"/>
                  </a:lnTo>
                  <a:lnTo>
                    <a:pt x="239191" y="41402"/>
                  </a:lnTo>
                  <a:lnTo>
                    <a:pt x="239395" y="41910"/>
                  </a:lnTo>
                  <a:lnTo>
                    <a:pt x="239903" y="42291"/>
                  </a:lnTo>
                  <a:lnTo>
                    <a:pt x="240411" y="42799"/>
                  </a:lnTo>
                  <a:lnTo>
                    <a:pt x="241427" y="43053"/>
                  </a:lnTo>
                  <a:lnTo>
                    <a:pt x="244094" y="43561"/>
                  </a:lnTo>
                  <a:lnTo>
                    <a:pt x="245999" y="43688"/>
                  </a:lnTo>
                  <a:lnTo>
                    <a:pt x="253365" y="43688"/>
                  </a:lnTo>
                  <a:lnTo>
                    <a:pt x="288671" y="14732"/>
                  </a:lnTo>
                  <a:lnTo>
                    <a:pt x="311658" y="40640"/>
                  </a:lnTo>
                  <a:lnTo>
                    <a:pt x="312039" y="41021"/>
                  </a:lnTo>
                  <a:lnTo>
                    <a:pt x="312674" y="41402"/>
                  </a:lnTo>
                  <a:lnTo>
                    <a:pt x="313309" y="41910"/>
                  </a:lnTo>
                  <a:lnTo>
                    <a:pt x="318389" y="43307"/>
                  </a:lnTo>
                  <a:lnTo>
                    <a:pt x="320167" y="43561"/>
                  </a:lnTo>
                  <a:lnTo>
                    <a:pt x="321945" y="43688"/>
                  </a:lnTo>
                  <a:lnTo>
                    <a:pt x="331343" y="43688"/>
                  </a:lnTo>
                  <a:lnTo>
                    <a:pt x="334137" y="43180"/>
                  </a:lnTo>
                  <a:lnTo>
                    <a:pt x="335026" y="42926"/>
                  </a:lnTo>
                  <a:lnTo>
                    <a:pt x="335661" y="42418"/>
                  </a:lnTo>
                  <a:lnTo>
                    <a:pt x="336296" y="42037"/>
                  </a:lnTo>
                  <a:close/>
                </a:path>
                <a:path w="1141095" h="253364">
                  <a:moveTo>
                    <a:pt x="341757" y="237109"/>
                  </a:moveTo>
                  <a:lnTo>
                    <a:pt x="341503" y="235839"/>
                  </a:lnTo>
                  <a:lnTo>
                    <a:pt x="341376" y="234442"/>
                  </a:lnTo>
                  <a:lnTo>
                    <a:pt x="340995" y="233426"/>
                  </a:lnTo>
                  <a:lnTo>
                    <a:pt x="339979" y="231648"/>
                  </a:lnTo>
                  <a:lnTo>
                    <a:pt x="339471" y="231013"/>
                  </a:lnTo>
                  <a:lnTo>
                    <a:pt x="338201" y="230251"/>
                  </a:lnTo>
                  <a:lnTo>
                    <a:pt x="337439" y="230124"/>
                  </a:lnTo>
                  <a:lnTo>
                    <a:pt x="260350" y="230124"/>
                  </a:lnTo>
                  <a:lnTo>
                    <a:pt x="260350" y="161163"/>
                  </a:lnTo>
                  <a:lnTo>
                    <a:pt x="325628" y="161163"/>
                  </a:lnTo>
                  <a:lnTo>
                    <a:pt x="326390" y="161036"/>
                  </a:lnTo>
                  <a:lnTo>
                    <a:pt x="327660" y="160274"/>
                  </a:lnTo>
                  <a:lnTo>
                    <a:pt x="328295" y="159766"/>
                  </a:lnTo>
                  <a:lnTo>
                    <a:pt x="328676" y="158877"/>
                  </a:lnTo>
                  <a:lnTo>
                    <a:pt x="329184" y="158115"/>
                  </a:lnTo>
                  <a:lnTo>
                    <a:pt x="329438" y="157099"/>
                  </a:lnTo>
                  <a:lnTo>
                    <a:pt x="329692" y="155829"/>
                  </a:lnTo>
                  <a:lnTo>
                    <a:pt x="329946" y="153035"/>
                  </a:lnTo>
                  <a:lnTo>
                    <a:pt x="329946" y="149352"/>
                  </a:lnTo>
                  <a:lnTo>
                    <a:pt x="329692" y="146304"/>
                  </a:lnTo>
                  <a:lnTo>
                    <a:pt x="329438" y="144907"/>
                  </a:lnTo>
                  <a:lnTo>
                    <a:pt x="329184" y="143764"/>
                  </a:lnTo>
                  <a:lnTo>
                    <a:pt x="328676" y="143002"/>
                  </a:lnTo>
                  <a:lnTo>
                    <a:pt x="328295" y="142240"/>
                  </a:lnTo>
                  <a:lnTo>
                    <a:pt x="327660" y="141605"/>
                  </a:lnTo>
                  <a:lnTo>
                    <a:pt x="327025" y="141097"/>
                  </a:lnTo>
                  <a:lnTo>
                    <a:pt x="326390" y="140716"/>
                  </a:lnTo>
                  <a:lnTo>
                    <a:pt x="325628" y="140462"/>
                  </a:lnTo>
                  <a:lnTo>
                    <a:pt x="260350" y="140462"/>
                  </a:lnTo>
                  <a:lnTo>
                    <a:pt x="260350" y="80010"/>
                  </a:lnTo>
                  <a:lnTo>
                    <a:pt x="336423" y="80010"/>
                  </a:lnTo>
                  <a:lnTo>
                    <a:pt x="337058" y="79883"/>
                  </a:lnTo>
                  <a:lnTo>
                    <a:pt x="340233" y="74295"/>
                  </a:lnTo>
                  <a:lnTo>
                    <a:pt x="340487" y="73025"/>
                  </a:lnTo>
                  <a:lnTo>
                    <a:pt x="340487" y="66040"/>
                  </a:lnTo>
                  <a:lnTo>
                    <a:pt x="340233" y="64643"/>
                  </a:lnTo>
                  <a:lnTo>
                    <a:pt x="340106" y="63246"/>
                  </a:lnTo>
                  <a:lnTo>
                    <a:pt x="336423" y="58801"/>
                  </a:lnTo>
                  <a:lnTo>
                    <a:pt x="241935" y="58801"/>
                  </a:lnTo>
                  <a:lnTo>
                    <a:pt x="239776" y="59563"/>
                  </a:lnTo>
                  <a:lnTo>
                    <a:pt x="235712" y="62611"/>
                  </a:lnTo>
                  <a:lnTo>
                    <a:pt x="234696" y="65278"/>
                  </a:lnTo>
                  <a:lnTo>
                    <a:pt x="234696" y="244856"/>
                  </a:lnTo>
                  <a:lnTo>
                    <a:pt x="235712" y="247523"/>
                  </a:lnTo>
                  <a:lnTo>
                    <a:pt x="239776" y="250571"/>
                  </a:lnTo>
                  <a:lnTo>
                    <a:pt x="241935" y="251333"/>
                  </a:lnTo>
                  <a:lnTo>
                    <a:pt x="337439" y="251333"/>
                  </a:lnTo>
                  <a:lnTo>
                    <a:pt x="338201" y="251206"/>
                  </a:lnTo>
                  <a:lnTo>
                    <a:pt x="338836" y="250698"/>
                  </a:lnTo>
                  <a:lnTo>
                    <a:pt x="339471" y="250317"/>
                  </a:lnTo>
                  <a:lnTo>
                    <a:pt x="339979" y="249682"/>
                  </a:lnTo>
                  <a:lnTo>
                    <a:pt x="340995" y="247904"/>
                  </a:lnTo>
                  <a:lnTo>
                    <a:pt x="341376" y="246761"/>
                  </a:lnTo>
                  <a:lnTo>
                    <a:pt x="341503" y="245491"/>
                  </a:lnTo>
                  <a:lnTo>
                    <a:pt x="341757" y="244094"/>
                  </a:lnTo>
                  <a:lnTo>
                    <a:pt x="341757" y="237109"/>
                  </a:lnTo>
                  <a:close/>
                </a:path>
                <a:path w="1141095" h="253364">
                  <a:moveTo>
                    <a:pt x="529590" y="62357"/>
                  </a:moveTo>
                  <a:lnTo>
                    <a:pt x="522986" y="58674"/>
                  </a:lnTo>
                  <a:lnTo>
                    <a:pt x="521335" y="58420"/>
                  </a:lnTo>
                  <a:lnTo>
                    <a:pt x="519303" y="58293"/>
                  </a:lnTo>
                  <a:lnTo>
                    <a:pt x="514477" y="58293"/>
                  </a:lnTo>
                  <a:lnTo>
                    <a:pt x="512318" y="58420"/>
                  </a:lnTo>
                  <a:lnTo>
                    <a:pt x="510667" y="58674"/>
                  </a:lnTo>
                  <a:lnTo>
                    <a:pt x="509016" y="58801"/>
                  </a:lnTo>
                  <a:lnTo>
                    <a:pt x="504151" y="197993"/>
                  </a:lnTo>
                  <a:lnTo>
                    <a:pt x="504444" y="216535"/>
                  </a:lnTo>
                  <a:lnTo>
                    <a:pt x="504317" y="216535"/>
                  </a:lnTo>
                  <a:lnTo>
                    <a:pt x="502031" y="211836"/>
                  </a:lnTo>
                  <a:lnTo>
                    <a:pt x="499618" y="207264"/>
                  </a:lnTo>
                  <a:lnTo>
                    <a:pt x="497332" y="202565"/>
                  </a:lnTo>
                  <a:lnTo>
                    <a:pt x="494919" y="197993"/>
                  </a:lnTo>
                  <a:lnTo>
                    <a:pt x="492633" y="193294"/>
                  </a:lnTo>
                  <a:lnTo>
                    <a:pt x="490220" y="188595"/>
                  </a:lnTo>
                  <a:lnTo>
                    <a:pt x="487807" y="183769"/>
                  </a:lnTo>
                  <a:lnTo>
                    <a:pt x="485267" y="178943"/>
                  </a:lnTo>
                  <a:lnTo>
                    <a:pt x="482727" y="173990"/>
                  </a:lnTo>
                  <a:lnTo>
                    <a:pt x="480187" y="169164"/>
                  </a:lnTo>
                  <a:lnTo>
                    <a:pt x="477393" y="164084"/>
                  </a:lnTo>
                  <a:lnTo>
                    <a:pt x="474726" y="158877"/>
                  </a:lnTo>
                  <a:lnTo>
                    <a:pt x="436372" y="87249"/>
                  </a:lnTo>
                  <a:lnTo>
                    <a:pt x="429514" y="74422"/>
                  </a:lnTo>
                  <a:lnTo>
                    <a:pt x="427863" y="71374"/>
                  </a:lnTo>
                  <a:lnTo>
                    <a:pt x="410337" y="58801"/>
                  </a:lnTo>
                  <a:lnTo>
                    <a:pt x="392176" y="58801"/>
                  </a:lnTo>
                  <a:lnTo>
                    <a:pt x="389636" y="59563"/>
                  </a:lnTo>
                  <a:lnTo>
                    <a:pt x="387477" y="61341"/>
                  </a:lnTo>
                  <a:lnTo>
                    <a:pt x="385191" y="62992"/>
                  </a:lnTo>
                  <a:lnTo>
                    <a:pt x="384048" y="65786"/>
                  </a:lnTo>
                  <a:lnTo>
                    <a:pt x="384149" y="248412"/>
                  </a:lnTo>
                  <a:lnTo>
                    <a:pt x="384302" y="248793"/>
                  </a:lnTo>
                  <a:lnTo>
                    <a:pt x="384683" y="249428"/>
                  </a:lnTo>
                  <a:lnTo>
                    <a:pt x="385064" y="250190"/>
                  </a:lnTo>
                  <a:lnTo>
                    <a:pt x="394208" y="252222"/>
                  </a:lnTo>
                  <a:lnTo>
                    <a:pt x="399288" y="252222"/>
                  </a:lnTo>
                  <a:lnTo>
                    <a:pt x="409600" y="248412"/>
                  </a:lnTo>
                  <a:lnTo>
                    <a:pt x="409486" y="111506"/>
                  </a:lnTo>
                  <a:lnTo>
                    <a:pt x="409448" y="101600"/>
                  </a:lnTo>
                  <a:lnTo>
                    <a:pt x="409194" y="94361"/>
                  </a:lnTo>
                  <a:lnTo>
                    <a:pt x="409067" y="87249"/>
                  </a:lnTo>
                  <a:lnTo>
                    <a:pt x="409321" y="87249"/>
                  </a:lnTo>
                  <a:lnTo>
                    <a:pt x="411988" y="93091"/>
                  </a:lnTo>
                  <a:lnTo>
                    <a:pt x="414909" y="99060"/>
                  </a:lnTo>
                  <a:lnTo>
                    <a:pt x="418084" y="105283"/>
                  </a:lnTo>
                  <a:lnTo>
                    <a:pt x="421132" y="111506"/>
                  </a:lnTo>
                  <a:lnTo>
                    <a:pt x="424307" y="117348"/>
                  </a:lnTo>
                  <a:lnTo>
                    <a:pt x="427355" y="123063"/>
                  </a:lnTo>
                  <a:lnTo>
                    <a:pt x="486156" y="232537"/>
                  </a:lnTo>
                  <a:lnTo>
                    <a:pt x="488061" y="236474"/>
                  </a:lnTo>
                  <a:lnTo>
                    <a:pt x="489966" y="239649"/>
                  </a:lnTo>
                  <a:lnTo>
                    <a:pt x="491871" y="242062"/>
                  </a:lnTo>
                  <a:lnTo>
                    <a:pt x="493649" y="244602"/>
                  </a:lnTo>
                  <a:lnTo>
                    <a:pt x="502920" y="250952"/>
                  </a:lnTo>
                  <a:lnTo>
                    <a:pt x="504952" y="251587"/>
                  </a:lnTo>
                  <a:lnTo>
                    <a:pt x="507238" y="251841"/>
                  </a:lnTo>
                  <a:lnTo>
                    <a:pt x="519684" y="251841"/>
                  </a:lnTo>
                  <a:lnTo>
                    <a:pt x="521081" y="251587"/>
                  </a:lnTo>
                  <a:lnTo>
                    <a:pt x="522351" y="251206"/>
                  </a:lnTo>
                  <a:lnTo>
                    <a:pt x="523748" y="250825"/>
                  </a:lnTo>
                  <a:lnTo>
                    <a:pt x="529590" y="242824"/>
                  </a:lnTo>
                  <a:lnTo>
                    <a:pt x="529590" y="216535"/>
                  </a:lnTo>
                  <a:lnTo>
                    <a:pt x="529590" y="62357"/>
                  </a:lnTo>
                  <a:close/>
                </a:path>
                <a:path w="1141095" h="253364">
                  <a:moveTo>
                    <a:pt x="769874" y="66294"/>
                  </a:moveTo>
                  <a:lnTo>
                    <a:pt x="769620" y="64770"/>
                  </a:lnTo>
                  <a:lnTo>
                    <a:pt x="769493" y="63373"/>
                  </a:lnTo>
                  <a:lnTo>
                    <a:pt x="769112" y="62230"/>
                  </a:lnTo>
                  <a:lnTo>
                    <a:pt x="768604" y="61341"/>
                  </a:lnTo>
                  <a:lnTo>
                    <a:pt x="768223" y="60452"/>
                  </a:lnTo>
                  <a:lnTo>
                    <a:pt x="767715" y="59817"/>
                  </a:lnTo>
                  <a:lnTo>
                    <a:pt x="767080" y="59309"/>
                  </a:lnTo>
                  <a:lnTo>
                    <a:pt x="766318" y="58928"/>
                  </a:lnTo>
                  <a:lnTo>
                    <a:pt x="765683" y="58801"/>
                  </a:lnTo>
                  <a:lnTo>
                    <a:pt x="630174" y="58801"/>
                  </a:lnTo>
                  <a:lnTo>
                    <a:pt x="627253" y="61341"/>
                  </a:lnTo>
                  <a:lnTo>
                    <a:pt x="626745" y="62230"/>
                  </a:lnTo>
                  <a:lnTo>
                    <a:pt x="626491" y="63373"/>
                  </a:lnTo>
                  <a:lnTo>
                    <a:pt x="625983" y="66294"/>
                  </a:lnTo>
                  <a:lnTo>
                    <a:pt x="625983" y="73279"/>
                  </a:lnTo>
                  <a:lnTo>
                    <a:pt x="626491" y="76073"/>
                  </a:lnTo>
                  <a:lnTo>
                    <a:pt x="626745" y="77216"/>
                  </a:lnTo>
                  <a:lnTo>
                    <a:pt x="627253" y="77978"/>
                  </a:lnTo>
                  <a:lnTo>
                    <a:pt x="627634" y="78867"/>
                  </a:lnTo>
                  <a:lnTo>
                    <a:pt x="628142" y="79502"/>
                  </a:lnTo>
                  <a:lnTo>
                    <a:pt x="629412" y="80264"/>
                  </a:lnTo>
                  <a:lnTo>
                    <a:pt x="630174" y="80518"/>
                  </a:lnTo>
                  <a:lnTo>
                    <a:pt x="685038" y="80518"/>
                  </a:lnTo>
                  <a:lnTo>
                    <a:pt x="685038" y="248285"/>
                  </a:lnTo>
                  <a:lnTo>
                    <a:pt x="685292" y="248920"/>
                  </a:lnTo>
                  <a:lnTo>
                    <a:pt x="686054" y="250190"/>
                  </a:lnTo>
                  <a:lnTo>
                    <a:pt x="686816" y="250571"/>
                  </a:lnTo>
                  <a:lnTo>
                    <a:pt x="687832" y="250952"/>
                  </a:lnTo>
                  <a:lnTo>
                    <a:pt x="688721" y="251333"/>
                  </a:lnTo>
                  <a:lnTo>
                    <a:pt x="690118" y="251587"/>
                  </a:lnTo>
                  <a:lnTo>
                    <a:pt x="693420" y="252095"/>
                  </a:lnTo>
                  <a:lnTo>
                    <a:pt x="695452" y="252222"/>
                  </a:lnTo>
                  <a:lnTo>
                    <a:pt x="700405" y="252222"/>
                  </a:lnTo>
                  <a:lnTo>
                    <a:pt x="710692" y="248285"/>
                  </a:lnTo>
                  <a:lnTo>
                    <a:pt x="710692" y="80518"/>
                  </a:lnTo>
                  <a:lnTo>
                    <a:pt x="765683" y="80518"/>
                  </a:lnTo>
                  <a:lnTo>
                    <a:pt x="768604" y="77978"/>
                  </a:lnTo>
                  <a:lnTo>
                    <a:pt x="769112" y="77216"/>
                  </a:lnTo>
                  <a:lnTo>
                    <a:pt x="769493" y="76073"/>
                  </a:lnTo>
                  <a:lnTo>
                    <a:pt x="769620" y="74676"/>
                  </a:lnTo>
                  <a:lnTo>
                    <a:pt x="769874" y="73279"/>
                  </a:lnTo>
                  <a:lnTo>
                    <a:pt x="769874" y="66294"/>
                  </a:lnTo>
                  <a:close/>
                </a:path>
                <a:path w="1141095" h="253364">
                  <a:moveTo>
                    <a:pt x="925322" y="245618"/>
                  </a:moveTo>
                  <a:lnTo>
                    <a:pt x="905002" y="194183"/>
                  </a:lnTo>
                  <a:lnTo>
                    <a:pt x="888098" y="165481"/>
                  </a:lnTo>
                  <a:lnTo>
                    <a:pt x="887984" y="165354"/>
                  </a:lnTo>
                  <a:lnTo>
                    <a:pt x="882904" y="161036"/>
                  </a:lnTo>
                  <a:lnTo>
                    <a:pt x="879983" y="159258"/>
                  </a:lnTo>
                  <a:lnTo>
                    <a:pt x="876808" y="157861"/>
                  </a:lnTo>
                  <a:lnTo>
                    <a:pt x="882523" y="155956"/>
                  </a:lnTo>
                  <a:lnTo>
                    <a:pt x="887603" y="153416"/>
                  </a:lnTo>
                  <a:lnTo>
                    <a:pt x="892175" y="150622"/>
                  </a:lnTo>
                  <a:lnTo>
                    <a:pt x="896747" y="147701"/>
                  </a:lnTo>
                  <a:lnTo>
                    <a:pt x="900099" y="144780"/>
                  </a:lnTo>
                  <a:lnTo>
                    <a:pt x="900684" y="144272"/>
                  </a:lnTo>
                  <a:lnTo>
                    <a:pt x="914019" y="115951"/>
                  </a:lnTo>
                  <a:lnTo>
                    <a:pt x="914019" y="102870"/>
                  </a:lnTo>
                  <a:lnTo>
                    <a:pt x="913003" y="96774"/>
                  </a:lnTo>
                  <a:lnTo>
                    <a:pt x="911098" y="91313"/>
                  </a:lnTo>
                  <a:lnTo>
                    <a:pt x="909193" y="85725"/>
                  </a:lnTo>
                  <a:lnTo>
                    <a:pt x="906272" y="80899"/>
                  </a:lnTo>
                  <a:lnTo>
                    <a:pt x="905370" y="79883"/>
                  </a:lnTo>
                  <a:lnTo>
                    <a:pt x="902462" y="76581"/>
                  </a:lnTo>
                  <a:lnTo>
                    <a:pt x="898525" y="72390"/>
                  </a:lnTo>
                  <a:lnTo>
                    <a:pt x="893826" y="68834"/>
                  </a:lnTo>
                  <a:lnTo>
                    <a:pt x="886968" y="65481"/>
                  </a:lnTo>
                  <a:lnTo>
                    <a:pt x="886968" y="104648"/>
                  </a:lnTo>
                  <a:lnTo>
                    <a:pt x="886968" y="116840"/>
                  </a:lnTo>
                  <a:lnTo>
                    <a:pt x="886206" y="121158"/>
                  </a:lnTo>
                  <a:lnTo>
                    <a:pt x="884682" y="125095"/>
                  </a:lnTo>
                  <a:lnTo>
                    <a:pt x="883158" y="129159"/>
                  </a:lnTo>
                  <a:lnTo>
                    <a:pt x="854456" y="144780"/>
                  </a:lnTo>
                  <a:lnTo>
                    <a:pt x="822706" y="144780"/>
                  </a:lnTo>
                  <a:lnTo>
                    <a:pt x="822706" y="79883"/>
                  </a:lnTo>
                  <a:lnTo>
                    <a:pt x="849249" y="79883"/>
                  </a:lnTo>
                  <a:lnTo>
                    <a:pt x="853440" y="80010"/>
                  </a:lnTo>
                  <a:lnTo>
                    <a:pt x="856488" y="80391"/>
                  </a:lnTo>
                  <a:lnTo>
                    <a:pt x="859663" y="80645"/>
                  </a:lnTo>
                  <a:lnTo>
                    <a:pt x="886968" y="104648"/>
                  </a:lnTo>
                  <a:lnTo>
                    <a:pt x="886968" y="65481"/>
                  </a:lnTo>
                  <a:lnTo>
                    <a:pt x="852424" y="58801"/>
                  </a:lnTo>
                  <a:lnTo>
                    <a:pt x="804291" y="58801"/>
                  </a:lnTo>
                  <a:lnTo>
                    <a:pt x="802132" y="59563"/>
                  </a:lnTo>
                  <a:lnTo>
                    <a:pt x="798068" y="62611"/>
                  </a:lnTo>
                  <a:lnTo>
                    <a:pt x="797052" y="65278"/>
                  </a:lnTo>
                  <a:lnTo>
                    <a:pt x="797052" y="248285"/>
                  </a:lnTo>
                  <a:lnTo>
                    <a:pt x="807339" y="252222"/>
                  </a:lnTo>
                  <a:lnTo>
                    <a:pt x="812292" y="252222"/>
                  </a:lnTo>
                  <a:lnTo>
                    <a:pt x="821944" y="249555"/>
                  </a:lnTo>
                  <a:lnTo>
                    <a:pt x="822452" y="248920"/>
                  </a:lnTo>
                  <a:lnTo>
                    <a:pt x="822706" y="248285"/>
                  </a:lnTo>
                  <a:lnTo>
                    <a:pt x="822706" y="165481"/>
                  </a:lnTo>
                  <a:lnTo>
                    <a:pt x="845566" y="165481"/>
                  </a:lnTo>
                  <a:lnTo>
                    <a:pt x="875919" y="190881"/>
                  </a:lnTo>
                  <a:lnTo>
                    <a:pt x="898321" y="247523"/>
                  </a:lnTo>
                  <a:lnTo>
                    <a:pt x="898652" y="248285"/>
                  </a:lnTo>
                  <a:lnTo>
                    <a:pt x="899287" y="249174"/>
                  </a:lnTo>
                  <a:lnTo>
                    <a:pt x="899795" y="249936"/>
                  </a:lnTo>
                  <a:lnTo>
                    <a:pt x="900557" y="250571"/>
                  </a:lnTo>
                  <a:lnTo>
                    <a:pt x="901573" y="250952"/>
                  </a:lnTo>
                  <a:lnTo>
                    <a:pt x="902462" y="251460"/>
                  </a:lnTo>
                  <a:lnTo>
                    <a:pt x="903859" y="251714"/>
                  </a:lnTo>
                  <a:lnTo>
                    <a:pt x="905510" y="251968"/>
                  </a:lnTo>
                  <a:lnTo>
                    <a:pt x="907161" y="252095"/>
                  </a:lnTo>
                  <a:lnTo>
                    <a:pt x="909193" y="252222"/>
                  </a:lnTo>
                  <a:lnTo>
                    <a:pt x="914781" y="252222"/>
                  </a:lnTo>
                  <a:lnTo>
                    <a:pt x="925322" y="248920"/>
                  </a:lnTo>
                  <a:lnTo>
                    <a:pt x="925322" y="245618"/>
                  </a:lnTo>
                  <a:close/>
                </a:path>
                <a:path w="1141095" h="253364">
                  <a:moveTo>
                    <a:pt x="988822" y="61849"/>
                  </a:moveTo>
                  <a:lnTo>
                    <a:pt x="988568" y="61087"/>
                  </a:lnTo>
                  <a:lnTo>
                    <a:pt x="988187" y="60579"/>
                  </a:lnTo>
                  <a:lnTo>
                    <a:pt x="987806" y="59944"/>
                  </a:lnTo>
                  <a:lnTo>
                    <a:pt x="987044" y="59436"/>
                  </a:lnTo>
                  <a:lnTo>
                    <a:pt x="986028" y="59182"/>
                  </a:lnTo>
                  <a:lnTo>
                    <a:pt x="985139" y="58801"/>
                  </a:lnTo>
                  <a:lnTo>
                    <a:pt x="983742" y="58547"/>
                  </a:lnTo>
                  <a:lnTo>
                    <a:pt x="980567" y="58039"/>
                  </a:lnTo>
                  <a:lnTo>
                    <a:pt x="978408" y="57912"/>
                  </a:lnTo>
                  <a:lnTo>
                    <a:pt x="973709" y="57912"/>
                  </a:lnTo>
                  <a:lnTo>
                    <a:pt x="971677" y="58039"/>
                  </a:lnTo>
                  <a:lnTo>
                    <a:pt x="968502" y="58547"/>
                  </a:lnTo>
                  <a:lnTo>
                    <a:pt x="967105" y="58801"/>
                  </a:lnTo>
                  <a:lnTo>
                    <a:pt x="966089" y="59182"/>
                  </a:lnTo>
                  <a:lnTo>
                    <a:pt x="965073" y="59436"/>
                  </a:lnTo>
                  <a:lnTo>
                    <a:pt x="964311" y="59944"/>
                  </a:lnTo>
                  <a:lnTo>
                    <a:pt x="963422" y="61087"/>
                  </a:lnTo>
                  <a:lnTo>
                    <a:pt x="963168" y="61849"/>
                  </a:lnTo>
                  <a:lnTo>
                    <a:pt x="963168" y="248285"/>
                  </a:lnTo>
                  <a:lnTo>
                    <a:pt x="973582" y="252222"/>
                  </a:lnTo>
                  <a:lnTo>
                    <a:pt x="978408" y="252222"/>
                  </a:lnTo>
                  <a:lnTo>
                    <a:pt x="980567" y="252095"/>
                  </a:lnTo>
                  <a:lnTo>
                    <a:pt x="983742" y="251587"/>
                  </a:lnTo>
                  <a:lnTo>
                    <a:pt x="985139" y="251333"/>
                  </a:lnTo>
                  <a:lnTo>
                    <a:pt x="986028" y="250952"/>
                  </a:lnTo>
                  <a:lnTo>
                    <a:pt x="987044" y="250571"/>
                  </a:lnTo>
                  <a:lnTo>
                    <a:pt x="987806" y="250190"/>
                  </a:lnTo>
                  <a:lnTo>
                    <a:pt x="988568" y="248920"/>
                  </a:lnTo>
                  <a:lnTo>
                    <a:pt x="988822" y="248285"/>
                  </a:lnTo>
                  <a:lnTo>
                    <a:pt x="988822" y="61849"/>
                  </a:lnTo>
                  <a:close/>
                </a:path>
                <a:path w="1141095" h="253364">
                  <a:moveTo>
                    <a:pt x="989164" y="40894"/>
                  </a:moveTo>
                  <a:lnTo>
                    <a:pt x="959358" y="5588"/>
                  </a:lnTo>
                  <a:lnTo>
                    <a:pt x="956056" y="2667"/>
                  </a:lnTo>
                  <a:lnTo>
                    <a:pt x="954913" y="1905"/>
                  </a:lnTo>
                  <a:lnTo>
                    <a:pt x="947928" y="254"/>
                  </a:lnTo>
                  <a:lnTo>
                    <a:pt x="946150" y="0"/>
                  </a:lnTo>
                  <a:lnTo>
                    <a:pt x="938657" y="0"/>
                  </a:lnTo>
                  <a:lnTo>
                    <a:pt x="936244" y="254"/>
                  </a:lnTo>
                  <a:lnTo>
                    <a:pt x="934466" y="635"/>
                  </a:lnTo>
                  <a:lnTo>
                    <a:pt x="932815" y="1143"/>
                  </a:lnTo>
                  <a:lnTo>
                    <a:pt x="931545" y="1651"/>
                  </a:lnTo>
                  <a:lnTo>
                    <a:pt x="930910" y="2413"/>
                  </a:lnTo>
                  <a:lnTo>
                    <a:pt x="930148" y="3048"/>
                  </a:lnTo>
                  <a:lnTo>
                    <a:pt x="965835" y="39116"/>
                  </a:lnTo>
                  <a:lnTo>
                    <a:pt x="966851" y="40132"/>
                  </a:lnTo>
                  <a:lnTo>
                    <a:pt x="967740" y="40894"/>
                  </a:lnTo>
                  <a:lnTo>
                    <a:pt x="968629" y="41402"/>
                  </a:lnTo>
                  <a:lnTo>
                    <a:pt x="969391" y="42037"/>
                  </a:lnTo>
                  <a:lnTo>
                    <a:pt x="976630" y="43688"/>
                  </a:lnTo>
                  <a:lnTo>
                    <a:pt x="982726" y="43688"/>
                  </a:lnTo>
                  <a:lnTo>
                    <a:pt x="984504" y="43561"/>
                  </a:lnTo>
                  <a:lnTo>
                    <a:pt x="987171" y="43053"/>
                  </a:lnTo>
                  <a:lnTo>
                    <a:pt x="988187" y="42672"/>
                  </a:lnTo>
                  <a:lnTo>
                    <a:pt x="988568" y="42164"/>
                  </a:lnTo>
                  <a:lnTo>
                    <a:pt x="989076" y="41656"/>
                  </a:lnTo>
                  <a:lnTo>
                    <a:pt x="989164" y="40894"/>
                  </a:lnTo>
                  <a:close/>
                </a:path>
                <a:path w="1141095" h="253364">
                  <a:moveTo>
                    <a:pt x="1093978" y="232537"/>
                  </a:moveTo>
                  <a:lnTo>
                    <a:pt x="1090803" y="222377"/>
                  </a:lnTo>
                  <a:lnTo>
                    <a:pt x="1089660" y="221107"/>
                  </a:lnTo>
                  <a:lnTo>
                    <a:pt x="1088009" y="220218"/>
                  </a:lnTo>
                  <a:lnTo>
                    <a:pt x="1083945" y="219202"/>
                  </a:lnTo>
                  <a:lnTo>
                    <a:pt x="1081532" y="218948"/>
                  </a:lnTo>
                  <a:lnTo>
                    <a:pt x="1075309" y="218948"/>
                  </a:lnTo>
                  <a:lnTo>
                    <a:pt x="1062736" y="232537"/>
                  </a:lnTo>
                  <a:lnTo>
                    <a:pt x="1062736" y="239141"/>
                  </a:lnTo>
                  <a:lnTo>
                    <a:pt x="1065911" y="249174"/>
                  </a:lnTo>
                  <a:lnTo>
                    <a:pt x="1067181" y="250571"/>
                  </a:lnTo>
                  <a:lnTo>
                    <a:pt x="1068832" y="251460"/>
                  </a:lnTo>
                  <a:lnTo>
                    <a:pt x="1070737" y="251968"/>
                  </a:lnTo>
                  <a:lnTo>
                    <a:pt x="1072769" y="252603"/>
                  </a:lnTo>
                  <a:lnTo>
                    <a:pt x="1075309" y="252857"/>
                  </a:lnTo>
                  <a:lnTo>
                    <a:pt x="1081532" y="252857"/>
                  </a:lnTo>
                  <a:lnTo>
                    <a:pt x="1083945" y="252603"/>
                  </a:lnTo>
                  <a:lnTo>
                    <a:pt x="1085977" y="251968"/>
                  </a:lnTo>
                  <a:lnTo>
                    <a:pt x="1088009" y="251460"/>
                  </a:lnTo>
                  <a:lnTo>
                    <a:pt x="1089660" y="250571"/>
                  </a:lnTo>
                  <a:lnTo>
                    <a:pt x="1090803" y="249174"/>
                  </a:lnTo>
                  <a:lnTo>
                    <a:pt x="1092073" y="247904"/>
                  </a:lnTo>
                  <a:lnTo>
                    <a:pt x="1092835" y="246126"/>
                  </a:lnTo>
                  <a:lnTo>
                    <a:pt x="1093343" y="243967"/>
                  </a:lnTo>
                  <a:lnTo>
                    <a:pt x="1093724" y="241808"/>
                  </a:lnTo>
                  <a:lnTo>
                    <a:pt x="1093978" y="239141"/>
                  </a:lnTo>
                  <a:lnTo>
                    <a:pt x="1093978" y="232537"/>
                  </a:lnTo>
                  <a:close/>
                </a:path>
                <a:path w="1141095" h="253364">
                  <a:moveTo>
                    <a:pt x="1140968" y="96139"/>
                  </a:moveTo>
                  <a:lnTo>
                    <a:pt x="1139825" y="88773"/>
                  </a:lnTo>
                  <a:lnTo>
                    <a:pt x="1137361" y="81661"/>
                  </a:lnTo>
                  <a:lnTo>
                    <a:pt x="1135164" y="75057"/>
                  </a:lnTo>
                  <a:lnTo>
                    <a:pt x="1135037" y="74803"/>
                  </a:lnTo>
                  <a:lnTo>
                    <a:pt x="1131443" y="68834"/>
                  </a:lnTo>
                  <a:lnTo>
                    <a:pt x="1130109" y="67437"/>
                  </a:lnTo>
                  <a:lnTo>
                    <a:pt x="1126490" y="63627"/>
                  </a:lnTo>
                  <a:lnTo>
                    <a:pt x="1087843" y="47155"/>
                  </a:lnTo>
                  <a:lnTo>
                    <a:pt x="1080135" y="46863"/>
                  </a:lnTo>
                  <a:lnTo>
                    <a:pt x="1074928" y="46863"/>
                  </a:lnTo>
                  <a:lnTo>
                    <a:pt x="1036955" y="58547"/>
                  </a:lnTo>
                  <a:lnTo>
                    <a:pt x="1034034" y="62738"/>
                  </a:lnTo>
                  <a:lnTo>
                    <a:pt x="1033767" y="63627"/>
                  </a:lnTo>
                  <a:lnTo>
                    <a:pt x="1033653" y="72136"/>
                  </a:lnTo>
                  <a:lnTo>
                    <a:pt x="1033907" y="73533"/>
                  </a:lnTo>
                  <a:lnTo>
                    <a:pt x="1034034" y="75057"/>
                  </a:lnTo>
                  <a:lnTo>
                    <a:pt x="1034415" y="76200"/>
                  </a:lnTo>
                  <a:lnTo>
                    <a:pt x="1034796" y="76962"/>
                  </a:lnTo>
                  <a:lnTo>
                    <a:pt x="1035177" y="77851"/>
                  </a:lnTo>
                  <a:lnTo>
                    <a:pt x="1035685" y="78359"/>
                  </a:lnTo>
                  <a:lnTo>
                    <a:pt x="1036193" y="78740"/>
                  </a:lnTo>
                  <a:lnTo>
                    <a:pt x="1036701" y="78994"/>
                  </a:lnTo>
                  <a:lnTo>
                    <a:pt x="1037336" y="79121"/>
                  </a:lnTo>
                  <a:lnTo>
                    <a:pt x="1038987" y="79121"/>
                  </a:lnTo>
                  <a:lnTo>
                    <a:pt x="1040511" y="78613"/>
                  </a:lnTo>
                  <a:lnTo>
                    <a:pt x="1042543" y="77343"/>
                  </a:lnTo>
                  <a:lnTo>
                    <a:pt x="1044575" y="76200"/>
                  </a:lnTo>
                  <a:lnTo>
                    <a:pt x="1047242" y="74803"/>
                  </a:lnTo>
                  <a:lnTo>
                    <a:pt x="1050417" y="73406"/>
                  </a:lnTo>
                  <a:lnTo>
                    <a:pt x="1053592" y="71882"/>
                  </a:lnTo>
                  <a:lnTo>
                    <a:pt x="1057275" y="70485"/>
                  </a:lnTo>
                  <a:lnTo>
                    <a:pt x="1061593" y="69215"/>
                  </a:lnTo>
                  <a:lnTo>
                    <a:pt x="1065911" y="68072"/>
                  </a:lnTo>
                  <a:lnTo>
                    <a:pt x="1070991" y="67437"/>
                  </a:lnTo>
                  <a:lnTo>
                    <a:pt x="1083310" y="67437"/>
                  </a:lnTo>
                  <a:lnTo>
                    <a:pt x="1114425" y="95123"/>
                  </a:lnTo>
                  <a:lnTo>
                    <a:pt x="1115314" y="100330"/>
                  </a:lnTo>
                  <a:lnTo>
                    <a:pt x="1115314" y="110871"/>
                  </a:lnTo>
                  <a:lnTo>
                    <a:pt x="1114679" y="115697"/>
                  </a:lnTo>
                  <a:lnTo>
                    <a:pt x="1113243" y="120396"/>
                  </a:lnTo>
                  <a:lnTo>
                    <a:pt x="1112012" y="124841"/>
                  </a:lnTo>
                  <a:lnTo>
                    <a:pt x="1109980" y="128778"/>
                  </a:lnTo>
                  <a:lnTo>
                    <a:pt x="1107186" y="132080"/>
                  </a:lnTo>
                  <a:lnTo>
                    <a:pt x="1104392" y="135509"/>
                  </a:lnTo>
                  <a:lnTo>
                    <a:pt x="1100582" y="138176"/>
                  </a:lnTo>
                  <a:lnTo>
                    <a:pt x="1096137" y="140208"/>
                  </a:lnTo>
                  <a:lnTo>
                    <a:pt x="1091565" y="142240"/>
                  </a:lnTo>
                  <a:lnTo>
                    <a:pt x="1085977" y="143256"/>
                  </a:lnTo>
                  <a:lnTo>
                    <a:pt x="1074547" y="143256"/>
                  </a:lnTo>
                  <a:lnTo>
                    <a:pt x="1072896" y="143510"/>
                  </a:lnTo>
                  <a:lnTo>
                    <a:pt x="1071499" y="143764"/>
                  </a:lnTo>
                  <a:lnTo>
                    <a:pt x="1070102" y="144145"/>
                  </a:lnTo>
                  <a:lnTo>
                    <a:pt x="1068959" y="144780"/>
                  </a:lnTo>
                  <a:lnTo>
                    <a:pt x="1068070" y="145796"/>
                  </a:lnTo>
                  <a:lnTo>
                    <a:pt x="1067181" y="146685"/>
                  </a:lnTo>
                  <a:lnTo>
                    <a:pt x="1066546" y="147828"/>
                  </a:lnTo>
                  <a:lnTo>
                    <a:pt x="1066038" y="149352"/>
                  </a:lnTo>
                  <a:lnTo>
                    <a:pt x="1065657" y="150749"/>
                  </a:lnTo>
                  <a:lnTo>
                    <a:pt x="1065530" y="154940"/>
                  </a:lnTo>
                  <a:lnTo>
                    <a:pt x="1066419" y="196088"/>
                  </a:lnTo>
                  <a:lnTo>
                    <a:pt x="1066419" y="196977"/>
                  </a:lnTo>
                  <a:lnTo>
                    <a:pt x="1075817" y="200660"/>
                  </a:lnTo>
                  <a:lnTo>
                    <a:pt x="1081786" y="200660"/>
                  </a:lnTo>
                  <a:lnTo>
                    <a:pt x="1084580" y="200279"/>
                  </a:lnTo>
                  <a:lnTo>
                    <a:pt x="1086358" y="199517"/>
                  </a:lnTo>
                  <a:lnTo>
                    <a:pt x="1088009" y="198755"/>
                  </a:lnTo>
                  <a:lnTo>
                    <a:pt x="1088898" y="197612"/>
                  </a:lnTo>
                  <a:lnTo>
                    <a:pt x="1088898" y="196088"/>
                  </a:lnTo>
                  <a:lnTo>
                    <a:pt x="1089914" y="160274"/>
                  </a:lnTo>
                  <a:lnTo>
                    <a:pt x="1097661" y="159766"/>
                  </a:lnTo>
                  <a:lnTo>
                    <a:pt x="1104519" y="158242"/>
                  </a:lnTo>
                  <a:lnTo>
                    <a:pt x="1110869" y="155448"/>
                  </a:lnTo>
                  <a:lnTo>
                    <a:pt x="1117092" y="152781"/>
                  </a:lnTo>
                  <a:lnTo>
                    <a:pt x="1137285" y="127127"/>
                  </a:lnTo>
                  <a:lnTo>
                    <a:pt x="1139825" y="120396"/>
                  </a:lnTo>
                  <a:lnTo>
                    <a:pt x="1140968" y="112649"/>
                  </a:lnTo>
                  <a:lnTo>
                    <a:pt x="1140968" y="96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Rectangle: Rounded Corners 1"/>
          <p:cNvSpPr/>
          <p:nvPr/>
        </p:nvSpPr>
        <p:spPr>
          <a:xfrm>
            <a:off x="2088572" y="146167"/>
            <a:ext cx="5166360" cy="5967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1"/>
          <p:cNvSpPr/>
          <p:nvPr/>
        </p:nvSpPr>
        <p:spPr>
          <a:xfrm>
            <a:off x="2088572" y="146166"/>
            <a:ext cx="5166360" cy="975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2189538" y="1121526"/>
            <a:ext cx="2533650" cy="4953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723188" y="1122966"/>
            <a:ext cx="2578420" cy="56364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13"/>
          <p:cNvSpPr/>
          <p:nvPr/>
        </p:nvSpPr>
        <p:spPr>
          <a:xfrm>
            <a:off x="561824" y="1636361"/>
            <a:ext cx="2866809" cy="132969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/>
            <a:r>
              <a:rPr lang="en-US" sz="21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Đĩnh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Rectangle: Rounded Corners 23"/>
          <p:cNvSpPr/>
          <p:nvPr/>
        </p:nvSpPr>
        <p:spPr>
          <a:xfrm>
            <a:off x="34092" y="3116181"/>
            <a:ext cx="4004521" cy="19476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lvl="0" algn="ctr"/>
            <a:r>
              <a:rPr lang="en-US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Đĩnh</a:t>
            </a: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Tranh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thủ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ghé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qua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lớp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ở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gần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nhà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đứng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ngoài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cửa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nghe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thầy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giảng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ngày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nhặt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củi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tối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về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cậu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lại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lo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ôn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bắt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đom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đóm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bỏ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vào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vỏ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trứng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lấy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ánh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sáng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dùng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lá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viết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3" name="Rectangle: Rounded Corners 25"/>
          <p:cNvSpPr/>
          <p:nvPr/>
        </p:nvSpPr>
        <p:spPr>
          <a:xfrm>
            <a:off x="5125078" y="3111624"/>
            <a:ext cx="4076918" cy="19476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Siêng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miệt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1800" spc="-5" dirty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lang="vi-VN" sz="1800" spc="-5" dirty="0">
                <a:solidFill>
                  <a:schemeClr val="tx1"/>
                </a:solidFill>
                <a:latin typeface="+mj-lt"/>
                <a:cs typeface="Calibri Light"/>
              </a:rPr>
              <a:t>Kiên</a:t>
            </a:r>
            <a:r>
              <a:rPr lang="vi-VN" sz="1800" spc="-20" dirty="0">
                <a:solidFill>
                  <a:schemeClr val="tx1"/>
                </a:solidFill>
                <a:latin typeface="+mj-lt"/>
                <a:cs typeface="Calibri Light"/>
              </a:rPr>
              <a:t> </a:t>
            </a:r>
            <a:r>
              <a:rPr lang="vi-VN" sz="1800" spc="-5" dirty="0">
                <a:solidFill>
                  <a:schemeClr val="tx1"/>
                </a:solidFill>
                <a:latin typeface="+mj-lt"/>
                <a:cs typeface="Calibri Light"/>
              </a:rPr>
              <a:t>trì</a:t>
            </a:r>
            <a:r>
              <a:rPr lang="vi-VN" sz="1800" dirty="0">
                <a:solidFill>
                  <a:schemeClr val="tx1"/>
                </a:solidFill>
                <a:latin typeface="+mj-lt"/>
                <a:cs typeface="Calibri Light"/>
              </a:rPr>
              <a:t> </a:t>
            </a:r>
            <a:r>
              <a:rPr lang="vi-VN" sz="1800" spc="-5" dirty="0">
                <a:solidFill>
                  <a:schemeClr val="tx1"/>
                </a:solidFill>
                <a:latin typeface="+mj-lt"/>
                <a:cs typeface="Calibri Light"/>
              </a:rPr>
              <a:t>là</a:t>
            </a:r>
            <a:r>
              <a:rPr lang="vi-VN" sz="1800" dirty="0">
                <a:solidFill>
                  <a:schemeClr val="tx1"/>
                </a:solidFill>
                <a:latin typeface="+mj-lt"/>
                <a:cs typeface="Calibri Light"/>
              </a:rPr>
              <a:t> </a:t>
            </a:r>
            <a:r>
              <a:rPr lang="vi-VN" sz="1800" spc="-5" dirty="0">
                <a:solidFill>
                  <a:schemeClr val="tx1"/>
                </a:solidFill>
                <a:latin typeface="+mj-lt"/>
                <a:cs typeface="Calibri Light"/>
              </a:rPr>
              <a:t>sự</a:t>
            </a:r>
            <a:r>
              <a:rPr lang="vi-VN" sz="1800" dirty="0">
                <a:solidFill>
                  <a:schemeClr val="tx1"/>
                </a:solidFill>
                <a:latin typeface="+mj-lt"/>
                <a:cs typeface="Calibri Light"/>
              </a:rPr>
              <a:t> </a:t>
            </a:r>
            <a:r>
              <a:rPr lang="vi-VN" sz="1800" spc="-5" dirty="0">
                <a:solidFill>
                  <a:schemeClr val="tx1"/>
                </a:solidFill>
                <a:latin typeface="+mj-lt"/>
                <a:cs typeface="Calibri Light"/>
              </a:rPr>
              <a:t>quyết</a:t>
            </a:r>
            <a:r>
              <a:rPr lang="vi-VN" sz="1800" dirty="0">
                <a:solidFill>
                  <a:schemeClr val="tx1"/>
                </a:solidFill>
                <a:latin typeface="+mj-lt"/>
                <a:cs typeface="Calibri Light"/>
              </a:rPr>
              <a:t> </a:t>
            </a:r>
            <a:r>
              <a:rPr lang="vi-VN" sz="1800" spc="-30" dirty="0">
                <a:solidFill>
                  <a:schemeClr val="tx1"/>
                </a:solidFill>
                <a:latin typeface="+mj-lt"/>
                <a:cs typeface="Calibri Light"/>
              </a:rPr>
              <a:t>tâm</a:t>
            </a:r>
            <a:r>
              <a:rPr lang="vi-VN" sz="1800" spc="5" dirty="0">
                <a:solidFill>
                  <a:schemeClr val="tx1"/>
                </a:solidFill>
                <a:latin typeface="+mj-lt"/>
                <a:cs typeface="Calibri Light"/>
              </a:rPr>
              <a:t> </a:t>
            </a:r>
            <a:r>
              <a:rPr lang="vi-VN" sz="1800" spc="-5" dirty="0">
                <a:solidFill>
                  <a:schemeClr val="tx1"/>
                </a:solidFill>
                <a:latin typeface="+mj-lt"/>
                <a:cs typeface="Calibri Light"/>
              </a:rPr>
              <a:t>làm đến</a:t>
            </a:r>
            <a:r>
              <a:rPr lang="vi-VN" sz="1800" dirty="0">
                <a:solidFill>
                  <a:schemeClr val="tx1"/>
                </a:solidFill>
                <a:latin typeface="+mj-lt"/>
                <a:cs typeface="Calibri Light"/>
              </a:rPr>
              <a:t> </a:t>
            </a:r>
            <a:r>
              <a:rPr lang="vi-VN" sz="1800" spc="-10" dirty="0">
                <a:solidFill>
                  <a:schemeClr val="tx1"/>
                </a:solidFill>
                <a:latin typeface="+mj-lt"/>
                <a:cs typeface="Calibri Light"/>
              </a:rPr>
              <a:t>cùng</a:t>
            </a:r>
            <a:r>
              <a:rPr lang="vi-VN" sz="1800" spc="-5" dirty="0">
                <a:solidFill>
                  <a:schemeClr val="tx1"/>
                </a:solidFill>
                <a:latin typeface="+mj-lt"/>
                <a:cs typeface="Calibri Light"/>
              </a:rPr>
              <a:t> dù </a:t>
            </a:r>
            <a:r>
              <a:rPr lang="vi-VN" sz="1800" spc="-890" dirty="0">
                <a:solidFill>
                  <a:schemeClr val="tx1"/>
                </a:solidFill>
                <a:latin typeface="+mj-lt"/>
                <a:cs typeface="Calibri Light"/>
              </a:rPr>
              <a:t> </a:t>
            </a:r>
            <a:r>
              <a:rPr lang="vi-VN" sz="1800" spc="-5" dirty="0">
                <a:solidFill>
                  <a:schemeClr val="tx1"/>
                </a:solidFill>
                <a:latin typeface="+mj-lt"/>
                <a:cs typeface="Calibri Light"/>
              </a:rPr>
              <a:t>gặp khó khăn,</a:t>
            </a:r>
            <a:r>
              <a:rPr lang="vi-VN" sz="1800" spc="-15" dirty="0">
                <a:solidFill>
                  <a:schemeClr val="tx1"/>
                </a:solidFill>
                <a:latin typeface="+mj-lt"/>
                <a:cs typeface="Calibri Light"/>
              </a:rPr>
              <a:t> </a:t>
            </a:r>
            <a:r>
              <a:rPr lang="vi-VN" sz="1800" spc="-5" dirty="0">
                <a:solidFill>
                  <a:schemeClr val="tx1"/>
                </a:solidFill>
                <a:latin typeface="+mj-lt"/>
                <a:cs typeface="Calibri Light"/>
              </a:rPr>
              <a:t>gian</a:t>
            </a:r>
            <a:r>
              <a:rPr lang="vi-VN" sz="1800" dirty="0">
                <a:solidFill>
                  <a:schemeClr val="tx1"/>
                </a:solidFill>
                <a:latin typeface="+mj-lt"/>
                <a:cs typeface="Calibri Light"/>
              </a:rPr>
              <a:t> </a:t>
            </a:r>
            <a:r>
              <a:rPr lang="vi-VN" sz="1800" spc="-5" dirty="0">
                <a:solidFill>
                  <a:schemeClr val="tx1"/>
                </a:solidFill>
                <a:latin typeface="+mj-lt"/>
                <a:cs typeface="Calibri Light"/>
              </a:rPr>
              <a:t>khổ.</a:t>
            </a:r>
            <a:endParaRPr lang="vi-VN" sz="1800" dirty="0">
              <a:solidFill>
                <a:schemeClr val="tx1"/>
              </a:solidFill>
              <a:latin typeface="+mj-lt"/>
              <a:cs typeface="Calibri Light"/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4" name="Rectangle: Rounded Corners 15"/>
          <p:cNvSpPr/>
          <p:nvPr/>
        </p:nvSpPr>
        <p:spPr>
          <a:xfrm>
            <a:off x="5791201" y="1677559"/>
            <a:ext cx="2795630" cy="128849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/>
            <a:r>
              <a:rPr lang="en-US" sz="21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57" name="Google Shape;1654;p46"/>
          <p:cNvGrpSpPr/>
          <p:nvPr/>
        </p:nvGrpSpPr>
        <p:grpSpPr>
          <a:xfrm rot="1442538">
            <a:off x="8406534" y="67498"/>
            <a:ext cx="620274" cy="992084"/>
            <a:chOff x="5912507" y="2604871"/>
            <a:chExt cx="767838" cy="1463762"/>
          </a:xfrm>
        </p:grpSpPr>
        <p:sp>
          <p:nvSpPr>
            <p:cNvPr id="58" name="Google Shape;1655;p46"/>
            <p:cNvSpPr/>
            <p:nvPr/>
          </p:nvSpPr>
          <p:spPr>
            <a:xfrm>
              <a:off x="6015894" y="3385761"/>
              <a:ext cx="69068" cy="163056"/>
            </a:xfrm>
            <a:custGeom>
              <a:avLst/>
              <a:gdLst/>
              <a:ahLst/>
              <a:cxnLst/>
              <a:rect l="l" t="t" r="r" b="b"/>
              <a:pathLst>
                <a:path w="3858" h="9108" extrusionOk="0">
                  <a:moveTo>
                    <a:pt x="3629" y="0"/>
                  </a:moveTo>
                  <a:cubicBezTo>
                    <a:pt x="3401" y="160"/>
                    <a:pt x="3173" y="320"/>
                    <a:pt x="2945" y="502"/>
                  </a:cubicBezTo>
                  <a:cubicBezTo>
                    <a:pt x="2899" y="548"/>
                    <a:pt x="2876" y="662"/>
                    <a:pt x="2853" y="730"/>
                  </a:cubicBezTo>
                  <a:cubicBezTo>
                    <a:pt x="1963" y="3173"/>
                    <a:pt x="1096" y="5615"/>
                    <a:pt x="206" y="8080"/>
                  </a:cubicBezTo>
                  <a:cubicBezTo>
                    <a:pt x="160" y="8240"/>
                    <a:pt x="91" y="8400"/>
                    <a:pt x="0" y="8674"/>
                  </a:cubicBezTo>
                  <a:cubicBezTo>
                    <a:pt x="91" y="8788"/>
                    <a:pt x="206" y="8948"/>
                    <a:pt x="320" y="9107"/>
                  </a:cubicBezTo>
                  <a:cubicBezTo>
                    <a:pt x="525" y="8970"/>
                    <a:pt x="868" y="8856"/>
                    <a:pt x="936" y="8651"/>
                  </a:cubicBezTo>
                  <a:cubicBezTo>
                    <a:pt x="1918" y="6026"/>
                    <a:pt x="2876" y="3401"/>
                    <a:pt x="3789" y="753"/>
                  </a:cubicBezTo>
                  <a:cubicBezTo>
                    <a:pt x="3858" y="548"/>
                    <a:pt x="3675" y="251"/>
                    <a:pt x="36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656;p46"/>
            <p:cNvSpPr/>
            <p:nvPr/>
          </p:nvSpPr>
          <p:spPr>
            <a:xfrm>
              <a:off x="5993820" y="3561241"/>
              <a:ext cx="28626" cy="48229"/>
            </a:xfrm>
            <a:custGeom>
              <a:avLst/>
              <a:gdLst/>
              <a:ahLst/>
              <a:cxnLst/>
              <a:rect l="l" t="t" r="r" b="b"/>
              <a:pathLst>
                <a:path w="1599" h="2694" extrusionOk="0">
                  <a:moveTo>
                    <a:pt x="1142" y="1"/>
                  </a:moveTo>
                  <a:cubicBezTo>
                    <a:pt x="1014" y="1"/>
                    <a:pt x="795" y="79"/>
                    <a:pt x="777" y="173"/>
                  </a:cubicBezTo>
                  <a:cubicBezTo>
                    <a:pt x="480" y="835"/>
                    <a:pt x="229" y="1519"/>
                    <a:pt x="23" y="2227"/>
                  </a:cubicBezTo>
                  <a:cubicBezTo>
                    <a:pt x="1" y="2341"/>
                    <a:pt x="160" y="2592"/>
                    <a:pt x="297" y="2683"/>
                  </a:cubicBezTo>
                  <a:cubicBezTo>
                    <a:pt x="312" y="2691"/>
                    <a:pt x="331" y="2694"/>
                    <a:pt x="354" y="2694"/>
                  </a:cubicBezTo>
                  <a:cubicBezTo>
                    <a:pt x="476" y="2694"/>
                    <a:pt x="696" y="2601"/>
                    <a:pt x="754" y="2524"/>
                  </a:cubicBezTo>
                  <a:cubicBezTo>
                    <a:pt x="1051" y="1885"/>
                    <a:pt x="1302" y="1223"/>
                    <a:pt x="1598" y="515"/>
                  </a:cubicBezTo>
                  <a:cubicBezTo>
                    <a:pt x="1461" y="332"/>
                    <a:pt x="1370" y="104"/>
                    <a:pt x="1210" y="13"/>
                  </a:cubicBezTo>
                  <a:cubicBezTo>
                    <a:pt x="1194" y="5"/>
                    <a:pt x="1170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657;p46"/>
            <p:cNvSpPr/>
            <p:nvPr/>
          </p:nvSpPr>
          <p:spPr>
            <a:xfrm>
              <a:off x="5941401" y="2980466"/>
              <a:ext cx="642503" cy="868414"/>
            </a:xfrm>
            <a:custGeom>
              <a:avLst/>
              <a:gdLst/>
              <a:ahLst/>
              <a:cxnLst/>
              <a:rect l="l" t="t" r="r" b="b"/>
              <a:pathLst>
                <a:path w="35889" h="48508" extrusionOk="0">
                  <a:moveTo>
                    <a:pt x="17541" y="1"/>
                  </a:moveTo>
                  <a:cubicBezTo>
                    <a:pt x="16991" y="1"/>
                    <a:pt x="16432" y="220"/>
                    <a:pt x="16122" y="658"/>
                  </a:cubicBezTo>
                  <a:cubicBezTo>
                    <a:pt x="16030" y="681"/>
                    <a:pt x="15939" y="750"/>
                    <a:pt x="15893" y="887"/>
                  </a:cubicBezTo>
                  <a:cubicBezTo>
                    <a:pt x="11762" y="11706"/>
                    <a:pt x="7653" y="22525"/>
                    <a:pt x="3522" y="33367"/>
                  </a:cubicBezTo>
                  <a:cubicBezTo>
                    <a:pt x="2381" y="36380"/>
                    <a:pt x="1240" y="39393"/>
                    <a:pt x="98" y="42429"/>
                  </a:cubicBezTo>
                  <a:cubicBezTo>
                    <a:pt x="0" y="42674"/>
                    <a:pt x="231" y="42873"/>
                    <a:pt x="462" y="42873"/>
                  </a:cubicBezTo>
                  <a:cubicBezTo>
                    <a:pt x="553" y="42873"/>
                    <a:pt x="644" y="42842"/>
                    <a:pt x="715" y="42771"/>
                  </a:cubicBezTo>
                  <a:cubicBezTo>
                    <a:pt x="1217" y="42292"/>
                    <a:pt x="1742" y="41835"/>
                    <a:pt x="2335" y="41424"/>
                  </a:cubicBezTo>
                  <a:cubicBezTo>
                    <a:pt x="2799" y="41108"/>
                    <a:pt x="3576" y="40499"/>
                    <a:pt x="4195" y="40499"/>
                  </a:cubicBezTo>
                  <a:cubicBezTo>
                    <a:pt x="4246" y="40499"/>
                    <a:pt x="4296" y="40503"/>
                    <a:pt x="4344" y="40511"/>
                  </a:cubicBezTo>
                  <a:cubicBezTo>
                    <a:pt x="4983" y="40625"/>
                    <a:pt x="5280" y="41356"/>
                    <a:pt x="5371" y="41926"/>
                  </a:cubicBezTo>
                  <a:cubicBezTo>
                    <a:pt x="5462" y="42634"/>
                    <a:pt x="5417" y="43364"/>
                    <a:pt x="5599" y="44072"/>
                  </a:cubicBezTo>
                  <a:cubicBezTo>
                    <a:pt x="5637" y="44222"/>
                    <a:pt x="5782" y="44341"/>
                    <a:pt x="5946" y="44341"/>
                  </a:cubicBezTo>
                  <a:cubicBezTo>
                    <a:pt x="5982" y="44341"/>
                    <a:pt x="6019" y="44335"/>
                    <a:pt x="6056" y="44323"/>
                  </a:cubicBezTo>
                  <a:cubicBezTo>
                    <a:pt x="6581" y="44186"/>
                    <a:pt x="6992" y="43889"/>
                    <a:pt x="7425" y="43570"/>
                  </a:cubicBezTo>
                  <a:cubicBezTo>
                    <a:pt x="7813" y="43250"/>
                    <a:pt x="8247" y="42794"/>
                    <a:pt x="8749" y="42702"/>
                  </a:cubicBezTo>
                  <a:cubicBezTo>
                    <a:pt x="8799" y="42694"/>
                    <a:pt x="8847" y="42690"/>
                    <a:pt x="8893" y="42690"/>
                  </a:cubicBezTo>
                  <a:cubicBezTo>
                    <a:pt x="9485" y="42690"/>
                    <a:pt x="9806" y="43336"/>
                    <a:pt x="9890" y="43844"/>
                  </a:cubicBezTo>
                  <a:cubicBezTo>
                    <a:pt x="10004" y="44597"/>
                    <a:pt x="9868" y="45350"/>
                    <a:pt x="10050" y="46103"/>
                  </a:cubicBezTo>
                  <a:cubicBezTo>
                    <a:pt x="10084" y="46271"/>
                    <a:pt x="10251" y="46376"/>
                    <a:pt x="10411" y="46376"/>
                  </a:cubicBezTo>
                  <a:cubicBezTo>
                    <a:pt x="10469" y="46376"/>
                    <a:pt x="10526" y="46362"/>
                    <a:pt x="10575" y="46332"/>
                  </a:cubicBezTo>
                  <a:cubicBezTo>
                    <a:pt x="11808" y="45624"/>
                    <a:pt x="12812" y="44163"/>
                    <a:pt x="14341" y="44118"/>
                  </a:cubicBezTo>
                  <a:cubicBezTo>
                    <a:pt x="14361" y="44117"/>
                    <a:pt x="14381" y="44117"/>
                    <a:pt x="14401" y="44117"/>
                  </a:cubicBezTo>
                  <a:cubicBezTo>
                    <a:pt x="16094" y="44117"/>
                    <a:pt x="15867" y="46048"/>
                    <a:pt x="15597" y="47176"/>
                  </a:cubicBezTo>
                  <a:cubicBezTo>
                    <a:pt x="15534" y="47426"/>
                    <a:pt x="15738" y="47639"/>
                    <a:pt x="15983" y="47639"/>
                  </a:cubicBezTo>
                  <a:cubicBezTo>
                    <a:pt x="16006" y="47639"/>
                    <a:pt x="16029" y="47637"/>
                    <a:pt x="16053" y="47633"/>
                  </a:cubicBezTo>
                  <a:cubicBezTo>
                    <a:pt x="17057" y="47382"/>
                    <a:pt x="17674" y="46400"/>
                    <a:pt x="18678" y="46172"/>
                  </a:cubicBezTo>
                  <a:cubicBezTo>
                    <a:pt x="18760" y="46152"/>
                    <a:pt x="18840" y="46142"/>
                    <a:pt x="18920" y="46142"/>
                  </a:cubicBezTo>
                  <a:cubicBezTo>
                    <a:pt x="19640" y="46142"/>
                    <a:pt x="20239" y="46934"/>
                    <a:pt x="20116" y="47633"/>
                  </a:cubicBezTo>
                  <a:cubicBezTo>
                    <a:pt x="20070" y="47770"/>
                    <a:pt x="20025" y="47907"/>
                    <a:pt x="19979" y="48066"/>
                  </a:cubicBezTo>
                  <a:cubicBezTo>
                    <a:pt x="19889" y="48322"/>
                    <a:pt x="20125" y="48508"/>
                    <a:pt x="20349" y="48508"/>
                  </a:cubicBezTo>
                  <a:cubicBezTo>
                    <a:pt x="20465" y="48508"/>
                    <a:pt x="20579" y="48457"/>
                    <a:pt x="20641" y="48340"/>
                  </a:cubicBezTo>
                  <a:cubicBezTo>
                    <a:pt x="20732" y="48181"/>
                    <a:pt x="20801" y="47998"/>
                    <a:pt x="20824" y="47838"/>
                  </a:cubicBezTo>
                  <a:cubicBezTo>
                    <a:pt x="23791" y="39416"/>
                    <a:pt x="26918" y="31039"/>
                    <a:pt x="30228" y="22730"/>
                  </a:cubicBezTo>
                  <a:cubicBezTo>
                    <a:pt x="31049" y="20653"/>
                    <a:pt x="31894" y="18576"/>
                    <a:pt x="32761" y="16499"/>
                  </a:cubicBezTo>
                  <a:cubicBezTo>
                    <a:pt x="33583" y="14490"/>
                    <a:pt x="34450" y="12482"/>
                    <a:pt x="35067" y="10405"/>
                  </a:cubicBezTo>
                  <a:cubicBezTo>
                    <a:pt x="35386" y="9378"/>
                    <a:pt x="35637" y="8350"/>
                    <a:pt x="35774" y="7278"/>
                  </a:cubicBezTo>
                  <a:cubicBezTo>
                    <a:pt x="35820" y="6912"/>
                    <a:pt x="35888" y="6524"/>
                    <a:pt x="35660" y="6205"/>
                  </a:cubicBezTo>
                  <a:cubicBezTo>
                    <a:pt x="35409" y="5863"/>
                    <a:pt x="34998" y="5771"/>
                    <a:pt x="34610" y="5680"/>
                  </a:cubicBezTo>
                  <a:cubicBezTo>
                    <a:pt x="32465" y="5155"/>
                    <a:pt x="30319" y="4561"/>
                    <a:pt x="28196" y="3900"/>
                  </a:cubicBezTo>
                  <a:cubicBezTo>
                    <a:pt x="25822" y="3146"/>
                    <a:pt x="23494" y="2302"/>
                    <a:pt x="21189" y="1343"/>
                  </a:cubicBezTo>
                  <a:cubicBezTo>
                    <a:pt x="20595" y="1092"/>
                    <a:pt x="20002" y="841"/>
                    <a:pt x="19408" y="590"/>
                  </a:cubicBezTo>
                  <a:cubicBezTo>
                    <a:pt x="18929" y="384"/>
                    <a:pt x="18473" y="133"/>
                    <a:pt x="17948" y="42"/>
                  </a:cubicBezTo>
                  <a:cubicBezTo>
                    <a:pt x="17815" y="15"/>
                    <a:pt x="17678" y="1"/>
                    <a:pt x="175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658;p46"/>
            <p:cNvSpPr/>
            <p:nvPr/>
          </p:nvSpPr>
          <p:spPr>
            <a:xfrm>
              <a:off x="6388158" y="3115648"/>
              <a:ext cx="112374" cy="268538"/>
            </a:xfrm>
            <a:custGeom>
              <a:avLst/>
              <a:gdLst/>
              <a:ahLst/>
              <a:cxnLst/>
              <a:rect l="l" t="t" r="r" b="b"/>
              <a:pathLst>
                <a:path w="6277" h="15000" extrusionOk="0">
                  <a:moveTo>
                    <a:pt x="6003" y="1"/>
                  </a:moveTo>
                  <a:cubicBezTo>
                    <a:pt x="5820" y="1"/>
                    <a:pt x="5569" y="115"/>
                    <a:pt x="5455" y="252"/>
                  </a:cubicBezTo>
                  <a:cubicBezTo>
                    <a:pt x="5318" y="411"/>
                    <a:pt x="5273" y="640"/>
                    <a:pt x="5181" y="845"/>
                  </a:cubicBezTo>
                  <a:cubicBezTo>
                    <a:pt x="3629" y="5182"/>
                    <a:pt x="2054" y="9519"/>
                    <a:pt x="502" y="13856"/>
                  </a:cubicBezTo>
                  <a:cubicBezTo>
                    <a:pt x="365" y="14221"/>
                    <a:pt x="0" y="14746"/>
                    <a:pt x="571" y="14951"/>
                  </a:cubicBezTo>
                  <a:cubicBezTo>
                    <a:pt x="657" y="14984"/>
                    <a:pt x="731" y="14999"/>
                    <a:pt x="796" y="14999"/>
                  </a:cubicBezTo>
                  <a:cubicBezTo>
                    <a:pt x="1173" y="14999"/>
                    <a:pt x="1207" y="14487"/>
                    <a:pt x="1324" y="14175"/>
                  </a:cubicBezTo>
                  <a:cubicBezTo>
                    <a:pt x="2922" y="9793"/>
                    <a:pt x="4497" y="5387"/>
                    <a:pt x="6094" y="982"/>
                  </a:cubicBezTo>
                  <a:cubicBezTo>
                    <a:pt x="6140" y="822"/>
                    <a:pt x="6209" y="663"/>
                    <a:pt x="6277" y="411"/>
                  </a:cubicBezTo>
                  <a:cubicBezTo>
                    <a:pt x="6209" y="274"/>
                    <a:pt x="6117" y="23"/>
                    <a:pt x="6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659;p46"/>
            <p:cNvSpPr/>
            <p:nvPr/>
          </p:nvSpPr>
          <p:spPr>
            <a:xfrm>
              <a:off x="6341164" y="3414190"/>
              <a:ext cx="48229" cy="106860"/>
            </a:xfrm>
            <a:custGeom>
              <a:avLst/>
              <a:gdLst/>
              <a:ahLst/>
              <a:cxnLst/>
              <a:rect l="l" t="t" r="r" b="b"/>
              <a:pathLst>
                <a:path w="2694" h="5969" extrusionOk="0">
                  <a:moveTo>
                    <a:pt x="2252" y="0"/>
                  </a:moveTo>
                  <a:cubicBezTo>
                    <a:pt x="1981" y="0"/>
                    <a:pt x="1873" y="321"/>
                    <a:pt x="1780" y="580"/>
                  </a:cubicBezTo>
                  <a:cubicBezTo>
                    <a:pt x="1233" y="2087"/>
                    <a:pt x="685" y="3616"/>
                    <a:pt x="137" y="5146"/>
                  </a:cubicBezTo>
                  <a:cubicBezTo>
                    <a:pt x="91" y="5260"/>
                    <a:pt x="69" y="5351"/>
                    <a:pt x="0" y="5579"/>
                  </a:cubicBezTo>
                  <a:cubicBezTo>
                    <a:pt x="88" y="5689"/>
                    <a:pt x="261" y="5968"/>
                    <a:pt x="314" y="5968"/>
                  </a:cubicBezTo>
                  <a:cubicBezTo>
                    <a:pt x="316" y="5968"/>
                    <a:pt x="318" y="5968"/>
                    <a:pt x="320" y="5967"/>
                  </a:cubicBezTo>
                  <a:cubicBezTo>
                    <a:pt x="548" y="5876"/>
                    <a:pt x="822" y="5739"/>
                    <a:pt x="913" y="5556"/>
                  </a:cubicBezTo>
                  <a:cubicBezTo>
                    <a:pt x="1507" y="3981"/>
                    <a:pt x="2077" y="2429"/>
                    <a:pt x="2602" y="832"/>
                  </a:cubicBezTo>
                  <a:cubicBezTo>
                    <a:pt x="2694" y="603"/>
                    <a:pt x="2602" y="124"/>
                    <a:pt x="2465" y="55"/>
                  </a:cubicBezTo>
                  <a:cubicBezTo>
                    <a:pt x="2384" y="17"/>
                    <a:pt x="2314" y="0"/>
                    <a:pt x="2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660;p46"/>
            <p:cNvSpPr/>
            <p:nvPr/>
          </p:nvSpPr>
          <p:spPr>
            <a:xfrm>
              <a:off x="5912507" y="2604871"/>
              <a:ext cx="767838" cy="1463762"/>
            </a:xfrm>
            <a:custGeom>
              <a:avLst/>
              <a:gdLst/>
              <a:ahLst/>
              <a:cxnLst/>
              <a:rect l="l" t="t" r="r" b="b"/>
              <a:pathLst>
                <a:path w="42890" h="81763" extrusionOk="0">
                  <a:moveTo>
                    <a:pt x="26513" y="1100"/>
                  </a:moveTo>
                  <a:cubicBezTo>
                    <a:pt x="31960" y="1100"/>
                    <a:pt x="36744" y="3112"/>
                    <a:pt x="41109" y="6437"/>
                  </a:cubicBezTo>
                  <a:cubicBezTo>
                    <a:pt x="35334" y="5501"/>
                    <a:pt x="29856" y="3629"/>
                    <a:pt x="24538" y="1187"/>
                  </a:cubicBezTo>
                  <a:cubicBezTo>
                    <a:pt x="25206" y="1129"/>
                    <a:pt x="25864" y="1100"/>
                    <a:pt x="26513" y="1100"/>
                  </a:cubicBezTo>
                  <a:close/>
                  <a:moveTo>
                    <a:pt x="23237" y="1689"/>
                  </a:moveTo>
                  <a:cubicBezTo>
                    <a:pt x="29171" y="4382"/>
                    <a:pt x="35220" y="6482"/>
                    <a:pt x="41679" y="7532"/>
                  </a:cubicBezTo>
                  <a:cubicBezTo>
                    <a:pt x="41634" y="7669"/>
                    <a:pt x="41565" y="7898"/>
                    <a:pt x="41474" y="8126"/>
                  </a:cubicBezTo>
                  <a:cubicBezTo>
                    <a:pt x="40470" y="10933"/>
                    <a:pt x="39420" y="13764"/>
                    <a:pt x="38438" y="16594"/>
                  </a:cubicBezTo>
                  <a:cubicBezTo>
                    <a:pt x="38251" y="17155"/>
                    <a:pt x="37988" y="17379"/>
                    <a:pt x="37547" y="17379"/>
                  </a:cubicBezTo>
                  <a:cubicBezTo>
                    <a:pt x="37450" y="17379"/>
                    <a:pt x="37344" y="17368"/>
                    <a:pt x="37228" y="17347"/>
                  </a:cubicBezTo>
                  <a:cubicBezTo>
                    <a:pt x="35151" y="16936"/>
                    <a:pt x="33029" y="16708"/>
                    <a:pt x="31020" y="16115"/>
                  </a:cubicBezTo>
                  <a:cubicBezTo>
                    <a:pt x="27710" y="15133"/>
                    <a:pt x="24469" y="13946"/>
                    <a:pt x="21205" y="12782"/>
                  </a:cubicBezTo>
                  <a:cubicBezTo>
                    <a:pt x="19448" y="12143"/>
                    <a:pt x="19493" y="12052"/>
                    <a:pt x="20109" y="10340"/>
                  </a:cubicBezTo>
                  <a:cubicBezTo>
                    <a:pt x="21068" y="7646"/>
                    <a:pt x="22050" y="4930"/>
                    <a:pt x="23031" y="2237"/>
                  </a:cubicBezTo>
                  <a:cubicBezTo>
                    <a:pt x="23100" y="2031"/>
                    <a:pt x="23191" y="1826"/>
                    <a:pt x="23237" y="1689"/>
                  </a:cubicBezTo>
                  <a:close/>
                  <a:moveTo>
                    <a:pt x="19196" y="12896"/>
                  </a:moveTo>
                  <a:cubicBezTo>
                    <a:pt x="25222" y="15361"/>
                    <a:pt x="31203" y="17667"/>
                    <a:pt x="37776" y="18306"/>
                  </a:cubicBezTo>
                  <a:cubicBezTo>
                    <a:pt x="37616" y="18808"/>
                    <a:pt x="37502" y="19287"/>
                    <a:pt x="37251" y="19721"/>
                  </a:cubicBezTo>
                  <a:cubicBezTo>
                    <a:pt x="37191" y="19861"/>
                    <a:pt x="36887" y="19931"/>
                    <a:pt x="36674" y="19931"/>
                  </a:cubicBezTo>
                  <a:cubicBezTo>
                    <a:pt x="36644" y="19931"/>
                    <a:pt x="36615" y="19929"/>
                    <a:pt x="36589" y="19926"/>
                  </a:cubicBezTo>
                  <a:cubicBezTo>
                    <a:pt x="35060" y="19653"/>
                    <a:pt x="33531" y="19401"/>
                    <a:pt x="32024" y="19036"/>
                  </a:cubicBezTo>
                  <a:cubicBezTo>
                    <a:pt x="29536" y="18420"/>
                    <a:pt x="27048" y="17804"/>
                    <a:pt x="24629" y="17005"/>
                  </a:cubicBezTo>
                  <a:cubicBezTo>
                    <a:pt x="22803" y="16411"/>
                    <a:pt x="21091" y="15498"/>
                    <a:pt x="19333" y="14745"/>
                  </a:cubicBezTo>
                  <a:cubicBezTo>
                    <a:pt x="18763" y="14494"/>
                    <a:pt x="18626" y="14129"/>
                    <a:pt x="18923" y="13604"/>
                  </a:cubicBezTo>
                  <a:cubicBezTo>
                    <a:pt x="19037" y="13376"/>
                    <a:pt x="19105" y="13102"/>
                    <a:pt x="19196" y="12896"/>
                  </a:cubicBezTo>
                  <a:close/>
                  <a:moveTo>
                    <a:pt x="18352" y="15202"/>
                  </a:moveTo>
                  <a:cubicBezTo>
                    <a:pt x="21182" y="16959"/>
                    <a:pt x="24241" y="17963"/>
                    <a:pt x="27368" y="18785"/>
                  </a:cubicBezTo>
                  <a:cubicBezTo>
                    <a:pt x="30472" y="19584"/>
                    <a:pt x="33599" y="20269"/>
                    <a:pt x="36772" y="21022"/>
                  </a:cubicBezTo>
                  <a:cubicBezTo>
                    <a:pt x="36772" y="21068"/>
                    <a:pt x="36749" y="21227"/>
                    <a:pt x="36681" y="21387"/>
                  </a:cubicBezTo>
                  <a:cubicBezTo>
                    <a:pt x="36315" y="22460"/>
                    <a:pt x="35882" y="23510"/>
                    <a:pt x="35562" y="24606"/>
                  </a:cubicBezTo>
                  <a:cubicBezTo>
                    <a:pt x="35419" y="25036"/>
                    <a:pt x="35205" y="25184"/>
                    <a:pt x="34866" y="25184"/>
                  </a:cubicBezTo>
                  <a:cubicBezTo>
                    <a:pt x="34773" y="25184"/>
                    <a:pt x="34671" y="25173"/>
                    <a:pt x="34558" y="25153"/>
                  </a:cubicBezTo>
                  <a:cubicBezTo>
                    <a:pt x="29833" y="24332"/>
                    <a:pt x="25268" y="22962"/>
                    <a:pt x="20817" y="21159"/>
                  </a:cubicBezTo>
                  <a:cubicBezTo>
                    <a:pt x="19493" y="20611"/>
                    <a:pt x="18192" y="20041"/>
                    <a:pt x="16800" y="19470"/>
                  </a:cubicBezTo>
                  <a:cubicBezTo>
                    <a:pt x="17348" y="17986"/>
                    <a:pt x="17850" y="16617"/>
                    <a:pt x="18352" y="15202"/>
                  </a:cubicBezTo>
                  <a:close/>
                  <a:moveTo>
                    <a:pt x="16503" y="20292"/>
                  </a:moveTo>
                  <a:cubicBezTo>
                    <a:pt x="17713" y="20817"/>
                    <a:pt x="18808" y="21319"/>
                    <a:pt x="19973" y="21844"/>
                  </a:cubicBezTo>
                  <a:cubicBezTo>
                    <a:pt x="19881" y="22095"/>
                    <a:pt x="19790" y="22300"/>
                    <a:pt x="19721" y="22529"/>
                  </a:cubicBezTo>
                  <a:cubicBezTo>
                    <a:pt x="15499" y="34215"/>
                    <a:pt x="11276" y="45902"/>
                    <a:pt x="7076" y="57588"/>
                  </a:cubicBezTo>
                  <a:cubicBezTo>
                    <a:pt x="6711" y="58615"/>
                    <a:pt x="6483" y="59665"/>
                    <a:pt x="6163" y="60715"/>
                  </a:cubicBezTo>
                  <a:cubicBezTo>
                    <a:pt x="6140" y="60829"/>
                    <a:pt x="6072" y="60943"/>
                    <a:pt x="5889" y="61080"/>
                  </a:cubicBezTo>
                  <a:cubicBezTo>
                    <a:pt x="5844" y="60875"/>
                    <a:pt x="5821" y="60692"/>
                    <a:pt x="5775" y="60487"/>
                  </a:cubicBezTo>
                  <a:cubicBezTo>
                    <a:pt x="5620" y="59693"/>
                    <a:pt x="5177" y="59251"/>
                    <a:pt x="4536" y="59251"/>
                  </a:cubicBezTo>
                  <a:cubicBezTo>
                    <a:pt x="4329" y="59251"/>
                    <a:pt x="4102" y="59297"/>
                    <a:pt x="3858" y="59391"/>
                  </a:cubicBezTo>
                  <a:cubicBezTo>
                    <a:pt x="3264" y="59620"/>
                    <a:pt x="2717" y="60008"/>
                    <a:pt x="2055" y="60396"/>
                  </a:cubicBezTo>
                  <a:cubicBezTo>
                    <a:pt x="6871" y="46997"/>
                    <a:pt x="11664" y="33690"/>
                    <a:pt x="16503" y="20292"/>
                  </a:cubicBezTo>
                  <a:close/>
                  <a:moveTo>
                    <a:pt x="20817" y="22209"/>
                  </a:moveTo>
                  <a:cubicBezTo>
                    <a:pt x="22232" y="22711"/>
                    <a:pt x="23556" y="23190"/>
                    <a:pt x="24971" y="23670"/>
                  </a:cubicBezTo>
                  <a:cubicBezTo>
                    <a:pt x="20269" y="36703"/>
                    <a:pt x="15590" y="49691"/>
                    <a:pt x="10842" y="62792"/>
                  </a:cubicBezTo>
                  <a:cubicBezTo>
                    <a:pt x="10441" y="61620"/>
                    <a:pt x="9968" y="61105"/>
                    <a:pt x="9224" y="61105"/>
                  </a:cubicBezTo>
                  <a:cubicBezTo>
                    <a:pt x="8866" y="61105"/>
                    <a:pt x="8447" y="61223"/>
                    <a:pt x="7944" y="61446"/>
                  </a:cubicBezTo>
                  <a:cubicBezTo>
                    <a:pt x="7510" y="61628"/>
                    <a:pt x="7099" y="61879"/>
                    <a:pt x="6665" y="62108"/>
                  </a:cubicBezTo>
                  <a:cubicBezTo>
                    <a:pt x="6665" y="62039"/>
                    <a:pt x="6620" y="61971"/>
                    <a:pt x="6643" y="61925"/>
                  </a:cubicBezTo>
                  <a:cubicBezTo>
                    <a:pt x="8971" y="55328"/>
                    <a:pt x="11276" y="48732"/>
                    <a:pt x="13627" y="42135"/>
                  </a:cubicBezTo>
                  <a:cubicBezTo>
                    <a:pt x="15887" y="35767"/>
                    <a:pt x="18215" y="29399"/>
                    <a:pt x="20497" y="23054"/>
                  </a:cubicBezTo>
                  <a:cubicBezTo>
                    <a:pt x="20612" y="22780"/>
                    <a:pt x="20703" y="22506"/>
                    <a:pt x="20817" y="22209"/>
                  </a:cubicBezTo>
                  <a:close/>
                  <a:moveTo>
                    <a:pt x="25816" y="23944"/>
                  </a:moveTo>
                  <a:cubicBezTo>
                    <a:pt x="27345" y="24377"/>
                    <a:pt x="28783" y="24788"/>
                    <a:pt x="30290" y="25222"/>
                  </a:cubicBezTo>
                  <a:cubicBezTo>
                    <a:pt x="25633" y="38141"/>
                    <a:pt x="20977" y="51037"/>
                    <a:pt x="16320" y="63979"/>
                  </a:cubicBezTo>
                  <a:cubicBezTo>
                    <a:pt x="15865" y="63263"/>
                    <a:pt x="15479" y="62930"/>
                    <a:pt x="14898" y="62930"/>
                  </a:cubicBezTo>
                  <a:cubicBezTo>
                    <a:pt x="14664" y="62930"/>
                    <a:pt x="14398" y="62984"/>
                    <a:pt x="14084" y="63089"/>
                  </a:cubicBezTo>
                  <a:cubicBezTo>
                    <a:pt x="13308" y="63340"/>
                    <a:pt x="12600" y="63774"/>
                    <a:pt x="11870" y="64162"/>
                  </a:cubicBezTo>
                  <a:cubicBezTo>
                    <a:pt x="11641" y="64253"/>
                    <a:pt x="11459" y="64413"/>
                    <a:pt x="11139" y="64641"/>
                  </a:cubicBezTo>
                  <a:cubicBezTo>
                    <a:pt x="16069" y="50992"/>
                    <a:pt x="20931" y="37502"/>
                    <a:pt x="25816" y="23944"/>
                  </a:cubicBezTo>
                  <a:close/>
                  <a:moveTo>
                    <a:pt x="31180" y="25427"/>
                  </a:moveTo>
                  <a:cubicBezTo>
                    <a:pt x="32458" y="25656"/>
                    <a:pt x="33668" y="25884"/>
                    <a:pt x="34992" y="26135"/>
                  </a:cubicBezTo>
                  <a:cubicBezTo>
                    <a:pt x="30198" y="39351"/>
                    <a:pt x="25451" y="52521"/>
                    <a:pt x="20840" y="65303"/>
                  </a:cubicBezTo>
                  <a:cubicBezTo>
                    <a:pt x="20589" y="65166"/>
                    <a:pt x="20246" y="64915"/>
                    <a:pt x="19858" y="64847"/>
                  </a:cubicBezTo>
                  <a:cubicBezTo>
                    <a:pt x="19712" y="64825"/>
                    <a:pt x="19561" y="64814"/>
                    <a:pt x="19409" y="64814"/>
                  </a:cubicBezTo>
                  <a:cubicBezTo>
                    <a:pt x="19087" y="64814"/>
                    <a:pt x="18761" y="64860"/>
                    <a:pt x="18466" y="64938"/>
                  </a:cubicBezTo>
                  <a:cubicBezTo>
                    <a:pt x="17895" y="65098"/>
                    <a:pt x="17348" y="65372"/>
                    <a:pt x="16663" y="65645"/>
                  </a:cubicBezTo>
                  <a:cubicBezTo>
                    <a:pt x="21525" y="52179"/>
                    <a:pt x="26341" y="38826"/>
                    <a:pt x="31180" y="25427"/>
                  </a:cubicBezTo>
                  <a:close/>
                  <a:moveTo>
                    <a:pt x="4446" y="60150"/>
                  </a:moveTo>
                  <a:cubicBezTo>
                    <a:pt x="4772" y="60150"/>
                    <a:pt x="4916" y="60458"/>
                    <a:pt x="4931" y="61126"/>
                  </a:cubicBezTo>
                  <a:cubicBezTo>
                    <a:pt x="4953" y="61811"/>
                    <a:pt x="4862" y="62496"/>
                    <a:pt x="4817" y="63180"/>
                  </a:cubicBezTo>
                  <a:cubicBezTo>
                    <a:pt x="4794" y="63363"/>
                    <a:pt x="4702" y="63546"/>
                    <a:pt x="4725" y="63705"/>
                  </a:cubicBezTo>
                  <a:cubicBezTo>
                    <a:pt x="4794" y="64025"/>
                    <a:pt x="4885" y="64344"/>
                    <a:pt x="4976" y="64664"/>
                  </a:cubicBezTo>
                  <a:cubicBezTo>
                    <a:pt x="5273" y="64504"/>
                    <a:pt x="5638" y="64436"/>
                    <a:pt x="5844" y="64207"/>
                  </a:cubicBezTo>
                  <a:cubicBezTo>
                    <a:pt x="6597" y="63317"/>
                    <a:pt x="7441" y="62564"/>
                    <a:pt x="8560" y="62153"/>
                  </a:cubicBezTo>
                  <a:cubicBezTo>
                    <a:pt x="8833" y="62055"/>
                    <a:pt x="9059" y="62004"/>
                    <a:pt x="9240" y="62004"/>
                  </a:cubicBezTo>
                  <a:cubicBezTo>
                    <a:pt x="9693" y="62004"/>
                    <a:pt x="9871" y="62326"/>
                    <a:pt x="9838" y="63043"/>
                  </a:cubicBezTo>
                  <a:cubicBezTo>
                    <a:pt x="9815" y="63819"/>
                    <a:pt x="9610" y="64595"/>
                    <a:pt x="9587" y="65372"/>
                  </a:cubicBezTo>
                  <a:cubicBezTo>
                    <a:pt x="9587" y="65714"/>
                    <a:pt x="9792" y="66079"/>
                    <a:pt x="9907" y="66444"/>
                  </a:cubicBezTo>
                  <a:cubicBezTo>
                    <a:pt x="10249" y="66330"/>
                    <a:pt x="10614" y="66262"/>
                    <a:pt x="10911" y="66056"/>
                  </a:cubicBezTo>
                  <a:cubicBezTo>
                    <a:pt x="11892" y="65417"/>
                    <a:pt x="12828" y="64687"/>
                    <a:pt x="13855" y="64093"/>
                  </a:cubicBezTo>
                  <a:cubicBezTo>
                    <a:pt x="14040" y="63982"/>
                    <a:pt x="14286" y="63965"/>
                    <a:pt x="14540" y="63965"/>
                  </a:cubicBezTo>
                  <a:cubicBezTo>
                    <a:pt x="14659" y="63965"/>
                    <a:pt x="14780" y="63968"/>
                    <a:pt x="14898" y="63968"/>
                  </a:cubicBezTo>
                  <a:cubicBezTo>
                    <a:pt x="14994" y="63968"/>
                    <a:pt x="15089" y="63966"/>
                    <a:pt x="15179" y="63956"/>
                  </a:cubicBezTo>
                  <a:lnTo>
                    <a:pt x="15179" y="63956"/>
                  </a:lnTo>
                  <a:cubicBezTo>
                    <a:pt x="15179" y="64367"/>
                    <a:pt x="15225" y="64778"/>
                    <a:pt x="15156" y="65189"/>
                  </a:cubicBezTo>
                  <a:cubicBezTo>
                    <a:pt x="15042" y="65782"/>
                    <a:pt x="14837" y="66353"/>
                    <a:pt x="14746" y="66946"/>
                  </a:cubicBezTo>
                  <a:cubicBezTo>
                    <a:pt x="14700" y="67198"/>
                    <a:pt x="14882" y="67494"/>
                    <a:pt x="14951" y="67768"/>
                  </a:cubicBezTo>
                  <a:cubicBezTo>
                    <a:pt x="15225" y="67700"/>
                    <a:pt x="15522" y="67677"/>
                    <a:pt x="15750" y="67540"/>
                  </a:cubicBezTo>
                  <a:cubicBezTo>
                    <a:pt x="16731" y="66969"/>
                    <a:pt x="17644" y="66307"/>
                    <a:pt x="18671" y="65828"/>
                  </a:cubicBezTo>
                  <a:cubicBezTo>
                    <a:pt x="18939" y="65694"/>
                    <a:pt x="19144" y="65626"/>
                    <a:pt x="19296" y="65626"/>
                  </a:cubicBezTo>
                  <a:cubicBezTo>
                    <a:pt x="19613" y="65626"/>
                    <a:pt x="19707" y="65920"/>
                    <a:pt x="19676" y="66536"/>
                  </a:cubicBezTo>
                  <a:cubicBezTo>
                    <a:pt x="19653" y="67198"/>
                    <a:pt x="19584" y="67860"/>
                    <a:pt x="19516" y="68521"/>
                  </a:cubicBezTo>
                  <a:cubicBezTo>
                    <a:pt x="19448" y="69252"/>
                    <a:pt x="19219" y="69891"/>
                    <a:pt x="18671" y="70439"/>
                  </a:cubicBezTo>
                  <a:cubicBezTo>
                    <a:pt x="16366" y="72767"/>
                    <a:pt x="14061" y="75118"/>
                    <a:pt x="11755" y="77469"/>
                  </a:cubicBezTo>
                  <a:cubicBezTo>
                    <a:pt x="11664" y="77560"/>
                    <a:pt x="11573" y="77629"/>
                    <a:pt x="11390" y="77788"/>
                  </a:cubicBezTo>
                  <a:cubicBezTo>
                    <a:pt x="11185" y="77264"/>
                    <a:pt x="11048" y="76830"/>
                    <a:pt x="10820" y="76419"/>
                  </a:cubicBezTo>
                  <a:cubicBezTo>
                    <a:pt x="10140" y="75149"/>
                    <a:pt x="9054" y="74454"/>
                    <a:pt x="7748" y="74454"/>
                  </a:cubicBezTo>
                  <a:cubicBezTo>
                    <a:pt x="7388" y="74454"/>
                    <a:pt x="7010" y="74507"/>
                    <a:pt x="6620" y="74616"/>
                  </a:cubicBezTo>
                  <a:cubicBezTo>
                    <a:pt x="5661" y="74890"/>
                    <a:pt x="4748" y="75346"/>
                    <a:pt x="3812" y="75734"/>
                  </a:cubicBezTo>
                  <a:cubicBezTo>
                    <a:pt x="3607" y="75803"/>
                    <a:pt x="3424" y="75894"/>
                    <a:pt x="3127" y="76031"/>
                  </a:cubicBezTo>
                  <a:cubicBezTo>
                    <a:pt x="2899" y="74616"/>
                    <a:pt x="2648" y="73269"/>
                    <a:pt x="2420" y="71922"/>
                  </a:cubicBezTo>
                  <a:cubicBezTo>
                    <a:pt x="2009" y="69320"/>
                    <a:pt x="1621" y="66741"/>
                    <a:pt x="1233" y="64139"/>
                  </a:cubicBezTo>
                  <a:cubicBezTo>
                    <a:pt x="1187" y="63774"/>
                    <a:pt x="1233" y="63363"/>
                    <a:pt x="1370" y="63043"/>
                  </a:cubicBezTo>
                  <a:cubicBezTo>
                    <a:pt x="1826" y="61925"/>
                    <a:pt x="2625" y="61058"/>
                    <a:pt x="3698" y="60441"/>
                  </a:cubicBezTo>
                  <a:cubicBezTo>
                    <a:pt x="4013" y="60250"/>
                    <a:pt x="4259" y="60150"/>
                    <a:pt x="4446" y="60150"/>
                  </a:cubicBezTo>
                  <a:close/>
                  <a:moveTo>
                    <a:pt x="5319" y="76168"/>
                  </a:moveTo>
                  <a:cubicBezTo>
                    <a:pt x="4748" y="76807"/>
                    <a:pt x="4177" y="77469"/>
                    <a:pt x="3538" y="78177"/>
                  </a:cubicBezTo>
                  <a:cubicBezTo>
                    <a:pt x="3196" y="77035"/>
                    <a:pt x="3196" y="77035"/>
                    <a:pt x="4086" y="76602"/>
                  </a:cubicBezTo>
                  <a:cubicBezTo>
                    <a:pt x="4451" y="76396"/>
                    <a:pt x="4839" y="76236"/>
                    <a:pt x="5319" y="76168"/>
                  </a:cubicBezTo>
                  <a:close/>
                  <a:moveTo>
                    <a:pt x="8469" y="75369"/>
                  </a:moveTo>
                  <a:cubicBezTo>
                    <a:pt x="8514" y="75437"/>
                    <a:pt x="8537" y="75506"/>
                    <a:pt x="8583" y="75597"/>
                  </a:cubicBezTo>
                  <a:cubicBezTo>
                    <a:pt x="7099" y="77104"/>
                    <a:pt x="5638" y="78610"/>
                    <a:pt x="4155" y="80139"/>
                  </a:cubicBezTo>
                  <a:cubicBezTo>
                    <a:pt x="3698" y="79888"/>
                    <a:pt x="3561" y="79546"/>
                    <a:pt x="3881" y="79204"/>
                  </a:cubicBezTo>
                  <a:cubicBezTo>
                    <a:pt x="4999" y="77948"/>
                    <a:pt x="6118" y="76716"/>
                    <a:pt x="7304" y="75529"/>
                  </a:cubicBezTo>
                  <a:cubicBezTo>
                    <a:pt x="7437" y="75396"/>
                    <a:pt x="7677" y="75379"/>
                    <a:pt x="7931" y="75379"/>
                  </a:cubicBezTo>
                  <a:cubicBezTo>
                    <a:pt x="8020" y="75379"/>
                    <a:pt x="8111" y="75381"/>
                    <a:pt x="8199" y="75381"/>
                  </a:cubicBezTo>
                  <a:cubicBezTo>
                    <a:pt x="8293" y="75381"/>
                    <a:pt x="8385" y="75379"/>
                    <a:pt x="8469" y="75369"/>
                  </a:cubicBezTo>
                  <a:close/>
                  <a:moveTo>
                    <a:pt x="9336" y="76099"/>
                  </a:moveTo>
                  <a:cubicBezTo>
                    <a:pt x="10112" y="76647"/>
                    <a:pt x="10112" y="76784"/>
                    <a:pt x="9519" y="77378"/>
                  </a:cubicBezTo>
                  <a:cubicBezTo>
                    <a:pt x="8491" y="78428"/>
                    <a:pt x="7441" y="79455"/>
                    <a:pt x="6437" y="80528"/>
                  </a:cubicBezTo>
                  <a:cubicBezTo>
                    <a:pt x="6258" y="80716"/>
                    <a:pt x="6089" y="80781"/>
                    <a:pt x="5916" y="80781"/>
                  </a:cubicBezTo>
                  <a:cubicBezTo>
                    <a:pt x="5648" y="80781"/>
                    <a:pt x="5369" y="80625"/>
                    <a:pt x="5022" y="80528"/>
                  </a:cubicBezTo>
                  <a:cubicBezTo>
                    <a:pt x="6528" y="78998"/>
                    <a:pt x="7944" y="77537"/>
                    <a:pt x="9336" y="76099"/>
                  </a:cubicBezTo>
                  <a:close/>
                  <a:moveTo>
                    <a:pt x="10454" y="77971"/>
                  </a:moveTo>
                  <a:lnTo>
                    <a:pt x="10454" y="77971"/>
                  </a:lnTo>
                  <a:cubicBezTo>
                    <a:pt x="10705" y="78268"/>
                    <a:pt x="10705" y="78565"/>
                    <a:pt x="10340" y="78884"/>
                  </a:cubicBezTo>
                  <a:cubicBezTo>
                    <a:pt x="9770" y="79409"/>
                    <a:pt x="9245" y="79934"/>
                    <a:pt x="8742" y="80505"/>
                  </a:cubicBezTo>
                  <a:cubicBezTo>
                    <a:pt x="8522" y="80753"/>
                    <a:pt x="8284" y="80860"/>
                    <a:pt x="8005" y="80860"/>
                  </a:cubicBezTo>
                  <a:cubicBezTo>
                    <a:pt x="7822" y="80860"/>
                    <a:pt x="7621" y="80814"/>
                    <a:pt x="7396" y="80733"/>
                  </a:cubicBezTo>
                  <a:cubicBezTo>
                    <a:pt x="8400" y="79820"/>
                    <a:pt x="9404" y="78907"/>
                    <a:pt x="10454" y="77971"/>
                  </a:cubicBezTo>
                  <a:close/>
                  <a:moveTo>
                    <a:pt x="26341" y="0"/>
                  </a:moveTo>
                  <a:cubicBezTo>
                    <a:pt x="25336" y="137"/>
                    <a:pt x="24332" y="274"/>
                    <a:pt x="23328" y="365"/>
                  </a:cubicBezTo>
                  <a:cubicBezTo>
                    <a:pt x="22849" y="411"/>
                    <a:pt x="22643" y="662"/>
                    <a:pt x="22483" y="1096"/>
                  </a:cubicBezTo>
                  <a:cubicBezTo>
                    <a:pt x="20132" y="7646"/>
                    <a:pt x="17781" y="14197"/>
                    <a:pt x="15407" y="20748"/>
                  </a:cubicBezTo>
                  <a:cubicBezTo>
                    <a:pt x="11870" y="30563"/>
                    <a:pt x="8332" y="40378"/>
                    <a:pt x="4771" y="50193"/>
                  </a:cubicBezTo>
                  <a:cubicBezTo>
                    <a:pt x="3264" y="54370"/>
                    <a:pt x="1712" y="58547"/>
                    <a:pt x="183" y="62724"/>
                  </a:cubicBezTo>
                  <a:cubicBezTo>
                    <a:pt x="92" y="62975"/>
                    <a:pt x="0" y="63272"/>
                    <a:pt x="46" y="63500"/>
                  </a:cubicBezTo>
                  <a:cubicBezTo>
                    <a:pt x="229" y="64367"/>
                    <a:pt x="503" y="65212"/>
                    <a:pt x="639" y="66056"/>
                  </a:cubicBezTo>
                  <a:cubicBezTo>
                    <a:pt x="1347" y="70439"/>
                    <a:pt x="2055" y="74798"/>
                    <a:pt x="2694" y="79181"/>
                  </a:cubicBezTo>
                  <a:cubicBezTo>
                    <a:pt x="2854" y="80322"/>
                    <a:pt x="3401" y="81075"/>
                    <a:pt x="4520" y="81304"/>
                  </a:cubicBezTo>
                  <a:cubicBezTo>
                    <a:pt x="5661" y="81555"/>
                    <a:pt x="6848" y="81669"/>
                    <a:pt x="8035" y="81760"/>
                  </a:cubicBezTo>
                  <a:cubicBezTo>
                    <a:pt x="8057" y="81762"/>
                    <a:pt x="8079" y="81762"/>
                    <a:pt x="8102" y="81762"/>
                  </a:cubicBezTo>
                  <a:cubicBezTo>
                    <a:pt x="8437" y="81762"/>
                    <a:pt x="8873" y="81607"/>
                    <a:pt x="9108" y="81372"/>
                  </a:cubicBezTo>
                  <a:cubicBezTo>
                    <a:pt x="12372" y="78154"/>
                    <a:pt x="15590" y="74890"/>
                    <a:pt x="18808" y="71649"/>
                  </a:cubicBezTo>
                  <a:cubicBezTo>
                    <a:pt x="19288" y="71146"/>
                    <a:pt x="19813" y="70644"/>
                    <a:pt x="20132" y="70051"/>
                  </a:cubicBezTo>
                  <a:cubicBezTo>
                    <a:pt x="20475" y="69457"/>
                    <a:pt x="20566" y="68750"/>
                    <a:pt x="20817" y="68088"/>
                  </a:cubicBezTo>
                  <a:cubicBezTo>
                    <a:pt x="22712" y="62769"/>
                    <a:pt x="24652" y="57451"/>
                    <a:pt x="26569" y="52133"/>
                  </a:cubicBezTo>
                  <a:cubicBezTo>
                    <a:pt x="31910" y="37274"/>
                    <a:pt x="37251" y="22392"/>
                    <a:pt x="42638" y="7532"/>
                  </a:cubicBezTo>
                  <a:cubicBezTo>
                    <a:pt x="42889" y="6848"/>
                    <a:pt x="42661" y="6437"/>
                    <a:pt x="42227" y="6072"/>
                  </a:cubicBezTo>
                  <a:cubicBezTo>
                    <a:pt x="41542" y="5501"/>
                    <a:pt x="40789" y="4976"/>
                    <a:pt x="40013" y="4474"/>
                  </a:cubicBezTo>
                  <a:cubicBezTo>
                    <a:pt x="35882" y="1735"/>
                    <a:pt x="31362" y="183"/>
                    <a:pt x="263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4" name="Google Shape;1135;p37"/>
          <p:cNvGrpSpPr/>
          <p:nvPr/>
        </p:nvGrpSpPr>
        <p:grpSpPr>
          <a:xfrm rot="1123295">
            <a:off x="7888734" y="842443"/>
            <a:ext cx="1396186" cy="585337"/>
            <a:chOff x="4345425" y="2175475"/>
            <a:chExt cx="800750" cy="176025"/>
          </a:xfrm>
        </p:grpSpPr>
        <p:sp>
          <p:nvSpPr>
            <p:cNvPr id="65" name="Google Shape;1136;p37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137;p37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Google Shape;1198;p38"/>
          <p:cNvSpPr/>
          <p:nvPr/>
        </p:nvSpPr>
        <p:spPr>
          <a:xfrm rot="19842594">
            <a:off x="90714" y="228900"/>
            <a:ext cx="251710" cy="574784"/>
          </a:xfrm>
          <a:custGeom>
            <a:avLst/>
            <a:gdLst/>
            <a:ahLst/>
            <a:cxnLst/>
            <a:rect l="l" t="t" r="r" b="b"/>
            <a:pathLst>
              <a:path w="8183" h="18686" extrusionOk="0">
                <a:moveTo>
                  <a:pt x="5016" y="818"/>
                </a:moveTo>
                <a:cubicBezTo>
                  <a:pt x="4812" y="826"/>
                  <a:pt x="4609" y="830"/>
                  <a:pt x="4405" y="830"/>
                </a:cubicBezTo>
                <a:cubicBezTo>
                  <a:pt x="4201" y="830"/>
                  <a:pt x="3997" y="826"/>
                  <a:pt x="3793" y="818"/>
                </a:cubicBezTo>
                <a:close/>
                <a:moveTo>
                  <a:pt x="1395" y="818"/>
                </a:moveTo>
                <a:cubicBezTo>
                  <a:pt x="1489" y="834"/>
                  <a:pt x="1583" y="834"/>
                  <a:pt x="1677" y="834"/>
                </a:cubicBezTo>
                <a:cubicBezTo>
                  <a:pt x="1646" y="881"/>
                  <a:pt x="1630" y="928"/>
                  <a:pt x="1630" y="991"/>
                </a:cubicBezTo>
                <a:cubicBezTo>
                  <a:pt x="1646" y="1085"/>
                  <a:pt x="1646" y="1179"/>
                  <a:pt x="1646" y="1273"/>
                </a:cubicBezTo>
                <a:cubicBezTo>
                  <a:pt x="1630" y="1288"/>
                  <a:pt x="1615" y="1304"/>
                  <a:pt x="1599" y="1335"/>
                </a:cubicBezTo>
                <a:cubicBezTo>
                  <a:pt x="1552" y="1116"/>
                  <a:pt x="1489" y="944"/>
                  <a:pt x="1395" y="818"/>
                </a:cubicBezTo>
                <a:close/>
                <a:moveTo>
                  <a:pt x="2289" y="1273"/>
                </a:moveTo>
                <a:lnTo>
                  <a:pt x="2289" y="1273"/>
                </a:lnTo>
                <a:cubicBezTo>
                  <a:pt x="2602" y="1304"/>
                  <a:pt x="2916" y="1320"/>
                  <a:pt x="3245" y="1335"/>
                </a:cubicBezTo>
                <a:cubicBezTo>
                  <a:pt x="3182" y="1367"/>
                  <a:pt x="3151" y="1429"/>
                  <a:pt x="3151" y="1523"/>
                </a:cubicBezTo>
                <a:cubicBezTo>
                  <a:pt x="3214" y="2386"/>
                  <a:pt x="3245" y="3248"/>
                  <a:pt x="3261" y="4110"/>
                </a:cubicBezTo>
                <a:cubicBezTo>
                  <a:pt x="3151" y="3279"/>
                  <a:pt x="3025" y="2448"/>
                  <a:pt x="2916" y="1633"/>
                </a:cubicBezTo>
                <a:cubicBezTo>
                  <a:pt x="2901" y="1508"/>
                  <a:pt x="2806" y="1448"/>
                  <a:pt x="2712" y="1448"/>
                </a:cubicBezTo>
                <a:cubicBezTo>
                  <a:pt x="2606" y="1448"/>
                  <a:pt x="2500" y="1523"/>
                  <a:pt x="2508" y="1665"/>
                </a:cubicBezTo>
                <a:cubicBezTo>
                  <a:pt x="2555" y="2307"/>
                  <a:pt x="2634" y="2950"/>
                  <a:pt x="2696" y="3624"/>
                </a:cubicBezTo>
                <a:cubicBezTo>
                  <a:pt x="2571" y="2840"/>
                  <a:pt x="2445" y="2056"/>
                  <a:pt x="2289" y="1273"/>
                </a:cubicBezTo>
                <a:close/>
                <a:moveTo>
                  <a:pt x="3793" y="1335"/>
                </a:moveTo>
                <a:cubicBezTo>
                  <a:pt x="3825" y="2260"/>
                  <a:pt x="3872" y="3185"/>
                  <a:pt x="3888" y="4110"/>
                </a:cubicBezTo>
                <a:cubicBezTo>
                  <a:pt x="3793" y="3232"/>
                  <a:pt x="3699" y="2354"/>
                  <a:pt x="3605" y="1476"/>
                </a:cubicBezTo>
                <a:cubicBezTo>
                  <a:pt x="3605" y="1414"/>
                  <a:pt x="3574" y="1367"/>
                  <a:pt x="3543" y="1335"/>
                </a:cubicBezTo>
                <a:close/>
                <a:moveTo>
                  <a:pt x="4938" y="1288"/>
                </a:moveTo>
                <a:cubicBezTo>
                  <a:pt x="4938" y="1304"/>
                  <a:pt x="4922" y="1320"/>
                  <a:pt x="4922" y="1351"/>
                </a:cubicBezTo>
                <a:cubicBezTo>
                  <a:pt x="4969" y="2260"/>
                  <a:pt x="5047" y="3201"/>
                  <a:pt x="5094" y="4157"/>
                </a:cubicBezTo>
                <a:cubicBezTo>
                  <a:pt x="5000" y="3201"/>
                  <a:pt x="4906" y="2244"/>
                  <a:pt x="4812" y="1288"/>
                </a:cubicBezTo>
                <a:close/>
                <a:moveTo>
                  <a:pt x="4436" y="1320"/>
                </a:moveTo>
                <a:cubicBezTo>
                  <a:pt x="4483" y="2542"/>
                  <a:pt x="4593" y="3812"/>
                  <a:pt x="4577" y="5066"/>
                </a:cubicBezTo>
                <a:cubicBezTo>
                  <a:pt x="4436" y="3828"/>
                  <a:pt x="4295" y="2589"/>
                  <a:pt x="4138" y="1351"/>
                </a:cubicBezTo>
                <a:cubicBezTo>
                  <a:pt x="4232" y="1335"/>
                  <a:pt x="4326" y="1335"/>
                  <a:pt x="4436" y="1320"/>
                </a:cubicBezTo>
                <a:close/>
                <a:moveTo>
                  <a:pt x="2367" y="3922"/>
                </a:moveTo>
                <a:lnTo>
                  <a:pt x="2367" y="3922"/>
                </a:lnTo>
                <a:cubicBezTo>
                  <a:pt x="2414" y="4376"/>
                  <a:pt x="2477" y="4815"/>
                  <a:pt x="2524" y="5270"/>
                </a:cubicBezTo>
                <a:cubicBezTo>
                  <a:pt x="2555" y="5677"/>
                  <a:pt x="2555" y="6085"/>
                  <a:pt x="2555" y="6508"/>
                </a:cubicBezTo>
                <a:cubicBezTo>
                  <a:pt x="2524" y="6383"/>
                  <a:pt x="2508" y="6241"/>
                  <a:pt x="2493" y="6116"/>
                </a:cubicBezTo>
                <a:cubicBezTo>
                  <a:pt x="2445" y="5379"/>
                  <a:pt x="2398" y="4658"/>
                  <a:pt x="2367" y="3922"/>
                </a:cubicBezTo>
                <a:close/>
                <a:moveTo>
                  <a:pt x="6787" y="755"/>
                </a:moveTo>
                <a:lnTo>
                  <a:pt x="6787" y="755"/>
                </a:lnTo>
                <a:cubicBezTo>
                  <a:pt x="6364" y="1257"/>
                  <a:pt x="6333" y="1727"/>
                  <a:pt x="6333" y="2652"/>
                </a:cubicBezTo>
                <a:cubicBezTo>
                  <a:pt x="6317" y="4266"/>
                  <a:pt x="6301" y="5865"/>
                  <a:pt x="6286" y="7480"/>
                </a:cubicBezTo>
                <a:cubicBezTo>
                  <a:pt x="6270" y="7495"/>
                  <a:pt x="6270" y="7511"/>
                  <a:pt x="6270" y="7542"/>
                </a:cubicBezTo>
                <a:cubicBezTo>
                  <a:pt x="6270" y="7605"/>
                  <a:pt x="6270" y="7668"/>
                  <a:pt x="6270" y="7715"/>
                </a:cubicBezTo>
                <a:cubicBezTo>
                  <a:pt x="6239" y="7715"/>
                  <a:pt x="6207" y="7715"/>
                  <a:pt x="6160" y="7730"/>
                </a:cubicBezTo>
                <a:cubicBezTo>
                  <a:pt x="6004" y="7793"/>
                  <a:pt x="5831" y="7825"/>
                  <a:pt x="5643" y="7840"/>
                </a:cubicBezTo>
                <a:cubicBezTo>
                  <a:pt x="5612" y="7840"/>
                  <a:pt x="5565" y="7840"/>
                  <a:pt x="5518" y="7856"/>
                </a:cubicBezTo>
                <a:cubicBezTo>
                  <a:pt x="5392" y="7864"/>
                  <a:pt x="5263" y="7868"/>
                  <a:pt x="5134" y="7868"/>
                </a:cubicBezTo>
                <a:cubicBezTo>
                  <a:pt x="5004" y="7868"/>
                  <a:pt x="4875" y="7864"/>
                  <a:pt x="4750" y="7856"/>
                </a:cubicBezTo>
                <a:cubicBezTo>
                  <a:pt x="4700" y="7826"/>
                  <a:pt x="4644" y="7815"/>
                  <a:pt x="4590" y="7815"/>
                </a:cubicBezTo>
                <a:cubicBezTo>
                  <a:pt x="4558" y="7815"/>
                  <a:pt x="4528" y="7819"/>
                  <a:pt x="4499" y="7825"/>
                </a:cubicBezTo>
                <a:lnTo>
                  <a:pt x="4295" y="7825"/>
                </a:lnTo>
                <a:cubicBezTo>
                  <a:pt x="4295" y="7636"/>
                  <a:pt x="4311" y="7464"/>
                  <a:pt x="4326" y="7292"/>
                </a:cubicBezTo>
                <a:cubicBezTo>
                  <a:pt x="4326" y="7354"/>
                  <a:pt x="4326" y="7417"/>
                  <a:pt x="4342" y="7480"/>
                </a:cubicBezTo>
                <a:cubicBezTo>
                  <a:pt x="4350" y="7630"/>
                  <a:pt x="4479" y="7714"/>
                  <a:pt x="4605" y="7714"/>
                </a:cubicBezTo>
                <a:cubicBezTo>
                  <a:pt x="4715" y="7714"/>
                  <a:pt x="4822" y="7650"/>
                  <a:pt x="4844" y="7511"/>
                </a:cubicBezTo>
                <a:cubicBezTo>
                  <a:pt x="4844" y="7527"/>
                  <a:pt x="4844" y="7558"/>
                  <a:pt x="4859" y="7574"/>
                </a:cubicBezTo>
                <a:cubicBezTo>
                  <a:pt x="4868" y="7738"/>
                  <a:pt x="5001" y="7825"/>
                  <a:pt x="5135" y="7825"/>
                </a:cubicBezTo>
                <a:cubicBezTo>
                  <a:pt x="5256" y="7825"/>
                  <a:pt x="5378" y="7754"/>
                  <a:pt x="5408" y="7605"/>
                </a:cubicBezTo>
                <a:cubicBezTo>
                  <a:pt x="5408" y="7589"/>
                  <a:pt x="5408" y="7558"/>
                  <a:pt x="5408" y="7542"/>
                </a:cubicBezTo>
                <a:cubicBezTo>
                  <a:pt x="5424" y="7542"/>
                  <a:pt x="5424" y="7542"/>
                  <a:pt x="5424" y="7558"/>
                </a:cubicBezTo>
                <a:cubicBezTo>
                  <a:pt x="5436" y="7716"/>
                  <a:pt x="5561" y="7799"/>
                  <a:pt x="5682" y="7799"/>
                </a:cubicBezTo>
                <a:cubicBezTo>
                  <a:pt x="5717" y="7799"/>
                  <a:pt x="5752" y="7792"/>
                  <a:pt x="5784" y="7778"/>
                </a:cubicBezTo>
                <a:cubicBezTo>
                  <a:pt x="5813" y="7785"/>
                  <a:pt x="5843" y="7789"/>
                  <a:pt x="5873" y="7789"/>
                </a:cubicBezTo>
                <a:cubicBezTo>
                  <a:pt x="6024" y="7789"/>
                  <a:pt x="6176" y="7691"/>
                  <a:pt x="6176" y="7495"/>
                </a:cubicBezTo>
                <a:cubicBezTo>
                  <a:pt x="6145" y="5332"/>
                  <a:pt x="6098" y="3169"/>
                  <a:pt x="6113" y="1006"/>
                </a:cubicBezTo>
                <a:cubicBezTo>
                  <a:pt x="6113" y="912"/>
                  <a:pt x="6035" y="834"/>
                  <a:pt x="5957" y="802"/>
                </a:cubicBezTo>
                <a:cubicBezTo>
                  <a:pt x="6223" y="802"/>
                  <a:pt x="6505" y="787"/>
                  <a:pt x="6787" y="755"/>
                </a:cubicBezTo>
                <a:close/>
                <a:moveTo>
                  <a:pt x="3731" y="7558"/>
                </a:moveTo>
                <a:cubicBezTo>
                  <a:pt x="3746" y="7636"/>
                  <a:pt x="3746" y="7715"/>
                  <a:pt x="3762" y="7793"/>
                </a:cubicBezTo>
                <a:lnTo>
                  <a:pt x="3637" y="7793"/>
                </a:lnTo>
                <a:cubicBezTo>
                  <a:pt x="3608" y="7771"/>
                  <a:pt x="3568" y="7760"/>
                  <a:pt x="3528" y="7760"/>
                </a:cubicBezTo>
                <a:cubicBezTo>
                  <a:pt x="3482" y="7760"/>
                  <a:pt x="3435" y="7775"/>
                  <a:pt x="3402" y="7809"/>
                </a:cubicBezTo>
                <a:cubicBezTo>
                  <a:pt x="3292" y="7809"/>
                  <a:pt x="3167" y="7840"/>
                  <a:pt x="3041" y="7872"/>
                </a:cubicBezTo>
                <a:cubicBezTo>
                  <a:pt x="3029" y="7867"/>
                  <a:pt x="3015" y="7865"/>
                  <a:pt x="3001" y="7865"/>
                </a:cubicBezTo>
                <a:cubicBezTo>
                  <a:pt x="2962" y="7865"/>
                  <a:pt x="2919" y="7880"/>
                  <a:pt x="2884" y="7903"/>
                </a:cubicBezTo>
                <a:cubicBezTo>
                  <a:pt x="2869" y="7903"/>
                  <a:pt x="2853" y="7903"/>
                  <a:pt x="2822" y="7919"/>
                </a:cubicBezTo>
                <a:cubicBezTo>
                  <a:pt x="2837" y="7840"/>
                  <a:pt x="2837" y="7778"/>
                  <a:pt x="2853" y="7715"/>
                </a:cubicBezTo>
                <a:cubicBezTo>
                  <a:pt x="2897" y="7748"/>
                  <a:pt x="2953" y="7765"/>
                  <a:pt x="3008" y="7765"/>
                </a:cubicBezTo>
                <a:cubicBezTo>
                  <a:pt x="3110" y="7765"/>
                  <a:pt x="3209" y="7706"/>
                  <a:pt x="3229" y="7574"/>
                </a:cubicBezTo>
                <a:cubicBezTo>
                  <a:pt x="3274" y="7685"/>
                  <a:pt x="3371" y="7737"/>
                  <a:pt x="3470" y="7737"/>
                </a:cubicBezTo>
                <a:cubicBezTo>
                  <a:pt x="3579" y="7737"/>
                  <a:pt x="3690" y="7673"/>
                  <a:pt x="3731" y="7558"/>
                </a:cubicBezTo>
                <a:close/>
                <a:moveTo>
                  <a:pt x="5408" y="8420"/>
                </a:moveTo>
                <a:cubicBezTo>
                  <a:pt x="5424" y="8561"/>
                  <a:pt x="5455" y="8687"/>
                  <a:pt x="5486" y="8812"/>
                </a:cubicBezTo>
                <a:cubicBezTo>
                  <a:pt x="5377" y="8687"/>
                  <a:pt x="5283" y="8546"/>
                  <a:pt x="5173" y="8420"/>
                </a:cubicBezTo>
                <a:close/>
                <a:moveTo>
                  <a:pt x="4405" y="8357"/>
                </a:moveTo>
                <a:cubicBezTo>
                  <a:pt x="4436" y="8640"/>
                  <a:pt x="4452" y="8906"/>
                  <a:pt x="4452" y="9188"/>
                </a:cubicBezTo>
                <a:cubicBezTo>
                  <a:pt x="4389" y="8922"/>
                  <a:pt x="4373" y="8640"/>
                  <a:pt x="4358" y="8357"/>
                </a:cubicBezTo>
                <a:close/>
                <a:moveTo>
                  <a:pt x="3950" y="8342"/>
                </a:moveTo>
                <a:cubicBezTo>
                  <a:pt x="3935" y="8420"/>
                  <a:pt x="3935" y="8483"/>
                  <a:pt x="3935" y="8561"/>
                </a:cubicBezTo>
                <a:cubicBezTo>
                  <a:pt x="3919" y="8828"/>
                  <a:pt x="3872" y="9094"/>
                  <a:pt x="3825" y="9361"/>
                </a:cubicBezTo>
                <a:lnTo>
                  <a:pt x="3809" y="9361"/>
                </a:lnTo>
                <a:cubicBezTo>
                  <a:pt x="3762" y="9031"/>
                  <a:pt x="3731" y="8702"/>
                  <a:pt x="3715" y="8357"/>
                </a:cubicBezTo>
                <a:cubicBezTo>
                  <a:pt x="3793" y="8357"/>
                  <a:pt x="3872" y="8342"/>
                  <a:pt x="3950" y="8342"/>
                </a:cubicBezTo>
                <a:close/>
                <a:moveTo>
                  <a:pt x="4938" y="8969"/>
                </a:moveTo>
                <a:cubicBezTo>
                  <a:pt x="5063" y="9157"/>
                  <a:pt x="5204" y="9345"/>
                  <a:pt x="5345" y="9517"/>
                </a:cubicBezTo>
                <a:cubicBezTo>
                  <a:pt x="5204" y="9517"/>
                  <a:pt x="5079" y="9533"/>
                  <a:pt x="4938" y="9533"/>
                </a:cubicBezTo>
                <a:cubicBezTo>
                  <a:pt x="4938" y="9345"/>
                  <a:pt x="4938" y="9157"/>
                  <a:pt x="4938" y="8969"/>
                </a:cubicBezTo>
                <a:close/>
                <a:moveTo>
                  <a:pt x="6176" y="9267"/>
                </a:moveTo>
                <a:cubicBezTo>
                  <a:pt x="6270" y="9361"/>
                  <a:pt x="6364" y="9470"/>
                  <a:pt x="6458" y="9580"/>
                </a:cubicBezTo>
                <a:cubicBezTo>
                  <a:pt x="6395" y="9564"/>
                  <a:pt x="6333" y="9564"/>
                  <a:pt x="6270" y="9549"/>
                </a:cubicBezTo>
                <a:cubicBezTo>
                  <a:pt x="6239" y="9455"/>
                  <a:pt x="6207" y="9361"/>
                  <a:pt x="6176" y="9267"/>
                </a:cubicBezTo>
                <a:close/>
                <a:moveTo>
                  <a:pt x="2696" y="9643"/>
                </a:moveTo>
                <a:cubicBezTo>
                  <a:pt x="2696" y="9784"/>
                  <a:pt x="2712" y="9909"/>
                  <a:pt x="2712" y="10050"/>
                </a:cubicBezTo>
                <a:cubicBezTo>
                  <a:pt x="2681" y="10066"/>
                  <a:pt x="2665" y="10066"/>
                  <a:pt x="2634" y="10082"/>
                </a:cubicBezTo>
                <a:lnTo>
                  <a:pt x="2524" y="10082"/>
                </a:lnTo>
                <a:cubicBezTo>
                  <a:pt x="2587" y="9941"/>
                  <a:pt x="2649" y="9784"/>
                  <a:pt x="2696" y="9643"/>
                </a:cubicBezTo>
                <a:close/>
                <a:moveTo>
                  <a:pt x="6512" y="0"/>
                </a:moveTo>
                <a:cubicBezTo>
                  <a:pt x="5667" y="0"/>
                  <a:pt x="4808" y="74"/>
                  <a:pt x="3966" y="97"/>
                </a:cubicBezTo>
                <a:cubicBezTo>
                  <a:pt x="2712" y="128"/>
                  <a:pt x="1395" y="66"/>
                  <a:pt x="173" y="317"/>
                </a:cubicBezTo>
                <a:cubicBezTo>
                  <a:pt x="141" y="317"/>
                  <a:pt x="110" y="332"/>
                  <a:pt x="94" y="348"/>
                </a:cubicBezTo>
                <a:cubicBezTo>
                  <a:pt x="47" y="379"/>
                  <a:pt x="16" y="411"/>
                  <a:pt x="16" y="458"/>
                </a:cubicBezTo>
                <a:cubicBezTo>
                  <a:pt x="0" y="552"/>
                  <a:pt x="32" y="646"/>
                  <a:pt x="157" y="661"/>
                </a:cubicBezTo>
                <a:cubicBezTo>
                  <a:pt x="267" y="693"/>
                  <a:pt x="376" y="708"/>
                  <a:pt x="486" y="724"/>
                </a:cubicBezTo>
                <a:cubicBezTo>
                  <a:pt x="753" y="865"/>
                  <a:pt x="1050" y="1038"/>
                  <a:pt x="1160" y="1241"/>
                </a:cubicBezTo>
                <a:cubicBezTo>
                  <a:pt x="1254" y="1461"/>
                  <a:pt x="1207" y="1931"/>
                  <a:pt x="1223" y="2166"/>
                </a:cubicBezTo>
                <a:cubicBezTo>
                  <a:pt x="1270" y="2871"/>
                  <a:pt x="1333" y="3561"/>
                  <a:pt x="1380" y="4251"/>
                </a:cubicBezTo>
                <a:cubicBezTo>
                  <a:pt x="1442" y="5097"/>
                  <a:pt x="1301" y="6226"/>
                  <a:pt x="1568" y="7072"/>
                </a:cubicBezTo>
                <a:cubicBezTo>
                  <a:pt x="1536" y="7307"/>
                  <a:pt x="1536" y="7558"/>
                  <a:pt x="1583" y="7778"/>
                </a:cubicBezTo>
                <a:cubicBezTo>
                  <a:pt x="1568" y="7950"/>
                  <a:pt x="1552" y="8122"/>
                  <a:pt x="1521" y="8279"/>
                </a:cubicBezTo>
                <a:cubicBezTo>
                  <a:pt x="1333" y="8655"/>
                  <a:pt x="1145" y="9031"/>
                  <a:pt x="956" y="9392"/>
                </a:cubicBezTo>
                <a:cubicBezTo>
                  <a:pt x="815" y="9611"/>
                  <a:pt x="674" y="9831"/>
                  <a:pt x="549" y="10082"/>
                </a:cubicBezTo>
                <a:cubicBezTo>
                  <a:pt x="533" y="10129"/>
                  <a:pt x="533" y="10160"/>
                  <a:pt x="549" y="10207"/>
                </a:cubicBezTo>
                <a:cubicBezTo>
                  <a:pt x="486" y="10285"/>
                  <a:pt x="439" y="10379"/>
                  <a:pt x="392" y="10458"/>
                </a:cubicBezTo>
                <a:cubicBezTo>
                  <a:pt x="302" y="10593"/>
                  <a:pt x="443" y="10772"/>
                  <a:pt x="579" y="10772"/>
                </a:cubicBezTo>
                <a:cubicBezTo>
                  <a:pt x="585" y="10772"/>
                  <a:pt x="590" y="10772"/>
                  <a:pt x="596" y="10771"/>
                </a:cubicBezTo>
                <a:lnTo>
                  <a:pt x="627" y="10771"/>
                </a:lnTo>
                <a:cubicBezTo>
                  <a:pt x="690" y="10818"/>
                  <a:pt x="768" y="10865"/>
                  <a:pt x="878" y="10881"/>
                </a:cubicBezTo>
                <a:cubicBezTo>
                  <a:pt x="894" y="10889"/>
                  <a:pt x="913" y="10893"/>
                  <a:pt x="935" y="10893"/>
                </a:cubicBezTo>
                <a:cubicBezTo>
                  <a:pt x="956" y="10893"/>
                  <a:pt x="980" y="10889"/>
                  <a:pt x="1003" y="10881"/>
                </a:cubicBezTo>
                <a:cubicBezTo>
                  <a:pt x="1218" y="10939"/>
                  <a:pt x="1449" y="10961"/>
                  <a:pt x="1686" y="10961"/>
                </a:cubicBezTo>
                <a:cubicBezTo>
                  <a:pt x="2348" y="10961"/>
                  <a:pt x="3064" y="10790"/>
                  <a:pt x="3652" y="10756"/>
                </a:cubicBezTo>
                <a:cubicBezTo>
                  <a:pt x="3778" y="10740"/>
                  <a:pt x="3903" y="10740"/>
                  <a:pt x="4013" y="10724"/>
                </a:cubicBezTo>
                <a:cubicBezTo>
                  <a:pt x="4232" y="12981"/>
                  <a:pt x="4264" y="15380"/>
                  <a:pt x="4765" y="17605"/>
                </a:cubicBezTo>
                <a:cubicBezTo>
                  <a:pt x="4781" y="17887"/>
                  <a:pt x="4797" y="18185"/>
                  <a:pt x="4812" y="18467"/>
                </a:cubicBezTo>
                <a:cubicBezTo>
                  <a:pt x="4821" y="18614"/>
                  <a:pt x="4937" y="18685"/>
                  <a:pt x="5051" y="18685"/>
                </a:cubicBezTo>
                <a:cubicBezTo>
                  <a:pt x="5132" y="18685"/>
                  <a:pt x="5212" y="18649"/>
                  <a:pt x="5251" y="18577"/>
                </a:cubicBezTo>
                <a:cubicBezTo>
                  <a:pt x="5330" y="18546"/>
                  <a:pt x="5392" y="18467"/>
                  <a:pt x="5392" y="18373"/>
                </a:cubicBezTo>
                <a:cubicBezTo>
                  <a:pt x="5314" y="17668"/>
                  <a:pt x="5236" y="16978"/>
                  <a:pt x="5157" y="16289"/>
                </a:cubicBezTo>
                <a:cubicBezTo>
                  <a:pt x="5126" y="15583"/>
                  <a:pt x="5094" y="14862"/>
                  <a:pt x="5079" y="14157"/>
                </a:cubicBezTo>
                <a:cubicBezTo>
                  <a:pt x="5063" y="13091"/>
                  <a:pt x="5283" y="11727"/>
                  <a:pt x="5000" y="10662"/>
                </a:cubicBezTo>
                <a:cubicBezTo>
                  <a:pt x="5508" y="10627"/>
                  <a:pt x="6015" y="10602"/>
                  <a:pt x="6517" y="10602"/>
                </a:cubicBezTo>
                <a:cubicBezTo>
                  <a:pt x="6930" y="10602"/>
                  <a:pt x="7340" y="10619"/>
                  <a:pt x="7743" y="10662"/>
                </a:cubicBezTo>
                <a:cubicBezTo>
                  <a:pt x="7750" y="10662"/>
                  <a:pt x="7757" y="10662"/>
                  <a:pt x="7764" y="10662"/>
                </a:cubicBezTo>
                <a:cubicBezTo>
                  <a:pt x="7962" y="10662"/>
                  <a:pt x="8163" y="10451"/>
                  <a:pt x="8073" y="10270"/>
                </a:cubicBezTo>
                <a:cubicBezTo>
                  <a:pt x="8135" y="10223"/>
                  <a:pt x="8182" y="10144"/>
                  <a:pt x="8182" y="10035"/>
                </a:cubicBezTo>
                <a:cubicBezTo>
                  <a:pt x="8135" y="9533"/>
                  <a:pt x="7790" y="9078"/>
                  <a:pt x="7493" y="8718"/>
                </a:cubicBezTo>
                <a:cubicBezTo>
                  <a:pt x="7258" y="8420"/>
                  <a:pt x="7007" y="8122"/>
                  <a:pt x="6756" y="7840"/>
                </a:cubicBezTo>
                <a:lnTo>
                  <a:pt x="6787" y="4188"/>
                </a:lnTo>
                <a:cubicBezTo>
                  <a:pt x="6803" y="2950"/>
                  <a:pt x="6505" y="1461"/>
                  <a:pt x="7571" y="614"/>
                </a:cubicBezTo>
                <a:cubicBezTo>
                  <a:pt x="7618" y="567"/>
                  <a:pt x="7649" y="505"/>
                  <a:pt x="7649" y="442"/>
                </a:cubicBezTo>
                <a:cubicBezTo>
                  <a:pt x="7712" y="270"/>
                  <a:pt x="7665" y="66"/>
                  <a:pt x="7414" y="34"/>
                </a:cubicBezTo>
                <a:cubicBezTo>
                  <a:pt x="7116" y="10"/>
                  <a:pt x="6815" y="0"/>
                  <a:pt x="65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82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44AFC4-B5B2-4DA4-B617-6D74FF998100}"/>
              </a:ext>
            </a:extLst>
          </p:cNvPr>
          <p:cNvSpPr txBox="1"/>
          <p:nvPr/>
        </p:nvSpPr>
        <p:spPr>
          <a:xfrm>
            <a:off x="1139279" y="161629"/>
            <a:ext cx="6701459" cy="807914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>
              <a:buClrTx/>
            </a:pPr>
            <a:r>
              <a:rPr lang="en-US" sz="2400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TẤM GƯƠNG SIÊNG NĂNG KIÊN TRÌ TRONG CUỘC SỐNG MÀ EM BIẾT? </a:t>
            </a:r>
            <a:endParaRPr lang="en-SG" sz="2400" kern="12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080" name="Picture 8" descr="Theo dấu chân Bác - Tỉnh đoàn Đắk Lắk">
            <a:extLst>
              <a:ext uri="{FF2B5EF4-FFF2-40B4-BE49-F238E27FC236}">
                <a16:creationId xmlns:a16="http://schemas.microsoft.com/office/drawing/2014/main" xmlns="" id="{83F0DCC8-C3AF-4F8B-AA06-22A79A99A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9" y="1252807"/>
            <a:ext cx="4363277" cy="357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B0FB65D-CCC4-4E35-82C6-51ACB7164C1A}"/>
              </a:ext>
            </a:extLst>
          </p:cNvPr>
          <p:cNvSpPr/>
          <p:nvPr/>
        </p:nvSpPr>
        <p:spPr>
          <a:xfrm>
            <a:off x="4712392" y="1913880"/>
            <a:ext cx="4291220" cy="1331134"/>
          </a:xfrm>
          <a:prstGeom prst="rect">
            <a:avLst/>
          </a:prstGeom>
          <a:noFill/>
        </p:spPr>
        <p:txBody>
          <a:bodyPr wrap="square" lIns="68571" tIns="34289" rIns="68571" bIns="34289">
            <a:spAutoFit/>
          </a:bodyPr>
          <a:lstStyle/>
          <a:p>
            <a:pPr algn="ctr" defTabSz="685698">
              <a:buClrTx/>
            </a:pPr>
            <a:r>
              <a:rPr lang="en-US" sz="41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alibri"/>
                <a:ea typeface="+mn-ea"/>
                <a:cs typeface="+mn-cs"/>
              </a:rPr>
              <a:t>BÁC HỒ TỰ HỌC NGOẠI NGỮ</a:t>
            </a:r>
          </a:p>
        </p:txBody>
      </p:sp>
    </p:spTree>
    <p:extLst>
      <p:ext uri="{BB962C8B-B14F-4D97-AF65-F5344CB8AC3E}">
        <p14:creationId xmlns:p14="http://schemas.microsoft.com/office/powerpoint/2010/main" val="164113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ầy Nguyễn Ngọc Ký vẽ thư pháp bằng chân">
            <a:extLst>
              <a:ext uri="{FF2B5EF4-FFF2-40B4-BE49-F238E27FC236}">
                <a16:creationId xmlns:a16="http://schemas.microsoft.com/office/drawing/2014/main" xmlns="" id="{511C25E3-0B92-405B-AB45-4883FC56C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57" y="465898"/>
            <a:ext cx="3943350" cy="417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alentine Heart Frame - Gambar gratis di Pixabay">
            <a:extLst>
              <a:ext uri="{FF2B5EF4-FFF2-40B4-BE49-F238E27FC236}">
                <a16:creationId xmlns:a16="http://schemas.microsoft.com/office/drawing/2014/main" xmlns="" id="{C6C03A72-F0FD-4522-BF5E-6F584A489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26" y="76407"/>
            <a:ext cx="4572001" cy="48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126BC50-60A9-4688-9376-18DAD5984080}"/>
              </a:ext>
            </a:extLst>
          </p:cNvPr>
          <p:cNvSpPr/>
          <p:nvPr/>
        </p:nvSpPr>
        <p:spPr>
          <a:xfrm>
            <a:off x="4497928" y="1114805"/>
            <a:ext cx="4492016" cy="1962076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buClrTx/>
            </a:pPr>
            <a:r>
              <a:rPr lang="en-US" sz="41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/>
                <a:ea typeface="+mn-ea"/>
                <a:cs typeface="+mn-cs"/>
              </a:rPr>
              <a:t>TẤM GƯƠNG NHÀ GIÁO ƯU TÚ NGUYỄN NGỌC KÝ</a:t>
            </a:r>
          </a:p>
        </p:txBody>
      </p:sp>
    </p:spTree>
    <p:extLst>
      <p:ext uri="{BB962C8B-B14F-4D97-AF65-F5344CB8AC3E}">
        <p14:creationId xmlns:p14="http://schemas.microsoft.com/office/powerpoint/2010/main" val="398485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 rot="21416254">
            <a:off x="5244093" y="308586"/>
            <a:ext cx="3212686" cy="1596580"/>
          </a:xfrm>
          <a:prstGeom prst="cloudCallou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8561" tIns="34289" rIns="68561" bIns="34289" anchor="ctr"/>
          <a:lstStyle/>
          <a:p>
            <a:pPr algn="ctr">
              <a:defRPr/>
            </a:pPr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53100" y="678551"/>
            <a:ext cx="2311852" cy="800217"/>
          </a:xfrm>
          <a:prstGeom prst="rect">
            <a:avLst/>
          </a:prstGeom>
        </p:spPr>
        <p:txBody>
          <a:bodyPr wrap="square" lIns="68561" tIns="34289" rIns="68561" bIns="34289">
            <a:spAutoFit/>
          </a:bodyPr>
          <a:lstStyle/>
          <a:p>
            <a:pPr algn="ct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Quan</a:t>
            </a:r>
            <a:r>
              <a:rPr lang="en-US" sz="19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sát</a:t>
            </a:r>
            <a:r>
              <a:rPr lang="en-US" sz="19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tranh</a:t>
            </a:r>
            <a:r>
              <a:rPr lang="en-US" sz="19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và</a:t>
            </a:r>
            <a:r>
              <a:rPr lang="en-US" sz="19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trả</a:t>
            </a:r>
            <a:r>
              <a:rPr lang="en-US" sz="19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lời</a:t>
            </a:r>
            <a:r>
              <a:rPr lang="en-US" sz="19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câu</a:t>
            </a:r>
            <a:r>
              <a:rPr lang="en-US" sz="19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hỏi</a:t>
            </a:r>
            <a:endParaRPr lang="en-US" sz="1900" b="1" dirty="0">
              <a:solidFill>
                <a:srgbClr val="FF0000"/>
              </a:solidFill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3" y="-454878"/>
            <a:ext cx="915893" cy="1252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37818" tIns="598501" rIns="368861" bIns="428354" numCol="1" anchor="ctr" anchorCtr="0" compatLnSpc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676505" y="2497461"/>
            <a:ext cx="4343400" cy="1915907"/>
          </a:xfrm>
          <a:prstGeom prst="rect">
            <a:avLst/>
          </a:prstGeom>
          <a:noFill/>
          <a:ln w="19050">
            <a:solidFill>
              <a:schemeClr val="bg2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61" tIns="34289" rIns="68561" bIns="34289" numCol="1" anchor="ctr" anchorCtr="0" compatLnSpc="1">
            <a:spAutoFit/>
          </a:bodyPr>
          <a:lstStyle>
            <a:lvl1pPr indent="292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000" dirty="0"/>
              <a:t>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285751"/>
            <a:ext cx="4571995" cy="4476750"/>
          </a:xfrm>
          <a:prstGeom prst="rect">
            <a:avLst/>
          </a:prstGeom>
        </p:spPr>
      </p:pic>
      <p:pic>
        <p:nvPicPr>
          <p:cNvPr id="7" name="Picture 6" descr="Dấu v và v ngược trong toán học là gì? - Blog tổng hợp tin tức định nghĩa  &amp;quot;là gì&amp;quot;">
            <a:extLst>
              <a:ext uri="{FF2B5EF4-FFF2-40B4-BE49-F238E27FC236}">
                <a16:creationId xmlns:a16="http://schemas.microsoft.com/office/drawing/2014/main" xmlns="" id="{51FF1EA1-6767-41CB-9362-B0120E392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66" y="-241555"/>
            <a:ext cx="1317687" cy="135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ấu v và v ngược trong toán học là gì? - Blog tổng hợp tin tức định nghĩa  &amp;quot;là gì&amp;quot;">
            <a:extLst>
              <a:ext uri="{FF2B5EF4-FFF2-40B4-BE49-F238E27FC236}">
                <a16:creationId xmlns:a16="http://schemas.microsoft.com/office/drawing/2014/main" xmlns="" id="{51FF1EA1-6767-41CB-9362-B0120E392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-250759"/>
            <a:ext cx="1317687" cy="135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ấu v và v ngược trong toán học là gì? - Blog tổng hợp tin tức định nghĩa  &amp;quot;là gì&amp;quot;">
            <a:extLst>
              <a:ext uri="{FF2B5EF4-FFF2-40B4-BE49-F238E27FC236}">
                <a16:creationId xmlns:a16="http://schemas.microsoft.com/office/drawing/2014/main" xmlns="" id="{51FF1EA1-6767-41CB-9362-B0120E392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45308"/>
            <a:ext cx="1317687" cy="135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iểm tra dấu X mark Máy tính Biểu tượng Clip nghệ thuật - qua trái tim png  tải về - Miễn phí trong suốt đỏ png Tải về.">
            <a:extLst>
              <a:ext uri="{FF2B5EF4-FFF2-40B4-BE49-F238E27FC236}">
                <a16:creationId xmlns:a16="http://schemas.microsoft.com/office/drawing/2014/main" xmlns="" id="{FECB6303-E4BC-4C86-99AF-AF784E5C3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05" b="92857" l="0" r="9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058" y="3638550"/>
            <a:ext cx="1243884" cy="136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"/>
          <p:cNvSpPr/>
          <p:nvPr/>
        </p:nvSpPr>
        <p:spPr>
          <a:xfrm>
            <a:off x="2248244" y="169118"/>
            <a:ext cx="5146481" cy="55842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9" rIns="68562" bIns="34289" rtlCol="0" anchor="ctr"/>
          <a:lstStyle/>
          <a:p>
            <a:pPr algn="ctr" defTabSz="685664">
              <a:buClrTx/>
            </a:pPr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</a:p>
          <a:p>
            <a:pPr defTabSz="685664">
              <a:buClrTx/>
            </a:pP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43085" y="781281"/>
            <a:ext cx="6631388" cy="1685075"/>
          </a:xfrm>
          <a:prstGeom prst="rect">
            <a:avLst/>
          </a:prstGeom>
        </p:spPr>
        <p:txBody>
          <a:bodyPr wrap="square" lIns="68562" tIns="34289" rIns="68562" bIns="34289">
            <a:spAutoFit/>
          </a:bodyPr>
          <a:lstStyle/>
          <a:p>
            <a:pPr algn="just" defTabSz="685664">
              <a:buClrTx/>
            </a:pP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1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 defTabSz="685664">
              <a:buClrTx/>
            </a:pP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siêng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kiên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2" name="Bảng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133436"/>
              </p:ext>
            </p:extLst>
          </p:nvPr>
        </p:nvGraphicFramePr>
        <p:xfrm>
          <a:off x="336885" y="2464803"/>
          <a:ext cx="8482264" cy="2528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6832"/>
                <a:gridCol w="4355432"/>
              </a:tblGrid>
              <a:tr h="818705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siêng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1,2,3</a:t>
                      </a:r>
                      <a:endParaRPr lang="en-US" sz="2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818705">
                <a:tc>
                  <a:txBody>
                    <a:bodyPr/>
                    <a:lstStyle/>
                    <a:p>
                      <a:r>
                        <a:rPr lang="en-US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biểu hiện trái với siêng năng, kiên trì </a:t>
                      </a:r>
                      <a:endParaRPr lang="en-US" sz="18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891540">
                <a:tc>
                  <a:txBody>
                    <a:bodyPr/>
                    <a:lstStyle/>
                    <a:p>
                      <a:r>
                        <a:rPr lang="en-US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biểu hiện khác của siêng năng, kiên trì </a:t>
                      </a:r>
                      <a:endParaRPr lang="en-US" sz="18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98223" y="209007"/>
            <a:ext cx="2141308" cy="2032264"/>
          </a:xfrm>
          <a:prstGeom prst="rect">
            <a:avLst/>
          </a:prstGeom>
        </p:spPr>
      </p:pic>
      <p:sp>
        <p:nvSpPr>
          <p:cNvPr id="13" name="Google Shape;1197;p38"/>
          <p:cNvSpPr/>
          <p:nvPr/>
        </p:nvSpPr>
        <p:spPr>
          <a:xfrm rot="13957260" flipH="1">
            <a:off x="8450030" y="1790205"/>
            <a:ext cx="448884" cy="619507"/>
          </a:xfrm>
          <a:custGeom>
            <a:avLst/>
            <a:gdLst/>
            <a:ahLst/>
            <a:cxnLst/>
            <a:rect l="l" t="t" r="r" b="b"/>
            <a:pathLst>
              <a:path w="26142" h="30241" extrusionOk="0">
                <a:moveTo>
                  <a:pt x="20452" y="647"/>
                </a:moveTo>
                <a:lnTo>
                  <a:pt x="20452" y="647"/>
                </a:lnTo>
                <a:cubicBezTo>
                  <a:pt x="20499" y="678"/>
                  <a:pt x="20561" y="694"/>
                  <a:pt x="20608" y="725"/>
                </a:cubicBezTo>
                <a:cubicBezTo>
                  <a:pt x="20749" y="804"/>
                  <a:pt x="20890" y="867"/>
                  <a:pt x="21047" y="929"/>
                </a:cubicBezTo>
                <a:cubicBezTo>
                  <a:pt x="21173" y="992"/>
                  <a:pt x="21282" y="1070"/>
                  <a:pt x="21423" y="1102"/>
                </a:cubicBezTo>
                <a:cubicBezTo>
                  <a:pt x="21627" y="1478"/>
                  <a:pt x="21847" y="1854"/>
                  <a:pt x="22050" y="2230"/>
                </a:cubicBezTo>
                <a:cubicBezTo>
                  <a:pt x="21705" y="2026"/>
                  <a:pt x="21345" y="1838"/>
                  <a:pt x="20984" y="1635"/>
                </a:cubicBezTo>
                <a:cubicBezTo>
                  <a:pt x="20828" y="1290"/>
                  <a:pt x="20655" y="929"/>
                  <a:pt x="20452" y="647"/>
                </a:cubicBezTo>
                <a:close/>
                <a:moveTo>
                  <a:pt x="21047" y="1776"/>
                </a:moveTo>
                <a:lnTo>
                  <a:pt x="21047" y="1776"/>
                </a:lnTo>
                <a:cubicBezTo>
                  <a:pt x="21423" y="2011"/>
                  <a:pt x="21800" y="2246"/>
                  <a:pt x="22191" y="2465"/>
                </a:cubicBezTo>
                <a:cubicBezTo>
                  <a:pt x="22411" y="2857"/>
                  <a:pt x="22630" y="3233"/>
                  <a:pt x="22865" y="3625"/>
                </a:cubicBezTo>
                <a:cubicBezTo>
                  <a:pt x="22395" y="3343"/>
                  <a:pt x="21925" y="3077"/>
                  <a:pt x="21470" y="2794"/>
                </a:cubicBezTo>
                <a:cubicBezTo>
                  <a:pt x="21361" y="2591"/>
                  <a:pt x="21220" y="2199"/>
                  <a:pt x="21047" y="1776"/>
                </a:cubicBezTo>
                <a:close/>
                <a:moveTo>
                  <a:pt x="21564" y="3014"/>
                </a:moveTo>
                <a:cubicBezTo>
                  <a:pt x="22019" y="3327"/>
                  <a:pt x="22505" y="3625"/>
                  <a:pt x="23006" y="3892"/>
                </a:cubicBezTo>
                <a:cubicBezTo>
                  <a:pt x="23210" y="4237"/>
                  <a:pt x="23414" y="4581"/>
                  <a:pt x="23602" y="4942"/>
                </a:cubicBezTo>
                <a:cubicBezTo>
                  <a:pt x="23085" y="4660"/>
                  <a:pt x="22552" y="4378"/>
                  <a:pt x="22066" y="4048"/>
                </a:cubicBezTo>
                <a:cubicBezTo>
                  <a:pt x="21894" y="3704"/>
                  <a:pt x="21721" y="3359"/>
                  <a:pt x="21564" y="3014"/>
                </a:cubicBezTo>
                <a:close/>
                <a:moveTo>
                  <a:pt x="22160" y="4268"/>
                </a:moveTo>
                <a:lnTo>
                  <a:pt x="22160" y="4268"/>
                </a:lnTo>
                <a:cubicBezTo>
                  <a:pt x="22646" y="4613"/>
                  <a:pt x="23179" y="4958"/>
                  <a:pt x="23743" y="5193"/>
                </a:cubicBezTo>
                <a:cubicBezTo>
                  <a:pt x="23947" y="5600"/>
                  <a:pt x="24166" y="6008"/>
                  <a:pt x="24370" y="6415"/>
                </a:cubicBezTo>
                <a:cubicBezTo>
                  <a:pt x="23806" y="6055"/>
                  <a:pt x="23242" y="5726"/>
                  <a:pt x="22677" y="5365"/>
                </a:cubicBezTo>
                <a:cubicBezTo>
                  <a:pt x="22505" y="5005"/>
                  <a:pt x="22332" y="4628"/>
                  <a:pt x="22160" y="4268"/>
                </a:cubicBezTo>
                <a:close/>
                <a:moveTo>
                  <a:pt x="22803" y="5632"/>
                </a:moveTo>
                <a:lnTo>
                  <a:pt x="22803" y="5632"/>
                </a:lnTo>
                <a:cubicBezTo>
                  <a:pt x="23351" y="6023"/>
                  <a:pt x="23931" y="6415"/>
                  <a:pt x="24527" y="6729"/>
                </a:cubicBezTo>
                <a:cubicBezTo>
                  <a:pt x="24527" y="6744"/>
                  <a:pt x="24543" y="6760"/>
                  <a:pt x="24543" y="6776"/>
                </a:cubicBezTo>
                <a:cubicBezTo>
                  <a:pt x="24731" y="7136"/>
                  <a:pt x="24887" y="7512"/>
                  <a:pt x="25060" y="7889"/>
                </a:cubicBezTo>
                <a:cubicBezTo>
                  <a:pt x="24433" y="7450"/>
                  <a:pt x="23806" y="7011"/>
                  <a:pt x="23226" y="6525"/>
                </a:cubicBezTo>
                <a:cubicBezTo>
                  <a:pt x="23085" y="6227"/>
                  <a:pt x="22944" y="5929"/>
                  <a:pt x="22803" y="5632"/>
                </a:cubicBezTo>
                <a:close/>
                <a:moveTo>
                  <a:pt x="16674" y="7591"/>
                </a:moveTo>
                <a:cubicBezTo>
                  <a:pt x="16785" y="7602"/>
                  <a:pt x="16904" y="7613"/>
                  <a:pt x="17019" y="7613"/>
                </a:cubicBezTo>
                <a:cubicBezTo>
                  <a:pt x="17067" y="7613"/>
                  <a:pt x="17114" y="7611"/>
                  <a:pt x="17160" y="7607"/>
                </a:cubicBezTo>
                <a:lnTo>
                  <a:pt x="17160" y="7607"/>
                </a:lnTo>
                <a:cubicBezTo>
                  <a:pt x="17082" y="7748"/>
                  <a:pt x="17082" y="7920"/>
                  <a:pt x="17113" y="8077"/>
                </a:cubicBezTo>
                <a:cubicBezTo>
                  <a:pt x="17097" y="8092"/>
                  <a:pt x="17097" y="8108"/>
                  <a:pt x="17097" y="8124"/>
                </a:cubicBezTo>
                <a:cubicBezTo>
                  <a:pt x="16956" y="7951"/>
                  <a:pt x="16815" y="7763"/>
                  <a:pt x="16674" y="7591"/>
                </a:cubicBezTo>
                <a:close/>
                <a:moveTo>
                  <a:pt x="15859" y="7465"/>
                </a:moveTo>
                <a:cubicBezTo>
                  <a:pt x="16047" y="7497"/>
                  <a:pt x="16266" y="7544"/>
                  <a:pt x="16470" y="7575"/>
                </a:cubicBezTo>
                <a:cubicBezTo>
                  <a:pt x="16643" y="7842"/>
                  <a:pt x="16831" y="8092"/>
                  <a:pt x="17035" y="8343"/>
                </a:cubicBezTo>
                <a:cubicBezTo>
                  <a:pt x="16940" y="8328"/>
                  <a:pt x="16846" y="8328"/>
                  <a:pt x="16737" y="8312"/>
                </a:cubicBezTo>
                <a:cubicBezTo>
                  <a:pt x="16611" y="8186"/>
                  <a:pt x="16470" y="8061"/>
                  <a:pt x="16329" y="7936"/>
                </a:cubicBezTo>
                <a:cubicBezTo>
                  <a:pt x="16219" y="7810"/>
                  <a:pt x="16094" y="7701"/>
                  <a:pt x="15969" y="7575"/>
                </a:cubicBezTo>
                <a:cubicBezTo>
                  <a:pt x="15922" y="7544"/>
                  <a:pt x="15890" y="7497"/>
                  <a:pt x="15843" y="7465"/>
                </a:cubicBezTo>
                <a:close/>
                <a:moveTo>
                  <a:pt x="14824" y="7293"/>
                </a:moveTo>
                <a:cubicBezTo>
                  <a:pt x="15091" y="7356"/>
                  <a:pt x="15373" y="7387"/>
                  <a:pt x="15639" y="7434"/>
                </a:cubicBezTo>
                <a:cubicBezTo>
                  <a:pt x="15812" y="7654"/>
                  <a:pt x="16031" y="7842"/>
                  <a:pt x="16219" y="8045"/>
                </a:cubicBezTo>
                <a:cubicBezTo>
                  <a:pt x="16313" y="8139"/>
                  <a:pt x="16408" y="8233"/>
                  <a:pt x="16486" y="8312"/>
                </a:cubicBezTo>
                <a:lnTo>
                  <a:pt x="16455" y="8312"/>
                </a:lnTo>
                <a:cubicBezTo>
                  <a:pt x="16235" y="8312"/>
                  <a:pt x="16000" y="8328"/>
                  <a:pt x="15781" y="8359"/>
                </a:cubicBezTo>
                <a:cubicBezTo>
                  <a:pt x="15624" y="8061"/>
                  <a:pt x="15342" y="7810"/>
                  <a:pt x="15107" y="7575"/>
                </a:cubicBezTo>
                <a:cubicBezTo>
                  <a:pt x="15013" y="7481"/>
                  <a:pt x="14918" y="7387"/>
                  <a:pt x="14824" y="7293"/>
                </a:cubicBezTo>
                <a:close/>
                <a:moveTo>
                  <a:pt x="20279" y="7748"/>
                </a:moveTo>
                <a:cubicBezTo>
                  <a:pt x="20483" y="7795"/>
                  <a:pt x="20702" y="7810"/>
                  <a:pt x="20922" y="7842"/>
                </a:cubicBezTo>
                <a:cubicBezTo>
                  <a:pt x="21204" y="8171"/>
                  <a:pt x="21486" y="8516"/>
                  <a:pt x="21784" y="8829"/>
                </a:cubicBezTo>
                <a:lnTo>
                  <a:pt x="21204" y="8829"/>
                </a:lnTo>
                <a:cubicBezTo>
                  <a:pt x="21164" y="8769"/>
                  <a:pt x="21085" y="8741"/>
                  <a:pt x="21009" y="8741"/>
                </a:cubicBezTo>
                <a:cubicBezTo>
                  <a:pt x="20966" y="8741"/>
                  <a:pt x="20924" y="8750"/>
                  <a:pt x="20890" y="8766"/>
                </a:cubicBezTo>
                <a:cubicBezTo>
                  <a:pt x="20687" y="8531"/>
                  <a:pt x="20467" y="8281"/>
                  <a:pt x="20263" y="8045"/>
                </a:cubicBezTo>
                <a:cubicBezTo>
                  <a:pt x="20263" y="7951"/>
                  <a:pt x="20263" y="7857"/>
                  <a:pt x="20279" y="7748"/>
                </a:cubicBezTo>
                <a:close/>
                <a:moveTo>
                  <a:pt x="21110" y="7857"/>
                </a:moveTo>
                <a:lnTo>
                  <a:pt x="21110" y="7857"/>
                </a:lnTo>
                <a:cubicBezTo>
                  <a:pt x="21329" y="7873"/>
                  <a:pt x="21549" y="7873"/>
                  <a:pt x="21784" y="7889"/>
                </a:cubicBezTo>
                <a:cubicBezTo>
                  <a:pt x="21768" y="7904"/>
                  <a:pt x="21768" y="7920"/>
                  <a:pt x="21768" y="7936"/>
                </a:cubicBezTo>
                <a:cubicBezTo>
                  <a:pt x="22050" y="8233"/>
                  <a:pt x="22317" y="8547"/>
                  <a:pt x="22599" y="8845"/>
                </a:cubicBezTo>
                <a:cubicBezTo>
                  <a:pt x="22411" y="8845"/>
                  <a:pt x="22207" y="8829"/>
                  <a:pt x="22019" y="8829"/>
                </a:cubicBezTo>
                <a:cubicBezTo>
                  <a:pt x="21737" y="8500"/>
                  <a:pt x="21408" y="8171"/>
                  <a:pt x="21110" y="7857"/>
                </a:cubicBezTo>
                <a:close/>
                <a:moveTo>
                  <a:pt x="23304" y="6682"/>
                </a:moveTo>
                <a:lnTo>
                  <a:pt x="23304" y="6682"/>
                </a:lnTo>
                <a:cubicBezTo>
                  <a:pt x="23900" y="7215"/>
                  <a:pt x="24511" y="7716"/>
                  <a:pt x="25185" y="8155"/>
                </a:cubicBezTo>
                <a:lnTo>
                  <a:pt x="25185" y="8171"/>
                </a:lnTo>
                <a:cubicBezTo>
                  <a:pt x="25358" y="8547"/>
                  <a:pt x="25593" y="8719"/>
                  <a:pt x="25091" y="8845"/>
                </a:cubicBezTo>
                <a:cubicBezTo>
                  <a:pt x="24887" y="8704"/>
                  <a:pt x="24668" y="8563"/>
                  <a:pt x="24464" y="8422"/>
                </a:cubicBezTo>
                <a:cubicBezTo>
                  <a:pt x="24229" y="8249"/>
                  <a:pt x="23994" y="8061"/>
                  <a:pt x="23759" y="7873"/>
                </a:cubicBezTo>
                <a:cubicBezTo>
                  <a:pt x="23837" y="7779"/>
                  <a:pt x="23790" y="7607"/>
                  <a:pt x="23680" y="7528"/>
                </a:cubicBezTo>
                <a:cubicBezTo>
                  <a:pt x="23680" y="7497"/>
                  <a:pt x="23665" y="7465"/>
                  <a:pt x="23649" y="7418"/>
                </a:cubicBezTo>
                <a:cubicBezTo>
                  <a:pt x="23539" y="7183"/>
                  <a:pt x="23414" y="6933"/>
                  <a:pt x="23304" y="6682"/>
                </a:cubicBezTo>
                <a:close/>
                <a:moveTo>
                  <a:pt x="21831" y="7889"/>
                </a:moveTo>
                <a:cubicBezTo>
                  <a:pt x="21862" y="7889"/>
                  <a:pt x="21894" y="7889"/>
                  <a:pt x="21925" y="7904"/>
                </a:cubicBezTo>
                <a:cubicBezTo>
                  <a:pt x="22254" y="7920"/>
                  <a:pt x="22583" y="7951"/>
                  <a:pt x="22928" y="7967"/>
                </a:cubicBezTo>
                <a:cubicBezTo>
                  <a:pt x="23147" y="8281"/>
                  <a:pt x="23367" y="8578"/>
                  <a:pt x="23602" y="8860"/>
                </a:cubicBezTo>
                <a:cubicBezTo>
                  <a:pt x="23320" y="8860"/>
                  <a:pt x="23053" y="8860"/>
                  <a:pt x="22771" y="8845"/>
                </a:cubicBezTo>
                <a:cubicBezTo>
                  <a:pt x="22474" y="8516"/>
                  <a:pt x="22144" y="8202"/>
                  <a:pt x="21831" y="7889"/>
                </a:cubicBezTo>
                <a:close/>
                <a:moveTo>
                  <a:pt x="23665" y="7951"/>
                </a:moveTo>
                <a:cubicBezTo>
                  <a:pt x="24025" y="8281"/>
                  <a:pt x="24401" y="8610"/>
                  <a:pt x="24793" y="8892"/>
                </a:cubicBezTo>
                <a:cubicBezTo>
                  <a:pt x="24621" y="8892"/>
                  <a:pt x="24433" y="8876"/>
                  <a:pt x="24276" y="8876"/>
                </a:cubicBezTo>
                <a:lnTo>
                  <a:pt x="23806" y="8876"/>
                </a:lnTo>
                <a:cubicBezTo>
                  <a:pt x="23586" y="8563"/>
                  <a:pt x="23336" y="8265"/>
                  <a:pt x="23085" y="7983"/>
                </a:cubicBezTo>
                <a:cubicBezTo>
                  <a:pt x="23257" y="7983"/>
                  <a:pt x="23430" y="7983"/>
                  <a:pt x="23586" y="7967"/>
                </a:cubicBezTo>
                <a:cubicBezTo>
                  <a:pt x="23618" y="7967"/>
                  <a:pt x="23649" y="7967"/>
                  <a:pt x="23665" y="7951"/>
                </a:cubicBezTo>
                <a:close/>
                <a:moveTo>
                  <a:pt x="20248" y="8233"/>
                </a:moveTo>
                <a:cubicBezTo>
                  <a:pt x="20420" y="8453"/>
                  <a:pt x="20577" y="8688"/>
                  <a:pt x="20765" y="8892"/>
                </a:cubicBezTo>
                <a:cubicBezTo>
                  <a:pt x="20749" y="8923"/>
                  <a:pt x="20734" y="8970"/>
                  <a:pt x="20749" y="9017"/>
                </a:cubicBezTo>
                <a:cubicBezTo>
                  <a:pt x="20749" y="9205"/>
                  <a:pt x="20749" y="9378"/>
                  <a:pt x="20749" y="9550"/>
                </a:cubicBezTo>
                <a:cubicBezTo>
                  <a:pt x="20546" y="9440"/>
                  <a:pt x="20357" y="9299"/>
                  <a:pt x="20169" y="9158"/>
                </a:cubicBezTo>
                <a:cubicBezTo>
                  <a:pt x="20201" y="8845"/>
                  <a:pt x="20232" y="8547"/>
                  <a:pt x="20248" y="8233"/>
                </a:cubicBezTo>
                <a:close/>
                <a:moveTo>
                  <a:pt x="20154" y="9284"/>
                </a:moveTo>
                <a:cubicBezTo>
                  <a:pt x="20342" y="9440"/>
                  <a:pt x="20530" y="9581"/>
                  <a:pt x="20749" y="9707"/>
                </a:cubicBezTo>
                <a:cubicBezTo>
                  <a:pt x="20734" y="10005"/>
                  <a:pt x="20687" y="10302"/>
                  <a:pt x="20640" y="10600"/>
                </a:cubicBezTo>
                <a:cubicBezTo>
                  <a:pt x="20420" y="10522"/>
                  <a:pt x="20201" y="10444"/>
                  <a:pt x="19981" y="10381"/>
                </a:cubicBezTo>
                <a:cubicBezTo>
                  <a:pt x="20060" y="10020"/>
                  <a:pt x="20107" y="9660"/>
                  <a:pt x="20154" y="9284"/>
                </a:cubicBezTo>
                <a:close/>
                <a:moveTo>
                  <a:pt x="19966" y="10506"/>
                </a:moveTo>
                <a:cubicBezTo>
                  <a:pt x="20185" y="10585"/>
                  <a:pt x="20404" y="10679"/>
                  <a:pt x="20624" y="10741"/>
                </a:cubicBezTo>
                <a:cubicBezTo>
                  <a:pt x="20561" y="11055"/>
                  <a:pt x="20499" y="11353"/>
                  <a:pt x="20436" y="11650"/>
                </a:cubicBezTo>
                <a:cubicBezTo>
                  <a:pt x="20201" y="11588"/>
                  <a:pt x="19981" y="11541"/>
                  <a:pt x="19762" y="11462"/>
                </a:cubicBezTo>
                <a:cubicBezTo>
                  <a:pt x="19840" y="11149"/>
                  <a:pt x="19903" y="10835"/>
                  <a:pt x="19966" y="10506"/>
                </a:cubicBezTo>
                <a:close/>
                <a:moveTo>
                  <a:pt x="19746" y="11572"/>
                </a:moveTo>
                <a:cubicBezTo>
                  <a:pt x="19966" y="11650"/>
                  <a:pt x="20185" y="11713"/>
                  <a:pt x="20404" y="11760"/>
                </a:cubicBezTo>
                <a:cubicBezTo>
                  <a:pt x="20357" y="12011"/>
                  <a:pt x="20295" y="12262"/>
                  <a:pt x="20248" y="12513"/>
                </a:cubicBezTo>
                <a:lnTo>
                  <a:pt x="20216" y="12607"/>
                </a:lnTo>
                <a:cubicBezTo>
                  <a:pt x="19981" y="12560"/>
                  <a:pt x="19746" y="12513"/>
                  <a:pt x="19511" y="12481"/>
                </a:cubicBezTo>
                <a:cubicBezTo>
                  <a:pt x="19589" y="12183"/>
                  <a:pt x="19668" y="11870"/>
                  <a:pt x="19746" y="11572"/>
                </a:cubicBezTo>
                <a:close/>
                <a:moveTo>
                  <a:pt x="19464" y="12622"/>
                </a:moveTo>
                <a:cubicBezTo>
                  <a:pt x="19699" y="12669"/>
                  <a:pt x="19950" y="12701"/>
                  <a:pt x="20201" y="12748"/>
                </a:cubicBezTo>
                <a:cubicBezTo>
                  <a:pt x="20091" y="13218"/>
                  <a:pt x="19997" y="13688"/>
                  <a:pt x="19903" y="14158"/>
                </a:cubicBezTo>
                <a:cubicBezTo>
                  <a:pt x="19605" y="14111"/>
                  <a:pt x="19323" y="14033"/>
                  <a:pt x="19041" y="13908"/>
                </a:cubicBezTo>
                <a:cubicBezTo>
                  <a:pt x="19198" y="13484"/>
                  <a:pt x="19339" y="13061"/>
                  <a:pt x="19464" y="12622"/>
                </a:cubicBezTo>
                <a:close/>
                <a:moveTo>
                  <a:pt x="19009" y="14002"/>
                </a:moveTo>
                <a:cubicBezTo>
                  <a:pt x="19292" y="14127"/>
                  <a:pt x="19574" y="14237"/>
                  <a:pt x="19872" y="14284"/>
                </a:cubicBezTo>
                <a:cubicBezTo>
                  <a:pt x="19778" y="14691"/>
                  <a:pt x="19683" y="15099"/>
                  <a:pt x="19574" y="15506"/>
                </a:cubicBezTo>
                <a:cubicBezTo>
                  <a:pt x="19213" y="15475"/>
                  <a:pt x="18868" y="15397"/>
                  <a:pt x="18524" y="15287"/>
                </a:cubicBezTo>
                <a:lnTo>
                  <a:pt x="18508" y="15287"/>
                </a:lnTo>
                <a:cubicBezTo>
                  <a:pt x="18696" y="14864"/>
                  <a:pt x="18853" y="14441"/>
                  <a:pt x="19009" y="14002"/>
                </a:cubicBezTo>
                <a:close/>
                <a:moveTo>
                  <a:pt x="18477" y="15381"/>
                </a:moveTo>
                <a:cubicBezTo>
                  <a:pt x="18477" y="15381"/>
                  <a:pt x="18477" y="15397"/>
                  <a:pt x="18492" y="15397"/>
                </a:cubicBezTo>
                <a:cubicBezTo>
                  <a:pt x="18837" y="15522"/>
                  <a:pt x="19182" y="15600"/>
                  <a:pt x="19542" y="15632"/>
                </a:cubicBezTo>
                <a:cubicBezTo>
                  <a:pt x="19495" y="15773"/>
                  <a:pt x="19464" y="15914"/>
                  <a:pt x="19417" y="16055"/>
                </a:cubicBezTo>
                <a:cubicBezTo>
                  <a:pt x="19370" y="16196"/>
                  <a:pt x="19323" y="16321"/>
                  <a:pt x="19276" y="16463"/>
                </a:cubicBezTo>
                <a:cubicBezTo>
                  <a:pt x="18868" y="16384"/>
                  <a:pt x="18477" y="16321"/>
                  <a:pt x="18085" y="16227"/>
                </a:cubicBezTo>
                <a:cubicBezTo>
                  <a:pt x="18226" y="15945"/>
                  <a:pt x="18351" y="15663"/>
                  <a:pt x="18477" y="15381"/>
                </a:cubicBezTo>
                <a:close/>
                <a:moveTo>
                  <a:pt x="18053" y="16306"/>
                </a:moveTo>
                <a:cubicBezTo>
                  <a:pt x="18430" y="16415"/>
                  <a:pt x="18837" y="16510"/>
                  <a:pt x="19229" y="16557"/>
                </a:cubicBezTo>
                <a:cubicBezTo>
                  <a:pt x="19104" y="16917"/>
                  <a:pt x="18947" y="17293"/>
                  <a:pt x="18790" y="17638"/>
                </a:cubicBezTo>
                <a:cubicBezTo>
                  <a:pt x="18398" y="17481"/>
                  <a:pt x="17975" y="17356"/>
                  <a:pt x="17552" y="17278"/>
                </a:cubicBezTo>
                <a:cubicBezTo>
                  <a:pt x="17724" y="16964"/>
                  <a:pt x="17897" y="16635"/>
                  <a:pt x="18053" y="16306"/>
                </a:cubicBezTo>
                <a:close/>
                <a:moveTo>
                  <a:pt x="17505" y="17372"/>
                </a:moveTo>
                <a:cubicBezTo>
                  <a:pt x="17928" y="17466"/>
                  <a:pt x="18335" y="17607"/>
                  <a:pt x="18743" y="17748"/>
                </a:cubicBezTo>
                <a:cubicBezTo>
                  <a:pt x="18649" y="17967"/>
                  <a:pt x="18539" y="18171"/>
                  <a:pt x="18430" y="18375"/>
                </a:cubicBezTo>
                <a:cubicBezTo>
                  <a:pt x="17991" y="18281"/>
                  <a:pt x="17536" y="18187"/>
                  <a:pt x="17097" y="18108"/>
                </a:cubicBezTo>
                <a:cubicBezTo>
                  <a:pt x="17238" y="17873"/>
                  <a:pt x="17379" y="17622"/>
                  <a:pt x="17505" y="17372"/>
                </a:cubicBezTo>
                <a:close/>
                <a:moveTo>
                  <a:pt x="17050" y="18187"/>
                </a:moveTo>
                <a:cubicBezTo>
                  <a:pt x="17489" y="18296"/>
                  <a:pt x="17928" y="18390"/>
                  <a:pt x="18383" y="18484"/>
                </a:cubicBezTo>
                <a:cubicBezTo>
                  <a:pt x="18194" y="18829"/>
                  <a:pt x="17991" y="19174"/>
                  <a:pt x="17787" y="19519"/>
                </a:cubicBezTo>
                <a:cubicBezTo>
                  <a:pt x="17536" y="19456"/>
                  <a:pt x="17285" y="19378"/>
                  <a:pt x="17050" y="19315"/>
                </a:cubicBezTo>
                <a:cubicBezTo>
                  <a:pt x="16893" y="19268"/>
                  <a:pt x="16658" y="19174"/>
                  <a:pt x="16470" y="19143"/>
                </a:cubicBezTo>
                <a:cubicBezTo>
                  <a:pt x="16674" y="18829"/>
                  <a:pt x="16862" y="18516"/>
                  <a:pt x="17050" y="18187"/>
                </a:cubicBezTo>
                <a:close/>
                <a:moveTo>
                  <a:pt x="16408" y="19237"/>
                </a:moveTo>
                <a:cubicBezTo>
                  <a:pt x="16549" y="19268"/>
                  <a:pt x="16721" y="19347"/>
                  <a:pt x="16831" y="19378"/>
                </a:cubicBezTo>
                <a:cubicBezTo>
                  <a:pt x="16987" y="19425"/>
                  <a:pt x="17160" y="19472"/>
                  <a:pt x="17317" y="19519"/>
                </a:cubicBezTo>
                <a:cubicBezTo>
                  <a:pt x="17442" y="19566"/>
                  <a:pt x="17583" y="19613"/>
                  <a:pt x="17709" y="19644"/>
                </a:cubicBezTo>
                <a:cubicBezTo>
                  <a:pt x="17567" y="19880"/>
                  <a:pt x="17426" y="20099"/>
                  <a:pt x="17270" y="20334"/>
                </a:cubicBezTo>
                <a:cubicBezTo>
                  <a:pt x="16815" y="20209"/>
                  <a:pt x="16345" y="20115"/>
                  <a:pt x="15890" y="20005"/>
                </a:cubicBezTo>
                <a:cubicBezTo>
                  <a:pt x="16063" y="19754"/>
                  <a:pt x="16235" y="19503"/>
                  <a:pt x="16408" y="19237"/>
                </a:cubicBezTo>
                <a:close/>
                <a:moveTo>
                  <a:pt x="15828" y="20099"/>
                </a:moveTo>
                <a:cubicBezTo>
                  <a:pt x="16282" y="20224"/>
                  <a:pt x="16721" y="20350"/>
                  <a:pt x="17176" y="20459"/>
                </a:cubicBezTo>
                <a:cubicBezTo>
                  <a:pt x="17019" y="20695"/>
                  <a:pt x="16862" y="20914"/>
                  <a:pt x="16690" y="21149"/>
                </a:cubicBezTo>
                <a:cubicBezTo>
                  <a:pt x="16204" y="21086"/>
                  <a:pt x="15734" y="21008"/>
                  <a:pt x="15263" y="20867"/>
                </a:cubicBezTo>
                <a:cubicBezTo>
                  <a:pt x="15451" y="20616"/>
                  <a:pt x="15639" y="20365"/>
                  <a:pt x="15828" y="20099"/>
                </a:cubicBezTo>
                <a:close/>
                <a:moveTo>
                  <a:pt x="15169" y="20977"/>
                </a:moveTo>
                <a:cubicBezTo>
                  <a:pt x="15624" y="21133"/>
                  <a:pt x="16110" y="21259"/>
                  <a:pt x="16580" y="21290"/>
                </a:cubicBezTo>
                <a:cubicBezTo>
                  <a:pt x="16486" y="21416"/>
                  <a:pt x="16376" y="21557"/>
                  <a:pt x="16266" y="21682"/>
                </a:cubicBezTo>
                <a:cubicBezTo>
                  <a:pt x="16188" y="21792"/>
                  <a:pt x="16094" y="21901"/>
                  <a:pt x="16016" y="22011"/>
                </a:cubicBezTo>
                <a:cubicBezTo>
                  <a:pt x="15545" y="21886"/>
                  <a:pt x="15060" y="21776"/>
                  <a:pt x="14589" y="21698"/>
                </a:cubicBezTo>
                <a:cubicBezTo>
                  <a:pt x="14621" y="21651"/>
                  <a:pt x="14652" y="21619"/>
                  <a:pt x="14699" y="21572"/>
                </a:cubicBezTo>
                <a:cubicBezTo>
                  <a:pt x="14856" y="21384"/>
                  <a:pt x="15013" y="21180"/>
                  <a:pt x="15169" y="20977"/>
                </a:cubicBezTo>
                <a:close/>
                <a:moveTo>
                  <a:pt x="14558" y="21807"/>
                </a:moveTo>
                <a:cubicBezTo>
                  <a:pt x="14997" y="21933"/>
                  <a:pt x="15451" y="22043"/>
                  <a:pt x="15906" y="22137"/>
                </a:cubicBezTo>
                <a:cubicBezTo>
                  <a:pt x="15718" y="22356"/>
                  <a:pt x="15530" y="22591"/>
                  <a:pt x="15326" y="22811"/>
                </a:cubicBezTo>
                <a:cubicBezTo>
                  <a:pt x="14871" y="22670"/>
                  <a:pt x="14401" y="22560"/>
                  <a:pt x="13931" y="22450"/>
                </a:cubicBezTo>
                <a:cubicBezTo>
                  <a:pt x="14119" y="22246"/>
                  <a:pt x="14307" y="22027"/>
                  <a:pt x="14495" y="21807"/>
                </a:cubicBezTo>
                <a:lnTo>
                  <a:pt x="14511" y="21823"/>
                </a:lnTo>
                <a:cubicBezTo>
                  <a:pt x="14516" y="21828"/>
                  <a:pt x="14520" y="21830"/>
                  <a:pt x="14525" y="21830"/>
                </a:cubicBezTo>
                <a:cubicBezTo>
                  <a:pt x="14536" y="21830"/>
                  <a:pt x="14547" y="21819"/>
                  <a:pt x="14558" y="21807"/>
                </a:cubicBezTo>
                <a:close/>
                <a:moveTo>
                  <a:pt x="13868" y="22528"/>
                </a:moveTo>
                <a:cubicBezTo>
                  <a:pt x="14307" y="22670"/>
                  <a:pt x="14777" y="22811"/>
                  <a:pt x="15232" y="22920"/>
                </a:cubicBezTo>
                <a:cubicBezTo>
                  <a:pt x="14950" y="23234"/>
                  <a:pt x="14683" y="23532"/>
                  <a:pt x="14386" y="23829"/>
                </a:cubicBezTo>
                <a:cubicBezTo>
                  <a:pt x="13931" y="23673"/>
                  <a:pt x="13445" y="23547"/>
                  <a:pt x="12959" y="23453"/>
                </a:cubicBezTo>
                <a:cubicBezTo>
                  <a:pt x="13273" y="23155"/>
                  <a:pt x="13570" y="22842"/>
                  <a:pt x="13868" y="22528"/>
                </a:cubicBezTo>
                <a:close/>
                <a:moveTo>
                  <a:pt x="12834" y="23579"/>
                </a:moveTo>
                <a:cubicBezTo>
                  <a:pt x="13304" y="23704"/>
                  <a:pt x="13790" y="23845"/>
                  <a:pt x="14260" y="23971"/>
                </a:cubicBezTo>
                <a:cubicBezTo>
                  <a:pt x="14041" y="24206"/>
                  <a:pt x="13806" y="24425"/>
                  <a:pt x="13586" y="24644"/>
                </a:cubicBezTo>
                <a:cubicBezTo>
                  <a:pt x="13100" y="24472"/>
                  <a:pt x="12599" y="24347"/>
                  <a:pt x="12081" y="24284"/>
                </a:cubicBezTo>
                <a:cubicBezTo>
                  <a:pt x="12332" y="24065"/>
                  <a:pt x="12583" y="23829"/>
                  <a:pt x="12834" y="23579"/>
                </a:cubicBezTo>
                <a:close/>
                <a:moveTo>
                  <a:pt x="11925" y="24425"/>
                </a:moveTo>
                <a:cubicBezTo>
                  <a:pt x="12442" y="24503"/>
                  <a:pt x="12944" y="24629"/>
                  <a:pt x="13461" y="24770"/>
                </a:cubicBezTo>
                <a:cubicBezTo>
                  <a:pt x="13226" y="24989"/>
                  <a:pt x="12991" y="25209"/>
                  <a:pt x="12755" y="25428"/>
                </a:cubicBezTo>
                <a:cubicBezTo>
                  <a:pt x="12254" y="25271"/>
                  <a:pt x="11737" y="25130"/>
                  <a:pt x="11204" y="25021"/>
                </a:cubicBezTo>
                <a:cubicBezTo>
                  <a:pt x="11454" y="24833"/>
                  <a:pt x="11690" y="24629"/>
                  <a:pt x="11925" y="24425"/>
                </a:cubicBezTo>
                <a:close/>
                <a:moveTo>
                  <a:pt x="11047" y="25162"/>
                </a:moveTo>
                <a:cubicBezTo>
                  <a:pt x="11564" y="25318"/>
                  <a:pt x="12081" y="25460"/>
                  <a:pt x="12599" y="25569"/>
                </a:cubicBezTo>
                <a:cubicBezTo>
                  <a:pt x="12379" y="25773"/>
                  <a:pt x="12144" y="25961"/>
                  <a:pt x="11925" y="26165"/>
                </a:cubicBezTo>
                <a:cubicBezTo>
                  <a:pt x="11392" y="26024"/>
                  <a:pt x="10859" y="25883"/>
                  <a:pt x="10326" y="25710"/>
                </a:cubicBezTo>
                <a:cubicBezTo>
                  <a:pt x="10577" y="25538"/>
                  <a:pt x="10812" y="25350"/>
                  <a:pt x="11047" y="25162"/>
                </a:cubicBezTo>
                <a:close/>
                <a:moveTo>
                  <a:pt x="10185" y="25820"/>
                </a:moveTo>
                <a:cubicBezTo>
                  <a:pt x="10702" y="26008"/>
                  <a:pt x="11219" y="26181"/>
                  <a:pt x="11752" y="26290"/>
                </a:cubicBezTo>
                <a:cubicBezTo>
                  <a:pt x="11674" y="26369"/>
                  <a:pt x="11596" y="26431"/>
                  <a:pt x="11517" y="26494"/>
                </a:cubicBezTo>
                <a:cubicBezTo>
                  <a:pt x="11407" y="26588"/>
                  <a:pt x="11298" y="26666"/>
                  <a:pt x="11188" y="26745"/>
                </a:cubicBezTo>
                <a:cubicBezTo>
                  <a:pt x="10922" y="26666"/>
                  <a:pt x="10655" y="26588"/>
                  <a:pt x="10389" y="26510"/>
                </a:cubicBezTo>
                <a:cubicBezTo>
                  <a:pt x="10216" y="26463"/>
                  <a:pt x="10044" y="26416"/>
                  <a:pt x="9871" y="26369"/>
                </a:cubicBezTo>
                <a:cubicBezTo>
                  <a:pt x="9793" y="26353"/>
                  <a:pt x="9715" y="26322"/>
                  <a:pt x="9636" y="26306"/>
                </a:cubicBezTo>
                <a:cubicBezTo>
                  <a:pt x="9621" y="26306"/>
                  <a:pt x="9574" y="26290"/>
                  <a:pt x="9527" y="26290"/>
                </a:cubicBezTo>
                <a:cubicBezTo>
                  <a:pt x="9746" y="26134"/>
                  <a:pt x="9965" y="25977"/>
                  <a:pt x="10185" y="25820"/>
                </a:cubicBezTo>
                <a:close/>
                <a:moveTo>
                  <a:pt x="9417" y="26369"/>
                </a:moveTo>
                <a:cubicBezTo>
                  <a:pt x="9668" y="26447"/>
                  <a:pt x="9934" y="26525"/>
                  <a:pt x="10201" y="26604"/>
                </a:cubicBezTo>
                <a:cubicBezTo>
                  <a:pt x="10483" y="26682"/>
                  <a:pt x="10765" y="26776"/>
                  <a:pt x="11063" y="26855"/>
                </a:cubicBezTo>
                <a:cubicBezTo>
                  <a:pt x="10843" y="27011"/>
                  <a:pt x="10639" y="27152"/>
                  <a:pt x="10420" y="27309"/>
                </a:cubicBezTo>
                <a:cubicBezTo>
                  <a:pt x="9840" y="27168"/>
                  <a:pt x="9260" y="27011"/>
                  <a:pt x="8680" y="26839"/>
                </a:cubicBezTo>
                <a:cubicBezTo>
                  <a:pt x="8837" y="26745"/>
                  <a:pt x="9009" y="26635"/>
                  <a:pt x="9166" y="26541"/>
                </a:cubicBezTo>
                <a:cubicBezTo>
                  <a:pt x="9244" y="26478"/>
                  <a:pt x="9338" y="26416"/>
                  <a:pt x="9417" y="26369"/>
                </a:cubicBezTo>
                <a:close/>
                <a:moveTo>
                  <a:pt x="8523" y="26933"/>
                </a:moveTo>
                <a:cubicBezTo>
                  <a:pt x="9041" y="27168"/>
                  <a:pt x="9621" y="27340"/>
                  <a:pt x="10185" y="27466"/>
                </a:cubicBezTo>
                <a:cubicBezTo>
                  <a:pt x="9934" y="27623"/>
                  <a:pt x="9668" y="27795"/>
                  <a:pt x="9401" y="27952"/>
                </a:cubicBezTo>
                <a:cubicBezTo>
                  <a:pt x="8837" y="27764"/>
                  <a:pt x="8257" y="27607"/>
                  <a:pt x="7693" y="27435"/>
                </a:cubicBezTo>
                <a:cubicBezTo>
                  <a:pt x="7975" y="27278"/>
                  <a:pt x="8257" y="27105"/>
                  <a:pt x="8523" y="26933"/>
                </a:cubicBezTo>
                <a:close/>
                <a:moveTo>
                  <a:pt x="7520" y="27529"/>
                </a:moveTo>
                <a:cubicBezTo>
                  <a:pt x="8069" y="27732"/>
                  <a:pt x="8633" y="27952"/>
                  <a:pt x="9197" y="28077"/>
                </a:cubicBezTo>
                <a:cubicBezTo>
                  <a:pt x="8853" y="28265"/>
                  <a:pt x="8523" y="28453"/>
                  <a:pt x="8179" y="28626"/>
                </a:cubicBezTo>
                <a:cubicBezTo>
                  <a:pt x="7912" y="28547"/>
                  <a:pt x="7646" y="28485"/>
                  <a:pt x="7395" y="28391"/>
                </a:cubicBezTo>
                <a:cubicBezTo>
                  <a:pt x="7081" y="28297"/>
                  <a:pt x="6799" y="28187"/>
                  <a:pt x="6501" y="28077"/>
                </a:cubicBezTo>
                <a:cubicBezTo>
                  <a:pt x="6846" y="27905"/>
                  <a:pt x="7191" y="27717"/>
                  <a:pt x="7520" y="27529"/>
                </a:cubicBezTo>
                <a:close/>
                <a:moveTo>
                  <a:pt x="19639" y="650"/>
                </a:moveTo>
                <a:cubicBezTo>
                  <a:pt x="19675" y="650"/>
                  <a:pt x="19711" y="686"/>
                  <a:pt x="19746" y="757"/>
                </a:cubicBezTo>
                <a:cubicBezTo>
                  <a:pt x="19950" y="929"/>
                  <a:pt x="20091" y="1133"/>
                  <a:pt x="20185" y="1384"/>
                </a:cubicBezTo>
                <a:cubicBezTo>
                  <a:pt x="20326" y="1635"/>
                  <a:pt x="20436" y="1901"/>
                  <a:pt x="20561" y="2152"/>
                </a:cubicBezTo>
                <a:cubicBezTo>
                  <a:pt x="20843" y="2747"/>
                  <a:pt x="21126" y="3327"/>
                  <a:pt x="21392" y="3923"/>
                </a:cubicBezTo>
                <a:cubicBezTo>
                  <a:pt x="21941" y="5083"/>
                  <a:pt x="22489" y="6243"/>
                  <a:pt x="23038" y="7403"/>
                </a:cubicBezTo>
                <a:cubicBezTo>
                  <a:pt x="22630" y="7356"/>
                  <a:pt x="22191" y="7356"/>
                  <a:pt x="21784" y="7340"/>
                </a:cubicBezTo>
                <a:cubicBezTo>
                  <a:pt x="21467" y="7321"/>
                  <a:pt x="21138" y="7297"/>
                  <a:pt x="20815" y="7297"/>
                </a:cubicBezTo>
                <a:cubicBezTo>
                  <a:pt x="20596" y="7297"/>
                  <a:pt x="20379" y="7308"/>
                  <a:pt x="20169" y="7340"/>
                </a:cubicBezTo>
                <a:cubicBezTo>
                  <a:pt x="20140" y="7327"/>
                  <a:pt x="20107" y="7320"/>
                  <a:pt x="20073" y="7320"/>
                </a:cubicBezTo>
                <a:cubicBezTo>
                  <a:pt x="19984" y="7320"/>
                  <a:pt x="19894" y="7371"/>
                  <a:pt x="19872" y="7497"/>
                </a:cubicBezTo>
                <a:cubicBezTo>
                  <a:pt x="19872" y="7528"/>
                  <a:pt x="19872" y="7575"/>
                  <a:pt x="19856" y="7607"/>
                </a:cubicBezTo>
                <a:cubicBezTo>
                  <a:pt x="19840" y="7622"/>
                  <a:pt x="19825" y="7638"/>
                  <a:pt x="19840" y="7669"/>
                </a:cubicBezTo>
                <a:lnTo>
                  <a:pt x="19856" y="7669"/>
                </a:lnTo>
                <a:cubicBezTo>
                  <a:pt x="19527" y="10083"/>
                  <a:pt x="19104" y="12403"/>
                  <a:pt x="18210" y="14676"/>
                </a:cubicBezTo>
                <a:cubicBezTo>
                  <a:pt x="17317" y="16964"/>
                  <a:pt x="16063" y="19111"/>
                  <a:pt x="14527" y="21024"/>
                </a:cubicBezTo>
                <a:cubicBezTo>
                  <a:pt x="13868" y="21839"/>
                  <a:pt x="13163" y="22607"/>
                  <a:pt x="12395" y="23359"/>
                </a:cubicBezTo>
                <a:cubicBezTo>
                  <a:pt x="12364" y="23359"/>
                  <a:pt x="12348" y="23375"/>
                  <a:pt x="12348" y="23406"/>
                </a:cubicBezTo>
                <a:cubicBezTo>
                  <a:pt x="9542" y="26118"/>
                  <a:pt x="6031" y="28250"/>
                  <a:pt x="2254" y="28939"/>
                </a:cubicBezTo>
                <a:cubicBezTo>
                  <a:pt x="1956" y="27388"/>
                  <a:pt x="1282" y="25851"/>
                  <a:pt x="576" y="24425"/>
                </a:cubicBezTo>
                <a:lnTo>
                  <a:pt x="576" y="24425"/>
                </a:lnTo>
                <a:cubicBezTo>
                  <a:pt x="717" y="24438"/>
                  <a:pt x="858" y="24445"/>
                  <a:pt x="999" y="24445"/>
                </a:cubicBezTo>
                <a:cubicBezTo>
                  <a:pt x="2865" y="24445"/>
                  <a:pt x="4818" y="23344"/>
                  <a:pt x="6392" y="22528"/>
                </a:cubicBezTo>
                <a:cubicBezTo>
                  <a:pt x="8492" y="21431"/>
                  <a:pt x="10498" y="20146"/>
                  <a:pt x="12254" y="18532"/>
                </a:cubicBezTo>
                <a:cubicBezTo>
                  <a:pt x="15185" y="15836"/>
                  <a:pt x="17332" y="12246"/>
                  <a:pt x="17646" y="8218"/>
                </a:cubicBezTo>
                <a:cubicBezTo>
                  <a:pt x="17646" y="8171"/>
                  <a:pt x="17646" y="8124"/>
                  <a:pt x="17630" y="8092"/>
                </a:cubicBezTo>
                <a:cubicBezTo>
                  <a:pt x="17724" y="7889"/>
                  <a:pt x="17756" y="7638"/>
                  <a:pt x="17756" y="7434"/>
                </a:cubicBezTo>
                <a:cubicBezTo>
                  <a:pt x="17756" y="7286"/>
                  <a:pt x="17629" y="7215"/>
                  <a:pt x="17506" y="7215"/>
                </a:cubicBezTo>
                <a:cubicBezTo>
                  <a:pt x="17473" y="7215"/>
                  <a:pt x="17440" y="7220"/>
                  <a:pt x="17411" y="7230"/>
                </a:cubicBezTo>
                <a:cubicBezTo>
                  <a:pt x="16940" y="7058"/>
                  <a:pt x="16423" y="7027"/>
                  <a:pt x="15922" y="6948"/>
                </a:cubicBezTo>
                <a:cubicBezTo>
                  <a:pt x="15483" y="6885"/>
                  <a:pt x="15013" y="6744"/>
                  <a:pt x="14558" y="6729"/>
                </a:cubicBezTo>
                <a:cubicBezTo>
                  <a:pt x="15420" y="5820"/>
                  <a:pt x="16188" y="4864"/>
                  <a:pt x="16972" y="3907"/>
                </a:cubicBezTo>
                <a:cubicBezTo>
                  <a:pt x="17379" y="3421"/>
                  <a:pt x="17787" y="2920"/>
                  <a:pt x="18194" y="2434"/>
                </a:cubicBezTo>
                <a:cubicBezTo>
                  <a:pt x="18430" y="2136"/>
                  <a:pt x="18680" y="1838"/>
                  <a:pt x="18915" y="1541"/>
                </a:cubicBezTo>
                <a:cubicBezTo>
                  <a:pt x="19072" y="1352"/>
                  <a:pt x="19307" y="898"/>
                  <a:pt x="19511" y="804"/>
                </a:cubicBezTo>
                <a:cubicBezTo>
                  <a:pt x="19554" y="701"/>
                  <a:pt x="19597" y="650"/>
                  <a:pt x="19639" y="650"/>
                </a:cubicBezTo>
                <a:close/>
                <a:moveTo>
                  <a:pt x="6345" y="28140"/>
                </a:moveTo>
                <a:cubicBezTo>
                  <a:pt x="6846" y="28375"/>
                  <a:pt x="7379" y="28594"/>
                  <a:pt x="7928" y="28735"/>
                </a:cubicBezTo>
                <a:cubicBezTo>
                  <a:pt x="7677" y="28861"/>
                  <a:pt x="7426" y="28971"/>
                  <a:pt x="7175" y="29080"/>
                </a:cubicBezTo>
                <a:cubicBezTo>
                  <a:pt x="6940" y="29018"/>
                  <a:pt x="6689" y="28971"/>
                  <a:pt x="6470" y="28892"/>
                </a:cubicBezTo>
                <a:cubicBezTo>
                  <a:pt x="6141" y="28783"/>
                  <a:pt x="5827" y="28657"/>
                  <a:pt x="5514" y="28516"/>
                </a:cubicBezTo>
                <a:cubicBezTo>
                  <a:pt x="5796" y="28406"/>
                  <a:pt x="6078" y="28281"/>
                  <a:pt x="6345" y="28140"/>
                </a:cubicBezTo>
                <a:close/>
                <a:moveTo>
                  <a:pt x="5420" y="28547"/>
                </a:moveTo>
                <a:cubicBezTo>
                  <a:pt x="5890" y="28783"/>
                  <a:pt x="6407" y="29033"/>
                  <a:pt x="6940" y="29174"/>
                </a:cubicBezTo>
                <a:cubicBezTo>
                  <a:pt x="6689" y="29284"/>
                  <a:pt x="6439" y="29378"/>
                  <a:pt x="6188" y="29472"/>
                </a:cubicBezTo>
                <a:cubicBezTo>
                  <a:pt x="5671" y="29237"/>
                  <a:pt x="5122" y="29033"/>
                  <a:pt x="4589" y="28845"/>
                </a:cubicBezTo>
                <a:cubicBezTo>
                  <a:pt x="4871" y="28751"/>
                  <a:pt x="5138" y="28657"/>
                  <a:pt x="5420" y="28547"/>
                </a:cubicBezTo>
                <a:close/>
                <a:moveTo>
                  <a:pt x="4417" y="28892"/>
                </a:moveTo>
                <a:cubicBezTo>
                  <a:pt x="4934" y="29127"/>
                  <a:pt x="5467" y="29362"/>
                  <a:pt x="6015" y="29535"/>
                </a:cubicBezTo>
                <a:cubicBezTo>
                  <a:pt x="5718" y="29645"/>
                  <a:pt x="5404" y="29754"/>
                  <a:pt x="5106" y="29848"/>
                </a:cubicBezTo>
                <a:cubicBezTo>
                  <a:pt x="5075" y="29817"/>
                  <a:pt x="5044" y="29801"/>
                  <a:pt x="5012" y="29786"/>
                </a:cubicBezTo>
                <a:cubicBezTo>
                  <a:pt x="4417" y="29551"/>
                  <a:pt x="3743" y="29300"/>
                  <a:pt x="3069" y="29174"/>
                </a:cubicBezTo>
                <a:cubicBezTo>
                  <a:pt x="3523" y="29112"/>
                  <a:pt x="3978" y="29018"/>
                  <a:pt x="4417" y="28892"/>
                </a:cubicBezTo>
                <a:close/>
                <a:moveTo>
                  <a:pt x="19754" y="0"/>
                </a:moveTo>
                <a:cubicBezTo>
                  <a:pt x="19699" y="0"/>
                  <a:pt x="19665" y="28"/>
                  <a:pt x="19652" y="67"/>
                </a:cubicBezTo>
                <a:cubicBezTo>
                  <a:pt x="19339" y="83"/>
                  <a:pt x="19135" y="428"/>
                  <a:pt x="18962" y="616"/>
                </a:cubicBezTo>
                <a:cubicBezTo>
                  <a:pt x="18430" y="1258"/>
                  <a:pt x="17912" y="1901"/>
                  <a:pt x="17379" y="2544"/>
                </a:cubicBezTo>
                <a:cubicBezTo>
                  <a:pt x="16298" y="3860"/>
                  <a:pt x="15169" y="5177"/>
                  <a:pt x="14182" y="6572"/>
                </a:cubicBezTo>
                <a:cubicBezTo>
                  <a:pt x="14135" y="6650"/>
                  <a:pt x="14135" y="6729"/>
                  <a:pt x="14166" y="6776"/>
                </a:cubicBezTo>
                <a:cubicBezTo>
                  <a:pt x="14135" y="6823"/>
                  <a:pt x="14119" y="6885"/>
                  <a:pt x="14135" y="6948"/>
                </a:cubicBezTo>
                <a:cubicBezTo>
                  <a:pt x="14041" y="7215"/>
                  <a:pt x="14386" y="7465"/>
                  <a:pt x="14542" y="7654"/>
                </a:cubicBezTo>
                <a:cubicBezTo>
                  <a:pt x="14840" y="7983"/>
                  <a:pt x="15138" y="8406"/>
                  <a:pt x="15530" y="8625"/>
                </a:cubicBezTo>
                <a:cubicBezTo>
                  <a:pt x="15545" y="8657"/>
                  <a:pt x="15577" y="8672"/>
                  <a:pt x="15624" y="8688"/>
                </a:cubicBezTo>
                <a:cubicBezTo>
                  <a:pt x="15890" y="8751"/>
                  <a:pt x="16172" y="8751"/>
                  <a:pt x="16455" y="8766"/>
                </a:cubicBezTo>
                <a:cubicBezTo>
                  <a:pt x="16643" y="8766"/>
                  <a:pt x="16831" y="8798"/>
                  <a:pt x="17019" y="8813"/>
                </a:cubicBezTo>
                <a:cubicBezTo>
                  <a:pt x="16549" y="12481"/>
                  <a:pt x="14511" y="15741"/>
                  <a:pt x="11784" y="18218"/>
                </a:cubicBezTo>
                <a:cubicBezTo>
                  <a:pt x="10201" y="19660"/>
                  <a:pt x="8398" y="20851"/>
                  <a:pt x="6517" y="21854"/>
                </a:cubicBezTo>
                <a:cubicBezTo>
                  <a:pt x="5577" y="22372"/>
                  <a:pt x="4605" y="22858"/>
                  <a:pt x="3617" y="23249"/>
                </a:cubicBezTo>
                <a:cubicBezTo>
                  <a:pt x="2536" y="23688"/>
                  <a:pt x="1439" y="23876"/>
                  <a:pt x="310" y="24127"/>
                </a:cubicBezTo>
                <a:cubicBezTo>
                  <a:pt x="294" y="24127"/>
                  <a:pt x="294" y="24127"/>
                  <a:pt x="294" y="24143"/>
                </a:cubicBezTo>
                <a:cubicBezTo>
                  <a:pt x="285" y="24142"/>
                  <a:pt x="277" y="24142"/>
                  <a:pt x="268" y="24142"/>
                </a:cubicBezTo>
                <a:cubicBezTo>
                  <a:pt x="122" y="24142"/>
                  <a:pt x="1" y="24262"/>
                  <a:pt x="75" y="24425"/>
                </a:cubicBezTo>
                <a:cubicBezTo>
                  <a:pt x="780" y="25977"/>
                  <a:pt x="1313" y="27591"/>
                  <a:pt x="2003" y="29127"/>
                </a:cubicBezTo>
                <a:cubicBezTo>
                  <a:pt x="2034" y="29190"/>
                  <a:pt x="2081" y="29206"/>
                  <a:pt x="2128" y="29221"/>
                </a:cubicBezTo>
                <a:cubicBezTo>
                  <a:pt x="2144" y="29237"/>
                  <a:pt x="2160" y="29253"/>
                  <a:pt x="2175" y="29268"/>
                </a:cubicBezTo>
                <a:cubicBezTo>
                  <a:pt x="2598" y="29488"/>
                  <a:pt x="3053" y="29598"/>
                  <a:pt x="3492" y="29754"/>
                </a:cubicBezTo>
                <a:cubicBezTo>
                  <a:pt x="3931" y="29911"/>
                  <a:pt x="4370" y="30068"/>
                  <a:pt x="4824" y="30225"/>
                </a:cubicBezTo>
                <a:cubicBezTo>
                  <a:pt x="4852" y="30236"/>
                  <a:pt x="4882" y="30241"/>
                  <a:pt x="4911" y="30241"/>
                </a:cubicBezTo>
                <a:cubicBezTo>
                  <a:pt x="4963" y="30241"/>
                  <a:pt x="5013" y="30224"/>
                  <a:pt x="5044" y="30193"/>
                </a:cubicBezTo>
                <a:cubicBezTo>
                  <a:pt x="9809" y="29676"/>
                  <a:pt x="13994" y="25460"/>
                  <a:pt x="16752" y="21854"/>
                </a:cubicBezTo>
                <a:cubicBezTo>
                  <a:pt x="17082" y="21447"/>
                  <a:pt x="17395" y="21008"/>
                  <a:pt x="17693" y="20569"/>
                </a:cubicBezTo>
                <a:cubicBezTo>
                  <a:pt x="17740" y="20585"/>
                  <a:pt x="17787" y="20601"/>
                  <a:pt x="17834" y="20601"/>
                </a:cubicBezTo>
                <a:cubicBezTo>
                  <a:pt x="17839" y="20602"/>
                  <a:pt x="17843" y="20602"/>
                  <a:pt x="17848" y="20602"/>
                </a:cubicBezTo>
                <a:cubicBezTo>
                  <a:pt x="17901" y="20602"/>
                  <a:pt x="17923" y="20521"/>
                  <a:pt x="17865" y="20506"/>
                </a:cubicBezTo>
                <a:cubicBezTo>
                  <a:pt x="17834" y="20491"/>
                  <a:pt x="17787" y="20475"/>
                  <a:pt x="17756" y="20475"/>
                </a:cubicBezTo>
                <a:cubicBezTo>
                  <a:pt x="17912" y="20240"/>
                  <a:pt x="18069" y="19989"/>
                  <a:pt x="18210" y="19754"/>
                </a:cubicBezTo>
                <a:cubicBezTo>
                  <a:pt x="18241" y="19754"/>
                  <a:pt x="18273" y="19707"/>
                  <a:pt x="18257" y="19676"/>
                </a:cubicBezTo>
                <a:cubicBezTo>
                  <a:pt x="18962" y="18500"/>
                  <a:pt x="19558" y="17262"/>
                  <a:pt x="19966" y="15930"/>
                </a:cubicBezTo>
                <a:cubicBezTo>
                  <a:pt x="20310" y="14785"/>
                  <a:pt x="20530" y="13578"/>
                  <a:pt x="20781" y="12403"/>
                </a:cubicBezTo>
                <a:cubicBezTo>
                  <a:pt x="21000" y="11306"/>
                  <a:pt x="21314" y="10208"/>
                  <a:pt x="21251" y="9096"/>
                </a:cubicBezTo>
                <a:lnTo>
                  <a:pt x="21251" y="9096"/>
                </a:lnTo>
                <a:cubicBezTo>
                  <a:pt x="21580" y="9158"/>
                  <a:pt x="21909" y="9221"/>
                  <a:pt x="22238" y="9268"/>
                </a:cubicBezTo>
                <a:cubicBezTo>
                  <a:pt x="22254" y="9284"/>
                  <a:pt x="22254" y="9284"/>
                  <a:pt x="22270" y="9284"/>
                </a:cubicBezTo>
                <a:cubicBezTo>
                  <a:pt x="22925" y="9373"/>
                  <a:pt x="23596" y="9414"/>
                  <a:pt x="24260" y="9414"/>
                </a:cubicBezTo>
                <a:cubicBezTo>
                  <a:pt x="24534" y="9414"/>
                  <a:pt x="24806" y="9407"/>
                  <a:pt x="25075" y="9393"/>
                </a:cubicBezTo>
                <a:cubicBezTo>
                  <a:pt x="25891" y="9362"/>
                  <a:pt x="26141" y="9111"/>
                  <a:pt x="25843" y="8328"/>
                </a:cubicBezTo>
                <a:cubicBezTo>
                  <a:pt x="24825" y="5710"/>
                  <a:pt x="23351" y="2889"/>
                  <a:pt x="21658" y="647"/>
                </a:cubicBezTo>
                <a:cubicBezTo>
                  <a:pt x="21627" y="584"/>
                  <a:pt x="21549" y="569"/>
                  <a:pt x="21486" y="569"/>
                </a:cubicBezTo>
                <a:cubicBezTo>
                  <a:pt x="21282" y="428"/>
                  <a:pt x="21000" y="349"/>
                  <a:pt x="20796" y="271"/>
                </a:cubicBezTo>
                <a:cubicBezTo>
                  <a:pt x="20483" y="161"/>
                  <a:pt x="20122" y="36"/>
                  <a:pt x="19793" y="4"/>
                </a:cubicBezTo>
                <a:cubicBezTo>
                  <a:pt x="19779" y="2"/>
                  <a:pt x="19766" y="0"/>
                  <a:pt x="197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endParaRPr/>
          </a:p>
        </p:txBody>
      </p:sp>
      <p:graphicFrame>
        <p:nvGraphicFramePr>
          <p:cNvPr id="7" name="Bảng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299965"/>
              </p:ext>
            </p:extLst>
          </p:nvPr>
        </p:nvGraphicFramePr>
        <p:xfrm>
          <a:off x="304800" y="2466356"/>
          <a:ext cx="8534400" cy="2650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197"/>
                <a:gridCol w="4382203"/>
              </a:tblGrid>
              <a:tr h="940358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siêng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1,2,3</a:t>
                      </a:r>
                      <a:endParaRPr lang="en-US" sz="2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818705">
                <a:tc>
                  <a:txBody>
                    <a:bodyPr/>
                    <a:lstStyle/>
                    <a:p>
                      <a:r>
                        <a:rPr lang="en-US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biểu hiện trái với siêng năng, kiên trì </a:t>
                      </a:r>
                      <a:endParaRPr lang="en-US" sz="18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891540">
                <a:tc>
                  <a:txBody>
                    <a:bodyPr/>
                    <a:lstStyle/>
                    <a:p>
                      <a:r>
                        <a:rPr lang="en-US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biểu hiện khác của siêng năng, kiên trì </a:t>
                      </a:r>
                      <a:endParaRPr lang="en-US" sz="18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nản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THVL - Bóng Mát Tâm Hồn- Học Tính Kiên Trì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81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6EFE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230244" y="862964"/>
            <a:ext cx="684848" cy="455295"/>
            <a:chOff x="5640323" y="1150619"/>
            <a:chExt cx="913130" cy="607060"/>
          </a:xfrm>
        </p:grpSpPr>
        <p:sp>
          <p:nvSpPr>
            <p:cNvPr id="4" name="object 4"/>
            <p:cNvSpPr/>
            <p:nvPr/>
          </p:nvSpPr>
          <p:spPr>
            <a:xfrm>
              <a:off x="5659373" y="1169669"/>
              <a:ext cx="875030" cy="568960"/>
            </a:xfrm>
            <a:custGeom>
              <a:avLst/>
              <a:gdLst/>
              <a:ahLst/>
              <a:cxnLst/>
              <a:rect l="l" t="t" r="r" b="b"/>
              <a:pathLst>
                <a:path w="875029" h="568960">
                  <a:moveTo>
                    <a:pt x="780034" y="0"/>
                  </a:moveTo>
                  <a:lnTo>
                    <a:pt x="94741" y="0"/>
                  </a:lnTo>
                  <a:lnTo>
                    <a:pt x="57864" y="7445"/>
                  </a:lnTo>
                  <a:lnTo>
                    <a:pt x="27749" y="27749"/>
                  </a:lnTo>
                  <a:lnTo>
                    <a:pt x="7445" y="57864"/>
                  </a:lnTo>
                  <a:lnTo>
                    <a:pt x="0" y="94741"/>
                  </a:lnTo>
                  <a:lnTo>
                    <a:pt x="0" y="473709"/>
                  </a:lnTo>
                  <a:lnTo>
                    <a:pt x="7445" y="510587"/>
                  </a:lnTo>
                  <a:lnTo>
                    <a:pt x="27749" y="540702"/>
                  </a:lnTo>
                  <a:lnTo>
                    <a:pt x="57864" y="561006"/>
                  </a:lnTo>
                  <a:lnTo>
                    <a:pt x="94741" y="568451"/>
                  </a:lnTo>
                  <a:lnTo>
                    <a:pt x="780034" y="568451"/>
                  </a:lnTo>
                  <a:lnTo>
                    <a:pt x="816911" y="561006"/>
                  </a:lnTo>
                  <a:lnTo>
                    <a:pt x="847026" y="540702"/>
                  </a:lnTo>
                  <a:lnTo>
                    <a:pt x="867330" y="510587"/>
                  </a:lnTo>
                  <a:lnTo>
                    <a:pt x="874776" y="473709"/>
                  </a:lnTo>
                  <a:lnTo>
                    <a:pt x="874776" y="94741"/>
                  </a:lnTo>
                  <a:lnTo>
                    <a:pt x="867330" y="57864"/>
                  </a:lnTo>
                  <a:lnTo>
                    <a:pt x="847026" y="27749"/>
                  </a:lnTo>
                  <a:lnTo>
                    <a:pt x="816911" y="7445"/>
                  </a:lnTo>
                  <a:lnTo>
                    <a:pt x="780034" y="0"/>
                  </a:lnTo>
                  <a:close/>
                </a:path>
              </a:pathLst>
            </a:custGeom>
            <a:solidFill>
              <a:srgbClr val="FAF3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59373" y="1169669"/>
              <a:ext cx="875030" cy="568960"/>
            </a:xfrm>
            <a:custGeom>
              <a:avLst/>
              <a:gdLst/>
              <a:ahLst/>
              <a:cxnLst/>
              <a:rect l="l" t="t" r="r" b="b"/>
              <a:pathLst>
                <a:path w="875029" h="568960">
                  <a:moveTo>
                    <a:pt x="0" y="94741"/>
                  </a:moveTo>
                  <a:lnTo>
                    <a:pt x="7445" y="57864"/>
                  </a:lnTo>
                  <a:lnTo>
                    <a:pt x="27749" y="27749"/>
                  </a:lnTo>
                  <a:lnTo>
                    <a:pt x="57864" y="7445"/>
                  </a:lnTo>
                  <a:lnTo>
                    <a:pt x="94741" y="0"/>
                  </a:lnTo>
                  <a:lnTo>
                    <a:pt x="780034" y="0"/>
                  </a:lnTo>
                  <a:lnTo>
                    <a:pt x="816911" y="7445"/>
                  </a:lnTo>
                  <a:lnTo>
                    <a:pt x="847026" y="27749"/>
                  </a:lnTo>
                  <a:lnTo>
                    <a:pt x="867330" y="57864"/>
                  </a:lnTo>
                  <a:lnTo>
                    <a:pt x="874776" y="94741"/>
                  </a:lnTo>
                  <a:lnTo>
                    <a:pt x="874776" y="473709"/>
                  </a:lnTo>
                  <a:lnTo>
                    <a:pt x="867330" y="510587"/>
                  </a:lnTo>
                  <a:lnTo>
                    <a:pt x="847026" y="540702"/>
                  </a:lnTo>
                  <a:lnTo>
                    <a:pt x="816911" y="561006"/>
                  </a:lnTo>
                  <a:lnTo>
                    <a:pt x="780034" y="568451"/>
                  </a:lnTo>
                  <a:lnTo>
                    <a:pt x="94741" y="568451"/>
                  </a:lnTo>
                  <a:lnTo>
                    <a:pt x="57864" y="561006"/>
                  </a:lnTo>
                  <a:lnTo>
                    <a:pt x="27749" y="540702"/>
                  </a:lnTo>
                  <a:lnTo>
                    <a:pt x="7445" y="510587"/>
                  </a:lnTo>
                  <a:lnTo>
                    <a:pt x="0" y="473709"/>
                  </a:lnTo>
                  <a:lnTo>
                    <a:pt x="0" y="94741"/>
                  </a:lnTo>
                  <a:close/>
                </a:path>
              </a:pathLst>
            </a:custGeom>
            <a:ln w="38100">
              <a:solidFill>
                <a:srgbClr val="932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990920" y="1138808"/>
            <a:ext cx="972503" cy="613410"/>
            <a:chOff x="6654545" y="1518411"/>
            <a:chExt cx="1296670" cy="817880"/>
          </a:xfrm>
        </p:grpSpPr>
        <p:sp>
          <p:nvSpPr>
            <p:cNvPr id="7" name="object 7"/>
            <p:cNvSpPr/>
            <p:nvPr/>
          </p:nvSpPr>
          <p:spPr>
            <a:xfrm>
              <a:off x="6654545" y="1518411"/>
              <a:ext cx="368300" cy="175260"/>
            </a:xfrm>
            <a:custGeom>
              <a:avLst/>
              <a:gdLst/>
              <a:ahLst/>
              <a:cxnLst/>
              <a:rect l="l" t="t" r="r" b="b"/>
              <a:pathLst>
                <a:path w="368300" h="175260">
                  <a:moveTo>
                    <a:pt x="259219" y="134034"/>
                  </a:moveTo>
                  <a:lnTo>
                    <a:pt x="201168" y="137160"/>
                  </a:lnTo>
                  <a:lnTo>
                    <a:pt x="183133" y="157225"/>
                  </a:lnTo>
                  <a:lnTo>
                    <a:pt x="185054" y="164562"/>
                  </a:lnTo>
                  <a:lnTo>
                    <a:pt x="189452" y="170386"/>
                  </a:lnTo>
                  <a:lnTo>
                    <a:pt x="195706" y="174138"/>
                  </a:lnTo>
                  <a:lnTo>
                    <a:pt x="203200" y="175260"/>
                  </a:lnTo>
                  <a:lnTo>
                    <a:pt x="367919" y="166370"/>
                  </a:lnTo>
                  <a:lnTo>
                    <a:pt x="367675" y="165988"/>
                  </a:lnTo>
                  <a:lnTo>
                    <a:pt x="325627" y="165988"/>
                  </a:lnTo>
                  <a:lnTo>
                    <a:pt x="316084" y="161036"/>
                  </a:lnTo>
                  <a:lnTo>
                    <a:pt x="272306" y="139953"/>
                  </a:lnTo>
                  <a:lnTo>
                    <a:pt x="259219" y="134034"/>
                  </a:lnTo>
                  <a:close/>
                </a:path>
                <a:path w="368300" h="175260">
                  <a:moveTo>
                    <a:pt x="328299" y="160782"/>
                  </a:moveTo>
                  <a:lnTo>
                    <a:pt x="315595" y="160782"/>
                  </a:lnTo>
                  <a:lnTo>
                    <a:pt x="325627" y="165988"/>
                  </a:lnTo>
                  <a:lnTo>
                    <a:pt x="328299" y="160782"/>
                  </a:lnTo>
                  <a:close/>
                </a:path>
                <a:path w="368300" h="175260">
                  <a:moveTo>
                    <a:pt x="259804" y="18768"/>
                  </a:moveTo>
                  <a:lnTo>
                    <a:pt x="252729" y="21462"/>
                  </a:lnTo>
                  <a:lnTo>
                    <a:pt x="247336" y="26749"/>
                  </a:lnTo>
                  <a:lnTo>
                    <a:pt x="244443" y="33464"/>
                  </a:lnTo>
                  <a:lnTo>
                    <a:pt x="244264" y="40751"/>
                  </a:lnTo>
                  <a:lnTo>
                    <a:pt x="247014" y="47751"/>
                  </a:lnTo>
                  <a:lnTo>
                    <a:pt x="281992" y="102494"/>
                  </a:lnTo>
                  <a:lnTo>
                    <a:pt x="288162" y="105283"/>
                  </a:lnTo>
                  <a:lnTo>
                    <a:pt x="332739" y="126873"/>
                  </a:lnTo>
                  <a:lnTo>
                    <a:pt x="343026" y="132079"/>
                  </a:lnTo>
                  <a:lnTo>
                    <a:pt x="325627" y="165988"/>
                  </a:lnTo>
                  <a:lnTo>
                    <a:pt x="367675" y="165988"/>
                  </a:lnTo>
                  <a:lnTo>
                    <a:pt x="279146" y="27304"/>
                  </a:lnTo>
                  <a:lnTo>
                    <a:pt x="273857" y="21855"/>
                  </a:lnTo>
                  <a:lnTo>
                    <a:pt x="267128" y="18954"/>
                  </a:lnTo>
                  <a:lnTo>
                    <a:pt x="259804" y="18768"/>
                  </a:lnTo>
                  <a:close/>
                </a:path>
                <a:path w="368300" h="175260">
                  <a:moveTo>
                    <a:pt x="305765" y="139700"/>
                  </a:moveTo>
                  <a:lnTo>
                    <a:pt x="271779" y="139700"/>
                  </a:lnTo>
                  <a:lnTo>
                    <a:pt x="315975" y="161036"/>
                  </a:lnTo>
                  <a:lnTo>
                    <a:pt x="315595" y="160782"/>
                  </a:lnTo>
                  <a:lnTo>
                    <a:pt x="328299" y="160782"/>
                  </a:lnTo>
                  <a:lnTo>
                    <a:pt x="329081" y="159258"/>
                  </a:lnTo>
                  <a:lnTo>
                    <a:pt x="318261" y="159258"/>
                  </a:lnTo>
                  <a:lnTo>
                    <a:pt x="305765" y="139700"/>
                  </a:lnTo>
                  <a:close/>
                </a:path>
                <a:path w="368300" h="175260">
                  <a:moveTo>
                    <a:pt x="315595" y="160782"/>
                  </a:moveTo>
                  <a:lnTo>
                    <a:pt x="315975" y="161036"/>
                  </a:lnTo>
                  <a:lnTo>
                    <a:pt x="315595" y="160782"/>
                  </a:lnTo>
                  <a:close/>
                </a:path>
                <a:path w="368300" h="175260">
                  <a:moveTo>
                    <a:pt x="333248" y="130048"/>
                  </a:moveTo>
                  <a:lnTo>
                    <a:pt x="300717" y="131799"/>
                  </a:lnTo>
                  <a:lnTo>
                    <a:pt x="318261" y="159258"/>
                  </a:lnTo>
                  <a:lnTo>
                    <a:pt x="333248" y="130048"/>
                  </a:lnTo>
                  <a:close/>
                </a:path>
                <a:path w="368300" h="175260">
                  <a:moveTo>
                    <a:pt x="339012" y="130048"/>
                  </a:moveTo>
                  <a:lnTo>
                    <a:pt x="333248" y="130048"/>
                  </a:lnTo>
                  <a:lnTo>
                    <a:pt x="318261" y="159258"/>
                  </a:lnTo>
                  <a:lnTo>
                    <a:pt x="329081" y="159258"/>
                  </a:lnTo>
                  <a:lnTo>
                    <a:pt x="343026" y="132079"/>
                  </a:lnTo>
                  <a:lnTo>
                    <a:pt x="339012" y="130048"/>
                  </a:lnTo>
                  <a:close/>
                </a:path>
                <a:path w="368300" h="175260">
                  <a:moveTo>
                    <a:pt x="300717" y="131799"/>
                  </a:moveTo>
                  <a:lnTo>
                    <a:pt x="259219" y="134034"/>
                  </a:lnTo>
                  <a:lnTo>
                    <a:pt x="272287" y="139953"/>
                  </a:lnTo>
                  <a:lnTo>
                    <a:pt x="271779" y="139700"/>
                  </a:lnTo>
                  <a:lnTo>
                    <a:pt x="305765" y="139700"/>
                  </a:lnTo>
                  <a:lnTo>
                    <a:pt x="300717" y="131799"/>
                  </a:lnTo>
                  <a:close/>
                </a:path>
                <a:path w="368300" h="175260">
                  <a:moveTo>
                    <a:pt x="271779" y="139700"/>
                  </a:moveTo>
                  <a:lnTo>
                    <a:pt x="272287" y="139953"/>
                  </a:lnTo>
                  <a:lnTo>
                    <a:pt x="271779" y="139700"/>
                  </a:lnTo>
                  <a:close/>
                </a:path>
                <a:path w="368300" h="175260">
                  <a:moveTo>
                    <a:pt x="278047" y="100711"/>
                  </a:moveTo>
                  <a:lnTo>
                    <a:pt x="183006" y="100711"/>
                  </a:lnTo>
                  <a:lnTo>
                    <a:pt x="228092" y="119887"/>
                  </a:lnTo>
                  <a:lnTo>
                    <a:pt x="259219" y="134034"/>
                  </a:lnTo>
                  <a:lnTo>
                    <a:pt x="300717" y="131799"/>
                  </a:lnTo>
                  <a:lnTo>
                    <a:pt x="281992" y="102494"/>
                  </a:lnTo>
                  <a:lnTo>
                    <a:pt x="278047" y="100711"/>
                  </a:lnTo>
                  <a:close/>
                </a:path>
                <a:path w="368300" h="175260">
                  <a:moveTo>
                    <a:pt x="281992" y="102494"/>
                  </a:moveTo>
                  <a:lnTo>
                    <a:pt x="300717" y="131799"/>
                  </a:lnTo>
                  <a:lnTo>
                    <a:pt x="333248" y="130048"/>
                  </a:lnTo>
                  <a:lnTo>
                    <a:pt x="339012" y="130048"/>
                  </a:lnTo>
                  <a:lnTo>
                    <a:pt x="332739" y="126873"/>
                  </a:lnTo>
                  <a:lnTo>
                    <a:pt x="288162" y="105283"/>
                  </a:lnTo>
                  <a:lnTo>
                    <a:pt x="281992" y="102494"/>
                  </a:lnTo>
                  <a:close/>
                </a:path>
                <a:path w="368300" h="175260">
                  <a:moveTo>
                    <a:pt x="227710" y="119761"/>
                  </a:moveTo>
                  <a:lnTo>
                    <a:pt x="227991" y="119887"/>
                  </a:lnTo>
                  <a:lnTo>
                    <a:pt x="227710" y="119761"/>
                  </a:lnTo>
                  <a:close/>
                </a:path>
                <a:path w="368300" h="175260">
                  <a:moveTo>
                    <a:pt x="199399" y="66293"/>
                  </a:moveTo>
                  <a:lnTo>
                    <a:pt x="92328" y="66293"/>
                  </a:lnTo>
                  <a:lnTo>
                    <a:pt x="138302" y="83058"/>
                  </a:lnTo>
                  <a:lnTo>
                    <a:pt x="183387" y="100964"/>
                  </a:lnTo>
                  <a:lnTo>
                    <a:pt x="183006" y="100711"/>
                  </a:lnTo>
                  <a:lnTo>
                    <a:pt x="278047" y="100711"/>
                  </a:lnTo>
                  <a:lnTo>
                    <a:pt x="243204" y="84962"/>
                  </a:lnTo>
                  <a:lnTo>
                    <a:pt x="199399" y="66293"/>
                  </a:lnTo>
                  <a:close/>
                </a:path>
                <a:path w="368300" h="175260">
                  <a:moveTo>
                    <a:pt x="137922" y="82930"/>
                  </a:moveTo>
                  <a:lnTo>
                    <a:pt x="138242" y="83058"/>
                  </a:lnTo>
                  <a:lnTo>
                    <a:pt x="137922" y="82930"/>
                  </a:lnTo>
                  <a:close/>
                </a:path>
                <a:path w="368300" h="175260">
                  <a:moveTo>
                    <a:pt x="46227" y="50800"/>
                  </a:moveTo>
                  <a:lnTo>
                    <a:pt x="92709" y="66548"/>
                  </a:lnTo>
                  <a:lnTo>
                    <a:pt x="92328" y="66293"/>
                  </a:lnTo>
                  <a:lnTo>
                    <a:pt x="199399" y="66293"/>
                  </a:lnTo>
                  <a:lnTo>
                    <a:pt x="197611" y="65532"/>
                  </a:lnTo>
                  <a:lnTo>
                    <a:pt x="160639" y="50926"/>
                  </a:lnTo>
                  <a:lnTo>
                    <a:pt x="46735" y="50926"/>
                  </a:lnTo>
                  <a:lnTo>
                    <a:pt x="46227" y="50800"/>
                  </a:lnTo>
                  <a:close/>
                </a:path>
                <a:path w="368300" h="175260">
                  <a:moveTo>
                    <a:pt x="11302" y="0"/>
                  </a:moveTo>
                  <a:lnTo>
                    <a:pt x="0" y="36322"/>
                  </a:lnTo>
                  <a:lnTo>
                    <a:pt x="46735" y="50926"/>
                  </a:lnTo>
                  <a:lnTo>
                    <a:pt x="160639" y="50926"/>
                  </a:lnTo>
                  <a:lnTo>
                    <a:pt x="151637" y="47371"/>
                  </a:lnTo>
                  <a:lnTo>
                    <a:pt x="105155" y="30479"/>
                  </a:lnTo>
                  <a:lnTo>
                    <a:pt x="58293" y="14604"/>
                  </a:lnTo>
                  <a:lnTo>
                    <a:pt x="11302" y="0"/>
                  </a:lnTo>
                  <a:close/>
                </a:path>
              </a:pathLst>
            </a:custGeom>
            <a:solidFill>
              <a:srgbClr val="932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56881" y="1748789"/>
              <a:ext cx="875030" cy="568960"/>
            </a:xfrm>
            <a:custGeom>
              <a:avLst/>
              <a:gdLst/>
              <a:ahLst/>
              <a:cxnLst/>
              <a:rect l="l" t="t" r="r" b="b"/>
              <a:pathLst>
                <a:path w="875029" h="568960">
                  <a:moveTo>
                    <a:pt x="780034" y="0"/>
                  </a:moveTo>
                  <a:lnTo>
                    <a:pt x="94742" y="0"/>
                  </a:lnTo>
                  <a:lnTo>
                    <a:pt x="57864" y="7445"/>
                  </a:lnTo>
                  <a:lnTo>
                    <a:pt x="27749" y="27749"/>
                  </a:lnTo>
                  <a:lnTo>
                    <a:pt x="7445" y="57864"/>
                  </a:lnTo>
                  <a:lnTo>
                    <a:pt x="0" y="94742"/>
                  </a:lnTo>
                  <a:lnTo>
                    <a:pt x="0" y="473710"/>
                  </a:lnTo>
                  <a:lnTo>
                    <a:pt x="7445" y="510587"/>
                  </a:lnTo>
                  <a:lnTo>
                    <a:pt x="27749" y="540702"/>
                  </a:lnTo>
                  <a:lnTo>
                    <a:pt x="57864" y="561006"/>
                  </a:lnTo>
                  <a:lnTo>
                    <a:pt x="94742" y="568451"/>
                  </a:lnTo>
                  <a:lnTo>
                    <a:pt x="780034" y="568451"/>
                  </a:lnTo>
                  <a:lnTo>
                    <a:pt x="816911" y="561006"/>
                  </a:lnTo>
                  <a:lnTo>
                    <a:pt x="847026" y="540702"/>
                  </a:lnTo>
                  <a:lnTo>
                    <a:pt x="867330" y="510587"/>
                  </a:lnTo>
                  <a:lnTo>
                    <a:pt x="874776" y="473710"/>
                  </a:lnTo>
                  <a:lnTo>
                    <a:pt x="874776" y="94742"/>
                  </a:lnTo>
                  <a:lnTo>
                    <a:pt x="867330" y="57864"/>
                  </a:lnTo>
                  <a:lnTo>
                    <a:pt x="847026" y="27749"/>
                  </a:lnTo>
                  <a:lnTo>
                    <a:pt x="816911" y="7445"/>
                  </a:lnTo>
                  <a:lnTo>
                    <a:pt x="780034" y="0"/>
                  </a:lnTo>
                  <a:close/>
                </a:path>
              </a:pathLst>
            </a:custGeom>
            <a:solidFill>
              <a:srgbClr val="ADC7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56881" y="1748789"/>
              <a:ext cx="875030" cy="568960"/>
            </a:xfrm>
            <a:custGeom>
              <a:avLst/>
              <a:gdLst/>
              <a:ahLst/>
              <a:cxnLst/>
              <a:rect l="l" t="t" r="r" b="b"/>
              <a:pathLst>
                <a:path w="875029" h="568960">
                  <a:moveTo>
                    <a:pt x="0" y="94742"/>
                  </a:moveTo>
                  <a:lnTo>
                    <a:pt x="7445" y="57864"/>
                  </a:lnTo>
                  <a:lnTo>
                    <a:pt x="27749" y="27749"/>
                  </a:lnTo>
                  <a:lnTo>
                    <a:pt x="57864" y="7445"/>
                  </a:lnTo>
                  <a:lnTo>
                    <a:pt x="94742" y="0"/>
                  </a:lnTo>
                  <a:lnTo>
                    <a:pt x="780034" y="0"/>
                  </a:lnTo>
                  <a:lnTo>
                    <a:pt x="816911" y="7445"/>
                  </a:lnTo>
                  <a:lnTo>
                    <a:pt x="847026" y="27749"/>
                  </a:lnTo>
                  <a:lnTo>
                    <a:pt x="867330" y="57864"/>
                  </a:lnTo>
                  <a:lnTo>
                    <a:pt x="874776" y="94742"/>
                  </a:lnTo>
                  <a:lnTo>
                    <a:pt x="874776" y="473710"/>
                  </a:lnTo>
                  <a:lnTo>
                    <a:pt x="867330" y="510587"/>
                  </a:lnTo>
                  <a:lnTo>
                    <a:pt x="847026" y="540702"/>
                  </a:lnTo>
                  <a:lnTo>
                    <a:pt x="816911" y="561006"/>
                  </a:lnTo>
                  <a:lnTo>
                    <a:pt x="780034" y="568451"/>
                  </a:lnTo>
                  <a:lnTo>
                    <a:pt x="94742" y="568451"/>
                  </a:lnTo>
                  <a:lnTo>
                    <a:pt x="57864" y="561006"/>
                  </a:lnTo>
                  <a:lnTo>
                    <a:pt x="27749" y="540702"/>
                  </a:lnTo>
                  <a:lnTo>
                    <a:pt x="7445" y="510587"/>
                  </a:lnTo>
                  <a:lnTo>
                    <a:pt x="0" y="473710"/>
                  </a:lnTo>
                  <a:lnTo>
                    <a:pt x="0" y="94742"/>
                  </a:lnTo>
                  <a:close/>
                </a:path>
              </a:pathLst>
            </a:custGeom>
            <a:ln w="38100">
              <a:solidFill>
                <a:srgbClr val="932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555753" y="1356838"/>
            <a:ext cx="130493" cy="28241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1700" dirty="0">
                <a:solidFill>
                  <a:srgbClr val="932425"/>
                </a:solidFill>
                <a:latin typeface="Calibri" panose="020F0502020204030204"/>
                <a:cs typeface="Calibri" panose="020F0502020204030204"/>
              </a:rPr>
              <a:t>2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54827" y="1844909"/>
            <a:ext cx="193834" cy="383857"/>
          </a:xfrm>
          <a:custGeom>
            <a:avLst/>
            <a:gdLst/>
            <a:ahLst/>
            <a:cxnLst/>
            <a:rect l="l" t="t" r="r" b="b"/>
            <a:pathLst>
              <a:path w="258445" h="511810">
                <a:moveTo>
                  <a:pt x="110188" y="361981"/>
                </a:moveTo>
                <a:lnTo>
                  <a:pt x="103034" y="363343"/>
                </a:lnTo>
                <a:lnTo>
                  <a:pt x="96774" y="367538"/>
                </a:lnTo>
                <a:lnTo>
                  <a:pt x="92537" y="373798"/>
                </a:lnTo>
                <a:lnTo>
                  <a:pt x="91074" y="380952"/>
                </a:lnTo>
                <a:lnTo>
                  <a:pt x="92398" y="388129"/>
                </a:lnTo>
                <a:lnTo>
                  <a:pt x="96520" y="394462"/>
                </a:lnTo>
                <a:lnTo>
                  <a:pt x="212598" y="511683"/>
                </a:lnTo>
                <a:lnTo>
                  <a:pt x="221632" y="479806"/>
                </a:lnTo>
                <a:lnTo>
                  <a:pt x="184658" y="479806"/>
                </a:lnTo>
                <a:lnTo>
                  <a:pt x="177453" y="451485"/>
                </a:lnTo>
                <a:lnTo>
                  <a:pt x="165158" y="409635"/>
                </a:lnTo>
                <a:lnTo>
                  <a:pt x="123698" y="367664"/>
                </a:lnTo>
                <a:lnTo>
                  <a:pt x="117365" y="363430"/>
                </a:lnTo>
                <a:lnTo>
                  <a:pt x="110188" y="361981"/>
                </a:lnTo>
                <a:close/>
              </a:path>
              <a:path w="258445" h="511810">
                <a:moveTo>
                  <a:pt x="190203" y="450850"/>
                </a:moveTo>
                <a:lnTo>
                  <a:pt x="177292" y="450850"/>
                </a:lnTo>
                <a:lnTo>
                  <a:pt x="184658" y="479806"/>
                </a:lnTo>
                <a:lnTo>
                  <a:pt x="221615" y="470408"/>
                </a:lnTo>
                <a:lnTo>
                  <a:pt x="221485" y="469900"/>
                </a:lnTo>
                <a:lnTo>
                  <a:pt x="184785" y="469900"/>
                </a:lnTo>
                <a:lnTo>
                  <a:pt x="190203" y="450850"/>
                </a:lnTo>
                <a:close/>
              </a:path>
              <a:path w="258445" h="511810">
                <a:moveTo>
                  <a:pt x="236910" y="328894"/>
                </a:moveTo>
                <a:lnTo>
                  <a:pt x="229965" y="331184"/>
                </a:lnTo>
                <a:lnTo>
                  <a:pt x="224401" y="335903"/>
                </a:lnTo>
                <a:lnTo>
                  <a:pt x="220980" y="342646"/>
                </a:lnTo>
                <a:lnTo>
                  <a:pt x="203378" y="404529"/>
                </a:lnTo>
                <a:lnTo>
                  <a:pt x="214122" y="441071"/>
                </a:lnTo>
                <a:lnTo>
                  <a:pt x="221615" y="470408"/>
                </a:lnTo>
                <a:lnTo>
                  <a:pt x="184658" y="479806"/>
                </a:lnTo>
                <a:lnTo>
                  <a:pt x="221632" y="479806"/>
                </a:lnTo>
                <a:lnTo>
                  <a:pt x="257556" y="353060"/>
                </a:lnTo>
                <a:lnTo>
                  <a:pt x="258173" y="345493"/>
                </a:lnTo>
                <a:lnTo>
                  <a:pt x="255920" y="338534"/>
                </a:lnTo>
                <a:lnTo>
                  <a:pt x="251215" y="332932"/>
                </a:lnTo>
                <a:lnTo>
                  <a:pt x="244475" y="329438"/>
                </a:lnTo>
                <a:lnTo>
                  <a:pt x="236910" y="328894"/>
                </a:lnTo>
                <a:close/>
              </a:path>
              <a:path w="258445" h="511810">
                <a:moveTo>
                  <a:pt x="193706" y="438534"/>
                </a:moveTo>
                <a:lnTo>
                  <a:pt x="184785" y="469900"/>
                </a:lnTo>
                <a:lnTo>
                  <a:pt x="216662" y="461772"/>
                </a:lnTo>
                <a:lnTo>
                  <a:pt x="193706" y="438534"/>
                </a:lnTo>
                <a:close/>
              </a:path>
              <a:path w="258445" h="511810">
                <a:moveTo>
                  <a:pt x="203378" y="404529"/>
                </a:moveTo>
                <a:lnTo>
                  <a:pt x="193706" y="438534"/>
                </a:lnTo>
                <a:lnTo>
                  <a:pt x="216662" y="461772"/>
                </a:lnTo>
                <a:lnTo>
                  <a:pt x="184785" y="469900"/>
                </a:lnTo>
                <a:lnTo>
                  <a:pt x="221485" y="469900"/>
                </a:lnTo>
                <a:lnTo>
                  <a:pt x="214122" y="441071"/>
                </a:lnTo>
                <a:lnTo>
                  <a:pt x="203378" y="404529"/>
                </a:lnTo>
                <a:close/>
              </a:path>
              <a:path w="258445" h="511810">
                <a:moveTo>
                  <a:pt x="165158" y="409635"/>
                </a:moveTo>
                <a:lnTo>
                  <a:pt x="177419" y="451485"/>
                </a:lnTo>
                <a:lnTo>
                  <a:pt x="177292" y="450850"/>
                </a:lnTo>
                <a:lnTo>
                  <a:pt x="190203" y="450850"/>
                </a:lnTo>
                <a:lnTo>
                  <a:pt x="193706" y="438534"/>
                </a:lnTo>
                <a:lnTo>
                  <a:pt x="165158" y="409635"/>
                </a:lnTo>
                <a:close/>
              </a:path>
              <a:path w="258445" h="511810">
                <a:moveTo>
                  <a:pt x="177292" y="450850"/>
                </a:moveTo>
                <a:lnTo>
                  <a:pt x="177419" y="451485"/>
                </a:lnTo>
                <a:lnTo>
                  <a:pt x="177292" y="450850"/>
                </a:lnTo>
                <a:close/>
              </a:path>
              <a:path w="258445" h="511810">
                <a:moveTo>
                  <a:pt x="177437" y="322961"/>
                </a:moveTo>
                <a:lnTo>
                  <a:pt x="137287" y="322961"/>
                </a:lnTo>
                <a:lnTo>
                  <a:pt x="158623" y="387223"/>
                </a:lnTo>
                <a:lnTo>
                  <a:pt x="165158" y="409635"/>
                </a:lnTo>
                <a:lnTo>
                  <a:pt x="193706" y="438534"/>
                </a:lnTo>
                <a:lnTo>
                  <a:pt x="203378" y="404529"/>
                </a:lnTo>
                <a:lnTo>
                  <a:pt x="194818" y="375412"/>
                </a:lnTo>
                <a:lnTo>
                  <a:pt x="177437" y="322961"/>
                </a:lnTo>
                <a:close/>
              </a:path>
              <a:path w="258445" h="511810">
                <a:moveTo>
                  <a:pt x="158369" y="386461"/>
                </a:moveTo>
                <a:lnTo>
                  <a:pt x="158592" y="387223"/>
                </a:lnTo>
                <a:lnTo>
                  <a:pt x="158369" y="386461"/>
                </a:lnTo>
                <a:close/>
              </a:path>
              <a:path w="258445" h="511810">
                <a:moveTo>
                  <a:pt x="154610" y="260223"/>
                </a:moveTo>
                <a:lnTo>
                  <a:pt x="114046" y="260223"/>
                </a:lnTo>
                <a:lnTo>
                  <a:pt x="114300" y="260858"/>
                </a:lnTo>
                <a:lnTo>
                  <a:pt x="137414" y="323596"/>
                </a:lnTo>
                <a:lnTo>
                  <a:pt x="137287" y="322961"/>
                </a:lnTo>
                <a:lnTo>
                  <a:pt x="177437" y="322961"/>
                </a:lnTo>
                <a:lnTo>
                  <a:pt x="173355" y="310641"/>
                </a:lnTo>
                <a:lnTo>
                  <a:pt x="154610" y="260223"/>
                </a:lnTo>
                <a:close/>
              </a:path>
              <a:path w="258445" h="511810">
                <a:moveTo>
                  <a:pt x="114092" y="260348"/>
                </a:moveTo>
                <a:lnTo>
                  <a:pt x="114280" y="260858"/>
                </a:lnTo>
                <a:lnTo>
                  <a:pt x="114092" y="260348"/>
                </a:lnTo>
                <a:close/>
              </a:path>
              <a:path w="258445" h="511810">
                <a:moveTo>
                  <a:pt x="129830" y="198247"/>
                </a:moveTo>
                <a:lnTo>
                  <a:pt x="88773" y="198247"/>
                </a:lnTo>
                <a:lnTo>
                  <a:pt x="114092" y="260348"/>
                </a:lnTo>
                <a:lnTo>
                  <a:pt x="154610" y="260223"/>
                </a:lnTo>
                <a:lnTo>
                  <a:pt x="149606" y="246761"/>
                </a:lnTo>
                <a:lnTo>
                  <a:pt x="129830" y="198247"/>
                </a:lnTo>
                <a:close/>
              </a:path>
              <a:path w="258445" h="511810">
                <a:moveTo>
                  <a:pt x="74026" y="77088"/>
                </a:moveTo>
                <a:lnTo>
                  <a:pt x="31623" y="77088"/>
                </a:lnTo>
                <a:lnTo>
                  <a:pt x="61468" y="137795"/>
                </a:lnTo>
                <a:lnTo>
                  <a:pt x="89027" y="198882"/>
                </a:lnTo>
                <a:lnTo>
                  <a:pt x="88773" y="198247"/>
                </a:lnTo>
                <a:lnTo>
                  <a:pt x="129830" y="198247"/>
                </a:lnTo>
                <a:lnTo>
                  <a:pt x="123825" y="183514"/>
                </a:lnTo>
                <a:lnTo>
                  <a:pt x="95758" y="121285"/>
                </a:lnTo>
                <a:lnTo>
                  <a:pt x="74026" y="77088"/>
                </a:lnTo>
                <a:close/>
              </a:path>
              <a:path w="258445" h="511810">
                <a:moveTo>
                  <a:pt x="61214" y="137287"/>
                </a:moveTo>
                <a:lnTo>
                  <a:pt x="61443" y="137795"/>
                </a:lnTo>
                <a:lnTo>
                  <a:pt x="61214" y="137287"/>
                </a:lnTo>
                <a:close/>
              </a:path>
              <a:path w="258445" h="511810">
                <a:moveTo>
                  <a:pt x="33655" y="0"/>
                </a:moveTo>
                <a:lnTo>
                  <a:pt x="0" y="18034"/>
                </a:lnTo>
                <a:lnTo>
                  <a:pt x="31877" y="77724"/>
                </a:lnTo>
                <a:lnTo>
                  <a:pt x="31623" y="77088"/>
                </a:lnTo>
                <a:lnTo>
                  <a:pt x="74026" y="77088"/>
                </a:lnTo>
                <a:lnTo>
                  <a:pt x="65659" y="60071"/>
                </a:lnTo>
                <a:lnTo>
                  <a:pt x="33655" y="0"/>
                </a:lnTo>
                <a:close/>
              </a:path>
            </a:pathLst>
          </a:custGeom>
          <a:solidFill>
            <a:srgbClr val="932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5711572" y="2344293"/>
            <a:ext cx="684848" cy="456248"/>
            <a:chOff x="7615428" y="3125723"/>
            <a:chExt cx="913130" cy="608330"/>
          </a:xfrm>
        </p:grpSpPr>
        <p:sp>
          <p:nvSpPr>
            <p:cNvPr id="13" name="object 13"/>
            <p:cNvSpPr/>
            <p:nvPr/>
          </p:nvSpPr>
          <p:spPr>
            <a:xfrm>
              <a:off x="7634478" y="3144773"/>
              <a:ext cx="875030" cy="570230"/>
            </a:xfrm>
            <a:custGeom>
              <a:avLst/>
              <a:gdLst/>
              <a:ahLst/>
              <a:cxnLst/>
              <a:rect l="l" t="t" r="r" b="b"/>
              <a:pathLst>
                <a:path w="875029" h="570229">
                  <a:moveTo>
                    <a:pt x="779779" y="0"/>
                  </a:moveTo>
                  <a:lnTo>
                    <a:pt x="94996" y="0"/>
                  </a:lnTo>
                  <a:lnTo>
                    <a:pt x="58025" y="7467"/>
                  </a:lnTo>
                  <a:lnTo>
                    <a:pt x="27828" y="27828"/>
                  </a:lnTo>
                  <a:lnTo>
                    <a:pt x="7467" y="58025"/>
                  </a:lnTo>
                  <a:lnTo>
                    <a:pt x="0" y="94996"/>
                  </a:lnTo>
                  <a:lnTo>
                    <a:pt x="0" y="474980"/>
                  </a:lnTo>
                  <a:lnTo>
                    <a:pt x="7467" y="511950"/>
                  </a:lnTo>
                  <a:lnTo>
                    <a:pt x="27828" y="542147"/>
                  </a:lnTo>
                  <a:lnTo>
                    <a:pt x="58025" y="562508"/>
                  </a:lnTo>
                  <a:lnTo>
                    <a:pt x="94996" y="569976"/>
                  </a:lnTo>
                  <a:lnTo>
                    <a:pt x="779779" y="569976"/>
                  </a:lnTo>
                  <a:lnTo>
                    <a:pt x="816750" y="562508"/>
                  </a:lnTo>
                  <a:lnTo>
                    <a:pt x="846947" y="542147"/>
                  </a:lnTo>
                  <a:lnTo>
                    <a:pt x="867308" y="511950"/>
                  </a:lnTo>
                  <a:lnTo>
                    <a:pt x="874776" y="474980"/>
                  </a:lnTo>
                  <a:lnTo>
                    <a:pt x="874776" y="94996"/>
                  </a:lnTo>
                  <a:lnTo>
                    <a:pt x="867308" y="58025"/>
                  </a:lnTo>
                  <a:lnTo>
                    <a:pt x="846947" y="27828"/>
                  </a:lnTo>
                  <a:lnTo>
                    <a:pt x="816750" y="7467"/>
                  </a:lnTo>
                  <a:lnTo>
                    <a:pt x="779779" y="0"/>
                  </a:lnTo>
                  <a:close/>
                </a:path>
              </a:pathLst>
            </a:custGeom>
            <a:solidFill>
              <a:srgbClr val="D5DC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634478" y="3144773"/>
              <a:ext cx="875030" cy="570230"/>
            </a:xfrm>
            <a:custGeom>
              <a:avLst/>
              <a:gdLst/>
              <a:ahLst/>
              <a:cxnLst/>
              <a:rect l="l" t="t" r="r" b="b"/>
              <a:pathLst>
                <a:path w="875029" h="570229">
                  <a:moveTo>
                    <a:pt x="0" y="94996"/>
                  </a:moveTo>
                  <a:lnTo>
                    <a:pt x="7467" y="58025"/>
                  </a:lnTo>
                  <a:lnTo>
                    <a:pt x="27828" y="27828"/>
                  </a:lnTo>
                  <a:lnTo>
                    <a:pt x="58025" y="7467"/>
                  </a:lnTo>
                  <a:lnTo>
                    <a:pt x="94996" y="0"/>
                  </a:lnTo>
                  <a:lnTo>
                    <a:pt x="779779" y="0"/>
                  </a:lnTo>
                  <a:lnTo>
                    <a:pt x="816750" y="7467"/>
                  </a:lnTo>
                  <a:lnTo>
                    <a:pt x="846947" y="27828"/>
                  </a:lnTo>
                  <a:lnTo>
                    <a:pt x="867308" y="58025"/>
                  </a:lnTo>
                  <a:lnTo>
                    <a:pt x="874776" y="94996"/>
                  </a:lnTo>
                  <a:lnTo>
                    <a:pt x="874776" y="474980"/>
                  </a:lnTo>
                  <a:lnTo>
                    <a:pt x="867308" y="511950"/>
                  </a:lnTo>
                  <a:lnTo>
                    <a:pt x="846947" y="542147"/>
                  </a:lnTo>
                  <a:lnTo>
                    <a:pt x="816750" y="562508"/>
                  </a:lnTo>
                  <a:lnTo>
                    <a:pt x="779779" y="569976"/>
                  </a:lnTo>
                  <a:lnTo>
                    <a:pt x="94996" y="569976"/>
                  </a:lnTo>
                  <a:lnTo>
                    <a:pt x="58025" y="562508"/>
                  </a:lnTo>
                  <a:lnTo>
                    <a:pt x="27828" y="542147"/>
                  </a:lnTo>
                  <a:lnTo>
                    <a:pt x="7467" y="511950"/>
                  </a:lnTo>
                  <a:lnTo>
                    <a:pt x="0" y="474980"/>
                  </a:lnTo>
                  <a:lnTo>
                    <a:pt x="0" y="94996"/>
                  </a:lnTo>
                  <a:close/>
                </a:path>
              </a:pathLst>
            </a:custGeom>
            <a:ln w="38100">
              <a:solidFill>
                <a:srgbClr val="932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989902" y="2404684"/>
            <a:ext cx="130493" cy="28241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1700" dirty="0">
                <a:solidFill>
                  <a:srgbClr val="932425"/>
                </a:solidFill>
                <a:latin typeface="Calibri" panose="020F0502020204030204"/>
                <a:cs typeface="Calibri" panose="020F0502020204030204"/>
              </a:rPr>
              <a:t>3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62839" y="2913411"/>
            <a:ext cx="165259" cy="380524"/>
          </a:xfrm>
          <a:custGeom>
            <a:avLst/>
            <a:gdLst/>
            <a:ahLst/>
            <a:cxnLst/>
            <a:rect l="l" t="t" r="r" b="b"/>
            <a:pathLst>
              <a:path w="220345" h="507364">
                <a:moveTo>
                  <a:pt x="18288" y="322833"/>
                </a:moveTo>
                <a:lnTo>
                  <a:pt x="10929" y="324588"/>
                </a:lnTo>
                <a:lnTo>
                  <a:pt x="5048" y="328866"/>
                </a:lnTo>
                <a:lnTo>
                  <a:pt x="1214" y="335049"/>
                </a:lnTo>
                <a:lnTo>
                  <a:pt x="0" y="342519"/>
                </a:lnTo>
                <a:lnTo>
                  <a:pt x="6096" y="507364"/>
                </a:lnTo>
                <a:lnTo>
                  <a:pt x="45697" y="482981"/>
                </a:lnTo>
                <a:lnTo>
                  <a:pt x="40767" y="482981"/>
                </a:lnTo>
                <a:lnTo>
                  <a:pt x="7112" y="465074"/>
                </a:lnTo>
                <a:lnTo>
                  <a:pt x="21205" y="438657"/>
                </a:lnTo>
                <a:lnTo>
                  <a:pt x="40183" y="400135"/>
                </a:lnTo>
                <a:lnTo>
                  <a:pt x="37973" y="341121"/>
                </a:lnTo>
                <a:lnTo>
                  <a:pt x="36218" y="333763"/>
                </a:lnTo>
                <a:lnTo>
                  <a:pt x="31940" y="327882"/>
                </a:lnTo>
                <a:lnTo>
                  <a:pt x="25757" y="324048"/>
                </a:lnTo>
                <a:lnTo>
                  <a:pt x="18288" y="322833"/>
                </a:lnTo>
                <a:close/>
              </a:path>
              <a:path w="220345" h="507364">
                <a:moveTo>
                  <a:pt x="41627" y="438657"/>
                </a:moveTo>
                <a:lnTo>
                  <a:pt x="21209" y="438657"/>
                </a:lnTo>
                <a:lnTo>
                  <a:pt x="20954" y="439165"/>
                </a:lnTo>
                <a:lnTo>
                  <a:pt x="7112" y="465074"/>
                </a:lnTo>
                <a:lnTo>
                  <a:pt x="40767" y="482981"/>
                </a:lnTo>
                <a:lnTo>
                  <a:pt x="45914" y="473328"/>
                </a:lnTo>
                <a:lnTo>
                  <a:pt x="42925" y="473328"/>
                </a:lnTo>
                <a:lnTo>
                  <a:pt x="13970" y="457834"/>
                </a:lnTo>
                <a:lnTo>
                  <a:pt x="41705" y="440761"/>
                </a:lnTo>
                <a:lnTo>
                  <a:pt x="41627" y="438657"/>
                </a:lnTo>
                <a:close/>
              </a:path>
              <a:path w="220345" h="507364">
                <a:moveTo>
                  <a:pt x="133689" y="385839"/>
                </a:moveTo>
                <a:lnTo>
                  <a:pt x="126619" y="388493"/>
                </a:lnTo>
                <a:lnTo>
                  <a:pt x="71721" y="422285"/>
                </a:lnTo>
                <a:lnTo>
                  <a:pt x="54991" y="456311"/>
                </a:lnTo>
                <a:lnTo>
                  <a:pt x="40767" y="482981"/>
                </a:lnTo>
                <a:lnTo>
                  <a:pt x="45697" y="482981"/>
                </a:lnTo>
                <a:lnTo>
                  <a:pt x="146557" y="420877"/>
                </a:lnTo>
                <a:lnTo>
                  <a:pt x="152120" y="415736"/>
                </a:lnTo>
                <a:lnTo>
                  <a:pt x="155146" y="409082"/>
                </a:lnTo>
                <a:lnTo>
                  <a:pt x="155434" y="401786"/>
                </a:lnTo>
                <a:lnTo>
                  <a:pt x="152780" y="394715"/>
                </a:lnTo>
                <a:lnTo>
                  <a:pt x="147639" y="389153"/>
                </a:lnTo>
                <a:lnTo>
                  <a:pt x="140985" y="386127"/>
                </a:lnTo>
                <a:lnTo>
                  <a:pt x="133689" y="385839"/>
                </a:lnTo>
                <a:close/>
              </a:path>
              <a:path w="220345" h="507364">
                <a:moveTo>
                  <a:pt x="41705" y="440761"/>
                </a:moveTo>
                <a:lnTo>
                  <a:pt x="13970" y="457834"/>
                </a:lnTo>
                <a:lnTo>
                  <a:pt x="42925" y="473328"/>
                </a:lnTo>
                <a:lnTo>
                  <a:pt x="41705" y="440761"/>
                </a:lnTo>
                <a:close/>
              </a:path>
              <a:path w="220345" h="507364">
                <a:moveTo>
                  <a:pt x="71721" y="422285"/>
                </a:moveTo>
                <a:lnTo>
                  <a:pt x="41705" y="440761"/>
                </a:lnTo>
                <a:lnTo>
                  <a:pt x="42925" y="473328"/>
                </a:lnTo>
                <a:lnTo>
                  <a:pt x="45914" y="473328"/>
                </a:lnTo>
                <a:lnTo>
                  <a:pt x="54991" y="456311"/>
                </a:lnTo>
                <a:lnTo>
                  <a:pt x="71721" y="422285"/>
                </a:lnTo>
                <a:close/>
              </a:path>
              <a:path w="220345" h="507364">
                <a:moveTo>
                  <a:pt x="92521" y="378587"/>
                </a:moveTo>
                <a:lnTo>
                  <a:pt x="50800" y="378587"/>
                </a:lnTo>
                <a:lnTo>
                  <a:pt x="40183" y="400135"/>
                </a:lnTo>
                <a:lnTo>
                  <a:pt x="41705" y="440761"/>
                </a:lnTo>
                <a:lnTo>
                  <a:pt x="71721" y="422285"/>
                </a:lnTo>
                <a:lnTo>
                  <a:pt x="85090" y="395096"/>
                </a:lnTo>
                <a:lnTo>
                  <a:pt x="92521" y="378587"/>
                </a:lnTo>
                <a:close/>
              </a:path>
              <a:path w="220345" h="507364">
                <a:moveTo>
                  <a:pt x="21160" y="438748"/>
                </a:moveTo>
                <a:lnTo>
                  <a:pt x="20937" y="439165"/>
                </a:lnTo>
                <a:lnTo>
                  <a:pt x="21160" y="438748"/>
                </a:lnTo>
                <a:close/>
              </a:path>
              <a:path w="220345" h="507364">
                <a:moveTo>
                  <a:pt x="40183" y="400135"/>
                </a:moveTo>
                <a:lnTo>
                  <a:pt x="21160" y="438748"/>
                </a:lnTo>
                <a:lnTo>
                  <a:pt x="41627" y="438657"/>
                </a:lnTo>
                <a:lnTo>
                  <a:pt x="40183" y="400135"/>
                </a:lnTo>
                <a:close/>
              </a:path>
              <a:path w="220345" h="507364">
                <a:moveTo>
                  <a:pt x="144168" y="255524"/>
                </a:moveTo>
                <a:lnTo>
                  <a:pt x="103631" y="255524"/>
                </a:lnTo>
                <a:lnTo>
                  <a:pt x="78104" y="318007"/>
                </a:lnTo>
                <a:lnTo>
                  <a:pt x="50546" y="379094"/>
                </a:lnTo>
                <a:lnTo>
                  <a:pt x="50800" y="378587"/>
                </a:lnTo>
                <a:lnTo>
                  <a:pt x="92521" y="378587"/>
                </a:lnTo>
                <a:lnTo>
                  <a:pt x="113156" y="332739"/>
                </a:lnTo>
                <a:lnTo>
                  <a:pt x="138938" y="269620"/>
                </a:lnTo>
                <a:lnTo>
                  <a:pt x="144168" y="255524"/>
                </a:lnTo>
                <a:close/>
              </a:path>
              <a:path w="220345" h="507364">
                <a:moveTo>
                  <a:pt x="78359" y="317373"/>
                </a:moveTo>
                <a:lnTo>
                  <a:pt x="78072" y="318007"/>
                </a:lnTo>
                <a:lnTo>
                  <a:pt x="78359" y="317373"/>
                </a:lnTo>
                <a:close/>
              </a:path>
              <a:path w="220345" h="507364">
                <a:moveTo>
                  <a:pt x="187629" y="129031"/>
                </a:moveTo>
                <a:lnTo>
                  <a:pt x="147954" y="129031"/>
                </a:lnTo>
                <a:lnTo>
                  <a:pt x="126619" y="193294"/>
                </a:lnTo>
                <a:lnTo>
                  <a:pt x="103427" y="256025"/>
                </a:lnTo>
                <a:lnTo>
                  <a:pt x="103631" y="255524"/>
                </a:lnTo>
                <a:lnTo>
                  <a:pt x="144168" y="255524"/>
                </a:lnTo>
                <a:lnTo>
                  <a:pt x="162687" y="205612"/>
                </a:lnTo>
                <a:lnTo>
                  <a:pt x="184150" y="140843"/>
                </a:lnTo>
                <a:lnTo>
                  <a:pt x="187629" y="129031"/>
                </a:lnTo>
                <a:close/>
              </a:path>
              <a:path w="220345" h="507364">
                <a:moveTo>
                  <a:pt x="126746" y="192658"/>
                </a:moveTo>
                <a:lnTo>
                  <a:pt x="126512" y="193294"/>
                </a:lnTo>
                <a:lnTo>
                  <a:pt x="126746" y="192658"/>
                </a:lnTo>
                <a:close/>
              </a:path>
              <a:path w="220345" h="507364">
                <a:moveTo>
                  <a:pt x="183388" y="0"/>
                </a:moveTo>
                <a:lnTo>
                  <a:pt x="166624" y="65531"/>
                </a:lnTo>
                <a:lnTo>
                  <a:pt x="147700" y="129667"/>
                </a:lnTo>
                <a:lnTo>
                  <a:pt x="147954" y="129031"/>
                </a:lnTo>
                <a:lnTo>
                  <a:pt x="187629" y="129031"/>
                </a:lnTo>
                <a:lnTo>
                  <a:pt x="203453" y="75311"/>
                </a:lnTo>
                <a:lnTo>
                  <a:pt x="220345" y="9398"/>
                </a:lnTo>
                <a:lnTo>
                  <a:pt x="183388" y="0"/>
                </a:lnTo>
                <a:close/>
              </a:path>
              <a:path w="220345" h="507364">
                <a:moveTo>
                  <a:pt x="166750" y="64896"/>
                </a:moveTo>
                <a:lnTo>
                  <a:pt x="166564" y="65531"/>
                </a:lnTo>
                <a:lnTo>
                  <a:pt x="166750" y="64896"/>
                </a:lnTo>
                <a:close/>
              </a:path>
            </a:pathLst>
          </a:custGeom>
          <a:solidFill>
            <a:srgbClr val="932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5278375" y="3392425"/>
            <a:ext cx="684848" cy="455295"/>
            <a:chOff x="7037831" y="4523232"/>
            <a:chExt cx="913130" cy="607060"/>
          </a:xfrm>
        </p:grpSpPr>
        <p:sp>
          <p:nvSpPr>
            <p:cNvPr id="18" name="object 18"/>
            <p:cNvSpPr/>
            <p:nvPr/>
          </p:nvSpPr>
          <p:spPr>
            <a:xfrm>
              <a:off x="7056881" y="4542282"/>
              <a:ext cx="875030" cy="568960"/>
            </a:xfrm>
            <a:custGeom>
              <a:avLst/>
              <a:gdLst/>
              <a:ahLst/>
              <a:cxnLst/>
              <a:rect l="l" t="t" r="r" b="b"/>
              <a:pathLst>
                <a:path w="875029" h="568960">
                  <a:moveTo>
                    <a:pt x="780034" y="0"/>
                  </a:moveTo>
                  <a:lnTo>
                    <a:pt x="94742" y="0"/>
                  </a:lnTo>
                  <a:lnTo>
                    <a:pt x="57864" y="7445"/>
                  </a:lnTo>
                  <a:lnTo>
                    <a:pt x="27749" y="27749"/>
                  </a:lnTo>
                  <a:lnTo>
                    <a:pt x="7445" y="57864"/>
                  </a:lnTo>
                  <a:lnTo>
                    <a:pt x="0" y="94742"/>
                  </a:lnTo>
                  <a:lnTo>
                    <a:pt x="0" y="473710"/>
                  </a:lnTo>
                  <a:lnTo>
                    <a:pt x="7445" y="510587"/>
                  </a:lnTo>
                  <a:lnTo>
                    <a:pt x="27749" y="540702"/>
                  </a:lnTo>
                  <a:lnTo>
                    <a:pt x="57864" y="561006"/>
                  </a:lnTo>
                  <a:lnTo>
                    <a:pt x="94742" y="568452"/>
                  </a:lnTo>
                  <a:lnTo>
                    <a:pt x="780034" y="568452"/>
                  </a:lnTo>
                  <a:lnTo>
                    <a:pt x="816911" y="561006"/>
                  </a:lnTo>
                  <a:lnTo>
                    <a:pt x="847026" y="540702"/>
                  </a:lnTo>
                  <a:lnTo>
                    <a:pt x="867330" y="510587"/>
                  </a:lnTo>
                  <a:lnTo>
                    <a:pt x="874776" y="473710"/>
                  </a:lnTo>
                  <a:lnTo>
                    <a:pt x="874776" y="94742"/>
                  </a:lnTo>
                  <a:lnTo>
                    <a:pt x="867330" y="57864"/>
                  </a:lnTo>
                  <a:lnTo>
                    <a:pt x="847026" y="27749"/>
                  </a:lnTo>
                  <a:lnTo>
                    <a:pt x="816911" y="7445"/>
                  </a:lnTo>
                  <a:lnTo>
                    <a:pt x="780034" y="0"/>
                  </a:lnTo>
                  <a:close/>
                </a:path>
              </a:pathLst>
            </a:custGeom>
            <a:solidFill>
              <a:srgbClr val="F7E7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056881" y="4542282"/>
              <a:ext cx="875030" cy="568960"/>
            </a:xfrm>
            <a:custGeom>
              <a:avLst/>
              <a:gdLst/>
              <a:ahLst/>
              <a:cxnLst/>
              <a:rect l="l" t="t" r="r" b="b"/>
              <a:pathLst>
                <a:path w="875029" h="568960">
                  <a:moveTo>
                    <a:pt x="0" y="94742"/>
                  </a:moveTo>
                  <a:lnTo>
                    <a:pt x="7445" y="57864"/>
                  </a:lnTo>
                  <a:lnTo>
                    <a:pt x="27749" y="27749"/>
                  </a:lnTo>
                  <a:lnTo>
                    <a:pt x="57864" y="7445"/>
                  </a:lnTo>
                  <a:lnTo>
                    <a:pt x="94742" y="0"/>
                  </a:lnTo>
                  <a:lnTo>
                    <a:pt x="780034" y="0"/>
                  </a:lnTo>
                  <a:lnTo>
                    <a:pt x="816911" y="7445"/>
                  </a:lnTo>
                  <a:lnTo>
                    <a:pt x="847026" y="27749"/>
                  </a:lnTo>
                  <a:lnTo>
                    <a:pt x="867330" y="57864"/>
                  </a:lnTo>
                  <a:lnTo>
                    <a:pt x="874776" y="94742"/>
                  </a:lnTo>
                  <a:lnTo>
                    <a:pt x="874776" y="473710"/>
                  </a:lnTo>
                  <a:lnTo>
                    <a:pt x="867330" y="510587"/>
                  </a:lnTo>
                  <a:lnTo>
                    <a:pt x="847026" y="540702"/>
                  </a:lnTo>
                  <a:lnTo>
                    <a:pt x="816911" y="561006"/>
                  </a:lnTo>
                  <a:lnTo>
                    <a:pt x="780034" y="568452"/>
                  </a:lnTo>
                  <a:lnTo>
                    <a:pt x="94742" y="568452"/>
                  </a:lnTo>
                  <a:lnTo>
                    <a:pt x="57864" y="561006"/>
                  </a:lnTo>
                  <a:lnTo>
                    <a:pt x="27749" y="540702"/>
                  </a:lnTo>
                  <a:lnTo>
                    <a:pt x="7445" y="510587"/>
                  </a:lnTo>
                  <a:lnTo>
                    <a:pt x="0" y="473710"/>
                  </a:lnTo>
                  <a:lnTo>
                    <a:pt x="0" y="94742"/>
                  </a:lnTo>
                  <a:close/>
                </a:path>
              </a:pathLst>
            </a:custGeom>
            <a:ln w="38100">
              <a:solidFill>
                <a:srgbClr val="932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555753" y="3452634"/>
            <a:ext cx="130493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00" dirty="0">
                <a:solidFill>
                  <a:srgbClr val="932425"/>
                </a:solidFill>
                <a:latin typeface="Calibri" panose="020F0502020204030204"/>
                <a:cs typeface="Calibri" panose="020F0502020204030204"/>
              </a:rPr>
              <a:t>4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95100" y="3869343"/>
            <a:ext cx="278606" cy="151924"/>
          </a:xfrm>
          <a:custGeom>
            <a:avLst/>
            <a:gdLst/>
            <a:ahLst/>
            <a:cxnLst/>
            <a:rect l="l" t="t" r="r" b="b"/>
            <a:pathLst>
              <a:path w="371475" h="202564">
                <a:moveTo>
                  <a:pt x="124475" y="37163"/>
                </a:moveTo>
                <a:lnTo>
                  <a:pt x="117369" y="38860"/>
                </a:lnTo>
                <a:lnTo>
                  <a:pt x="111251" y="43306"/>
                </a:lnTo>
                <a:lnTo>
                  <a:pt x="0" y="165099"/>
                </a:lnTo>
                <a:lnTo>
                  <a:pt x="160782" y="202056"/>
                </a:lnTo>
                <a:lnTo>
                  <a:pt x="168298" y="202279"/>
                </a:lnTo>
                <a:lnTo>
                  <a:pt x="175101" y="199643"/>
                </a:lnTo>
                <a:lnTo>
                  <a:pt x="180427" y="194627"/>
                </a:lnTo>
                <a:lnTo>
                  <a:pt x="183515" y="187705"/>
                </a:lnTo>
                <a:lnTo>
                  <a:pt x="183757" y="180189"/>
                </a:lnTo>
                <a:lnTo>
                  <a:pt x="181165" y="173386"/>
                </a:lnTo>
                <a:lnTo>
                  <a:pt x="179950" y="172084"/>
                </a:lnTo>
                <a:lnTo>
                  <a:pt x="41656" y="172084"/>
                </a:lnTo>
                <a:lnTo>
                  <a:pt x="30352" y="135635"/>
                </a:lnTo>
                <a:lnTo>
                  <a:pt x="41144" y="132333"/>
                </a:lnTo>
                <a:lnTo>
                  <a:pt x="86871" y="116966"/>
                </a:lnTo>
                <a:lnTo>
                  <a:pt x="86741" y="116966"/>
                </a:lnTo>
                <a:lnTo>
                  <a:pt x="100110" y="112054"/>
                </a:lnTo>
                <a:lnTo>
                  <a:pt x="139446" y="69087"/>
                </a:lnTo>
                <a:lnTo>
                  <a:pt x="143283" y="62559"/>
                </a:lnTo>
                <a:lnTo>
                  <a:pt x="144335" y="55340"/>
                </a:lnTo>
                <a:lnTo>
                  <a:pt x="142624" y="48263"/>
                </a:lnTo>
                <a:lnTo>
                  <a:pt x="138175" y="42163"/>
                </a:lnTo>
                <a:lnTo>
                  <a:pt x="131700" y="38252"/>
                </a:lnTo>
                <a:lnTo>
                  <a:pt x="124475" y="37163"/>
                </a:lnTo>
                <a:close/>
              </a:path>
              <a:path w="371475" h="202564">
                <a:moveTo>
                  <a:pt x="81545" y="132333"/>
                </a:moveTo>
                <a:lnTo>
                  <a:pt x="41116" y="132344"/>
                </a:lnTo>
                <a:lnTo>
                  <a:pt x="30352" y="135635"/>
                </a:lnTo>
                <a:lnTo>
                  <a:pt x="41656" y="172084"/>
                </a:lnTo>
                <a:lnTo>
                  <a:pt x="52705" y="168655"/>
                </a:lnTo>
                <a:lnTo>
                  <a:pt x="58373" y="166750"/>
                </a:lnTo>
                <a:lnTo>
                  <a:pt x="50038" y="166750"/>
                </a:lnTo>
                <a:lnTo>
                  <a:pt x="40259" y="135254"/>
                </a:lnTo>
                <a:lnTo>
                  <a:pt x="78871" y="135254"/>
                </a:lnTo>
                <a:lnTo>
                  <a:pt x="81545" y="132333"/>
                </a:lnTo>
                <a:close/>
              </a:path>
              <a:path w="371475" h="202564">
                <a:moveTo>
                  <a:pt x="106232" y="150449"/>
                </a:moveTo>
                <a:lnTo>
                  <a:pt x="99568" y="152907"/>
                </a:lnTo>
                <a:lnTo>
                  <a:pt x="52705" y="168655"/>
                </a:lnTo>
                <a:lnTo>
                  <a:pt x="41656" y="172084"/>
                </a:lnTo>
                <a:lnTo>
                  <a:pt x="179950" y="172084"/>
                </a:lnTo>
                <a:lnTo>
                  <a:pt x="176192" y="168060"/>
                </a:lnTo>
                <a:lnTo>
                  <a:pt x="169291" y="164972"/>
                </a:lnTo>
                <a:lnTo>
                  <a:pt x="106232" y="150449"/>
                </a:lnTo>
                <a:close/>
              </a:path>
              <a:path w="371475" h="202564">
                <a:moveTo>
                  <a:pt x="40259" y="135254"/>
                </a:moveTo>
                <a:lnTo>
                  <a:pt x="50038" y="166750"/>
                </a:lnTo>
                <a:lnTo>
                  <a:pt x="72148" y="142599"/>
                </a:lnTo>
                <a:lnTo>
                  <a:pt x="40259" y="135254"/>
                </a:lnTo>
                <a:close/>
              </a:path>
              <a:path w="371475" h="202564">
                <a:moveTo>
                  <a:pt x="72148" y="142599"/>
                </a:moveTo>
                <a:lnTo>
                  <a:pt x="50038" y="166750"/>
                </a:lnTo>
                <a:lnTo>
                  <a:pt x="58373" y="166750"/>
                </a:lnTo>
                <a:lnTo>
                  <a:pt x="99568" y="152907"/>
                </a:lnTo>
                <a:lnTo>
                  <a:pt x="106232" y="150449"/>
                </a:lnTo>
                <a:lnTo>
                  <a:pt x="72148" y="142599"/>
                </a:lnTo>
                <a:close/>
              </a:path>
              <a:path w="371475" h="202564">
                <a:moveTo>
                  <a:pt x="132715" y="100075"/>
                </a:moveTo>
                <a:lnTo>
                  <a:pt x="100110" y="112054"/>
                </a:lnTo>
                <a:lnTo>
                  <a:pt x="72148" y="142599"/>
                </a:lnTo>
                <a:lnTo>
                  <a:pt x="106232" y="150449"/>
                </a:lnTo>
                <a:lnTo>
                  <a:pt x="146050" y="135762"/>
                </a:lnTo>
                <a:lnTo>
                  <a:pt x="192024" y="117601"/>
                </a:lnTo>
                <a:lnTo>
                  <a:pt x="232817" y="100329"/>
                </a:lnTo>
                <a:lnTo>
                  <a:pt x="132334" y="100329"/>
                </a:lnTo>
                <a:lnTo>
                  <a:pt x="132715" y="100075"/>
                </a:lnTo>
                <a:close/>
              </a:path>
              <a:path w="371475" h="202564">
                <a:moveTo>
                  <a:pt x="78871" y="135254"/>
                </a:moveTo>
                <a:lnTo>
                  <a:pt x="40259" y="135254"/>
                </a:lnTo>
                <a:lnTo>
                  <a:pt x="72148" y="142599"/>
                </a:lnTo>
                <a:lnTo>
                  <a:pt x="78871" y="135254"/>
                </a:lnTo>
                <a:close/>
              </a:path>
              <a:path w="371475" h="202564">
                <a:moveTo>
                  <a:pt x="95730" y="116839"/>
                </a:moveTo>
                <a:lnTo>
                  <a:pt x="87249" y="116839"/>
                </a:lnTo>
                <a:lnTo>
                  <a:pt x="41113" y="132344"/>
                </a:lnTo>
                <a:lnTo>
                  <a:pt x="81545" y="132333"/>
                </a:lnTo>
                <a:lnTo>
                  <a:pt x="95730" y="116839"/>
                </a:lnTo>
                <a:close/>
              </a:path>
              <a:path w="371475" h="202564">
                <a:moveTo>
                  <a:pt x="100110" y="112054"/>
                </a:moveTo>
                <a:lnTo>
                  <a:pt x="86741" y="116966"/>
                </a:lnTo>
                <a:lnTo>
                  <a:pt x="87249" y="116839"/>
                </a:lnTo>
                <a:lnTo>
                  <a:pt x="95730" y="116839"/>
                </a:lnTo>
                <a:lnTo>
                  <a:pt x="100110" y="112054"/>
                </a:lnTo>
                <a:close/>
              </a:path>
              <a:path w="371475" h="202564">
                <a:moveTo>
                  <a:pt x="87249" y="116839"/>
                </a:moveTo>
                <a:lnTo>
                  <a:pt x="86741" y="116966"/>
                </a:lnTo>
                <a:lnTo>
                  <a:pt x="86871" y="116966"/>
                </a:lnTo>
                <a:lnTo>
                  <a:pt x="87249" y="116839"/>
                </a:lnTo>
                <a:close/>
              </a:path>
              <a:path w="371475" h="202564">
                <a:moveTo>
                  <a:pt x="273021" y="82295"/>
                </a:moveTo>
                <a:lnTo>
                  <a:pt x="177800" y="82295"/>
                </a:lnTo>
                <a:lnTo>
                  <a:pt x="132334" y="100329"/>
                </a:lnTo>
                <a:lnTo>
                  <a:pt x="232817" y="100329"/>
                </a:lnTo>
                <a:lnTo>
                  <a:pt x="237617" y="98297"/>
                </a:lnTo>
                <a:lnTo>
                  <a:pt x="273021" y="82295"/>
                </a:lnTo>
                <a:close/>
              </a:path>
              <a:path w="371475" h="202564">
                <a:moveTo>
                  <a:pt x="312730" y="63372"/>
                </a:moveTo>
                <a:lnTo>
                  <a:pt x="222504" y="63372"/>
                </a:lnTo>
                <a:lnTo>
                  <a:pt x="177419" y="82422"/>
                </a:lnTo>
                <a:lnTo>
                  <a:pt x="177800" y="82295"/>
                </a:lnTo>
                <a:lnTo>
                  <a:pt x="273021" y="82295"/>
                </a:lnTo>
                <a:lnTo>
                  <a:pt x="282575" y="77977"/>
                </a:lnTo>
                <a:lnTo>
                  <a:pt x="312730" y="63372"/>
                </a:lnTo>
                <a:close/>
              </a:path>
              <a:path w="371475" h="202564">
                <a:moveTo>
                  <a:pt x="364971" y="22224"/>
                </a:moveTo>
                <a:lnTo>
                  <a:pt x="310388" y="22224"/>
                </a:lnTo>
                <a:lnTo>
                  <a:pt x="266192" y="43560"/>
                </a:lnTo>
                <a:lnTo>
                  <a:pt x="222123" y="63499"/>
                </a:lnTo>
                <a:lnTo>
                  <a:pt x="222504" y="63372"/>
                </a:lnTo>
                <a:lnTo>
                  <a:pt x="312730" y="63372"/>
                </a:lnTo>
                <a:lnTo>
                  <a:pt x="327151" y="56387"/>
                </a:lnTo>
                <a:lnTo>
                  <a:pt x="370967" y="33908"/>
                </a:lnTo>
                <a:lnTo>
                  <a:pt x="364971" y="22224"/>
                </a:lnTo>
                <a:close/>
              </a:path>
              <a:path w="371475" h="202564">
                <a:moveTo>
                  <a:pt x="266700" y="43306"/>
                </a:moveTo>
                <a:lnTo>
                  <a:pt x="266139" y="43560"/>
                </a:lnTo>
                <a:lnTo>
                  <a:pt x="266700" y="43306"/>
                </a:lnTo>
                <a:close/>
              </a:path>
              <a:path w="371475" h="202564">
                <a:moveTo>
                  <a:pt x="353568" y="0"/>
                </a:moveTo>
                <a:lnTo>
                  <a:pt x="310007" y="22351"/>
                </a:lnTo>
                <a:lnTo>
                  <a:pt x="310388" y="22224"/>
                </a:lnTo>
                <a:lnTo>
                  <a:pt x="364971" y="22224"/>
                </a:lnTo>
                <a:lnTo>
                  <a:pt x="353568" y="0"/>
                </a:lnTo>
                <a:close/>
              </a:path>
            </a:pathLst>
          </a:custGeom>
          <a:solidFill>
            <a:srgbClr val="932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4230244" y="3826766"/>
            <a:ext cx="684848" cy="455295"/>
            <a:chOff x="5640323" y="5102352"/>
            <a:chExt cx="913130" cy="607060"/>
          </a:xfrm>
        </p:grpSpPr>
        <p:sp>
          <p:nvSpPr>
            <p:cNvPr id="23" name="object 23"/>
            <p:cNvSpPr/>
            <p:nvPr/>
          </p:nvSpPr>
          <p:spPr>
            <a:xfrm>
              <a:off x="5659373" y="5121402"/>
              <a:ext cx="875030" cy="568960"/>
            </a:xfrm>
            <a:custGeom>
              <a:avLst/>
              <a:gdLst/>
              <a:ahLst/>
              <a:cxnLst/>
              <a:rect l="l" t="t" r="r" b="b"/>
              <a:pathLst>
                <a:path w="875029" h="568960">
                  <a:moveTo>
                    <a:pt x="780034" y="0"/>
                  </a:moveTo>
                  <a:lnTo>
                    <a:pt x="94741" y="0"/>
                  </a:lnTo>
                  <a:lnTo>
                    <a:pt x="57864" y="7445"/>
                  </a:lnTo>
                  <a:lnTo>
                    <a:pt x="27749" y="27749"/>
                  </a:lnTo>
                  <a:lnTo>
                    <a:pt x="7445" y="57864"/>
                  </a:lnTo>
                  <a:lnTo>
                    <a:pt x="0" y="94742"/>
                  </a:lnTo>
                  <a:lnTo>
                    <a:pt x="0" y="473710"/>
                  </a:lnTo>
                  <a:lnTo>
                    <a:pt x="7445" y="510587"/>
                  </a:lnTo>
                  <a:lnTo>
                    <a:pt x="27749" y="540702"/>
                  </a:lnTo>
                  <a:lnTo>
                    <a:pt x="57864" y="561006"/>
                  </a:lnTo>
                  <a:lnTo>
                    <a:pt x="94741" y="568452"/>
                  </a:lnTo>
                  <a:lnTo>
                    <a:pt x="780034" y="568452"/>
                  </a:lnTo>
                  <a:lnTo>
                    <a:pt x="816911" y="561006"/>
                  </a:lnTo>
                  <a:lnTo>
                    <a:pt x="847026" y="540702"/>
                  </a:lnTo>
                  <a:lnTo>
                    <a:pt x="867330" y="510587"/>
                  </a:lnTo>
                  <a:lnTo>
                    <a:pt x="874776" y="473710"/>
                  </a:lnTo>
                  <a:lnTo>
                    <a:pt x="874776" y="94742"/>
                  </a:lnTo>
                  <a:lnTo>
                    <a:pt x="867330" y="57864"/>
                  </a:lnTo>
                  <a:lnTo>
                    <a:pt x="847026" y="27749"/>
                  </a:lnTo>
                  <a:lnTo>
                    <a:pt x="816911" y="7445"/>
                  </a:lnTo>
                  <a:lnTo>
                    <a:pt x="780034" y="0"/>
                  </a:lnTo>
                  <a:close/>
                </a:path>
              </a:pathLst>
            </a:custGeom>
            <a:solidFill>
              <a:srgbClr val="F4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659373" y="5121402"/>
              <a:ext cx="875030" cy="568960"/>
            </a:xfrm>
            <a:custGeom>
              <a:avLst/>
              <a:gdLst/>
              <a:ahLst/>
              <a:cxnLst/>
              <a:rect l="l" t="t" r="r" b="b"/>
              <a:pathLst>
                <a:path w="875029" h="568960">
                  <a:moveTo>
                    <a:pt x="0" y="94742"/>
                  </a:moveTo>
                  <a:lnTo>
                    <a:pt x="7445" y="57864"/>
                  </a:lnTo>
                  <a:lnTo>
                    <a:pt x="27749" y="27749"/>
                  </a:lnTo>
                  <a:lnTo>
                    <a:pt x="57864" y="7445"/>
                  </a:lnTo>
                  <a:lnTo>
                    <a:pt x="94741" y="0"/>
                  </a:lnTo>
                  <a:lnTo>
                    <a:pt x="780034" y="0"/>
                  </a:lnTo>
                  <a:lnTo>
                    <a:pt x="816911" y="7445"/>
                  </a:lnTo>
                  <a:lnTo>
                    <a:pt x="847026" y="27749"/>
                  </a:lnTo>
                  <a:lnTo>
                    <a:pt x="867330" y="57864"/>
                  </a:lnTo>
                  <a:lnTo>
                    <a:pt x="874776" y="94742"/>
                  </a:lnTo>
                  <a:lnTo>
                    <a:pt x="874776" y="473710"/>
                  </a:lnTo>
                  <a:lnTo>
                    <a:pt x="867330" y="510587"/>
                  </a:lnTo>
                  <a:lnTo>
                    <a:pt x="847026" y="540702"/>
                  </a:lnTo>
                  <a:lnTo>
                    <a:pt x="816911" y="561006"/>
                  </a:lnTo>
                  <a:lnTo>
                    <a:pt x="780034" y="568452"/>
                  </a:lnTo>
                  <a:lnTo>
                    <a:pt x="94741" y="568452"/>
                  </a:lnTo>
                  <a:lnTo>
                    <a:pt x="57864" y="561006"/>
                  </a:lnTo>
                  <a:lnTo>
                    <a:pt x="27749" y="540702"/>
                  </a:lnTo>
                  <a:lnTo>
                    <a:pt x="7445" y="510587"/>
                  </a:lnTo>
                  <a:lnTo>
                    <a:pt x="0" y="473710"/>
                  </a:lnTo>
                  <a:lnTo>
                    <a:pt x="0" y="94742"/>
                  </a:lnTo>
                  <a:close/>
                </a:path>
              </a:pathLst>
            </a:custGeom>
            <a:ln w="38100">
              <a:solidFill>
                <a:srgbClr val="932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3182111" y="3392435"/>
            <a:ext cx="973455" cy="614363"/>
            <a:chOff x="4242815" y="4523232"/>
            <a:chExt cx="1297940" cy="819150"/>
          </a:xfrm>
        </p:grpSpPr>
        <p:sp>
          <p:nvSpPr>
            <p:cNvPr id="26" name="object 26"/>
            <p:cNvSpPr/>
            <p:nvPr/>
          </p:nvSpPr>
          <p:spPr>
            <a:xfrm>
              <a:off x="5172328" y="5167122"/>
              <a:ext cx="368300" cy="175260"/>
            </a:xfrm>
            <a:custGeom>
              <a:avLst/>
              <a:gdLst/>
              <a:ahLst/>
              <a:cxnLst/>
              <a:rect l="l" t="t" r="r" b="b"/>
              <a:pathLst>
                <a:path w="368300" h="175260">
                  <a:moveTo>
                    <a:pt x="108699" y="41225"/>
                  </a:moveTo>
                  <a:lnTo>
                    <a:pt x="67280" y="43456"/>
                  </a:lnTo>
                  <a:lnTo>
                    <a:pt x="86084" y="72886"/>
                  </a:lnTo>
                  <a:lnTo>
                    <a:pt x="124713" y="90296"/>
                  </a:lnTo>
                  <a:lnTo>
                    <a:pt x="170307" y="109600"/>
                  </a:lnTo>
                  <a:lnTo>
                    <a:pt x="216281" y="127761"/>
                  </a:lnTo>
                  <a:lnTo>
                    <a:pt x="262763" y="144906"/>
                  </a:lnTo>
                  <a:lnTo>
                    <a:pt x="309625" y="160654"/>
                  </a:lnTo>
                  <a:lnTo>
                    <a:pt x="356616" y="175259"/>
                  </a:lnTo>
                  <a:lnTo>
                    <a:pt x="367919" y="138937"/>
                  </a:lnTo>
                  <a:lnTo>
                    <a:pt x="321186" y="124332"/>
                  </a:lnTo>
                  <a:lnTo>
                    <a:pt x="275082" y="108838"/>
                  </a:lnTo>
                  <a:lnTo>
                    <a:pt x="275244" y="108838"/>
                  </a:lnTo>
                  <a:lnTo>
                    <a:pt x="230307" y="92328"/>
                  </a:lnTo>
                  <a:lnTo>
                    <a:pt x="229997" y="92328"/>
                  </a:lnTo>
                  <a:lnTo>
                    <a:pt x="184531" y="74294"/>
                  </a:lnTo>
                  <a:lnTo>
                    <a:pt x="139826" y="55371"/>
                  </a:lnTo>
                  <a:lnTo>
                    <a:pt x="108699" y="41225"/>
                  </a:lnTo>
                  <a:close/>
                </a:path>
                <a:path w="368300" h="175260">
                  <a:moveTo>
                    <a:pt x="164719" y="0"/>
                  </a:moveTo>
                  <a:lnTo>
                    <a:pt x="0" y="8889"/>
                  </a:lnTo>
                  <a:lnTo>
                    <a:pt x="88773" y="147954"/>
                  </a:lnTo>
                  <a:lnTo>
                    <a:pt x="108061" y="156438"/>
                  </a:lnTo>
                  <a:lnTo>
                    <a:pt x="115062" y="153669"/>
                  </a:lnTo>
                  <a:lnTo>
                    <a:pt x="86084" y="72886"/>
                  </a:lnTo>
                  <a:lnTo>
                    <a:pt x="79629" y="69976"/>
                  </a:lnTo>
                  <a:lnTo>
                    <a:pt x="35179" y="48386"/>
                  </a:lnTo>
                  <a:lnTo>
                    <a:pt x="24892" y="43179"/>
                  </a:lnTo>
                  <a:lnTo>
                    <a:pt x="42291" y="9270"/>
                  </a:lnTo>
                  <a:lnTo>
                    <a:pt x="181786" y="9270"/>
                  </a:lnTo>
                  <a:lnTo>
                    <a:pt x="178466" y="4873"/>
                  </a:lnTo>
                  <a:lnTo>
                    <a:pt x="172212" y="1121"/>
                  </a:lnTo>
                  <a:lnTo>
                    <a:pt x="164719" y="0"/>
                  </a:lnTo>
                  <a:close/>
                </a:path>
                <a:path w="368300" h="175260">
                  <a:moveTo>
                    <a:pt x="321227" y="124346"/>
                  </a:moveTo>
                  <a:lnTo>
                    <a:pt x="321563" y="124459"/>
                  </a:lnTo>
                  <a:lnTo>
                    <a:pt x="321227" y="124346"/>
                  </a:lnTo>
                  <a:close/>
                </a:path>
                <a:path w="368300" h="175260">
                  <a:moveTo>
                    <a:pt x="321186" y="124332"/>
                  </a:moveTo>
                  <a:close/>
                </a:path>
                <a:path w="368300" h="175260">
                  <a:moveTo>
                    <a:pt x="275244" y="108838"/>
                  </a:moveTo>
                  <a:lnTo>
                    <a:pt x="275082" y="108838"/>
                  </a:lnTo>
                  <a:lnTo>
                    <a:pt x="275590" y="108965"/>
                  </a:lnTo>
                  <a:lnTo>
                    <a:pt x="275244" y="108838"/>
                  </a:lnTo>
                  <a:close/>
                </a:path>
                <a:path w="368300" h="175260">
                  <a:moveTo>
                    <a:pt x="229616" y="92074"/>
                  </a:moveTo>
                  <a:lnTo>
                    <a:pt x="229997" y="92328"/>
                  </a:lnTo>
                  <a:lnTo>
                    <a:pt x="230307" y="92328"/>
                  </a:lnTo>
                  <a:lnTo>
                    <a:pt x="229616" y="92074"/>
                  </a:lnTo>
                  <a:close/>
                </a:path>
                <a:path w="368300" h="175260">
                  <a:moveTo>
                    <a:pt x="184611" y="74294"/>
                  </a:moveTo>
                  <a:lnTo>
                    <a:pt x="184912" y="74421"/>
                  </a:lnTo>
                  <a:lnTo>
                    <a:pt x="184611" y="74294"/>
                  </a:lnTo>
                  <a:close/>
                </a:path>
                <a:path w="368300" h="175260">
                  <a:moveTo>
                    <a:pt x="42291" y="9270"/>
                  </a:moveTo>
                  <a:lnTo>
                    <a:pt x="24892" y="43179"/>
                  </a:lnTo>
                  <a:lnTo>
                    <a:pt x="35179" y="48386"/>
                  </a:lnTo>
                  <a:lnTo>
                    <a:pt x="79629" y="69976"/>
                  </a:lnTo>
                  <a:lnTo>
                    <a:pt x="86084" y="72886"/>
                  </a:lnTo>
                  <a:lnTo>
                    <a:pt x="68401" y="45211"/>
                  </a:lnTo>
                  <a:lnTo>
                    <a:pt x="34671" y="45211"/>
                  </a:lnTo>
                  <a:lnTo>
                    <a:pt x="49657" y="15875"/>
                  </a:lnTo>
                  <a:lnTo>
                    <a:pt x="55353" y="15875"/>
                  </a:lnTo>
                  <a:lnTo>
                    <a:pt x="51943" y="14223"/>
                  </a:lnTo>
                  <a:lnTo>
                    <a:pt x="52073" y="14223"/>
                  </a:lnTo>
                  <a:lnTo>
                    <a:pt x="42291" y="9270"/>
                  </a:lnTo>
                  <a:close/>
                </a:path>
                <a:path w="368300" h="175260">
                  <a:moveTo>
                    <a:pt x="139927" y="55371"/>
                  </a:moveTo>
                  <a:lnTo>
                    <a:pt x="140208" y="55498"/>
                  </a:lnTo>
                  <a:lnTo>
                    <a:pt x="139927" y="55371"/>
                  </a:lnTo>
                  <a:close/>
                </a:path>
                <a:path w="368300" h="175260">
                  <a:moveTo>
                    <a:pt x="49657" y="15875"/>
                  </a:moveTo>
                  <a:lnTo>
                    <a:pt x="34671" y="45211"/>
                  </a:lnTo>
                  <a:lnTo>
                    <a:pt x="67280" y="43456"/>
                  </a:lnTo>
                  <a:lnTo>
                    <a:pt x="49657" y="15875"/>
                  </a:lnTo>
                  <a:close/>
                </a:path>
                <a:path w="368300" h="175260">
                  <a:moveTo>
                    <a:pt x="67280" y="43456"/>
                  </a:moveTo>
                  <a:lnTo>
                    <a:pt x="34671" y="45211"/>
                  </a:lnTo>
                  <a:lnTo>
                    <a:pt x="68401" y="45211"/>
                  </a:lnTo>
                  <a:lnTo>
                    <a:pt x="67280" y="43456"/>
                  </a:lnTo>
                  <a:close/>
                </a:path>
                <a:path w="368300" h="175260">
                  <a:moveTo>
                    <a:pt x="55353" y="15875"/>
                  </a:moveTo>
                  <a:lnTo>
                    <a:pt x="49657" y="15875"/>
                  </a:lnTo>
                  <a:lnTo>
                    <a:pt x="67280" y="43456"/>
                  </a:lnTo>
                  <a:lnTo>
                    <a:pt x="108699" y="41225"/>
                  </a:lnTo>
                  <a:lnTo>
                    <a:pt x="96191" y="35559"/>
                  </a:lnTo>
                  <a:lnTo>
                    <a:pt x="96012" y="35559"/>
                  </a:lnTo>
                  <a:lnTo>
                    <a:pt x="55353" y="15875"/>
                  </a:lnTo>
                  <a:close/>
                </a:path>
                <a:path w="368300" h="175260">
                  <a:moveTo>
                    <a:pt x="175212" y="35305"/>
                  </a:moveTo>
                  <a:lnTo>
                    <a:pt x="95631" y="35305"/>
                  </a:lnTo>
                  <a:lnTo>
                    <a:pt x="108699" y="41225"/>
                  </a:lnTo>
                  <a:lnTo>
                    <a:pt x="166750" y="38100"/>
                  </a:lnTo>
                  <a:lnTo>
                    <a:pt x="174087" y="36161"/>
                  </a:lnTo>
                  <a:lnTo>
                    <a:pt x="175212" y="35305"/>
                  </a:lnTo>
                  <a:close/>
                </a:path>
                <a:path w="368300" h="175260">
                  <a:moveTo>
                    <a:pt x="181786" y="9270"/>
                  </a:moveTo>
                  <a:lnTo>
                    <a:pt x="42291" y="9270"/>
                  </a:lnTo>
                  <a:lnTo>
                    <a:pt x="52324" y="14350"/>
                  </a:lnTo>
                  <a:lnTo>
                    <a:pt x="96012" y="35559"/>
                  </a:lnTo>
                  <a:lnTo>
                    <a:pt x="95631" y="35305"/>
                  </a:lnTo>
                  <a:lnTo>
                    <a:pt x="175212" y="35305"/>
                  </a:lnTo>
                  <a:lnTo>
                    <a:pt x="179911" y="31734"/>
                  </a:lnTo>
                  <a:lnTo>
                    <a:pt x="183663" y="25473"/>
                  </a:lnTo>
                  <a:lnTo>
                    <a:pt x="184785" y="18033"/>
                  </a:lnTo>
                  <a:lnTo>
                    <a:pt x="182864" y="10697"/>
                  </a:lnTo>
                  <a:lnTo>
                    <a:pt x="181786" y="9270"/>
                  </a:lnTo>
                  <a:close/>
                </a:path>
                <a:path w="368300" h="175260">
                  <a:moveTo>
                    <a:pt x="95631" y="35305"/>
                  </a:moveTo>
                  <a:lnTo>
                    <a:pt x="96012" y="35559"/>
                  </a:lnTo>
                  <a:lnTo>
                    <a:pt x="96191" y="35559"/>
                  </a:lnTo>
                  <a:lnTo>
                    <a:pt x="95631" y="35305"/>
                  </a:lnTo>
                  <a:close/>
                </a:path>
                <a:path w="368300" h="175260">
                  <a:moveTo>
                    <a:pt x="51943" y="14223"/>
                  </a:moveTo>
                  <a:lnTo>
                    <a:pt x="52205" y="14350"/>
                  </a:lnTo>
                  <a:lnTo>
                    <a:pt x="51943" y="14223"/>
                  </a:lnTo>
                  <a:close/>
                </a:path>
                <a:path w="368300" h="175260">
                  <a:moveTo>
                    <a:pt x="52073" y="14223"/>
                  </a:moveTo>
                  <a:lnTo>
                    <a:pt x="51943" y="14223"/>
                  </a:lnTo>
                  <a:lnTo>
                    <a:pt x="52324" y="14350"/>
                  </a:lnTo>
                  <a:lnTo>
                    <a:pt x="52073" y="14223"/>
                  </a:lnTo>
                  <a:close/>
                </a:path>
              </a:pathLst>
            </a:custGeom>
            <a:solidFill>
              <a:srgbClr val="932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261865" y="4542282"/>
              <a:ext cx="875030" cy="568960"/>
            </a:xfrm>
            <a:custGeom>
              <a:avLst/>
              <a:gdLst/>
              <a:ahLst/>
              <a:cxnLst/>
              <a:rect l="l" t="t" r="r" b="b"/>
              <a:pathLst>
                <a:path w="875029" h="568960">
                  <a:moveTo>
                    <a:pt x="780034" y="0"/>
                  </a:moveTo>
                  <a:lnTo>
                    <a:pt x="94742" y="0"/>
                  </a:lnTo>
                  <a:lnTo>
                    <a:pt x="57864" y="7445"/>
                  </a:lnTo>
                  <a:lnTo>
                    <a:pt x="27749" y="27749"/>
                  </a:lnTo>
                  <a:lnTo>
                    <a:pt x="7445" y="57864"/>
                  </a:lnTo>
                  <a:lnTo>
                    <a:pt x="0" y="94742"/>
                  </a:lnTo>
                  <a:lnTo>
                    <a:pt x="0" y="473710"/>
                  </a:lnTo>
                  <a:lnTo>
                    <a:pt x="7445" y="510587"/>
                  </a:lnTo>
                  <a:lnTo>
                    <a:pt x="27749" y="540702"/>
                  </a:lnTo>
                  <a:lnTo>
                    <a:pt x="57864" y="561006"/>
                  </a:lnTo>
                  <a:lnTo>
                    <a:pt x="94742" y="568452"/>
                  </a:lnTo>
                  <a:lnTo>
                    <a:pt x="780034" y="568452"/>
                  </a:lnTo>
                  <a:lnTo>
                    <a:pt x="816911" y="561006"/>
                  </a:lnTo>
                  <a:lnTo>
                    <a:pt x="847026" y="540702"/>
                  </a:lnTo>
                  <a:lnTo>
                    <a:pt x="867330" y="510587"/>
                  </a:lnTo>
                  <a:lnTo>
                    <a:pt x="874776" y="473710"/>
                  </a:lnTo>
                  <a:lnTo>
                    <a:pt x="874776" y="94742"/>
                  </a:lnTo>
                  <a:lnTo>
                    <a:pt x="867330" y="57864"/>
                  </a:lnTo>
                  <a:lnTo>
                    <a:pt x="847026" y="27749"/>
                  </a:lnTo>
                  <a:lnTo>
                    <a:pt x="816911" y="7445"/>
                  </a:lnTo>
                  <a:lnTo>
                    <a:pt x="780034" y="0"/>
                  </a:lnTo>
                  <a:close/>
                </a:path>
              </a:pathLst>
            </a:custGeom>
            <a:solidFill>
              <a:srgbClr val="B4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261865" y="4542282"/>
              <a:ext cx="875030" cy="568960"/>
            </a:xfrm>
            <a:custGeom>
              <a:avLst/>
              <a:gdLst/>
              <a:ahLst/>
              <a:cxnLst/>
              <a:rect l="l" t="t" r="r" b="b"/>
              <a:pathLst>
                <a:path w="875029" h="568960">
                  <a:moveTo>
                    <a:pt x="0" y="94742"/>
                  </a:moveTo>
                  <a:lnTo>
                    <a:pt x="7445" y="57864"/>
                  </a:lnTo>
                  <a:lnTo>
                    <a:pt x="27749" y="27749"/>
                  </a:lnTo>
                  <a:lnTo>
                    <a:pt x="57864" y="7445"/>
                  </a:lnTo>
                  <a:lnTo>
                    <a:pt x="94742" y="0"/>
                  </a:lnTo>
                  <a:lnTo>
                    <a:pt x="780034" y="0"/>
                  </a:lnTo>
                  <a:lnTo>
                    <a:pt x="816911" y="7445"/>
                  </a:lnTo>
                  <a:lnTo>
                    <a:pt x="847026" y="27749"/>
                  </a:lnTo>
                  <a:lnTo>
                    <a:pt x="867330" y="57864"/>
                  </a:lnTo>
                  <a:lnTo>
                    <a:pt x="874776" y="94742"/>
                  </a:lnTo>
                  <a:lnTo>
                    <a:pt x="874776" y="473710"/>
                  </a:lnTo>
                  <a:lnTo>
                    <a:pt x="867330" y="510587"/>
                  </a:lnTo>
                  <a:lnTo>
                    <a:pt x="847026" y="540702"/>
                  </a:lnTo>
                  <a:lnTo>
                    <a:pt x="816911" y="561006"/>
                  </a:lnTo>
                  <a:lnTo>
                    <a:pt x="780034" y="568452"/>
                  </a:lnTo>
                  <a:lnTo>
                    <a:pt x="94742" y="568452"/>
                  </a:lnTo>
                  <a:lnTo>
                    <a:pt x="57864" y="561006"/>
                  </a:lnTo>
                  <a:lnTo>
                    <a:pt x="27749" y="540702"/>
                  </a:lnTo>
                  <a:lnTo>
                    <a:pt x="7445" y="510587"/>
                  </a:lnTo>
                  <a:lnTo>
                    <a:pt x="0" y="473710"/>
                  </a:lnTo>
                  <a:lnTo>
                    <a:pt x="0" y="94742"/>
                  </a:lnTo>
                  <a:close/>
                </a:path>
              </a:pathLst>
            </a:custGeom>
            <a:ln w="38100">
              <a:solidFill>
                <a:srgbClr val="932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459967" y="3452634"/>
            <a:ext cx="130493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00" dirty="0">
                <a:solidFill>
                  <a:srgbClr val="932425"/>
                </a:solidFill>
                <a:latin typeface="Calibri" panose="020F0502020204030204"/>
                <a:cs typeface="Calibri" panose="020F0502020204030204"/>
              </a:rPr>
              <a:t>6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097599" y="2916852"/>
            <a:ext cx="193834" cy="383857"/>
          </a:xfrm>
          <a:custGeom>
            <a:avLst/>
            <a:gdLst/>
            <a:ahLst/>
            <a:cxnLst/>
            <a:rect l="l" t="t" r="r" b="b"/>
            <a:pathLst>
              <a:path w="258445" h="511810">
                <a:moveTo>
                  <a:pt x="64424" y="73275"/>
                </a:moveTo>
                <a:lnTo>
                  <a:pt x="54837" y="107102"/>
                </a:lnTo>
                <a:lnTo>
                  <a:pt x="63408" y="136143"/>
                </a:lnTo>
                <a:lnTo>
                  <a:pt x="84744" y="201040"/>
                </a:lnTo>
                <a:lnTo>
                  <a:pt x="108493" y="265048"/>
                </a:lnTo>
                <a:lnTo>
                  <a:pt x="134274" y="328167"/>
                </a:lnTo>
                <a:lnTo>
                  <a:pt x="162341" y="390524"/>
                </a:lnTo>
                <a:lnTo>
                  <a:pt x="192440" y="451738"/>
                </a:lnTo>
                <a:lnTo>
                  <a:pt x="224444" y="511682"/>
                </a:lnTo>
                <a:lnTo>
                  <a:pt x="258099" y="493775"/>
                </a:lnTo>
                <a:lnTo>
                  <a:pt x="226494" y="434593"/>
                </a:lnTo>
                <a:lnTo>
                  <a:pt x="196631" y="374014"/>
                </a:lnTo>
                <a:lnTo>
                  <a:pt x="169484" y="313435"/>
                </a:lnTo>
                <a:lnTo>
                  <a:pt x="143799" y="250951"/>
                </a:lnTo>
                <a:lnTo>
                  <a:pt x="120919" y="188721"/>
                </a:lnTo>
                <a:lnTo>
                  <a:pt x="99603" y="124586"/>
                </a:lnTo>
                <a:lnTo>
                  <a:pt x="93160" y="102325"/>
                </a:lnTo>
                <a:lnTo>
                  <a:pt x="64424" y="73275"/>
                </a:lnTo>
                <a:close/>
              </a:path>
              <a:path w="258445" h="511810">
                <a:moveTo>
                  <a:pt x="226270" y="434176"/>
                </a:moveTo>
                <a:lnTo>
                  <a:pt x="226476" y="434593"/>
                </a:lnTo>
                <a:lnTo>
                  <a:pt x="226270" y="434176"/>
                </a:lnTo>
                <a:close/>
              </a:path>
              <a:path w="258445" h="511810">
                <a:moveTo>
                  <a:pt x="226226" y="434085"/>
                </a:moveTo>
                <a:close/>
              </a:path>
              <a:path w="258445" h="511810">
                <a:moveTo>
                  <a:pt x="196657" y="374014"/>
                </a:moveTo>
                <a:lnTo>
                  <a:pt x="196885" y="374522"/>
                </a:lnTo>
                <a:lnTo>
                  <a:pt x="196657" y="374014"/>
                </a:lnTo>
                <a:close/>
              </a:path>
              <a:path w="258445" h="511810">
                <a:moveTo>
                  <a:pt x="169199" y="312800"/>
                </a:moveTo>
                <a:lnTo>
                  <a:pt x="169453" y="313435"/>
                </a:lnTo>
                <a:lnTo>
                  <a:pt x="169199" y="312800"/>
                </a:lnTo>
                <a:close/>
              </a:path>
              <a:path w="258445" h="511810">
                <a:moveTo>
                  <a:pt x="143995" y="251429"/>
                </a:moveTo>
                <a:lnTo>
                  <a:pt x="144053" y="251586"/>
                </a:lnTo>
                <a:lnTo>
                  <a:pt x="143995" y="251429"/>
                </a:lnTo>
                <a:close/>
              </a:path>
              <a:path w="258445" h="511810">
                <a:moveTo>
                  <a:pt x="143820" y="250951"/>
                </a:moveTo>
                <a:lnTo>
                  <a:pt x="143995" y="251429"/>
                </a:lnTo>
                <a:lnTo>
                  <a:pt x="143820" y="250951"/>
                </a:lnTo>
                <a:close/>
              </a:path>
              <a:path w="258445" h="511810">
                <a:moveTo>
                  <a:pt x="120685" y="188086"/>
                </a:moveTo>
                <a:lnTo>
                  <a:pt x="120812" y="188721"/>
                </a:lnTo>
                <a:lnTo>
                  <a:pt x="120685" y="188086"/>
                </a:lnTo>
                <a:close/>
              </a:path>
              <a:path w="258445" h="511810">
                <a:moveTo>
                  <a:pt x="45628" y="0"/>
                </a:moveTo>
                <a:lnTo>
                  <a:pt x="543" y="158749"/>
                </a:lnTo>
                <a:lnTo>
                  <a:pt x="0" y="166314"/>
                </a:lnTo>
                <a:lnTo>
                  <a:pt x="2289" y="173259"/>
                </a:lnTo>
                <a:lnTo>
                  <a:pt x="7008" y="178823"/>
                </a:lnTo>
                <a:lnTo>
                  <a:pt x="13751" y="182244"/>
                </a:lnTo>
                <a:lnTo>
                  <a:pt x="21316" y="182862"/>
                </a:lnTo>
                <a:lnTo>
                  <a:pt x="28261" y="180609"/>
                </a:lnTo>
                <a:lnTo>
                  <a:pt x="33825" y="175904"/>
                </a:lnTo>
                <a:lnTo>
                  <a:pt x="37246" y="169163"/>
                </a:lnTo>
                <a:lnTo>
                  <a:pt x="54837" y="107102"/>
                </a:lnTo>
                <a:lnTo>
                  <a:pt x="44104" y="70738"/>
                </a:lnTo>
                <a:lnTo>
                  <a:pt x="36611" y="41401"/>
                </a:lnTo>
                <a:lnTo>
                  <a:pt x="73441" y="31876"/>
                </a:lnTo>
                <a:lnTo>
                  <a:pt x="77126" y="31876"/>
                </a:lnTo>
                <a:lnTo>
                  <a:pt x="45628" y="0"/>
                </a:lnTo>
                <a:close/>
              </a:path>
              <a:path w="258445" h="511810">
                <a:moveTo>
                  <a:pt x="105235" y="60324"/>
                </a:moveTo>
                <a:lnTo>
                  <a:pt x="80807" y="60324"/>
                </a:lnTo>
                <a:lnTo>
                  <a:pt x="93160" y="102325"/>
                </a:lnTo>
                <a:lnTo>
                  <a:pt x="134528" y="144144"/>
                </a:lnTo>
                <a:lnTo>
                  <a:pt x="140789" y="148361"/>
                </a:lnTo>
                <a:lnTo>
                  <a:pt x="147943" y="149780"/>
                </a:lnTo>
                <a:lnTo>
                  <a:pt x="155120" y="148413"/>
                </a:lnTo>
                <a:lnTo>
                  <a:pt x="161452" y="144271"/>
                </a:lnTo>
                <a:lnTo>
                  <a:pt x="165687" y="138011"/>
                </a:lnTo>
                <a:lnTo>
                  <a:pt x="167135" y="130857"/>
                </a:lnTo>
                <a:lnTo>
                  <a:pt x="165774" y="123680"/>
                </a:lnTo>
                <a:lnTo>
                  <a:pt x="161579" y="117347"/>
                </a:lnTo>
                <a:lnTo>
                  <a:pt x="105235" y="60324"/>
                </a:lnTo>
                <a:close/>
              </a:path>
              <a:path w="258445" h="511810">
                <a:moveTo>
                  <a:pt x="99708" y="124586"/>
                </a:moveTo>
                <a:lnTo>
                  <a:pt x="99857" y="125094"/>
                </a:lnTo>
                <a:lnTo>
                  <a:pt x="99708" y="124586"/>
                </a:lnTo>
                <a:close/>
              </a:path>
              <a:path w="258445" h="511810">
                <a:moveTo>
                  <a:pt x="73441" y="31876"/>
                </a:moveTo>
                <a:lnTo>
                  <a:pt x="36611" y="41401"/>
                </a:lnTo>
                <a:lnTo>
                  <a:pt x="44104" y="70738"/>
                </a:lnTo>
                <a:lnTo>
                  <a:pt x="54837" y="107102"/>
                </a:lnTo>
                <a:lnTo>
                  <a:pt x="64424" y="73275"/>
                </a:lnTo>
                <a:lnTo>
                  <a:pt x="41437" y="50037"/>
                </a:lnTo>
                <a:lnTo>
                  <a:pt x="73314" y="41909"/>
                </a:lnTo>
                <a:lnTo>
                  <a:pt x="76026" y="41909"/>
                </a:lnTo>
                <a:lnTo>
                  <a:pt x="73441" y="31876"/>
                </a:lnTo>
                <a:close/>
              </a:path>
              <a:path w="258445" h="511810">
                <a:moveTo>
                  <a:pt x="76026" y="41909"/>
                </a:moveTo>
                <a:lnTo>
                  <a:pt x="73314" y="41909"/>
                </a:lnTo>
                <a:lnTo>
                  <a:pt x="64424" y="73275"/>
                </a:lnTo>
                <a:lnTo>
                  <a:pt x="93160" y="102325"/>
                </a:lnTo>
                <a:lnTo>
                  <a:pt x="80994" y="60959"/>
                </a:lnTo>
                <a:lnTo>
                  <a:pt x="76026" y="41909"/>
                </a:lnTo>
                <a:close/>
              </a:path>
              <a:path w="258445" h="511810">
                <a:moveTo>
                  <a:pt x="73314" y="41909"/>
                </a:moveTo>
                <a:lnTo>
                  <a:pt x="41437" y="50037"/>
                </a:lnTo>
                <a:lnTo>
                  <a:pt x="64424" y="73275"/>
                </a:lnTo>
                <a:lnTo>
                  <a:pt x="73314" y="41909"/>
                </a:lnTo>
                <a:close/>
              </a:path>
              <a:path w="258445" h="511810">
                <a:moveTo>
                  <a:pt x="77126" y="31876"/>
                </a:moveTo>
                <a:lnTo>
                  <a:pt x="73441" y="31876"/>
                </a:lnTo>
                <a:lnTo>
                  <a:pt x="80934" y="60959"/>
                </a:lnTo>
                <a:lnTo>
                  <a:pt x="80807" y="60324"/>
                </a:lnTo>
                <a:lnTo>
                  <a:pt x="105235" y="60324"/>
                </a:lnTo>
                <a:lnTo>
                  <a:pt x="77126" y="31876"/>
                </a:lnTo>
                <a:close/>
              </a:path>
              <a:path w="258445" h="511810">
                <a:moveTo>
                  <a:pt x="80807" y="60324"/>
                </a:moveTo>
                <a:lnTo>
                  <a:pt x="80934" y="60959"/>
                </a:lnTo>
                <a:lnTo>
                  <a:pt x="80807" y="60324"/>
                </a:lnTo>
                <a:close/>
              </a:path>
            </a:pathLst>
          </a:custGeom>
          <a:solidFill>
            <a:srgbClr val="932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2748916" y="2344293"/>
            <a:ext cx="684848" cy="456248"/>
            <a:chOff x="3665220" y="3125723"/>
            <a:chExt cx="913130" cy="608330"/>
          </a:xfrm>
        </p:grpSpPr>
        <p:sp>
          <p:nvSpPr>
            <p:cNvPr id="32" name="object 32"/>
            <p:cNvSpPr/>
            <p:nvPr/>
          </p:nvSpPr>
          <p:spPr>
            <a:xfrm>
              <a:off x="3684270" y="3144773"/>
              <a:ext cx="875030" cy="570230"/>
            </a:xfrm>
            <a:custGeom>
              <a:avLst/>
              <a:gdLst/>
              <a:ahLst/>
              <a:cxnLst/>
              <a:rect l="l" t="t" r="r" b="b"/>
              <a:pathLst>
                <a:path w="875029" h="570229">
                  <a:moveTo>
                    <a:pt x="779779" y="0"/>
                  </a:moveTo>
                  <a:lnTo>
                    <a:pt x="94995" y="0"/>
                  </a:lnTo>
                  <a:lnTo>
                    <a:pt x="58025" y="7467"/>
                  </a:lnTo>
                  <a:lnTo>
                    <a:pt x="27828" y="27828"/>
                  </a:lnTo>
                  <a:lnTo>
                    <a:pt x="7467" y="58025"/>
                  </a:lnTo>
                  <a:lnTo>
                    <a:pt x="0" y="94996"/>
                  </a:lnTo>
                  <a:lnTo>
                    <a:pt x="0" y="474980"/>
                  </a:lnTo>
                  <a:lnTo>
                    <a:pt x="7467" y="511950"/>
                  </a:lnTo>
                  <a:lnTo>
                    <a:pt x="27828" y="542147"/>
                  </a:lnTo>
                  <a:lnTo>
                    <a:pt x="58025" y="562508"/>
                  </a:lnTo>
                  <a:lnTo>
                    <a:pt x="94995" y="569976"/>
                  </a:lnTo>
                  <a:lnTo>
                    <a:pt x="779779" y="569976"/>
                  </a:lnTo>
                  <a:lnTo>
                    <a:pt x="816750" y="562508"/>
                  </a:lnTo>
                  <a:lnTo>
                    <a:pt x="846947" y="542147"/>
                  </a:lnTo>
                  <a:lnTo>
                    <a:pt x="867308" y="511950"/>
                  </a:lnTo>
                  <a:lnTo>
                    <a:pt x="874776" y="474980"/>
                  </a:lnTo>
                  <a:lnTo>
                    <a:pt x="874776" y="94996"/>
                  </a:lnTo>
                  <a:lnTo>
                    <a:pt x="867308" y="58025"/>
                  </a:lnTo>
                  <a:lnTo>
                    <a:pt x="846947" y="27828"/>
                  </a:lnTo>
                  <a:lnTo>
                    <a:pt x="816750" y="7467"/>
                  </a:lnTo>
                  <a:lnTo>
                    <a:pt x="779779" y="0"/>
                  </a:lnTo>
                  <a:close/>
                </a:path>
              </a:pathLst>
            </a:custGeom>
            <a:solidFill>
              <a:srgbClr val="CEDE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684270" y="3144773"/>
              <a:ext cx="875030" cy="570230"/>
            </a:xfrm>
            <a:custGeom>
              <a:avLst/>
              <a:gdLst/>
              <a:ahLst/>
              <a:cxnLst/>
              <a:rect l="l" t="t" r="r" b="b"/>
              <a:pathLst>
                <a:path w="875029" h="570229">
                  <a:moveTo>
                    <a:pt x="0" y="94996"/>
                  </a:moveTo>
                  <a:lnTo>
                    <a:pt x="7467" y="58025"/>
                  </a:lnTo>
                  <a:lnTo>
                    <a:pt x="27828" y="27828"/>
                  </a:lnTo>
                  <a:lnTo>
                    <a:pt x="58025" y="7467"/>
                  </a:lnTo>
                  <a:lnTo>
                    <a:pt x="94995" y="0"/>
                  </a:lnTo>
                  <a:lnTo>
                    <a:pt x="779779" y="0"/>
                  </a:lnTo>
                  <a:lnTo>
                    <a:pt x="816750" y="7467"/>
                  </a:lnTo>
                  <a:lnTo>
                    <a:pt x="846947" y="27828"/>
                  </a:lnTo>
                  <a:lnTo>
                    <a:pt x="867308" y="58025"/>
                  </a:lnTo>
                  <a:lnTo>
                    <a:pt x="874776" y="94996"/>
                  </a:lnTo>
                  <a:lnTo>
                    <a:pt x="874776" y="474980"/>
                  </a:lnTo>
                  <a:lnTo>
                    <a:pt x="867308" y="511950"/>
                  </a:lnTo>
                  <a:lnTo>
                    <a:pt x="846947" y="542147"/>
                  </a:lnTo>
                  <a:lnTo>
                    <a:pt x="816750" y="562508"/>
                  </a:lnTo>
                  <a:lnTo>
                    <a:pt x="779779" y="569976"/>
                  </a:lnTo>
                  <a:lnTo>
                    <a:pt x="94995" y="569976"/>
                  </a:lnTo>
                  <a:lnTo>
                    <a:pt x="58025" y="562508"/>
                  </a:lnTo>
                  <a:lnTo>
                    <a:pt x="27828" y="542147"/>
                  </a:lnTo>
                  <a:lnTo>
                    <a:pt x="7467" y="511950"/>
                  </a:lnTo>
                  <a:lnTo>
                    <a:pt x="0" y="474980"/>
                  </a:lnTo>
                  <a:lnTo>
                    <a:pt x="0" y="94996"/>
                  </a:lnTo>
                  <a:close/>
                </a:path>
              </a:pathLst>
            </a:custGeom>
            <a:ln w="38100">
              <a:solidFill>
                <a:srgbClr val="932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3026100" y="2404684"/>
            <a:ext cx="130493" cy="28241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1700" dirty="0">
                <a:solidFill>
                  <a:srgbClr val="932425"/>
                </a:solidFill>
                <a:latin typeface="Calibri" panose="020F0502020204030204"/>
                <a:cs typeface="Calibri" panose="020F0502020204030204"/>
              </a:rPr>
              <a:t>7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118020" y="1851564"/>
            <a:ext cx="165259" cy="381000"/>
          </a:xfrm>
          <a:custGeom>
            <a:avLst/>
            <a:gdLst/>
            <a:ahLst/>
            <a:cxnLst/>
            <a:rect l="l" t="t" r="r" b="b"/>
            <a:pathLst>
              <a:path w="220345" h="508000">
                <a:moveTo>
                  <a:pt x="178512" y="66730"/>
                </a:moveTo>
                <a:lnTo>
                  <a:pt x="135127" y="112395"/>
                </a:lnTo>
                <a:lnTo>
                  <a:pt x="107060" y="174625"/>
                </a:lnTo>
                <a:lnTo>
                  <a:pt x="81279" y="237871"/>
                </a:lnTo>
                <a:lnTo>
                  <a:pt x="57530" y="301751"/>
                </a:lnTo>
                <a:lnTo>
                  <a:pt x="36194" y="366649"/>
                </a:lnTo>
                <a:lnTo>
                  <a:pt x="16890" y="432181"/>
                </a:lnTo>
                <a:lnTo>
                  <a:pt x="0" y="497967"/>
                </a:lnTo>
                <a:lnTo>
                  <a:pt x="36829" y="507492"/>
                </a:lnTo>
                <a:lnTo>
                  <a:pt x="53720" y="441960"/>
                </a:lnTo>
                <a:lnTo>
                  <a:pt x="72457" y="378206"/>
                </a:lnTo>
                <a:lnTo>
                  <a:pt x="93599" y="314071"/>
                </a:lnTo>
                <a:lnTo>
                  <a:pt x="116605" y="251968"/>
                </a:lnTo>
                <a:lnTo>
                  <a:pt x="142239" y="189357"/>
                </a:lnTo>
                <a:lnTo>
                  <a:pt x="169443" y="128905"/>
                </a:lnTo>
                <a:lnTo>
                  <a:pt x="180032" y="107314"/>
                </a:lnTo>
                <a:lnTo>
                  <a:pt x="178512" y="66730"/>
                </a:lnTo>
                <a:close/>
              </a:path>
              <a:path w="220345" h="508000">
                <a:moveTo>
                  <a:pt x="53780" y="441960"/>
                </a:moveTo>
                <a:lnTo>
                  <a:pt x="53593" y="442595"/>
                </a:lnTo>
                <a:lnTo>
                  <a:pt x="53780" y="441960"/>
                </a:lnTo>
                <a:close/>
              </a:path>
              <a:path w="220345" h="508000">
                <a:moveTo>
                  <a:pt x="72643" y="377571"/>
                </a:moveTo>
                <a:lnTo>
                  <a:pt x="72389" y="378206"/>
                </a:lnTo>
                <a:lnTo>
                  <a:pt x="72643" y="377571"/>
                </a:lnTo>
                <a:close/>
              </a:path>
              <a:path w="220345" h="508000">
                <a:moveTo>
                  <a:pt x="93706" y="314071"/>
                </a:moveTo>
                <a:lnTo>
                  <a:pt x="93471" y="314706"/>
                </a:lnTo>
                <a:lnTo>
                  <a:pt x="93706" y="314071"/>
                </a:lnTo>
                <a:close/>
              </a:path>
              <a:path w="220345" h="508000">
                <a:moveTo>
                  <a:pt x="116784" y="251483"/>
                </a:moveTo>
                <a:lnTo>
                  <a:pt x="116585" y="251968"/>
                </a:lnTo>
                <a:lnTo>
                  <a:pt x="116784" y="251483"/>
                </a:lnTo>
                <a:close/>
              </a:path>
              <a:path w="220345" h="508000">
                <a:moveTo>
                  <a:pt x="142271" y="189357"/>
                </a:moveTo>
                <a:lnTo>
                  <a:pt x="141985" y="189992"/>
                </a:lnTo>
                <a:lnTo>
                  <a:pt x="142271" y="189357"/>
                </a:lnTo>
                <a:close/>
              </a:path>
              <a:path w="220345" h="508000">
                <a:moveTo>
                  <a:pt x="215023" y="24384"/>
                </a:moveTo>
                <a:lnTo>
                  <a:pt x="179450" y="24384"/>
                </a:lnTo>
                <a:lnTo>
                  <a:pt x="213105" y="42418"/>
                </a:lnTo>
                <a:lnTo>
                  <a:pt x="199008" y="68834"/>
                </a:lnTo>
                <a:lnTo>
                  <a:pt x="180032" y="107314"/>
                </a:lnTo>
                <a:lnTo>
                  <a:pt x="182244" y="166370"/>
                </a:lnTo>
                <a:lnTo>
                  <a:pt x="201929" y="184658"/>
                </a:lnTo>
                <a:lnTo>
                  <a:pt x="209288" y="182885"/>
                </a:lnTo>
                <a:lnTo>
                  <a:pt x="215169" y="178577"/>
                </a:lnTo>
                <a:lnTo>
                  <a:pt x="219003" y="172388"/>
                </a:lnTo>
                <a:lnTo>
                  <a:pt x="220217" y="164973"/>
                </a:lnTo>
                <a:lnTo>
                  <a:pt x="215023" y="24384"/>
                </a:lnTo>
                <a:close/>
              </a:path>
              <a:path w="220345" h="508000">
                <a:moveTo>
                  <a:pt x="169671" y="128397"/>
                </a:moveTo>
                <a:lnTo>
                  <a:pt x="169417" y="128905"/>
                </a:lnTo>
                <a:lnTo>
                  <a:pt x="169671" y="128397"/>
                </a:lnTo>
                <a:close/>
              </a:path>
              <a:path w="220345" h="508000">
                <a:moveTo>
                  <a:pt x="214121" y="0"/>
                </a:moveTo>
                <a:lnTo>
                  <a:pt x="73659" y="86613"/>
                </a:lnTo>
                <a:lnTo>
                  <a:pt x="68097" y="91737"/>
                </a:lnTo>
                <a:lnTo>
                  <a:pt x="65071" y="98361"/>
                </a:lnTo>
                <a:lnTo>
                  <a:pt x="64783" y="105652"/>
                </a:lnTo>
                <a:lnTo>
                  <a:pt x="67437" y="112775"/>
                </a:lnTo>
                <a:lnTo>
                  <a:pt x="72560" y="118338"/>
                </a:lnTo>
                <a:lnTo>
                  <a:pt x="79184" y="121364"/>
                </a:lnTo>
                <a:lnTo>
                  <a:pt x="86475" y="121652"/>
                </a:lnTo>
                <a:lnTo>
                  <a:pt x="93599" y="118999"/>
                </a:lnTo>
                <a:lnTo>
                  <a:pt x="148496" y="85206"/>
                </a:lnTo>
                <a:lnTo>
                  <a:pt x="165226" y="51181"/>
                </a:lnTo>
                <a:lnTo>
                  <a:pt x="179450" y="24384"/>
                </a:lnTo>
                <a:lnTo>
                  <a:pt x="215023" y="24384"/>
                </a:lnTo>
                <a:lnTo>
                  <a:pt x="214121" y="0"/>
                </a:lnTo>
                <a:close/>
              </a:path>
              <a:path w="220345" h="508000">
                <a:moveTo>
                  <a:pt x="197700" y="34162"/>
                </a:moveTo>
                <a:lnTo>
                  <a:pt x="177291" y="34162"/>
                </a:lnTo>
                <a:lnTo>
                  <a:pt x="206247" y="49657"/>
                </a:lnTo>
                <a:lnTo>
                  <a:pt x="178512" y="66730"/>
                </a:lnTo>
                <a:lnTo>
                  <a:pt x="180032" y="107314"/>
                </a:lnTo>
                <a:lnTo>
                  <a:pt x="199262" y="68199"/>
                </a:lnTo>
                <a:lnTo>
                  <a:pt x="213105" y="42418"/>
                </a:lnTo>
                <a:lnTo>
                  <a:pt x="197700" y="34162"/>
                </a:lnTo>
                <a:close/>
              </a:path>
              <a:path w="220345" h="508000">
                <a:moveTo>
                  <a:pt x="179450" y="24384"/>
                </a:moveTo>
                <a:lnTo>
                  <a:pt x="165226" y="51181"/>
                </a:lnTo>
                <a:lnTo>
                  <a:pt x="148496" y="85206"/>
                </a:lnTo>
                <a:lnTo>
                  <a:pt x="178512" y="66730"/>
                </a:lnTo>
                <a:lnTo>
                  <a:pt x="177291" y="34162"/>
                </a:lnTo>
                <a:lnTo>
                  <a:pt x="197700" y="34162"/>
                </a:lnTo>
                <a:lnTo>
                  <a:pt x="179450" y="24384"/>
                </a:lnTo>
                <a:close/>
              </a:path>
              <a:path w="220345" h="508000">
                <a:moveTo>
                  <a:pt x="199262" y="68199"/>
                </a:moveTo>
                <a:lnTo>
                  <a:pt x="198950" y="68834"/>
                </a:lnTo>
                <a:lnTo>
                  <a:pt x="199262" y="68199"/>
                </a:lnTo>
                <a:close/>
              </a:path>
              <a:path w="220345" h="508000">
                <a:moveTo>
                  <a:pt x="199347" y="68199"/>
                </a:moveTo>
                <a:lnTo>
                  <a:pt x="199008" y="68834"/>
                </a:lnTo>
                <a:lnTo>
                  <a:pt x="199347" y="68199"/>
                </a:lnTo>
                <a:close/>
              </a:path>
              <a:path w="220345" h="508000">
                <a:moveTo>
                  <a:pt x="177291" y="34162"/>
                </a:moveTo>
                <a:lnTo>
                  <a:pt x="178512" y="66730"/>
                </a:lnTo>
                <a:lnTo>
                  <a:pt x="206247" y="49657"/>
                </a:lnTo>
                <a:lnTo>
                  <a:pt x="177291" y="34162"/>
                </a:lnTo>
                <a:close/>
              </a:path>
            </a:pathLst>
          </a:custGeom>
          <a:solidFill>
            <a:srgbClr val="932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/>
          <p:nvPr/>
        </p:nvGrpSpPr>
        <p:grpSpPr>
          <a:xfrm>
            <a:off x="3182113" y="1297304"/>
            <a:ext cx="684848" cy="455295"/>
            <a:chOff x="4242815" y="1729739"/>
            <a:chExt cx="913130" cy="607060"/>
          </a:xfrm>
        </p:grpSpPr>
        <p:sp>
          <p:nvSpPr>
            <p:cNvPr id="37" name="object 37"/>
            <p:cNvSpPr/>
            <p:nvPr/>
          </p:nvSpPr>
          <p:spPr>
            <a:xfrm>
              <a:off x="4261865" y="1748789"/>
              <a:ext cx="875030" cy="568960"/>
            </a:xfrm>
            <a:custGeom>
              <a:avLst/>
              <a:gdLst/>
              <a:ahLst/>
              <a:cxnLst/>
              <a:rect l="l" t="t" r="r" b="b"/>
              <a:pathLst>
                <a:path w="875029" h="568960">
                  <a:moveTo>
                    <a:pt x="780034" y="0"/>
                  </a:moveTo>
                  <a:lnTo>
                    <a:pt x="94742" y="0"/>
                  </a:lnTo>
                  <a:lnTo>
                    <a:pt x="57864" y="7445"/>
                  </a:lnTo>
                  <a:lnTo>
                    <a:pt x="27749" y="27749"/>
                  </a:lnTo>
                  <a:lnTo>
                    <a:pt x="7445" y="57864"/>
                  </a:lnTo>
                  <a:lnTo>
                    <a:pt x="0" y="94742"/>
                  </a:lnTo>
                  <a:lnTo>
                    <a:pt x="0" y="473710"/>
                  </a:lnTo>
                  <a:lnTo>
                    <a:pt x="7445" y="510587"/>
                  </a:lnTo>
                  <a:lnTo>
                    <a:pt x="27749" y="540702"/>
                  </a:lnTo>
                  <a:lnTo>
                    <a:pt x="57864" y="561006"/>
                  </a:lnTo>
                  <a:lnTo>
                    <a:pt x="94742" y="568451"/>
                  </a:lnTo>
                  <a:lnTo>
                    <a:pt x="780034" y="568451"/>
                  </a:lnTo>
                  <a:lnTo>
                    <a:pt x="816911" y="561006"/>
                  </a:lnTo>
                  <a:lnTo>
                    <a:pt x="847026" y="540702"/>
                  </a:lnTo>
                  <a:lnTo>
                    <a:pt x="867330" y="510587"/>
                  </a:lnTo>
                  <a:lnTo>
                    <a:pt x="874776" y="473710"/>
                  </a:lnTo>
                  <a:lnTo>
                    <a:pt x="874776" y="94742"/>
                  </a:lnTo>
                  <a:lnTo>
                    <a:pt x="867330" y="57864"/>
                  </a:lnTo>
                  <a:lnTo>
                    <a:pt x="847026" y="27749"/>
                  </a:lnTo>
                  <a:lnTo>
                    <a:pt x="816911" y="7445"/>
                  </a:lnTo>
                  <a:lnTo>
                    <a:pt x="780034" y="0"/>
                  </a:lnTo>
                  <a:close/>
                </a:path>
              </a:pathLst>
            </a:custGeom>
            <a:solidFill>
              <a:srgbClr val="CD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261865" y="1748789"/>
              <a:ext cx="875030" cy="568960"/>
            </a:xfrm>
            <a:custGeom>
              <a:avLst/>
              <a:gdLst/>
              <a:ahLst/>
              <a:cxnLst/>
              <a:rect l="l" t="t" r="r" b="b"/>
              <a:pathLst>
                <a:path w="875029" h="568960">
                  <a:moveTo>
                    <a:pt x="0" y="94742"/>
                  </a:moveTo>
                  <a:lnTo>
                    <a:pt x="7445" y="57864"/>
                  </a:lnTo>
                  <a:lnTo>
                    <a:pt x="27749" y="27749"/>
                  </a:lnTo>
                  <a:lnTo>
                    <a:pt x="57864" y="7445"/>
                  </a:lnTo>
                  <a:lnTo>
                    <a:pt x="94742" y="0"/>
                  </a:lnTo>
                  <a:lnTo>
                    <a:pt x="780034" y="0"/>
                  </a:lnTo>
                  <a:lnTo>
                    <a:pt x="816911" y="7445"/>
                  </a:lnTo>
                  <a:lnTo>
                    <a:pt x="847026" y="27749"/>
                  </a:lnTo>
                  <a:lnTo>
                    <a:pt x="867330" y="57864"/>
                  </a:lnTo>
                  <a:lnTo>
                    <a:pt x="874776" y="94742"/>
                  </a:lnTo>
                  <a:lnTo>
                    <a:pt x="874776" y="473710"/>
                  </a:lnTo>
                  <a:lnTo>
                    <a:pt x="867330" y="510587"/>
                  </a:lnTo>
                  <a:lnTo>
                    <a:pt x="847026" y="540702"/>
                  </a:lnTo>
                  <a:lnTo>
                    <a:pt x="816911" y="561006"/>
                  </a:lnTo>
                  <a:lnTo>
                    <a:pt x="780034" y="568451"/>
                  </a:lnTo>
                  <a:lnTo>
                    <a:pt x="94742" y="568451"/>
                  </a:lnTo>
                  <a:lnTo>
                    <a:pt x="57864" y="561006"/>
                  </a:lnTo>
                  <a:lnTo>
                    <a:pt x="27749" y="540702"/>
                  </a:lnTo>
                  <a:lnTo>
                    <a:pt x="7445" y="510587"/>
                  </a:lnTo>
                  <a:lnTo>
                    <a:pt x="0" y="473710"/>
                  </a:lnTo>
                  <a:lnTo>
                    <a:pt x="0" y="94742"/>
                  </a:lnTo>
                  <a:close/>
                </a:path>
              </a:pathLst>
            </a:custGeom>
            <a:ln w="38100">
              <a:solidFill>
                <a:srgbClr val="932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3459967" y="1356838"/>
            <a:ext cx="130493" cy="28241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1700" dirty="0">
                <a:solidFill>
                  <a:srgbClr val="932425"/>
                </a:solidFill>
                <a:latin typeface="Calibri" panose="020F0502020204030204"/>
                <a:cs typeface="Calibri" panose="020F0502020204030204"/>
              </a:rPr>
              <a:t>8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872770" y="1124544"/>
            <a:ext cx="278606" cy="151924"/>
          </a:xfrm>
          <a:custGeom>
            <a:avLst/>
            <a:gdLst/>
            <a:ahLst/>
            <a:cxnLst/>
            <a:rect l="l" t="t" r="r" b="b"/>
            <a:pathLst>
              <a:path w="371475" h="202564">
                <a:moveTo>
                  <a:pt x="264862" y="51875"/>
                </a:moveTo>
                <a:lnTo>
                  <a:pt x="224917" y="66391"/>
                </a:lnTo>
                <a:lnTo>
                  <a:pt x="178943" y="84552"/>
                </a:lnTo>
                <a:lnTo>
                  <a:pt x="133350" y="103983"/>
                </a:lnTo>
                <a:lnTo>
                  <a:pt x="88265" y="124303"/>
                </a:lnTo>
                <a:lnTo>
                  <a:pt x="43815" y="145893"/>
                </a:lnTo>
                <a:lnTo>
                  <a:pt x="0" y="168372"/>
                </a:lnTo>
                <a:lnTo>
                  <a:pt x="17399" y="202281"/>
                </a:lnTo>
                <a:lnTo>
                  <a:pt x="60960" y="179802"/>
                </a:lnTo>
                <a:lnTo>
                  <a:pt x="61103" y="179802"/>
                </a:lnTo>
                <a:lnTo>
                  <a:pt x="104648" y="158720"/>
                </a:lnTo>
                <a:lnTo>
                  <a:pt x="104827" y="158720"/>
                </a:lnTo>
                <a:lnTo>
                  <a:pt x="148563" y="138908"/>
                </a:lnTo>
                <a:lnTo>
                  <a:pt x="193548" y="119731"/>
                </a:lnTo>
                <a:lnTo>
                  <a:pt x="193807" y="119731"/>
                </a:lnTo>
                <a:lnTo>
                  <a:pt x="238312" y="102078"/>
                </a:lnTo>
                <a:lnTo>
                  <a:pt x="238125" y="102078"/>
                </a:lnTo>
                <a:lnTo>
                  <a:pt x="270841" y="90181"/>
                </a:lnTo>
                <a:lnTo>
                  <a:pt x="298723" y="59681"/>
                </a:lnTo>
                <a:lnTo>
                  <a:pt x="264862" y="51875"/>
                </a:lnTo>
                <a:close/>
              </a:path>
              <a:path w="371475" h="202564">
                <a:moveTo>
                  <a:pt x="61103" y="179802"/>
                </a:moveTo>
                <a:lnTo>
                  <a:pt x="60960" y="179802"/>
                </a:lnTo>
                <a:lnTo>
                  <a:pt x="60579" y="180056"/>
                </a:lnTo>
                <a:lnTo>
                  <a:pt x="61103" y="179802"/>
                </a:lnTo>
                <a:close/>
              </a:path>
              <a:path w="371475" h="202564">
                <a:moveTo>
                  <a:pt x="284226" y="85314"/>
                </a:moveTo>
                <a:lnTo>
                  <a:pt x="270841" y="90181"/>
                </a:lnTo>
                <a:lnTo>
                  <a:pt x="231521" y="133193"/>
                </a:lnTo>
                <a:lnTo>
                  <a:pt x="227629" y="139668"/>
                </a:lnTo>
                <a:lnTo>
                  <a:pt x="226583" y="146893"/>
                </a:lnTo>
                <a:lnTo>
                  <a:pt x="228324" y="153999"/>
                </a:lnTo>
                <a:lnTo>
                  <a:pt x="232791" y="160117"/>
                </a:lnTo>
                <a:lnTo>
                  <a:pt x="239266" y="164028"/>
                </a:lnTo>
                <a:lnTo>
                  <a:pt x="246491" y="165117"/>
                </a:lnTo>
                <a:lnTo>
                  <a:pt x="253597" y="163421"/>
                </a:lnTo>
                <a:lnTo>
                  <a:pt x="259715" y="158974"/>
                </a:lnTo>
                <a:lnTo>
                  <a:pt x="326767" y="85568"/>
                </a:lnTo>
                <a:lnTo>
                  <a:pt x="283718" y="85568"/>
                </a:lnTo>
                <a:lnTo>
                  <a:pt x="284226" y="85314"/>
                </a:lnTo>
                <a:close/>
              </a:path>
              <a:path w="371475" h="202564">
                <a:moveTo>
                  <a:pt x="104827" y="158720"/>
                </a:moveTo>
                <a:lnTo>
                  <a:pt x="104648" y="158720"/>
                </a:lnTo>
                <a:lnTo>
                  <a:pt x="104267" y="158974"/>
                </a:lnTo>
                <a:lnTo>
                  <a:pt x="104827" y="158720"/>
                </a:lnTo>
                <a:close/>
              </a:path>
              <a:path w="371475" h="202564">
                <a:moveTo>
                  <a:pt x="148844" y="138781"/>
                </a:moveTo>
                <a:lnTo>
                  <a:pt x="148462" y="138908"/>
                </a:lnTo>
                <a:lnTo>
                  <a:pt x="148844" y="138781"/>
                </a:lnTo>
                <a:close/>
              </a:path>
              <a:path w="371475" h="202564">
                <a:moveTo>
                  <a:pt x="193807" y="119731"/>
                </a:moveTo>
                <a:lnTo>
                  <a:pt x="193548" y="119731"/>
                </a:lnTo>
                <a:lnTo>
                  <a:pt x="193167" y="119985"/>
                </a:lnTo>
                <a:lnTo>
                  <a:pt x="193807" y="119731"/>
                </a:lnTo>
                <a:close/>
              </a:path>
              <a:path w="371475" h="202564">
                <a:moveTo>
                  <a:pt x="238633" y="101951"/>
                </a:moveTo>
                <a:lnTo>
                  <a:pt x="238125" y="102078"/>
                </a:lnTo>
                <a:lnTo>
                  <a:pt x="238312" y="102078"/>
                </a:lnTo>
                <a:lnTo>
                  <a:pt x="238633" y="101951"/>
                </a:lnTo>
                <a:close/>
              </a:path>
              <a:path w="371475" h="202564">
                <a:moveTo>
                  <a:pt x="298723" y="59681"/>
                </a:moveTo>
                <a:lnTo>
                  <a:pt x="270841" y="90181"/>
                </a:lnTo>
                <a:lnTo>
                  <a:pt x="284226" y="85314"/>
                </a:lnTo>
                <a:lnTo>
                  <a:pt x="284467" y="85314"/>
                </a:lnTo>
                <a:lnTo>
                  <a:pt x="329825" y="69947"/>
                </a:lnTo>
                <a:lnTo>
                  <a:pt x="339368" y="67026"/>
                </a:lnTo>
                <a:lnTo>
                  <a:pt x="330581" y="67026"/>
                </a:lnTo>
                <a:lnTo>
                  <a:pt x="298723" y="59681"/>
                </a:lnTo>
                <a:close/>
              </a:path>
              <a:path w="371475" h="202564">
                <a:moveTo>
                  <a:pt x="284467" y="85314"/>
                </a:moveTo>
                <a:lnTo>
                  <a:pt x="284226" y="85314"/>
                </a:lnTo>
                <a:lnTo>
                  <a:pt x="283718" y="85568"/>
                </a:lnTo>
                <a:lnTo>
                  <a:pt x="284467" y="85314"/>
                </a:lnTo>
                <a:close/>
              </a:path>
              <a:path w="371475" h="202564">
                <a:moveTo>
                  <a:pt x="340578" y="30196"/>
                </a:moveTo>
                <a:lnTo>
                  <a:pt x="329184" y="30196"/>
                </a:lnTo>
                <a:lnTo>
                  <a:pt x="340614" y="66645"/>
                </a:lnTo>
                <a:lnTo>
                  <a:pt x="329825" y="69947"/>
                </a:lnTo>
                <a:lnTo>
                  <a:pt x="283718" y="85568"/>
                </a:lnTo>
                <a:lnTo>
                  <a:pt x="326767" y="85568"/>
                </a:lnTo>
                <a:lnTo>
                  <a:pt x="370967" y="37181"/>
                </a:lnTo>
                <a:lnTo>
                  <a:pt x="340578" y="30196"/>
                </a:lnTo>
                <a:close/>
              </a:path>
              <a:path w="371475" h="202564">
                <a:moveTo>
                  <a:pt x="320802" y="35530"/>
                </a:moveTo>
                <a:lnTo>
                  <a:pt x="298723" y="59681"/>
                </a:lnTo>
                <a:lnTo>
                  <a:pt x="330581" y="67026"/>
                </a:lnTo>
                <a:lnTo>
                  <a:pt x="320802" y="35530"/>
                </a:lnTo>
                <a:close/>
              </a:path>
              <a:path w="371475" h="202564">
                <a:moveTo>
                  <a:pt x="330856" y="35530"/>
                </a:moveTo>
                <a:lnTo>
                  <a:pt x="320802" y="35530"/>
                </a:lnTo>
                <a:lnTo>
                  <a:pt x="330581" y="67026"/>
                </a:lnTo>
                <a:lnTo>
                  <a:pt x="339368" y="67026"/>
                </a:lnTo>
                <a:lnTo>
                  <a:pt x="340614" y="66645"/>
                </a:lnTo>
                <a:lnTo>
                  <a:pt x="330856" y="35530"/>
                </a:lnTo>
                <a:close/>
              </a:path>
              <a:path w="371475" h="202564">
                <a:moveTo>
                  <a:pt x="329184" y="30196"/>
                </a:moveTo>
                <a:lnTo>
                  <a:pt x="318262" y="33625"/>
                </a:lnTo>
                <a:lnTo>
                  <a:pt x="271399" y="49500"/>
                </a:lnTo>
                <a:lnTo>
                  <a:pt x="264862" y="51875"/>
                </a:lnTo>
                <a:lnTo>
                  <a:pt x="298723" y="59681"/>
                </a:lnTo>
                <a:lnTo>
                  <a:pt x="320802" y="35530"/>
                </a:lnTo>
                <a:lnTo>
                  <a:pt x="330856" y="35530"/>
                </a:lnTo>
                <a:lnTo>
                  <a:pt x="329184" y="30196"/>
                </a:lnTo>
                <a:close/>
              </a:path>
              <a:path w="371475" h="202564">
                <a:moveTo>
                  <a:pt x="202612" y="0"/>
                </a:moveTo>
                <a:lnTo>
                  <a:pt x="195802" y="2621"/>
                </a:lnTo>
                <a:lnTo>
                  <a:pt x="190468" y="7600"/>
                </a:lnTo>
                <a:lnTo>
                  <a:pt x="187325" y="14448"/>
                </a:lnTo>
                <a:lnTo>
                  <a:pt x="187156" y="22020"/>
                </a:lnTo>
                <a:lnTo>
                  <a:pt x="189785" y="28830"/>
                </a:lnTo>
                <a:lnTo>
                  <a:pt x="194772" y="34164"/>
                </a:lnTo>
                <a:lnTo>
                  <a:pt x="201676" y="37308"/>
                </a:lnTo>
                <a:lnTo>
                  <a:pt x="264862" y="51875"/>
                </a:lnTo>
                <a:lnTo>
                  <a:pt x="271399" y="49500"/>
                </a:lnTo>
                <a:lnTo>
                  <a:pt x="318262" y="33625"/>
                </a:lnTo>
                <a:lnTo>
                  <a:pt x="329184" y="30196"/>
                </a:lnTo>
                <a:lnTo>
                  <a:pt x="340578" y="30196"/>
                </a:lnTo>
                <a:lnTo>
                  <a:pt x="210185" y="224"/>
                </a:lnTo>
                <a:lnTo>
                  <a:pt x="202612" y="0"/>
                </a:lnTo>
                <a:close/>
              </a:path>
            </a:pathLst>
          </a:custGeom>
          <a:solidFill>
            <a:srgbClr val="932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4257770" y="404061"/>
            <a:ext cx="628650" cy="80105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80"/>
              </a:spcBef>
            </a:pPr>
            <a:r>
              <a:rPr sz="1500" b="1" spc="-4" dirty="0">
                <a:latin typeface="Calibri" panose="020F0502020204030204"/>
                <a:cs typeface="Calibri" panose="020F0502020204030204"/>
              </a:rPr>
              <a:t>CẦN</a:t>
            </a:r>
            <a:r>
              <a:rPr sz="1500" b="1" spc="-53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spc="-4" dirty="0">
                <a:latin typeface="Calibri" panose="020F0502020204030204"/>
                <a:cs typeface="Calibri" panose="020F0502020204030204"/>
              </a:rPr>
              <a:t>CÙ</a:t>
            </a:r>
            <a:endParaRPr sz="1500">
              <a:latin typeface="Calibri" panose="020F0502020204030204"/>
              <a:cs typeface="Calibri" panose="020F0502020204030204"/>
            </a:endParaRPr>
          </a:p>
          <a:p>
            <a:pPr>
              <a:spcBef>
                <a:spcPts val="40"/>
              </a:spcBef>
            </a:pPr>
            <a:endParaRPr sz="1800">
              <a:latin typeface="Calibri" panose="020F0502020204030204"/>
              <a:cs typeface="Calibri" panose="020F0502020204030204"/>
            </a:endParaRPr>
          </a:p>
          <a:p>
            <a:pPr marL="1270" algn="ctr"/>
            <a:r>
              <a:rPr sz="1700" dirty="0">
                <a:solidFill>
                  <a:srgbClr val="932425"/>
                </a:solidFill>
                <a:latin typeface="Calibri" panose="020F0502020204030204"/>
                <a:cs typeface="Calibri" panose="020F0502020204030204"/>
              </a:rPr>
              <a:t>1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241554" y="1410274"/>
            <a:ext cx="836771" cy="24812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1500" b="1" spc="-4" dirty="0">
                <a:latin typeface="Calibri" panose="020F0502020204030204"/>
                <a:cs typeface="Calibri" panose="020F0502020204030204"/>
              </a:rPr>
              <a:t>CHĂM</a:t>
            </a:r>
            <a:r>
              <a:rPr sz="1500" b="1" spc="-49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spc="-4" dirty="0">
                <a:latin typeface="Calibri" panose="020F0502020204030204"/>
                <a:cs typeface="Calibri" panose="020F0502020204030204"/>
              </a:rPr>
              <a:t>CHỈ</a:t>
            </a:r>
            <a:endParaRPr sz="15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680941" y="2415445"/>
            <a:ext cx="633889" cy="24812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1500" b="1" dirty="0">
                <a:latin typeface="Calibri" panose="020F0502020204030204"/>
                <a:cs typeface="Calibri" panose="020F0502020204030204"/>
              </a:rPr>
              <a:t>NỖ</a:t>
            </a:r>
            <a:r>
              <a:rPr sz="1500" b="1" spc="-71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spc="-23" dirty="0">
                <a:latin typeface="Calibri" panose="020F0502020204030204"/>
                <a:cs typeface="Calibri" panose="020F0502020204030204"/>
              </a:rPr>
              <a:t>LỰC</a:t>
            </a:r>
            <a:endParaRPr sz="15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228492" y="3477360"/>
            <a:ext cx="811530" cy="24860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1500" b="1" spc="-4" dirty="0">
                <a:latin typeface="Calibri" panose="020F0502020204030204"/>
                <a:cs typeface="Calibri" panose="020F0502020204030204"/>
              </a:rPr>
              <a:t>CHỊU</a:t>
            </a:r>
            <a:r>
              <a:rPr sz="1500" b="1" spc="-53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spc="-4" dirty="0">
                <a:latin typeface="Calibri" panose="020F0502020204030204"/>
                <a:cs typeface="Calibri" panose="020F0502020204030204"/>
              </a:rPr>
              <a:t>KHÓ</a:t>
            </a:r>
            <a:endParaRPr sz="15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355279" y="3886772"/>
            <a:ext cx="2374106" cy="8477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1583" algn="ctr">
              <a:spcBef>
                <a:spcPts val="75"/>
              </a:spcBef>
            </a:pPr>
            <a:r>
              <a:rPr sz="1700" dirty="0">
                <a:solidFill>
                  <a:srgbClr val="932425"/>
                </a:solidFill>
                <a:latin typeface="Calibri" panose="020F0502020204030204"/>
                <a:cs typeface="Calibri" panose="020F0502020204030204"/>
              </a:rPr>
              <a:t>5</a:t>
            </a:r>
            <a:endParaRPr sz="1700">
              <a:latin typeface="Calibri" panose="020F0502020204030204"/>
              <a:cs typeface="Calibri" panose="020F0502020204030204"/>
            </a:endParaRPr>
          </a:p>
          <a:p>
            <a:pPr>
              <a:spcBef>
                <a:spcPts val="40"/>
              </a:spcBef>
            </a:pPr>
            <a:endParaRPr sz="2100">
              <a:latin typeface="Calibri" panose="020F0502020204030204"/>
              <a:cs typeface="Calibri" panose="020F0502020204030204"/>
            </a:endParaRPr>
          </a:p>
          <a:p>
            <a:pPr marL="9525">
              <a:spcBef>
                <a:spcPts val="5"/>
              </a:spcBef>
            </a:pPr>
            <a:r>
              <a:rPr sz="1500" b="1" dirty="0">
                <a:latin typeface="Calibri" panose="020F0502020204030204"/>
                <a:cs typeface="Calibri" panose="020F0502020204030204"/>
              </a:rPr>
              <a:t>QUYẾT</a:t>
            </a:r>
            <a:r>
              <a:rPr sz="1500" b="1" spc="-34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spc="-38" dirty="0">
                <a:latin typeface="Calibri" panose="020F0502020204030204"/>
                <a:cs typeface="Calibri" panose="020F0502020204030204"/>
              </a:rPr>
              <a:t>TÂM</a:t>
            </a:r>
            <a:r>
              <a:rPr sz="1500" b="1" spc="-19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dirty="0">
                <a:latin typeface="Calibri" panose="020F0502020204030204"/>
                <a:cs typeface="Calibri" panose="020F0502020204030204"/>
              </a:rPr>
              <a:t>HT</a:t>
            </a:r>
            <a:r>
              <a:rPr sz="1500" b="1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spc="-4" dirty="0">
                <a:latin typeface="Calibri" panose="020F0502020204030204"/>
                <a:cs typeface="Calibri" panose="020F0502020204030204"/>
              </a:rPr>
              <a:t>CV</a:t>
            </a:r>
            <a:r>
              <a:rPr sz="1500" b="1" spc="-11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spc="-15" dirty="0">
                <a:latin typeface="Calibri" panose="020F0502020204030204"/>
                <a:cs typeface="Calibri" panose="020F0502020204030204"/>
              </a:rPr>
              <a:t>ĐÃ</a:t>
            </a:r>
            <a:r>
              <a:rPr sz="1500" b="1" spc="-19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spc="-53" dirty="0">
                <a:latin typeface="Calibri" panose="020F0502020204030204"/>
                <a:cs typeface="Calibri" panose="020F0502020204030204"/>
              </a:rPr>
              <a:t>ĐẶT</a:t>
            </a:r>
            <a:r>
              <a:rPr sz="1500" b="1" spc="-23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dirty="0">
                <a:latin typeface="Calibri" panose="020F0502020204030204"/>
                <a:cs typeface="Calibri" panose="020F0502020204030204"/>
              </a:rPr>
              <a:t>RA</a:t>
            </a:r>
            <a:endParaRPr sz="15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58115" y="3526441"/>
            <a:ext cx="2125504" cy="24812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b="1" spc="-4" dirty="0">
                <a:latin typeface="Calibri" panose="020F0502020204030204"/>
                <a:cs typeface="Calibri" panose="020F0502020204030204"/>
              </a:rPr>
              <a:t>CHỦ</a:t>
            </a:r>
            <a:r>
              <a:rPr sz="1500" b="1" spc="-11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dirty="0">
                <a:latin typeface="Calibri" panose="020F0502020204030204"/>
                <a:cs typeface="Calibri" panose="020F0502020204030204"/>
              </a:rPr>
              <a:t>ĐỘNG,</a:t>
            </a:r>
            <a:r>
              <a:rPr sz="1500" b="1" spc="-38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spc="-4" dirty="0">
                <a:latin typeface="Calibri" panose="020F0502020204030204"/>
                <a:cs typeface="Calibri" panose="020F0502020204030204"/>
              </a:rPr>
              <a:t>TH</a:t>
            </a:r>
            <a:r>
              <a:rPr sz="1500" b="1" spc="-19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spc="-4" dirty="0">
                <a:latin typeface="Calibri" panose="020F0502020204030204"/>
                <a:cs typeface="Calibri" panose="020F0502020204030204"/>
              </a:rPr>
              <a:t>CÔNG</a:t>
            </a:r>
            <a:r>
              <a:rPr sz="1500" b="1" spc="-23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spc="-8" dirty="0">
                <a:latin typeface="Calibri" panose="020F0502020204030204"/>
                <a:cs typeface="Calibri" panose="020F0502020204030204"/>
              </a:rPr>
              <a:t>VIỆC</a:t>
            </a:r>
            <a:endParaRPr sz="15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58115" y="2415445"/>
            <a:ext cx="1714024" cy="47672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80"/>
              </a:spcBef>
            </a:pPr>
            <a:r>
              <a:rPr sz="1500" b="1" spc="-4" dirty="0">
                <a:latin typeface="Calibri" panose="020F0502020204030204"/>
                <a:cs typeface="Calibri" panose="020F0502020204030204"/>
              </a:rPr>
              <a:t>KHÔNG</a:t>
            </a:r>
            <a:r>
              <a:rPr sz="1500" b="1" spc="-23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dirty="0">
                <a:latin typeface="Calibri" panose="020F0502020204030204"/>
                <a:cs typeface="Calibri" panose="020F0502020204030204"/>
              </a:rPr>
              <a:t>BỎ</a:t>
            </a:r>
            <a:r>
              <a:rPr sz="1500" b="1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spc="-4" dirty="0">
                <a:latin typeface="Calibri" panose="020F0502020204030204"/>
                <a:cs typeface="Calibri" panose="020F0502020204030204"/>
              </a:rPr>
              <a:t>CUỘC</a:t>
            </a:r>
            <a:r>
              <a:rPr sz="1500" b="1" spc="-11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spc="-4" dirty="0">
                <a:latin typeface="Calibri" panose="020F0502020204030204"/>
                <a:cs typeface="Calibri" panose="020F0502020204030204"/>
              </a:rPr>
              <a:t>KHI </a:t>
            </a:r>
            <a:r>
              <a:rPr sz="1500" b="1" spc="-326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spc="-4" dirty="0">
                <a:latin typeface="Calibri" panose="020F0502020204030204"/>
                <a:cs typeface="Calibri" panose="020F0502020204030204"/>
              </a:rPr>
              <a:t>GẶP</a:t>
            </a:r>
            <a:r>
              <a:rPr sz="1500" b="1" spc="-11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spc="-4" dirty="0">
                <a:latin typeface="Calibri" panose="020F0502020204030204"/>
                <a:cs typeface="Calibri" panose="020F0502020204030204"/>
              </a:rPr>
              <a:t>KHÓ</a:t>
            </a:r>
            <a:r>
              <a:rPr sz="1500" b="1" spc="-8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spc="-4" dirty="0">
                <a:latin typeface="Calibri" panose="020F0502020204030204"/>
                <a:cs typeface="Calibri" panose="020F0502020204030204"/>
              </a:rPr>
              <a:t>KHĂN</a:t>
            </a:r>
            <a:endParaRPr sz="15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58012" y="1304040"/>
            <a:ext cx="2105978" cy="47720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1500" b="1" spc="-4" dirty="0">
                <a:latin typeface="Calibri" panose="020F0502020204030204"/>
                <a:cs typeface="Calibri" panose="020F0502020204030204"/>
              </a:rPr>
              <a:t>KHÔNG</a:t>
            </a:r>
            <a:r>
              <a:rPr sz="1500" b="1" spc="-26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spc="-4" dirty="0">
                <a:latin typeface="Calibri" panose="020F0502020204030204"/>
                <a:cs typeface="Calibri" panose="020F0502020204030204"/>
              </a:rPr>
              <a:t>TRÔNG</a:t>
            </a:r>
            <a:r>
              <a:rPr sz="1500" b="1" spc="-23" dirty="0">
                <a:latin typeface="Calibri" panose="020F0502020204030204"/>
                <a:cs typeface="Calibri" panose="020F0502020204030204"/>
              </a:rPr>
              <a:t> CHỜ,</a:t>
            </a:r>
            <a:r>
              <a:rPr sz="1500" b="1" spc="-11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dirty="0">
                <a:latin typeface="Calibri" panose="020F0502020204030204"/>
                <a:cs typeface="Calibri" panose="020F0502020204030204"/>
              </a:rPr>
              <a:t>Ỷ</a:t>
            </a:r>
            <a:r>
              <a:rPr sz="1500" b="1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dirty="0">
                <a:latin typeface="Calibri" panose="020F0502020204030204"/>
                <a:cs typeface="Calibri" panose="020F0502020204030204"/>
              </a:rPr>
              <a:t>LẠI</a:t>
            </a:r>
            <a:endParaRPr sz="1500">
              <a:latin typeface="Calibri" panose="020F0502020204030204"/>
              <a:cs typeface="Calibri" panose="020F0502020204030204"/>
            </a:endParaRPr>
          </a:p>
          <a:p>
            <a:pPr marL="9525"/>
            <a:r>
              <a:rPr sz="1500" b="1" spc="-34" dirty="0">
                <a:latin typeface="Calibri" panose="020F0502020204030204"/>
                <a:cs typeface="Calibri" panose="020F0502020204030204"/>
              </a:rPr>
              <a:t>VÀO</a:t>
            </a:r>
            <a:r>
              <a:rPr sz="1500" b="1" spc="-26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spc="-8" dirty="0">
                <a:latin typeface="Calibri" panose="020F0502020204030204"/>
                <a:cs typeface="Calibri" panose="020F0502020204030204"/>
              </a:rPr>
              <a:t>NGƯỜI</a:t>
            </a:r>
            <a:r>
              <a:rPr sz="1500" b="1" spc="-26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b="1" spc="-8" dirty="0">
                <a:latin typeface="Calibri" panose="020F0502020204030204"/>
                <a:cs typeface="Calibri" panose="020F0502020204030204"/>
              </a:rPr>
              <a:t>KHÁC</a:t>
            </a:r>
            <a:endParaRPr sz="150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3770757" y="2139706"/>
            <a:ext cx="1604010" cy="827723"/>
            <a:chOff x="5027676" y="2852927"/>
            <a:chExt cx="2138680" cy="1103630"/>
          </a:xfrm>
        </p:grpSpPr>
        <p:sp>
          <p:nvSpPr>
            <p:cNvPr id="50" name="object 50"/>
            <p:cNvSpPr/>
            <p:nvPr/>
          </p:nvSpPr>
          <p:spPr>
            <a:xfrm>
              <a:off x="5042154" y="2867405"/>
              <a:ext cx="2109470" cy="1074420"/>
            </a:xfrm>
            <a:custGeom>
              <a:avLst/>
              <a:gdLst/>
              <a:ahLst/>
              <a:cxnLst/>
              <a:rect l="l" t="t" r="r" b="b"/>
              <a:pathLst>
                <a:path w="2109470" h="1074420">
                  <a:moveTo>
                    <a:pt x="1930146" y="0"/>
                  </a:moveTo>
                  <a:lnTo>
                    <a:pt x="179070" y="0"/>
                  </a:lnTo>
                  <a:lnTo>
                    <a:pt x="131453" y="6394"/>
                  </a:lnTo>
                  <a:lnTo>
                    <a:pt x="88674" y="24440"/>
                  </a:lnTo>
                  <a:lnTo>
                    <a:pt x="52435" y="52435"/>
                  </a:lnTo>
                  <a:lnTo>
                    <a:pt x="24440" y="88674"/>
                  </a:lnTo>
                  <a:lnTo>
                    <a:pt x="6394" y="131453"/>
                  </a:lnTo>
                  <a:lnTo>
                    <a:pt x="0" y="179070"/>
                  </a:lnTo>
                  <a:lnTo>
                    <a:pt x="0" y="895350"/>
                  </a:lnTo>
                  <a:lnTo>
                    <a:pt x="6394" y="942966"/>
                  </a:lnTo>
                  <a:lnTo>
                    <a:pt x="24440" y="985745"/>
                  </a:lnTo>
                  <a:lnTo>
                    <a:pt x="52435" y="1021984"/>
                  </a:lnTo>
                  <a:lnTo>
                    <a:pt x="88674" y="1049979"/>
                  </a:lnTo>
                  <a:lnTo>
                    <a:pt x="131453" y="1068025"/>
                  </a:lnTo>
                  <a:lnTo>
                    <a:pt x="179070" y="1074420"/>
                  </a:lnTo>
                  <a:lnTo>
                    <a:pt x="1930146" y="1074420"/>
                  </a:lnTo>
                  <a:lnTo>
                    <a:pt x="1977762" y="1068025"/>
                  </a:lnTo>
                  <a:lnTo>
                    <a:pt x="2020541" y="1049979"/>
                  </a:lnTo>
                  <a:lnTo>
                    <a:pt x="2056780" y="1021984"/>
                  </a:lnTo>
                  <a:lnTo>
                    <a:pt x="2084775" y="985745"/>
                  </a:lnTo>
                  <a:lnTo>
                    <a:pt x="2102821" y="942966"/>
                  </a:lnTo>
                  <a:lnTo>
                    <a:pt x="2109216" y="895350"/>
                  </a:lnTo>
                  <a:lnTo>
                    <a:pt x="2109216" y="179070"/>
                  </a:lnTo>
                  <a:lnTo>
                    <a:pt x="2102821" y="131453"/>
                  </a:lnTo>
                  <a:lnTo>
                    <a:pt x="2084775" y="88674"/>
                  </a:lnTo>
                  <a:lnTo>
                    <a:pt x="2056780" y="52435"/>
                  </a:lnTo>
                  <a:lnTo>
                    <a:pt x="2020541" y="24440"/>
                  </a:lnTo>
                  <a:lnTo>
                    <a:pt x="1977762" y="6394"/>
                  </a:lnTo>
                  <a:lnTo>
                    <a:pt x="1930146" y="0"/>
                  </a:lnTo>
                  <a:close/>
                </a:path>
              </a:pathLst>
            </a:custGeom>
            <a:solidFill>
              <a:srgbClr val="F4DA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042154" y="2867405"/>
              <a:ext cx="2109470" cy="1074420"/>
            </a:xfrm>
            <a:custGeom>
              <a:avLst/>
              <a:gdLst/>
              <a:ahLst/>
              <a:cxnLst/>
              <a:rect l="l" t="t" r="r" b="b"/>
              <a:pathLst>
                <a:path w="2109470" h="1074420">
                  <a:moveTo>
                    <a:pt x="0" y="179070"/>
                  </a:moveTo>
                  <a:lnTo>
                    <a:pt x="6394" y="131453"/>
                  </a:lnTo>
                  <a:lnTo>
                    <a:pt x="24440" y="88674"/>
                  </a:lnTo>
                  <a:lnTo>
                    <a:pt x="52435" y="52435"/>
                  </a:lnTo>
                  <a:lnTo>
                    <a:pt x="88674" y="24440"/>
                  </a:lnTo>
                  <a:lnTo>
                    <a:pt x="131453" y="6394"/>
                  </a:lnTo>
                  <a:lnTo>
                    <a:pt x="179070" y="0"/>
                  </a:lnTo>
                  <a:lnTo>
                    <a:pt x="1930146" y="0"/>
                  </a:lnTo>
                  <a:lnTo>
                    <a:pt x="1977762" y="6394"/>
                  </a:lnTo>
                  <a:lnTo>
                    <a:pt x="2020541" y="24440"/>
                  </a:lnTo>
                  <a:lnTo>
                    <a:pt x="2056780" y="52435"/>
                  </a:lnTo>
                  <a:lnTo>
                    <a:pt x="2084775" y="88674"/>
                  </a:lnTo>
                  <a:lnTo>
                    <a:pt x="2102821" y="131453"/>
                  </a:lnTo>
                  <a:lnTo>
                    <a:pt x="2109216" y="179070"/>
                  </a:lnTo>
                  <a:lnTo>
                    <a:pt x="2109216" y="895350"/>
                  </a:lnTo>
                  <a:lnTo>
                    <a:pt x="2102821" y="942966"/>
                  </a:lnTo>
                  <a:lnTo>
                    <a:pt x="2084775" y="985745"/>
                  </a:lnTo>
                  <a:lnTo>
                    <a:pt x="2056780" y="1021984"/>
                  </a:lnTo>
                  <a:lnTo>
                    <a:pt x="2020541" y="1049979"/>
                  </a:lnTo>
                  <a:lnTo>
                    <a:pt x="1977762" y="1068025"/>
                  </a:lnTo>
                  <a:lnTo>
                    <a:pt x="1930146" y="1074420"/>
                  </a:lnTo>
                  <a:lnTo>
                    <a:pt x="179070" y="1074420"/>
                  </a:lnTo>
                  <a:lnTo>
                    <a:pt x="131453" y="1068025"/>
                  </a:lnTo>
                  <a:lnTo>
                    <a:pt x="88674" y="1049979"/>
                  </a:lnTo>
                  <a:lnTo>
                    <a:pt x="52435" y="1021984"/>
                  </a:lnTo>
                  <a:lnTo>
                    <a:pt x="24440" y="985745"/>
                  </a:lnTo>
                  <a:lnTo>
                    <a:pt x="6394" y="942966"/>
                  </a:lnTo>
                  <a:lnTo>
                    <a:pt x="0" y="895350"/>
                  </a:lnTo>
                  <a:lnTo>
                    <a:pt x="0" y="179070"/>
                  </a:lnTo>
                  <a:close/>
                </a:path>
              </a:pathLst>
            </a:custGeom>
            <a:ln w="28956">
              <a:solidFill>
                <a:srgbClr val="932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3781624" y="2230948"/>
            <a:ext cx="1511047" cy="6674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109196" algn="ctr">
              <a:spcBef>
                <a:spcPts val="75"/>
              </a:spcBef>
            </a:pPr>
            <a:r>
              <a:rPr dirty="0">
                <a:solidFill>
                  <a:srgbClr val="932425"/>
                </a:solidFill>
                <a:latin typeface="Microsoft Sans Serif" panose="020B0604020202020204"/>
                <a:cs typeface="Microsoft Sans Serif" panose="020B0604020202020204"/>
              </a:rPr>
              <a:t>BIỂU </a:t>
            </a:r>
            <a:r>
              <a:rPr spc="-4" dirty="0">
                <a:solidFill>
                  <a:srgbClr val="932425"/>
                </a:solidFill>
                <a:latin typeface="Microsoft Sans Serif" panose="020B0604020202020204"/>
                <a:cs typeface="Microsoft Sans Serif" panose="020B0604020202020204"/>
              </a:rPr>
              <a:t>HIỆN </a:t>
            </a:r>
            <a:r>
              <a:rPr dirty="0">
                <a:solidFill>
                  <a:srgbClr val="932425"/>
                </a:solidFill>
                <a:latin typeface="Microsoft Sans Serif" panose="020B0604020202020204"/>
                <a:cs typeface="Microsoft Sans Serif" panose="020B0604020202020204"/>
              </a:rPr>
              <a:t> SIÊNG</a:t>
            </a:r>
            <a:r>
              <a:rPr spc="-64" dirty="0">
                <a:solidFill>
                  <a:srgbClr val="932425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pc="-4" dirty="0">
                <a:solidFill>
                  <a:srgbClr val="932425"/>
                </a:solidFill>
                <a:latin typeface="Microsoft Sans Serif" panose="020B0604020202020204"/>
                <a:cs typeface="Microsoft Sans Serif" panose="020B0604020202020204"/>
              </a:rPr>
              <a:t>NĂNG</a:t>
            </a:r>
            <a:endParaRPr dirty="0">
              <a:latin typeface="Microsoft Sans Serif" panose="020B0604020202020204"/>
              <a:cs typeface="Microsoft Sans Serif" panose="020B0604020202020204"/>
            </a:endParaRPr>
          </a:p>
          <a:p>
            <a:pPr marL="186018" algn="ctr"/>
            <a:r>
              <a:rPr dirty="0">
                <a:solidFill>
                  <a:srgbClr val="932425"/>
                </a:solidFill>
                <a:latin typeface="Microsoft Sans Serif" panose="020B0604020202020204"/>
                <a:cs typeface="Microsoft Sans Serif" panose="020B0604020202020204"/>
              </a:rPr>
              <a:t>KIÊN</a:t>
            </a:r>
            <a:r>
              <a:rPr spc="-41" dirty="0">
                <a:solidFill>
                  <a:srgbClr val="932425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dirty="0">
                <a:solidFill>
                  <a:srgbClr val="932425"/>
                </a:solidFill>
                <a:latin typeface="Microsoft Sans Serif" panose="020B0604020202020204"/>
                <a:cs typeface="Microsoft Sans Serif" panose="020B0604020202020204"/>
              </a:rPr>
              <a:t>TRÌ</a:t>
            </a:r>
            <a:endParaRPr dirty="0">
              <a:latin typeface="Microsoft Sans Serif" panose="020B0604020202020204"/>
              <a:cs typeface="Microsoft Sans Serif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0206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6EFE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2979" y="3012950"/>
            <a:ext cx="1563624" cy="114871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90188" y="3050666"/>
            <a:ext cx="1563624" cy="114642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97408" y="3050666"/>
            <a:ext cx="1563623" cy="114642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45260" y="2507695"/>
            <a:ext cx="1640205" cy="1692116"/>
            <a:chOff x="1260347" y="3343592"/>
            <a:chExt cx="2186940" cy="2256155"/>
          </a:xfrm>
        </p:grpSpPr>
        <p:sp>
          <p:nvSpPr>
            <p:cNvPr id="7" name="object 7"/>
            <p:cNvSpPr/>
            <p:nvPr/>
          </p:nvSpPr>
          <p:spPr>
            <a:xfrm>
              <a:off x="1565147" y="3489959"/>
              <a:ext cx="1548765" cy="494030"/>
            </a:xfrm>
            <a:custGeom>
              <a:avLst/>
              <a:gdLst/>
              <a:ahLst/>
              <a:cxnLst/>
              <a:rect l="l" t="t" r="r" b="b"/>
              <a:pathLst>
                <a:path w="1548764" h="494029">
                  <a:moveTo>
                    <a:pt x="0" y="493775"/>
                  </a:moveTo>
                  <a:lnTo>
                    <a:pt x="752729" y="0"/>
                  </a:lnTo>
                  <a:lnTo>
                    <a:pt x="1548384" y="472313"/>
                  </a:lnTo>
                </a:path>
              </a:pathLst>
            </a:custGeom>
            <a:ln w="12192">
              <a:solidFill>
                <a:srgbClr val="ACAC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4267" y="3343592"/>
              <a:ext cx="364045" cy="36404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197608" y="3358895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133350" y="0"/>
                  </a:moveTo>
                  <a:lnTo>
                    <a:pt x="91196" y="6797"/>
                  </a:lnTo>
                  <a:lnTo>
                    <a:pt x="54589" y="25725"/>
                  </a:lnTo>
                  <a:lnTo>
                    <a:pt x="25725" y="54589"/>
                  </a:lnTo>
                  <a:lnTo>
                    <a:pt x="6797" y="91196"/>
                  </a:lnTo>
                  <a:lnTo>
                    <a:pt x="0" y="133350"/>
                  </a:lnTo>
                  <a:lnTo>
                    <a:pt x="6797" y="175503"/>
                  </a:lnTo>
                  <a:lnTo>
                    <a:pt x="25725" y="212110"/>
                  </a:lnTo>
                  <a:lnTo>
                    <a:pt x="54589" y="240974"/>
                  </a:lnTo>
                  <a:lnTo>
                    <a:pt x="91196" y="259902"/>
                  </a:lnTo>
                  <a:lnTo>
                    <a:pt x="133350" y="266699"/>
                  </a:lnTo>
                  <a:lnTo>
                    <a:pt x="175503" y="259902"/>
                  </a:lnTo>
                  <a:lnTo>
                    <a:pt x="212110" y="240974"/>
                  </a:lnTo>
                  <a:lnTo>
                    <a:pt x="240974" y="212110"/>
                  </a:lnTo>
                  <a:lnTo>
                    <a:pt x="259902" y="175503"/>
                  </a:lnTo>
                  <a:lnTo>
                    <a:pt x="266700" y="133350"/>
                  </a:lnTo>
                  <a:lnTo>
                    <a:pt x="259902" y="91196"/>
                  </a:lnTo>
                  <a:lnTo>
                    <a:pt x="240974" y="54589"/>
                  </a:lnTo>
                  <a:lnTo>
                    <a:pt x="212110" y="25725"/>
                  </a:lnTo>
                  <a:lnTo>
                    <a:pt x="175503" y="6797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34082" y="3393719"/>
              <a:ext cx="196945" cy="19552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30907" y="3390544"/>
              <a:ext cx="203295" cy="20187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74697" y="3550538"/>
              <a:ext cx="119633" cy="405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97437" y="3389899"/>
              <a:ext cx="97774" cy="8455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311401" y="4019549"/>
              <a:ext cx="2085339" cy="1529080"/>
            </a:xfrm>
            <a:custGeom>
              <a:avLst/>
              <a:gdLst/>
              <a:ahLst/>
              <a:cxnLst/>
              <a:rect l="l" t="t" r="r" b="b"/>
              <a:pathLst>
                <a:path w="2085339" h="1529079">
                  <a:moveTo>
                    <a:pt x="0" y="1528572"/>
                  </a:moveTo>
                  <a:lnTo>
                    <a:pt x="2084832" y="1528572"/>
                  </a:lnTo>
                  <a:lnTo>
                    <a:pt x="2084832" y="0"/>
                  </a:lnTo>
                  <a:lnTo>
                    <a:pt x="0" y="0"/>
                  </a:lnTo>
                  <a:lnTo>
                    <a:pt x="0" y="1528572"/>
                  </a:lnTo>
                  <a:close/>
                </a:path>
              </a:pathLst>
            </a:custGeom>
            <a:ln w="102107">
              <a:solidFill>
                <a:srgbClr val="E28F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752468" y="2543138"/>
            <a:ext cx="1640205" cy="1693069"/>
            <a:chOff x="5003291" y="3390836"/>
            <a:chExt cx="2186940" cy="2257425"/>
          </a:xfrm>
        </p:grpSpPr>
        <p:sp>
          <p:nvSpPr>
            <p:cNvPr id="16" name="object 16"/>
            <p:cNvSpPr/>
            <p:nvPr/>
          </p:nvSpPr>
          <p:spPr>
            <a:xfrm>
              <a:off x="5308091" y="3537203"/>
              <a:ext cx="1548765" cy="495300"/>
            </a:xfrm>
            <a:custGeom>
              <a:avLst/>
              <a:gdLst/>
              <a:ahLst/>
              <a:cxnLst/>
              <a:rect l="l" t="t" r="r" b="b"/>
              <a:pathLst>
                <a:path w="1548765" h="495300">
                  <a:moveTo>
                    <a:pt x="0" y="495300"/>
                  </a:moveTo>
                  <a:lnTo>
                    <a:pt x="752729" y="0"/>
                  </a:lnTo>
                  <a:lnTo>
                    <a:pt x="1548384" y="473710"/>
                  </a:lnTo>
                </a:path>
              </a:pathLst>
            </a:custGeom>
            <a:ln w="12192">
              <a:solidFill>
                <a:srgbClr val="ACAC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87211" y="3390836"/>
              <a:ext cx="362559" cy="36404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940551" y="3406139"/>
              <a:ext cx="265430" cy="266700"/>
            </a:xfrm>
            <a:custGeom>
              <a:avLst/>
              <a:gdLst/>
              <a:ahLst/>
              <a:cxnLst/>
              <a:rect l="l" t="t" r="r" b="b"/>
              <a:pathLst>
                <a:path w="265429" h="266700">
                  <a:moveTo>
                    <a:pt x="132587" y="0"/>
                  </a:moveTo>
                  <a:lnTo>
                    <a:pt x="90659" y="6797"/>
                  </a:lnTo>
                  <a:lnTo>
                    <a:pt x="54260" y="25725"/>
                  </a:lnTo>
                  <a:lnTo>
                    <a:pt x="25566" y="54589"/>
                  </a:lnTo>
                  <a:lnTo>
                    <a:pt x="6754" y="91196"/>
                  </a:lnTo>
                  <a:lnTo>
                    <a:pt x="0" y="133350"/>
                  </a:lnTo>
                  <a:lnTo>
                    <a:pt x="6754" y="175503"/>
                  </a:lnTo>
                  <a:lnTo>
                    <a:pt x="25566" y="212110"/>
                  </a:lnTo>
                  <a:lnTo>
                    <a:pt x="54260" y="240974"/>
                  </a:lnTo>
                  <a:lnTo>
                    <a:pt x="90659" y="259902"/>
                  </a:lnTo>
                  <a:lnTo>
                    <a:pt x="132587" y="266700"/>
                  </a:lnTo>
                  <a:lnTo>
                    <a:pt x="174516" y="259902"/>
                  </a:lnTo>
                  <a:lnTo>
                    <a:pt x="210915" y="240974"/>
                  </a:lnTo>
                  <a:lnTo>
                    <a:pt x="239609" y="212110"/>
                  </a:lnTo>
                  <a:lnTo>
                    <a:pt x="258421" y="175503"/>
                  </a:lnTo>
                  <a:lnTo>
                    <a:pt x="265175" y="133350"/>
                  </a:lnTo>
                  <a:lnTo>
                    <a:pt x="258421" y="91196"/>
                  </a:lnTo>
                  <a:lnTo>
                    <a:pt x="239609" y="54589"/>
                  </a:lnTo>
                  <a:lnTo>
                    <a:pt x="210915" y="25725"/>
                  </a:lnTo>
                  <a:lnTo>
                    <a:pt x="174516" y="6797"/>
                  </a:lnTo>
                  <a:lnTo>
                    <a:pt x="132587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77447" y="3442146"/>
              <a:ext cx="195195" cy="19532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74272" y="3438971"/>
              <a:ext cx="201545" cy="2016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18148" y="3598798"/>
              <a:ext cx="117728" cy="4051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40651" y="3439144"/>
              <a:ext cx="96347" cy="8296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054345" y="4068317"/>
              <a:ext cx="2085339" cy="1529080"/>
            </a:xfrm>
            <a:custGeom>
              <a:avLst/>
              <a:gdLst/>
              <a:ahLst/>
              <a:cxnLst/>
              <a:rect l="l" t="t" r="r" b="b"/>
              <a:pathLst>
                <a:path w="2085340" h="1529079">
                  <a:moveTo>
                    <a:pt x="0" y="1528571"/>
                  </a:moveTo>
                  <a:lnTo>
                    <a:pt x="2084831" y="1528571"/>
                  </a:lnTo>
                  <a:lnTo>
                    <a:pt x="2084831" y="0"/>
                  </a:lnTo>
                  <a:lnTo>
                    <a:pt x="0" y="0"/>
                  </a:lnTo>
                  <a:lnTo>
                    <a:pt x="0" y="1528571"/>
                  </a:lnTo>
                  <a:close/>
                </a:path>
              </a:pathLst>
            </a:custGeom>
            <a:ln w="102107">
              <a:solidFill>
                <a:srgbClr val="EBC2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5170932" y="1498492"/>
            <a:ext cx="3028950" cy="2737484"/>
            <a:chOff x="6894576" y="1997989"/>
            <a:chExt cx="4038600" cy="3649979"/>
          </a:xfrm>
        </p:grpSpPr>
        <p:sp>
          <p:nvSpPr>
            <p:cNvPr id="25" name="object 25"/>
            <p:cNvSpPr/>
            <p:nvPr/>
          </p:nvSpPr>
          <p:spPr>
            <a:xfrm>
              <a:off x="9052560" y="3537204"/>
              <a:ext cx="1545590" cy="495300"/>
            </a:xfrm>
            <a:custGeom>
              <a:avLst/>
              <a:gdLst/>
              <a:ahLst/>
              <a:cxnLst/>
              <a:rect l="l" t="t" r="r" b="b"/>
              <a:pathLst>
                <a:path w="1545590" h="495300">
                  <a:moveTo>
                    <a:pt x="0" y="495300"/>
                  </a:moveTo>
                  <a:lnTo>
                    <a:pt x="751205" y="0"/>
                  </a:lnTo>
                  <a:lnTo>
                    <a:pt x="1545336" y="473710"/>
                  </a:lnTo>
                </a:path>
              </a:pathLst>
            </a:custGeom>
            <a:ln w="12192">
              <a:solidFill>
                <a:srgbClr val="ACAC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28632" y="3390836"/>
              <a:ext cx="364045" cy="36404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681972" y="3406140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133350" y="0"/>
                  </a:moveTo>
                  <a:lnTo>
                    <a:pt x="91196" y="6797"/>
                  </a:lnTo>
                  <a:lnTo>
                    <a:pt x="54589" y="25725"/>
                  </a:lnTo>
                  <a:lnTo>
                    <a:pt x="25725" y="54589"/>
                  </a:lnTo>
                  <a:lnTo>
                    <a:pt x="6797" y="91196"/>
                  </a:lnTo>
                  <a:lnTo>
                    <a:pt x="0" y="133350"/>
                  </a:lnTo>
                  <a:lnTo>
                    <a:pt x="6797" y="175503"/>
                  </a:lnTo>
                  <a:lnTo>
                    <a:pt x="25725" y="212110"/>
                  </a:lnTo>
                  <a:lnTo>
                    <a:pt x="54589" y="240974"/>
                  </a:lnTo>
                  <a:lnTo>
                    <a:pt x="91196" y="259902"/>
                  </a:lnTo>
                  <a:lnTo>
                    <a:pt x="133350" y="266700"/>
                  </a:lnTo>
                  <a:lnTo>
                    <a:pt x="175503" y="259902"/>
                  </a:lnTo>
                  <a:lnTo>
                    <a:pt x="212110" y="240974"/>
                  </a:lnTo>
                  <a:lnTo>
                    <a:pt x="240974" y="212110"/>
                  </a:lnTo>
                  <a:lnTo>
                    <a:pt x="259902" y="175503"/>
                  </a:lnTo>
                  <a:lnTo>
                    <a:pt x="266700" y="133350"/>
                  </a:lnTo>
                  <a:lnTo>
                    <a:pt x="259902" y="91196"/>
                  </a:lnTo>
                  <a:lnTo>
                    <a:pt x="240974" y="54589"/>
                  </a:lnTo>
                  <a:lnTo>
                    <a:pt x="212110" y="25725"/>
                  </a:lnTo>
                  <a:lnTo>
                    <a:pt x="175503" y="6797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719061" y="3442053"/>
              <a:ext cx="196838" cy="19550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15886" y="3438878"/>
              <a:ext cx="203188" cy="20185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759569" y="3598799"/>
              <a:ext cx="119633" cy="4051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781272" y="3438445"/>
              <a:ext cx="98686" cy="8429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797290" y="4068318"/>
              <a:ext cx="2085339" cy="1529080"/>
            </a:xfrm>
            <a:custGeom>
              <a:avLst/>
              <a:gdLst/>
              <a:ahLst/>
              <a:cxnLst/>
              <a:rect l="l" t="t" r="r" b="b"/>
              <a:pathLst>
                <a:path w="2085340" h="1529079">
                  <a:moveTo>
                    <a:pt x="0" y="1528571"/>
                  </a:moveTo>
                  <a:lnTo>
                    <a:pt x="2084831" y="1528571"/>
                  </a:lnTo>
                  <a:lnTo>
                    <a:pt x="2084831" y="0"/>
                  </a:lnTo>
                  <a:lnTo>
                    <a:pt x="0" y="0"/>
                  </a:lnTo>
                  <a:lnTo>
                    <a:pt x="0" y="1528571"/>
                  </a:lnTo>
                  <a:close/>
                </a:path>
              </a:pathLst>
            </a:custGeom>
            <a:ln w="102107">
              <a:solidFill>
                <a:srgbClr val="E28F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944868" y="2671572"/>
              <a:ext cx="2084831" cy="152857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7199376" y="2141220"/>
              <a:ext cx="1550035" cy="494030"/>
            </a:xfrm>
            <a:custGeom>
              <a:avLst/>
              <a:gdLst/>
              <a:ahLst/>
              <a:cxnLst/>
              <a:rect l="l" t="t" r="r" b="b"/>
              <a:pathLst>
                <a:path w="1550034" h="494030">
                  <a:moveTo>
                    <a:pt x="0" y="493775"/>
                  </a:moveTo>
                  <a:lnTo>
                    <a:pt x="753364" y="0"/>
                  </a:lnTo>
                  <a:lnTo>
                    <a:pt x="1549907" y="472313"/>
                  </a:lnTo>
                </a:path>
              </a:pathLst>
            </a:custGeom>
            <a:ln w="12192">
              <a:solidFill>
                <a:srgbClr val="ACAC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778496" y="1997989"/>
              <a:ext cx="364045" cy="36255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831836" y="2013204"/>
              <a:ext cx="266700" cy="265430"/>
            </a:xfrm>
            <a:custGeom>
              <a:avLst/>
              <a:gdLst/>
              <a:ahLst/>
              <a:cxnLst/>
              <a:rect l="l" t="t" r="r" b="b"/>
              <a:pathLst>
                <a:path w="266700" h="265430">
                  <a:moveTo>
                    <a:pt x="133350" y="0"/>
                  </a:moveTo>
                  <a:lnTo>
                    <a:pt x="91196" y="6754"/>
                  </a:lnTo>
                  <a:lnTo>
                    <a:pt x="54589" y="25566"/>
                  </a:lnTo>
                  <a:lnTo>
                    <a:pt x="25725" y="54260"/>
                  </a:lnTo>
                  <a:lnTo>
                    <a:pt x="6797" y="90659"/>
                  </a:lnTo>
                  <a:lnTo>
                    <a:pt x="0" y="132587"/>
                  </a:lnTo>
                  <a:lnTo>
                    <a:pt x="6797" y="174516"/>
                  </a:lnTo>
                  <a:lnTo>
                    <a:pt x="25725" y="210915"/>
                  </a:lnTo>
                  <a:lnTo>
                    <a:pt x="54589" y="239609"/>
                  </a:lnTo>
                  <a:lnTo>
                    <a:pt x="91196" y="258421"/>
                  </a:lnTo>
                  <a:lnTo>
                    <a:pt x="133350" y="265175"/>
                  </a:lnTo>
                  <a:lnTo>
                    <a:pt x="175503" y="258421"/>
                  </a:lnTo>
                  <a:lnTo>
                    <a:pt x="212110" y="239609"/>
                  </a:lnTo>
                  <a:lnTo>
                    <a:pt x="240974" y="210915"/>
                  </a:lnTo>
                  <a:lnTo>
                    <a:pt x="259902" y="174516"/>
                  </a:lnTo>
                  <a:lnTo>
                    <a:pt x="266700" y="132587"/>
                  </a:lnTo>
                  <a:lnTo>
                    <a:pt x="259902" y="90659"/>
                  </a:lnTo>
                  <a:lnTo>
                    <a:pt x="240974" y="54260"/>
                  </a:lnTo>
                  <a:lnTo>
                    <a:pt x="212110" y="25566"/>
                  </a:lnTo>
                  <a:lnTo>
                    <a:pt x="175503" y="6754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868477" y="2046162"/>
              <a:ext cx="195195" cy="19519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865302" y="2042987"/>
              <a:ext cx="201545" cy="20154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09179" y="2202815"/>
              <a:ext cx="117728" cy="4051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31425" y="2043668"/>
              <a:ext cx="96347" cy="8296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6945630" y="2672334"/>
              <a:ext cx="2085339" cy="1529080"/>
            </a:xfrm>
            <a:custGeom>
              <a:avLst/>
              <a:gdLst/>
              <a:ahLst/>
              <a:cxnLst/>
              <a:rect l="l" t="t" r="r" b="b"/>
              <a:pathLst>
                <a:path w="2085340" h="1529079">
                  <a:moveTo>
                    <a:pt x="0" y="1528571"/>
                  </a:moveTo>
                  <a:lnTo>
                    <a:pt x="2084831" y="1528571"/>
                  </a:lnTo>
                  <a:lnTo>
                    <a:pt x="2084831" y="0"/>
                  </a:lnTo>
                  <a:lnTo>
                    <a:pt x="0" y="0"/>
                  </a:lnTo>
                  <a:lnTo>
                    <a:pt x="0" y="1528571"/>
                  </a:lnTo>
                  <a:close/>
                </a:path>
              </a:pathLst>
            </a:custGeom>
            <a:ln w="102107">
              <a:solidFill>
                <a:srgbClr val="ADC7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1308556" y="393477"/>
            <a:ext cx="6304121" cy="9791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015796" marR="1072934" algn="ctr">
              <a:lnSpc>
                <a:spcPct val="100000"/>
              </a:lnSpc>
              <a:spcBef>
                <a:spcPts val="70"/>
              </a:spcBef>
            </a:pPr>
            <a:r>
              <a:rPr sz="2100" spc="-4" dirty="0">
                <a:latin typeface="Calibri Light" panose="020F0302020204030204"/>
                <a:cs typeface="Calibri Light" panose="020F0302020204030204"/>
              </a:rPr>
              <a:t>EM</a:t>
            </a:r>
            <a:r>
              <a:rPr sz="2100" spc="-11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100" spc="-53" dirty="0">
                <a:latin typeface="Calibri Light" panose="020F0302020204030204"/>
                <a:cs typeface="Calibri Light" panose="020F0302020204030204"/>
              </a:rPr>
              <a:t>HÃY</a:t>
            </a:r>
            <a:r>
              <a:rPr sz="210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100" spc="-4" dirty="0">
                <a:latin typeface="Calibri Light" panose="020F0302020204030204"/>
                <a:cs typeface="Calibri Light" panose="020F0302020204030204"/>
              </a:rPr>
              <a:t>KỂ</a:t>
            </a:r>
            <a:r>
              <a:rPr sz="210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100" spc="-8" dirty="0">
                <a:latin typeface="Calibri Light" panose="020F0302020204030204"/>
                <a:cs typeface="Calibri Light" panose="020F0302020204030204"/>
              </a:rPr>
              <a:t>THÊM NHỮNG</a:t>
            </a:r>
            <a:r>
              <a:rPr sz="2100" spc="1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100" spc="-8" dirty="0">
                <a:latin typeface="Calibri Light" panose="020F0302020204030204"/>
                <a:cs typeface="Calibri Light" panose="020F0302020204030204"/>
              </a:rPr>
              <a:t>HOẠT</a:t>
            </a:r>
            <a:r>
              <a:rPr sz="2100" spc="8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100" spc="-8" dirty="0">
                <a:latin typeface="Calibri Light" panose="020F0302020204030204"/>
                <a:cs typeface="Calibri Light" panose="020F0302020204030204"/>
              </a:rPr>
              <a:t>ĐỘNG </a:t>
            </a:r>
            <a:r>
              <a:rPr sz="2100" spc="-461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100" spc="-4" dirty="0">
                <a:latin typeface="Calibri Light" panose="020F0302020204030204"/>
                <a:cs typeface="Calibri Light" panose="020F0302020204030204"/>
              </a:rPr>
              <a:t>THỂ</a:t>
            </a:r>
            <a:r>
              <a:rPr sz="210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100" spc="-4" dirty="0">
                <a:latin typeface="Calibri Light" panose="020F0302020204030204"/>
                <a:cs typeface="Calibri Light" panose="020F0302020204030204"/>
              </a:rPr>
              <a:t>HIỆN</a:t>
            </a:r>
            <a:r>
              <a:rPr sz="2100" spc="8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100" spc="-4" dirty="0">
                <a:latin typeface="Calibri Light" panose="020F0302020204030204"/>
                <a:cs typeface="Calibri Light" panose="020F0302020204030204"/>
              </a:rPr>
              <a:t>SỰ</a:t>
            </a:r>
            <a:r>
              <a:rPr sz="2100" spc="4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100" spc="-4" dirty="0">
                <a:latin typeface="Calibri Light" panose="020F0302020204030204"/>
                <a:cs typeface="Calibri Light" panose="020F0302020204030204"/>
              </a:rPr>
              <a:t>SIÊNG</a:t>
            </a:r>
            <a:r>
              <a:rPr sz="2100" spc="11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100" spc="-4" dirty="0">
                <a:latin typeface="Calibri Light" panose="020F0302020204030204"/>
                <a:cs typeface="Calibri Light" panose="020F0302020204030204"/>
              </a:rPr>
              <a:t>NĂNG,</a:t>
            </a:r>
            <a:r>
              <a:rPr sz="2100" spc="11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100" spc="-4" dirty="0">
                <a:latin typeface="Calibri Light" panose="020F0302020204030204"/>
                <a:cs typeface="Calibri Light" panose="020F0302020204030204"/>
              </a:rPr>
              <a:t>KIÊN</a:t>
            </a:r>
            <a:r>
              <a:rPr sz="2100" spc="4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100" spc="-4" dirty="0">
                <a:latin typeface="Calibri Light" panose="020F0302020204030204"/>
                <a:cs typeface="Calibri Light" panose="020F0302020204030204"/>
              </a:rPr>
              <a:t>TRÌ</a:t>
            </a:r>
            <a:endParaRPr sz="2100" dirty="0">
              <a:latin typeface="Calibri Light" panose="020F0302020204030204"/>
              <a:cs typeface="Calibri Light" panose="020F0302020204030204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100" spc="-8" dirty="0">
                <a:latin typeface="Calibri Light" panose="020F0302020204030204"/>
                <a:cs typeface="Calibri Light" panose="020F0302020204030204"/>
              </a:rPr>
              <a:t>TRONG</a:t>
            </a:r>
            <a:r>
              <a:rPr sz="2100" spc="4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100" spc="-8" dirty="0">
                <a:latin typeface="Calibri Light" panose="020F0302020204030204"/>
                <a:cs typeface="Calibri Light" panose="020F0302020204030204"/>
              </a:rPr>
              <a:t>HỌC</a:t>
            </a:r>
            <a:r>
              <a:rPr sz="2100" spc="1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100" spc="-75" dirty="0">
                <a:latin typeface="Calibri Light" panose="020F0302020204030204"/>
                <a:cs typeface="Calibri Light" panose="020F0302020204030204"/>
              </a:rPr>
              <a:t>TẬP,</a:t>
            </a:r>
            <a:r>
              <a:rPr sz="2100" spc="11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100" spc="-11" dirty="0">
                <a:latin typeface="Calibri Light" panose="020F0302020204030204"/>
                <a:cs typeface="Calibri Light" panose="020F0302020204030204"/>
              </a:rPr>
              <a:t>LAO</a:t>
            </a:r>
            <a:r>
              <a:rPr sz="2100" spc="11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100" spc="-8" dirty="0">
                <a:latin typeface="Calibri Light" panose="020F0302020204030204"/>
                <a:cs typeface="Calibri Light" panose="020F0302020204030204"/>
              </a:rPr>
              <a:t>ĐỘNG</a:t>
            </a:r>
            <a:r>
              <a:rPr sz="2100" spc="11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100" spc="-49" dirty="0">
                <a:latin typeface="Calibri Light" panose="020F0302020204030204"/>
                <a:cs typeface="Calibri Light" panose="020F0302020204030204"/>
              </a:rPr>
              <a:t>VÀ</a:t>
            </a:r>
            <a:r>
              <a:rPr sz="2100" spc="8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100" spc="-8" dirty="0">
                <a:latin typeface="Calibri Light" panose="020F0302020204030204"/>
                <a:cs typeface="Calibri Light" panose="020F0302020204030204"/>
              </a:rPr>
              <a:t>CUỘC</a:t>
            </a:r>
            <a:r>
              <a:rPr sz="2100" spc="8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100" spc="-8" dirty="0">
                <a:latin typeface="Calibri Light" panose="020F0302020204030204"/>
                <a:cs typeface="Calibri Light" panose="020F0302020204030204"/>
              </a:rPr>
              <a:t>SỐNG</a:t>
            </a:r>
            <a:r>
              <a:rPr sz="2100" spc="19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100" spc="-8" dirty="0">
                <a:latin typeface="Calibri Light" panose="020F0302020204030204"/>
                <a:cs typeface="Calibri Light" panose="020F0302020204030204"/>
              </a:rPr>
              <a:t>HÀNG</a:t>
            </a:r>
            <a:r>
              <a:rPr sz="2100" spc="19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100" spc="-38" dirty="0">
                <a:latin typeface="Calibri Light" panose="020F0302020204030204"/>
                <a:cs typeface="Calibri Light" panose="020F0302020204030204"/>
              </a:rPr>
              <a:t>NGÀY?</a:t>
            </a:r>
            <a:endParaRPr sz="2100" dirty="0">
              <a:latin typeface="Calibri Light" panose="020F0302020204030204"/>
              <a:cs typeface="Calibri Light" panose="020F0302020204030204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2355725" y="1498492"/>
            <a:ext cx="1640205" cy="1690688"/>
            <a:chOff x="3140964" y="1997989"/>
            <a:chExt cx="2186940" cy="2254250"/>
          </a:xfrm>
        </p:grpSpPr>
        <p:pic>
          <p:nvPicPr>
            <p:cNvPr id="44" name="object 4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191256" y="2671572"/>
              <a:ext cx="2083308" cy="1528571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3445764" y="2141220"/>
              <a:ext cx="1546860" cy="494030"/>
            </a:xfrm>
            <a:custGeom>
              <a:avLst/>
              <a:gdLst/>
              <a:ahLst/>
              <a:cxnLst/>
              <a:rect l="l" t="t" r="r" b="b"/>
              <a:pathLst>
                <a:path w="1546860" h="494030">
                  <a:moveTo>
                    <a:pt x="0" y="493775"/>
                  </a:moveTo>
                  <a:lnTo>
                    <a:pt x="751966" y="0"/>
                  </a:lnTo>
                  <a:lnTo>
                    <a:pt x="1546860" y="472313"/>
                  </a:lnTo>
                </a:path>
              </a:pathLst>
            </a:custGeom>
            <a:ln w="12192">
              <a:solidFill>
                <a:srgbClr val="ACAC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023360" y="1997989"/>
              <a:ext cx="364045" cy="362559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4076700" y="2013204"/>
              <a:ext cx="266700" cy="265430"/>
            </a:xfrm>
            <a:custGeom>
              <a:avLst/>
              <a:gdLst/>
              <a:ahLst/>
              <a:cxnLst/>
              <a:rect l="l" t="t" r="r" b="b"/>
              <a:pathLst>
                <a:path w="266700" h="265430">
                  <a:moveTo>
                    <a:pt x="133350" y="0"/>
                  </a:moveTo>
                  <a:lnTo>
                    <a:pt x="91196" y="6754"/>
                  </a:lnTo>
                  <a:lnTo>
                    <a:pt x="54589" y="25566"/>
                  </a:lnTo>
                  <a:lnTo>
                    <a:pt x="25725" y="54260"/>
                  </a:lnTo>
                  <a:lnTo>
                    <a:pt x="6797" y="90659"/>
                  </a:lnTo>
                  <a:lnTo>
                    <a:pt x="0" y="132587"/>
                  </a:lnTo>
                  <a:lnTo>
                    <a:pt x="6797" y="174516"/>
                  </a:lnTo>
                  <a:lnTo>
                    <a:pt x="25725" y="210915"/>
                  </a:lnTo>
                  <a:lnTo>
                    <a:pt x="54589" y="239609"/>
                  </a:lnTo>
                  <a:lnTo>
                    <a:pt x="91196" y="258421"/>
                  </a:lnTo>
                  <a:lnTo>
                    <a:pt x="133350" y="265175"/>
                  </a:lnTo>
                  <a:lnTo>
                    <a:pt x="175503" y="258421"/>
                  </a:lnTo>
                  <a:lnTo>
                    <a:pt x="212110" y="239609"/>
                  </a:lnTo>
                  <a:lnTo>
                    <a:pt x="240974" y="210915"/>
                  </a:lnTo>
                  <a:lnTo>
                    <a:pt x="259902" y="174516"/>
                  </a:lnTo>
                  <a:lnTo>
                    <a:pt x="266700" y="132587"/>
                  </a:lnTo>
                  <a:lnTo>
                    <a:pt x="259902" y="90659"/>
                  </a:lnTo>
                  <a:lnTo>
                    <a:pt x="240974" y="54260"/>
                  </a:lnTo>
                  <a:lnTo>
                    <a:pt x="212110" y="25566"/>
                  </a:lnTo>
                  <a:lnTo>
                    <a:pt x="175503" y="6754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113536" y="2045995"/>
              <a:ext cx="196963" cy="19552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110361" y="2042820"/>
              <a:ext cx="203313" cy="20187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154170" y="2202815"/>
              <a:ext cx="119633" cy="4051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175766" y="2043033"/>
              <a:ext cx="98686" cy="84296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3192018" y="2672334"/>
              <a:ext cx="2085339" cy="1529080"/>
            </a:xfrm>
            <a:custGeom>
              <a:avLst/>
              <a:gdLst/>
              <a:ahLst/>
              <a:cxnLst/>
              <a:rect l="l" t="t" r="r" b="b"/>
              <a:pathLst>
                <a:path w="2085339" h="1529079">
                  <a:moveTo>
                    <a:pt x="0" y="1528571"/>
                  </a:moveTo>
                  <a:lnTo>
                    <a:pt x="2084832" y="1528571"/>
                  </a:lnTo>
                  <a:lnTo>
                    <a:pt x="2084832" y="0"/>
                  </a:lnTo>
                  <a:lnTo>
                    <a:pt x="0" y="0"/>
                  </a:lnTo>
                  <a:lnTo>
                    <a:pt x="0" y="1528571"/>
                  </a:lnTo>
                  <a:close/>
                </a:path>
              </a:pathLst>
            </a:custGeom>
            <a:ln w="102107">
              <a:solidFill>
                <a:srgbClr val="ADC7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1" name="Google Shape;2221;p53"/>
          <p:cNvGrpSpPr/>
          <p:nvPr/>
        </p:nvGrpSpPr>
        <p:grpSpPr>
          <a:xfrm>
            <a:off x="3657609" y="1579251"/>
            <a:ext cx="2270531" cy="2706778"/>
            <a:chOff x="1282190" y="1486412"/>
            <a:chExt cx="1838815" cy="2706778"/>
          </a:xfrm>
        </p:grpSpPr>
        <p:grpSp>
          <p:nvGrpSpPr>
            <p:cNvPr id="2222" name="Google Shape;2222;p53"/>
            <p:cNvGrpSpPr/>
            <p:nvPr/>
          </p:nvGrpSpPr>
          <p:grpSpPr>
            <a:xfrm>
              <a:off x="1282190" y="1776851"/>
              <a:ext cx="1838815" cy="2416338"/>
              <a:chOff x="3109075" y="715403"/>
              <a:chExt cx="1313439" cy="1136566"/>
            </a:xfrm>
          </p:grpSpPr>
          <p:sp>
            <p:nvSpPr>
              <p:cNvPr id="2223" name="Google Shape;2223;p53"/>
              <p:cNvSpPr/>
              <p:nvPr/>
            </p:nvSpPr>
            <p:spPr>
              <a:xfrm>
                <a:off x="3116665" y="722234"/>
                <a:ext cx="1305849" cy="1124992"/>
              </a:xfrm>
              <a:custGeom>
                <a:avLst/>
                <a:gdLst/>
                <a:ahLst/>
                <a:cxnLst/>
                <a:rect l="l" t="t" r="r" b="b"/>
                <a:pathLst>
                  <a:path w="34412" h="29646" extrusionOk="0">
                    <a:moveTo>
                      <a:pt x="26988" y="0"/>
                    </a:moveTo>
                    <a:cubicBezTo>
                      <a:pt x="18118" y="0"/>
                      <a:pt x="9252" y="106"/>
                      <a:pt x="402" y="146"/>
                    </a:cubicBezTo>
                    <a:cubicBezTo>
                      <a:pt x="101" y="4908"/>
                      <a:pt x="1" y="9720"/>
                      <a:pt x="1" y="14507"/>
                    </a:cubicBezTo>
                    <a:cubicBezTo>
                      <a:pt x="1" y="17289"/>
                      <a:pt x="51" y="20071"/>
                      <a:pt x="126" y="22828"/>
                    </a:cubicBezTo>
                    <a:cubicBezTo>
                      <a:pt x="151" y="24106"/>
                      <a:pt x="51" y="25535"/>
                      <a:pt x="326" y="26788"/>
                    </a:cubicBezTo>
                    <a:cubicBezTo>
                      <a:pt x="652" y="28342"/>
                      <a:pt x="2031" y="29570"/>
                      <a:pt x="3635" y="29645"/>
                    </a:cubicBezTo>
                    <a:lnTo>
                      <a:pt x="3835" y="29645"/>
                    </a:lnTo>
                    <a:cubicBezTo>
                      <a:pt x="3885" y="29595"/>
                      <a:pt x="3936" y="29520"/>
                      <a:pt x="4036" y="29520"/>
                    </a:cubicBezTo>
                    <a:cubicBezTo>
                      <a:pt x="8161" y="29188"/>
                      <a:pt x="12323" y="29075"/>
                      <a:pt x="16491" y="29075"/>
                    </a:cubicBezTo>
                    <a:cubicBezTo>
                      <a:pt x="21438" y="29075"/>
                      <a:pt x="26393" y="29233"/>
                      <a:pt x="31304" y="29369"/>
                    </a:cubicBezTo>
                    <a:cubicBezTo>
                      <a:pt x="31329" y="29369"/>
                      <a:pt x="31354" y="29395"/>
                      <a:pt x="31354" y="29395"/>
                    </a:cubicBezTo>
                    <a:cubicBezTo>
                      <a:pt x="34412" y="28116"/>
                      <a:pt x="33560" y="23154"/>
                      <a:pt x="33535" y="20422"/>
                    </a:cubicBezTo>
                    <a:cubicBezTo>
                      <a:pt x="33510" y="17916"/>
                      <a:pt x="33510" y="15409"/>
                      <a:pt x="33485" y="12928"/>
                    </a:cubicBezTo>
                    <a:cubicBezTo>
                      <a:pt x="33434" y="8617"/>
                      <a:pt x="33384" y="4332"/>
                      <a:pt x="33384" y="21"/>
                    </a:cubicBezTo>
                    <a:cubicBezTo>
                      <a:pt x="31252" y="6"/>
                      <a:pt x="29120" y="0"/>
                      <a:pt x="26988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24" name="Google Shape;2224;p53"/>
              <p:cNvSpPr/>
              <p:nvPr/>
            </p:nvSpPr>
            <p:spPr>
              <a:xfrm>
                <a:off x="3109075" y="715403"/>
                <a:ext cx="1294427" cy="1136566"/>
              </a:xfrm>
              <a:custGeom>
                <a:avLst/>
                <a:gdLst/>
                <a:ahLst/>
                <a:cxnLst/>
                <a:rect l="l" t="t" r="r" b="b"/>
                <a:pathLst>
                  <a:path w="34111" h="29951" extrusionOk="0">
                    <a:moveTo>
                      <a:pt x="33386" y="402"/>
                    </a:moveTo>
                    <a:lnTo>
                      <a:pt x="33559" y="20602"/>
                    </a:lnTo>
                    <a:cubicBezTo>
                      <a:pt x="33584" y="22256"/>
                      <a:pt x="33785" y="23885"/>
                      <a:pt x="33634" y="25489"/>
                    </a:cubicBezTo>
                    <a:cubicBezTo>
                      <a:pt x="33584" y="26291"/>
                      <a:pt x="33434" y="27093"/>
                      <a:pt x="33108" y="27795"/>
                    </a:cubicBezTo>
                    <a:cubicBezTo>
                      <a:pt x="32782" y="28522"/>
                      <a:pt x="32231" y="29123"/>
                      <a:pt x="31504" y="29399"/>
                    </a:cubicBezTo>
                    <a:lnTo>
                      <a:pt x="31454" y="29399"/>
                    </a:lnTo>
                    <a:lnTo>
                      <a:pt x="31354" y="29374"/>
                    </a:lnTo>
                    <a:lnTo>
                      <a:pt x="30702" y="29374"/>
                    </a:lnTo>
                    <a:lnTo>
                      <a:pt x="29850" y="29349"/>
                    </a:lnTo>
                    <a:lnTo>
                      <a:pt x="28121" y="29274"/>
                    </a:lnTo>
                    <a:lnTo>
                      <a:pt x="24662" y="29199"/>
                    </a:lnTo>
                    <a:cubicBezTo>
                      <a:pt x="22381" y="29148"/>
                      <a:pt x="20075" y="29098"/>
                      <a:pt x="17770" y="29098"/>
                    </a:cubicBezTo>
                    <a:cubicBezTo>
                      <a:pt x="17225" y="29092"/>
                      <a:pt x="16681" y="29089"/>
                      <a:pt x="16137" y="29089"/>
                    </a:cubicBezTo>
                    <a:cubicBezTo>
                      <a:pt x="14377" y="29089"/>
                      <a:pt x="12620" y="29122"/>
                      <a:pt x="10877" y="29199"/>
                    </a:cubicBezTo>
                    <a:lnTo>
                      <a:pt x="7419" y="29374"/>
                    </a:lnTo>
                    <a:lnTo>
                      <a:pt x="5689" y="29474"/>
                    </a:lnTo>
                    <a:lnTo>
                      <a:pt x="4837" y="29549"/>
                    </a:lnTo>
                    <a:lnTo>
                      <a:pt x="4411" y="29575"/>
                    </a:lnTo>
                    <a:cubicBezTo>
                      <a:pt x="4336" y="29575"/>
                      <a:pt x="4286" y="29575"/>
                      <a:pt x="4186" y="29600"/>
                    </a:cubicBezTo>
                    <a:cubicBezTo>
                      <a:pt x="4093" y="29600"/>
                      <a:pt x="4028" y="29655"/>
                      <a:pt x="3980" y="29724"/>
                    </a:cubicBezTo>
                    <a:lnTo>
                      <a:pt x="3980" y="29724"/>
                    </a:lnTo>
                    <a:cubicBezTo>
                      <a:pt x="3357" y="29708"/>
                      <a:pt x="2759" y="29511"/>
                      <a:pt x="2231" y="29199"/>
                    </a:cubicBezTo>
                    <a:cubicBezTo>
                      <a:pt x="1704" y="28848"/>
                      <a:pt x="1253" y="28372"/>
                      <a:pt x="953" y="27820"/>
                    </a:cubicBezTo>
                    <a:cubicBezTo>
                      <a:pt x="652" y="27244"/>
                      <a:pt x="552" y="26617"/>
                      <a:pt x="501" y="25965"/>
                    </a:cubicBezTo>
                    <a:cubicBezTo>
                      <a:pt x="451" y="25314"/>
                      <a:pt x="476" y="24662"/>
                      <a:pt x="476" y="24011"/>
                    </a:cubicBezTo>
                    <a:cubicBezTo>
                      <a:pt x="476" y="21354"/>
                      <a:pt x="426" y="18747"/>
                      <a:pt x="376" y="16091"/>
                    </a:cubicBezTo>
                    <a:cubicBezTo>
                      <a:pt x="351" y="13484"/>
                      <a:pt x="376" y="10853"/>
                      <a:pt x="451" y="8221"/>
                    </a:cubicBezTo>
                    <a:cubicBezTo>
                      <a:pt x="500" y="5648"/>
                      <a:pt x="621" y="3074"/>
                      <a:pt x="767" y="501"/>
                    </a:cubicBezTo>
                    <a:lnTo>
                      <a:pt x="767" y="501"/>
                    </a:lnTo>
                    <a:lnTo>
                      <a:pt x="33386" y="402"/>
                    </a:lnTo>
                    <a:close/>
                    <a:moveTo>
                      <a:pt x="33584" y="0"/>
                    </a:moveTo>
                    <a:lnTo>
                      <a:pt x="602" y="126"/>
                    </a:lnTo>
                    <a:lnTo>
                      <a:pt x="426" y="151"/>
                    </a:lnTo>
                    <a:lnTo>
                      <a:pt x="401" y="301"/>
                    </a:lnTo>
                    <a:cubicBezTo>
                      <a:pt x="251" y="2933"/>
                      <a:pt x="151" y="5564"/>
                      <a:pt x="100" y="8196"/>
                    </a:cubicBezTo>
                    <a:cubicBezTo>
                      <a:pt x="50" y="10828"/>
                      <a:pt x="0" y="13484"/>
                      <a:pt x="50" y="16116"/>
                    </a:cubicBezTo>
                    <a:lnTo>
                      <a:pt x="176" y="24011"/>
                    </a:lnTo>
                    <a:cubicBezTo>
                      <a:pt x="176" y="24662"/>
                      <a:pt x="176" y="25314"/>
                      <a:pt x="226" y="25991"/>
                    </a:cubicBezTo>
                    <a:cubicBezTo>
                      <a:pt x="301" y="26642"/>
                      <a:pt x="401" y="27319"/>
                      <a:pt x="727" y="27945"/>
                    </a:cubicBezTo>
                    <a:cubicBezTo>
                      <a:pt x="1053" y="28547"/>
                      <a:pt x="1529" y="29048"/>
                      <a:pt x="2105" y="29399"/>
                    </a:cubicBezTo>
                    <a:cubicBezTo>
                      <a:pt x="2682" y="29775"/>
                      <a:pt x="3384" y="29950"/>
                      <a:pt x="4035" y="29950"/>
                    </a:cubicBezTo>
                    <a:lnTo>
                      <a:pt x="4136" y="29950"/>
                    </a:lnTo>
                    <a:lnTo>
                      <a:pt x="4161" y="29875"/>
                    </a:lnTo>
                    <a:cubicBezTo>
                      <a:pt x="4161" y="29850"/>
                      <a:pt x="4186" y="29825"/>
                      <a:pt x="4236" y="29825"/>
                    </a:cubicBezTo>
                    <a:lnTo>
                      <a:pt x="4436" y="29800"/>
                    </a:lnTo>
                    <a:lnTo>
                      <a:pt x="4862" y="29775"/>
                    </a:lnTo>
                    <a:lnTo>
                      <a:pt x="5714" y="29700"/>
                    </a:lnTo>
                    <a:lnTo>
                      <a:pt x="7444" y="29600"/>
                    </a:lnTo>
                    <a:cubicBezTo>
                      <a:pt x="8572" y="29524"/>
                      <a:pt x="9725" y="29499"/>
                      <a:pt x="10877" y="29474"/>
                    </a:cubicBezTo>
                    <a:cubicBezTo>
                      <a:pt x="13183" y="29449"/>
                      <a:pt x="15464" y="29424"/>
                      <a:pt x="17770" y="29424"/>
                    </a:cubicBezTo>
                    <a:cubicBezTo>
                      <a:pt x="20075" y="29449"/>
                      <a:pt x="22356" y="29474"/>
                      <a:pt x="24662" y="29549"/>
                    </a:cubicBezTo>
                    <a:lnTo>
                      <a:pt x="31529" y="29725"/>
                    </a:lnTo>
                    <a:lnTo>
                      <a:pt x="31629" y="29725"/>
                    </a:lnTo>
                    <a:cubicBezTo>
                      <a:pt x="32431" y="29399"/>
                      <a:pt x="33058" y="28722"/>
                      <a:pt x="33409" y="27945"/>
                    </a:cubicBezTo>
                    <a:cubicBezTo>
                      <a:pt x="33760" y="27168"/>
                      <a:pt x="33910" y="26341"/>
                      <a:pt x="33985" y="25514"/>
                    </a:cubicBezTo>
                    <a:cubicBezTo>
                      <a:pt x="34111" y="23860"/>
                      <a:pt x="33910" y="22231"/>
                      <a:pt x="33885" y="20602"/>
                    </a:cubicBezTo>
                    <a:lnTo>
                      <a:pt x="33760" y="201"/>
                    </a:lnTo>
                    <a:lnTo>
                      <a:pt x="337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25" name="Google Shape;2225;p53"/>
            <p:cNvGrpSpPr/>
            <p:nvPr/>
          </p:nvGrpSpPr>
          <p:grpSpPr>
            <a:xfrm>
              <a:off x="1303598" y="1486412"/>
              <a:ext cx="1776231" cy="362376"/>
              <a:chOff x="3124292" y="481000"/>
              <a:chExt cx="1268737" cy="258840"/>
            </a:xfrm>
          </p:grpSpPr>
          <p:sp>
            <p:nvSpPr>
              <p:cNvPr id="2226" name="Google Shape;2226;p53"/>
              <p:cNvSpPr/>
              <p:nvPr/>
            </p:nvSpPr>
            <p:spPr>
              <a:xfrm>
                <a:off x="3131882" y="487679"/>
                <a:ext cx="1254506" cy="245938"/>
              </a:xfrm>
              <a:custGeom>
                <a:avLst/>
                <a:gdLst/>
                <a:ahLst/>
                <a:cxnLst/>
                <a:rect l="l" t="t" r="r" b="b"/>
                <a:pathLst>
                  <a:path w="33059" h="6481" extrusionOk="0">
                    <a:moveTo>
                      <a:pt x="5062" y="1"/>
                    </a:moveTo>
                    <a:cubicBezTo>
                      <a:pt x="3698" y="1"/>
                      <a:pt x="2334" y="120"/>
                      <a:pt x="1329" y="1164"/>
                    </a:cubicBezTo>
                    <a:cubicBezTo>
                      <a:pt x="477" y="2067"/>
                      <a:pt x="251" y="3119"/>
                      <a:pt x="1" y="4272"/>
                    </a:cubicBezTo>
                    <a:cubicBezTo>
                      <a:pt x="51" y="4322"/>
                      <a:pt x="101" y="4372"/>
                      <a:pt x="101" y="4473"/>
                    </a:cubicBezTo>
                    <a:cubicBezTo>
                      <a:pt x="51" y="4949"/>
                      <a:pt x="26" y="5826"/>
                      <a:pt x="1" y="6327"/>
                    </a:cubicBezTo>
                    <a:cubicBezTo>
                      <a:pt x="5595" y="6404"/>
                      <a:pt x="11234" y="6481"/>
                      <a:pt x="16867" y="6481"/>
                    </a:cubicBezTo>
                    <a:cubicBezTo>
                      <a:pt x="22262" y="6481"/>
                      <a:pt x="27649" y="6410"/>
                      <a:pt x="32983" y="6202"/>
                    </a:cubicBezTo>
                    <a:cubicBezTo>
                      <a:pt x="32958" y="5550"/>
                      <a:pt x="32958" y="4272"/>
                      <a:pt x="32958" y="3620"/>
                    </a:cubicBezTo>
                    <a:cubicBezTo>
                      <a:pt x="32958" y="3520"/>
                      <a:pt x="32983" y="3445"/>
                      <a:pt x="33059" y="3395"/>
                    </a:cubicBezTo>
                    <a:cubicBezTo>
                      <a:pt x="33041" y="466"/>
                      <a:pt x="29686" y="41"/>
                      <a:pt x="26728" y="41"/>
                    </a:cubicBezTo>
                    <a:cubicBezTo>
                      <a:pt x="25517" y="41"/>
                      <a:pt x="24372" y="112"/>
                      <a:pt x="23551" y="112"/>
                    </a:cubicBezTo>
                    <a:cubicBezTo>
                      <a:pt x="23511" y="112"/>
                      <a:pt x="23472" y="112"/>
                      <a:pt x="23434" y="112"/>
                    </a:cubicBezTo>
                    <a:cubicBezTo>
                      <a:pt x="20652" y="112"/>
                      <a:pt x="17870" y="87"/>
                      <a:pt x="15088" y="62"/>
                    </a:cubicBezTo>
                    <a:cubicBezTo>
                      <a:pt x="12131" y="62"/>
                      <a:pt x="9199" y="36"/>
                      <a:pt x="6266" y="11"/>
                    </a:cubicBezTo>
                    <a:cubicBezTo>
                      <a:pt x="5871" y="11"/>
                      <a:pt x="5467" y="1"/>
                      <a:pt x="50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27" name="Google Shape;2227;p53"/>
              <p:cNvSpPr/>
              <p:nvPr/>
            </p:nvSpPr>
            <p:spPr>
              <a:xfrm>
                <a:off x="3124292" y="481000"/>
                <a:ext cx="1268737" cy="258840"/>
              </a:xfrm>
              <a:custGeom>
                <a:avLst/>
                <a:gdLst/>
                <a:ahLst/>
                <a:cxnLst/>
                <a:rect l="l" t="t" r="r" b="b"/>
                <a:pathLst>
                  <a:path w="33434" h="6821" extrusionOk="0">
                    <a:moveTo>
                      <a:pt x="4787" y="363"/>
                    </a:moveTo>
                    <a:cubicBezTo>
                      <a:pt x="5539" y="363"/>
                      <a:pt x="6341" y="388"/>
                      <a:pt x="7093" y="388"/>
                    </a:cubicBezTo>
                    <a:lnTo>
                      <a:pt x="16391" y="463"/>
                    </a:lnTo>
                    <a:lnTo>
                      <a:pt x="21028" y="488"/>
                    </a:lnTo>
                    <a:cubicBezTo>
                      <a:pt x="21649" y="488"/>
                      <a:pt x="22271" y="492"/>
                      <a:pt x="22893" y="492"/>
                    </a:cubicBezTo>
                    <a:cubicBezTo>
                      <a:pt x="23825" y="492"/>
                      <a:pt x="24757" y="483"/>
                      <a:pt x="25690" y="438"/>
                    </a:cubicBezTo>
                    <a:cubicBezTo>
                      <a:pt x="26183" y="422"/>
                      <a:pt x="26679" y="408"/>
                      <a:pt x="27174" y="408"/>
                    </a:cubicBezTo>
                    <a:cubicBezTo>
                      <a:pt x="28214" y="408"/>
                      <a:pt x="29250" y="468"/>
                      <a:pt x="30251" y="689"/>
                    </a:cubicBezTo>
                    <a:cubicBezTo>
                      <a:pt x="31003" y="864"/>
                      <a:pt x="31705" y="1140"/>
                      <a:pt x="32256" y="1616"/>
                    </a:cubicBezTo>
                    <a:cubicBezTo>
                      <a:pt x="32791" y="2102"/>
                      <a:pt x="33066" y="2800"/>
                      <a:pt x="33082" y="3504"/>
                    </a:cubicBezTo>
                    <a:lnTo>
                      <a:pt x="33082" y="3504"/>
                    </a:lnTo>
                    <a:cubicBezTo>
                      <a:pt x="33016" y="3593"/>
                      <a:pt x="32983" y="3695"/>
                      <a:pt x="32983" y="3796"/>
                    </a:cubicBezTo>
                    <a:lnTo>
                      <a:pt x="33006" y="6233"/>
                    </a:lnTo>
                    <a:lnTo>
                      <a:pt x="33006" y="6233"/>
                    </a:lnTo>
                    <a:cubicBezTo>
                      <a:pt x="30324" y="6330"/>
                      <a:pt x="27618" y="6379"/>
                      <a:pt x="24913" y="6428"/>
                    </a:cubicBezTo>
                    <a:lnTo>
                      <a:pt x="20802" y="6478"/>
                    </a:lnTo>
                    <a:cubicBezTo>
                      <a:pt x="19424" y="6478"/>
                      <a:pt x="18045" y="6478"/>
                      <a:pt x="16692" y="6528"/>
                    </a:cubicBezTo>
                    <a:cubicBezTo>
                      <a:pt x="16233" y="6537"/>
                      <a:pt x="15773" y="6539"/>
                      <a:pt x="15314" y="6539"/>
                    </a:cubicBezTo>
                    <a:cubicBezTo>
                      <a:pt x="14395" y="6539"/>
                      <a:pt x="13476" y="6528"/>
                      <a:pt x="12557" y="6528"/>
                    </a:cubicBezTo>
                    <a:lnTo>
                      <a:pt x="8446" y="6453"/>
                    </a:lnTo>
                    <a:lnTo>
                      <a:pt x="364" y="6330"/>
                    </a:lnTo>
                    <a:lnTo>
                      <a:pt x="364" y="6330"/>
                    </a:lnTo>
                    <a:lnTo>
                      <a:pt x="426" y="5476"/>
                    </a:lnTo>
                    <a:lnTo>
                      <a:pt x="451" y="4949"/>
                    </a:lnTo>
                    <a:lnTo>
                      <a:pt x="476" y="4674"/>
                    </a:lnTo>
                    <a:cubicBezTo>
                      <a:pt x="476" y="4649"/>
                      <a:pt x="476" y="4548"/>
                      <a:pt x="451" y="4473"/>
                    </a:cubicBezTo>
                    <a:cubicBezTo>
                      <a:pt x="438" y="4435"/>
                      <a:pt x="419" y="4402"/>
                      <a:pt x="396" y="4374"/>
                    </a:cubicBezTo>
                    <a:lnTo>
                      <a:pt x="396" y="4374"/>
                    </a:lnTo>
                    <a:cubicBezTo>
                      <a:pt x="542" y="3655"/>
                      <a:pt x="717" y="2941"/>
                      <a:pt x="1053" y="2318"/>
                    </a:cubicBezTo>
                    <a:cubicBezTo>
                      <a:pt x="1404" y="1666"/>
                      <a:pt x="1930" y="1115"/>
                      <a:pt x="2607" y="789"/>
                    </a:cubicBezTo>
                    <a:cubicBezTo>
                      <a:pt x="3258" y="488"/>
                      <a:pt x="4035" y="388"/>
                      <a:pt x="4787" y="363"/>
                    </a:cubicBezTo>
                    <a:close/>
                    <a:moveTo>
                      <a:pt x="5564" y="1"/>
                    </a:moveTo>
                    <a:cubicBezTo>
                      <a:pt x="5305" y="1"/>
                      <a:pt x="5046" y="4"/>
                      <a:pt x="4787" y="12"/>
                    </a:cubicBezTo>
                    <a:cubicBezTo>
                      <a:pt x="4010" y="37"/>
                      <a:pt x="3183" y="112"/>
                      <a:pt x="2456" y="463"/>
                    </a:cubicBezTo>
                    <a:cubicBezTo>
                      <a:pt x="1704" y="814"/>
                      <a:pt x="1128" y="1441"/>
                      <a:pt x="727" y="2142"/>
                    </a:cubicBezTo>
                    <a:cubicBezTo>
                      <a:pt x="351" y="2869"/>
                      <a:pt x="201" y="3646"/>
                      <a:pt x="25" y="4398"/>
                    </a:cubicBezTo>
                    <a:lnTo>
                      <a:pt x="25" y="4473"/>
                    </a:lnTo>
                    <a:lnTo>
                      <a:pt x="100" y="4573"/>
                    </a:lnTo>
                    <a:cubicBezTo>
                      <a:pt x="125" y="4598"/>
                      <a:pt x="125" y="4598"/>
                      <a:pt x="125" y="4649"/>
                    </a:cubicBezTo>
                    <a:lnTo>
                      <a:pt x="100" y="4924"/>
                    </a:lnTo>
                    <a:lnTo>
                      <a:pt x="75" y="5451"/>
                    </a:lnTo>
                    <a:lnTo>
                      <a:pt x="25" y="6478"/>
                    </a:lnTo>
                    <a:lnTo>
                      <a:pt x="0" y="6654"/>
                    </a:lnTo>
                    <a:lnTo>
                      <a:pt x="176" y="6679"/>
                    </a:lnTo>
                    <a:cubicBezTo>
                      <a:pt x="2933" y="6704"/>
                      <a:pt x="5689" y="6729"/>
                      <a:pt x="8446" y="6754"/>
                    </a:cubicBezTo>
                    <a:lnTo>
                      <a:pt x="12557" y="6754"/>
                    </a:lnTo>
                    <a:cubicBezTo>
                      <a:pt x="13246" y="6754"/>
                      <a:pt x="13935" y="6748"/>
                      <a:pt x="14624" y="6748"/>
                    </a:cubicBezTo>
                    <a:cubicBezTo>
                      <a:pt x="15314" y="6748"/>
                      <a:pt x="16003" y="6754"/>
                      <a:pt x="16692" y="6779"/>
                    </a:cubicBezTo>
                    <a:cubicBezTo>
                      <a:pt x="17485" y="6808"/>
                      <a:pt x="18286" y="6820"/>
                      <a:pt x="19091" y="6820"/>
                    </a:cubicBezTo>
                    <a:cubicBezTo>
                      <a:pt x="19660" y="6820"/>
                      <a:pt x="20231" y="6814"/>
                      <a:pt x="20802" y="6804"/>
                    </a:cubicBezTo>
                    <a:lnTo>
                      <a:pt x="24938" y="6779"/>
                    </a:lnTo>
                    <a:cubicBezTo>
                      <a:pt x="27670" y="6729"/>
                      <a:pt x="30426" y="6654"/>
                      <a:pt x="33183" y="6553"/>
                    </a:cubicBezTo>
                    <a:lnTo>
                      <a:pt x="33334" y="6553"/>
                    </a:lnTo>
                    <a:lnTo>
                      <a:pt x="33334" y="6378"/>
                    </a:lnTo>
                    <a:lnTo>
                      <a:pt x="33309" y="3796"/>
                    </a:lnTo>
                    <a:cubicBezTo>
                      <a:pt x="33309" y="3746"/>
                      <a:pt x="33334" y="3721"/>
                      <a:pt x="33359" y="3696"/>
                    </a:cubicBezTo>
                    <a:lnTo>
                      <a:pt x="33409" y="3646"/>
                    </a:lnTo>
                    <a:lnTo>
                      <a:pt x="33409" y="3571"/>
                    </a:lnTo>
                    <a:cubicBezTo>
                      <a:pt x="33434" y="2769"/>
                      <a:pt x="33108" y="1917"/>
                      <a:pt x="32482" y="1365"/>
                    </a:cubicBezTo>
                    <a:cubicBezTo>
                      <a:pt x="31880" y="814"/>
                      <a:pt x="31103" y="538"/>
                      <a:pt x="30326" y="363"/>
                    </a:cubicBezTo>
                    <a:cubicBezTo>
                      <a:pt x="29217" y="108"/>
                      <a:pt x="28081" y="38"/>
                      <a:pt x="26947" y="38"/>
                    </a:cubicBezTo>
                    <a:cubicBezTo>
                      <a:pt x="26519" y="38"/>
                      <a:pt x="26091" y="48"/>
                      <a:pt x="25664" y="62"/>
                    </a:cubicBezTo>
                    <a:cubicBezTo>
                      <a:pt x="24999" y="94"/>
                      <a:pt x="24337" y="104"/>
                      <a:pt x="23676" y="104"/>
                    </a:cubicBezTo>
                    <a:cubicBezTo>
                      <a:pt x="22796" y="104"/>
                      <a:pt x="21916" y="87"/>
                      <a:pt x="21028" y="87"/>
                    </a:cubicBezTo>
                    <a:lnTo>
                      <a:pt x="16391" y="37"/>
                    </a:lnTo>
                    <a:lnTo>
                      <a:pt x="7118" y="12"/>
                    </a:lnTo>
                    <a:cubicBezTo>
                      <a:pt x="6600" y="12"/>
                      <a:pt x="6082" y="1"/>
                      <a:pt x="55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228" name="Google Shape;2228;p53"/>
          <p:cNvGrpSpPr/>
          <p:nvPr/>
        </p:nvGrpSpPr>
        <p:grpSpPr>
          <a:xfrm>
            <a:off x="6315137" y="1585524"/>
            <a:ext cx="2282805" cy="2706778"/>
            <a:chOff x="1282190" y="1486412"/>
            <a:chExt cx="1838815" cy="2706778"/>
          </a:xfrm>
        </p:grpSpPr>
        <p:grpSp>
          <p:nvGrpSpPr>
            <p:cNvPr id="2229" name="Google Shape;2229;p53"/>
            <p:cNvGrpSpPr/>
            <p:nvPr/>
          </p:nvGrpSpPr>
          <p:grpSpPr>
            <a:xfrm>
              <a:off x="1282190" y="1776851"/>
              <a:ext cx="1838815" cy="2416338"/>
              <a:chOff x="3109075" y="715403"/>
              <a:chExt cx="1313439" cy="1136566"/>
            </a:xfrm>
          </p:grpSpPr>
          <p:sp>
            <p:nvSpPr>
              <p:cNvPr id="2230" name="Google Shape;2230;p53"/>
              <p:cNvSpPr/>
              <p:nvPr/>
            </p:nvSpPr>
            <p:spPr>
              <a:xfrm>
                <a:off x="3116665" y="722234"/>
                <a:ext cx="1305849" cy="1124992"/>
              </a:xfrm>
              <a:custGeom>
                <a:avLst/>
                <a:gdLst/>
                <a:ahLst/>
                <a:cxnLst/>
                <a:rect l="l" t="t" r="r" b="b"/>
                <a:pathLst>
                  <a:path w="34412" h="29646" extrusionOk="0">
                    <a:moveTo>
                      <a:pt x="26988" y="0"/>
                    </a:moveTo>
                    <a:cubicBezTo>
                      <a:pt x="18118" y="0"/>
                      <a:pt x="9252" y="106"/>
                      <a:pt x="402" y="146"/>
                    </a:cubicBezTo>
                    <a:cubicBezTo>
                      <a:pt x="101" y="4908"/>
                      <a:pt x="1" y="9720"/>
                      <a:pt x="1" y="14507"/>
                    </a:cubicBezTo>
                    <a:cubicBezTo>
                      <a:pt x="1" y="17289"/>
                      <a:pt x="51" y="20071"/>
                      <a:pt x="126" y="22828"/>
                    </a:cubicBezTo>
                    <a:cubicBezTo>
                      <a:pt x="151" y="24106"/>
                      <a:pt x="51" y="25535"/>
                      <a:pt x="326" y="26788"/>
                    </a:cubicBezTo>
                    <a:cubicBezTo>
                      <a:pt x="652" y="28342"/>
                      <a:pt x="2031" y="29570"/>
                      <a:pt x="3635" y="29645"/>
                    </a:cubicBezTo>
                    <a:lnTo>
                      <a:pt x="3835" y="29645"/>
                    </a:lnTo>
                    <a:cubicBezTo>
                      <a:pt x="3885" y="29595"/>
                      <a:pt x="3936" y="29520"/>
                      <a:pt x="4036" y="29520"/>
                    </a:cubicBezTo>
                    <a:cubicBezTo>
                      <a:pt x="8161" y="29188"/>
                      <a:pt x="12323" y="29075"/>
                      <a:pt x="16491" y="29075"/>
                    </a:cubicBezTo>
                    <a:cubicBezTo>
                      <a:pt x="21438" y="29075"/>
                      <a:pt x="26393" y="29233"/>
                      <a:pt x="31304" y="29369"/>
                    </a:cubicBezTo>
                    <a:cubicBezTo>
                      <a:pt x="31329" y="29369"/>
                      <a:pt x="31354" y="29395"/>
                      <a:pt x="31354" y="29395"/>
                    </a:cubicBezTo>
                    <a:cubicBezTo>
                      <a:pt x="34412" y="28116"/>
                      <a:pt x="33560" y="23154"/>
                      <a:pt x="33535" y="20422"/>
                    </a:cubicBezTo>
                    <a:cubicBezTo>
                      <a:pt x="33510" y="17916"/>
                      <a:pt x="33510" y="15409"/>
                      <a:pt x="33485" y="12928"/>
                    </a:cubicBezTo>
                    <a:cubicBezTo>
                      <a:pt x="33434" y="8617"/>
                      <a:pt x="33384" y="4332"/>
                      <a:pt x="33384" y="21"/>
                    </a:cubicBezTo>
                    <a:cubicBezTo>
                      <a:pt x="31252" y="6"/>
                      <a:pt x="29120" y="0"/>
                      <a:pt x="26988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31" name="Google Shape;2231;p53"/>
              <p:cNvSpPr/>
              <p:nvPr/>
            </p:nvSpPr>
            <p:spPr>
              <a:xfrm>
                <a:off x="3109075" y="715403"/>
                <a:ext cx="1294427" cy="1136566"/>
              </a:xfrm>
              <a:custGeom>
                <a:avLst/>
                <a:gdLst/>
                <a:ahLst/>
                <a:cxnLst/>
                <a:rect l="l" t="t" r="r" b="b"/>
                <a:pathLst>
                  <a:path w="34111" h="29951" extrusionOk="0">
                    <a:moveTo>
                      <a:pt x="33386" y="402"/>
                    </a:moveTo>
                    <a:lnTo>
                      <a:pt x="33559" y="20602"/>
                    </a:lnTo>
                    <a:cubicBezTo>
                      <a:pt x="33584" y="22256"/>
                      <a:pt x="33785" y="23885"/>
                      <a:pt x="33634" y="25489"/>
                    </a:cubicBezTo>
                    <a:cubicBezTo>
                      <a:pt x="33584" y="26291"/>
                      <a:pt x="33434" y="27093"/>
                      <a:pt x="33108" y="27795"/>
                    </a:cubicBezTo>
                    <a:cubicBezTo>
                      <a:pt x="32782" y="28522"/>
                      <a:pt x="32231" y="29123"/>
                      <a:pt x="31504" y="29399"/>
                    </a:cubicBezTo>
                    <a:lnTo>
                      <a:pt x="31454" y="29399"/>
                    </a:lnTo>
                    <a:lnTo>
                      <a:pt x="31354" y="29374"/>
                    </a:lnTo>
                    <a:lnTo>
                      <a:pt x="30702" y="29374"/>
                    </a:lnTo>
                    <a:lnTo>
                      <a:pt x="29850" y="29349"/>
                    </a:lnTo>
                    <a:lnTo>
                      <a:pt x="28121" y="29274"/>
                    </a:lnTo>
                    <a:lnTo>
                      <a:pt x="24662" y="29199"/>
                    </a:lnTo>
                    <a:cubicBezTo>
                      <a:pt x="22381" y="29148"/>
                      <a:pt x="20075" y="29098"/>
                      <a:pt x="17770" y="29098"/>
                    </a:cubicBezTo>
                    <a:cubicBezTo>
                      <a:pt x="17225" y="29092"/>
                      <a:pt x="16681" y="29089"/>
                      <a:pt x="16137" y="29089"/>
                    </a:cubicBezTo>
                    <a:cubicBezTo>
                      <a:pt x="14377" y="29089"/>
                      <a:pt x="12620" y="29122"/>
                      <a:pt x="10877" y="29199"/>
                    </a:cubicBezTo>
                    <a:lnTo>
                      <a:pt x="7419" y="29374"/>
                    </a:lnTo>
                    <a:lnTo>
                      <a:pt x="5689" y="29474"/>
                    </a:lnTo>
                    <a:lnTo>
                      <a:pt x="4837" y="29549"/>
                    </a:lnTo>
                    <a:lnTo>
                      <a:pt x="4411" y="29575"/>
                    </a:lnTo>
                    <a:cubicBezTo>
                      <a:pt x="4336" y="29575"/>
                      <a:pt x="4286" y="29575"/>
                      <a:pt x="4186" y="29600"/>
                    </a:cubicBezTo>
                    <a:cubicBezTo>
                      <a:pt x="4093" y="29600"/>
                      <a:pt x="4028" y="29655"/>
                      <a:pt x="3980" y="29724"/>
                    </a:cubicBezTo>
                    <a:lnTo>
                      <a:pt x="3980" y="29724"/>
                    </a:lnTo>
                    <a:cubicBezTo>
                      <a:pt x="3357" y="29708"/>
                      <a:pt x="2759" y="29511"/>
                      <a:pt x="2231" y="29199"/>
                    </a:cubicBezTo>
                    <a:cubicBezTo>
                      <a:pt x="1704" y="28848"/>
                      <a:pt x="1253" y="28372"/>
                      <a:pt x="953" y="27820"/>
                    </a:cubicBezTo>
                    <a:cubicBezTo>
                      <a:pt x="652" y="27244"/>
                      <a:pt x="552" y="26617"/>
                      <a:pt x="501" y="25965"/>
                    </a:cubicBezTo>
                    <a:cubicBezTo>
                      <a:pt x="451" y="25314"/>
                      <a:pt x="476" y="24662"/>
                      <a:pt x="476" y="24011"/>
                    </a:cubicBezTo>
                    <a:cubicBezTo>
                      <a:pt x="476" y="21354"/>
                      <a:pt x="426" y="18747"/>
                      <a:pt x="376" y="16091"/>
                    </a:cubicBezTo>
                    <a:cubicBezTo>
                      <a:pt x="351" y="13484"/>
                      <a:pt x="376" y="10853"/>
                      <a:pt x="451" y="8221"/>
                    </a:cubicBezTo>
                    <a:cubicBezTo>
                      <a:pt x="500" y="5648"/>
                      <a:pt x="621" y="3074"/>
                      <a:pt x="767" y="501"/>
                    </a:cubicBezTo>
                    <a:lnTo>
                      <a:pt x="767" y="501"/>
                    </a:lnTo>
                    <a:lnTo>
                      <a:pt x="33386" y="402"/>
                    </a:lnTo>
                    <a:close/>
                    <a:moveTo>
                      <a:pt x="33584" y="0"/>
                    </a:moveTo>
                    <a:lnTo>
                      <a:pt x="602" y="126"/>
                    </a:lnTo>
                    <a:lnTo>
                      <a:pt x="426" y="151"/>
                    </a:lnTo>
                    <a:lnTo>
                      <a:pt x="401" y="301"/>
                    </a:lnTo>
                    <a:cubicBezTo>
                      <a:pt x="251" y="2933"/>
                      <a:pt x="151" y="5564"/>
                      <a:pt x="100" y="8196"/>
                    </a:cubicBezTo>
                    <a:cubicBezTo>
                      <a:pt x="50" y="10828"/>
                      <a:pt x="0" y="13484"/>
                      <a:pt x="50" y="16116"/>
                    </a:cubicBezTo>
                    <a:lnTo>
                      <a:pt x="176" y="24011"/>
                    </a:lnTo>
                    <a:cubicBezTo>
                      <a:pt x="176" y="24662"/>
                      <a:pt x="176" y="25314"/>
                      <a:pt x="226" y="25991"/>
                    </a:cubicBezTo>
                    <a:cubicBezTo>
                      <a:pt x="301" y="26642"/>
                      <a:pt x="401" y="27319"/>
                      <a:pt x="727" y="27945"/>
                    </a:cubicBezTo>
                    <a:cubicBezTo>
                      <a:pt x="1053" y="28547"/>
                      <a:pt x="1529" y="29048"/>
                      <a:pt x="2105" y="29399"/>
                    </a:cubicBezTo>
                    <a:cubicBezTo>
                      <a:pt x="2682" y="29775"/>
                      <a:pt x="3384" y="29950"/>
                      <a:pt x="4035" y="29950"/>
                    </a:cubicBezTo>
                    <a:lnTo>
                      <a:pt x="4136" y="29950"/>
                    </a:lnTo>
                    <a:lnTo>
                      <a:pt x="4161" y="29875"/>
                    </a:lnTo>
                    <a:cubicBezTo>
                      <a:pt x="4161" y="29850"/>
                      <a:pt x="4186" y="29825"/>
                      <a:pt x="4236" y="29825"/>
                    </a:cubicBezTo>
                    <a:lnTo>
                      <a:pt x="4436" y="29800"/>
                    </a:lnTo>
                    <a:lnTo>
                      <a:pt x="4862" y="29775"/>
                    </a:lnTo>
                    <a:lnTo>
                      <a:pt x="5714" y="29700"/>
                    </a:lnTo>
                    <a:lnTo>
                      <a:pt x="7444" y="29600"/>
                    </a:lnTo>
                    <a:cubicBezTo>
                      <a:pt x="8572" y="29524"/>
                      <a:pt x="9725" y="29499"/>
                      <a:pt x="10877" y="29474"/>
                    </a:cubicBezTo>
                    <a:cubicBezTo>
                      <a:pt x="13183" y="29449"/>
                      <a:pt x="15464" y="29424"/>
                      <a:pt x="17770" y="29424"/>
                    </a:cubicBezTo>
                    <a:cubicBezTo>
                      <a:pt x="20075" y="29449"/>
                      <a:pt x="22356" y="29474"/>
                      <a:pt x="24662" y="29549"/>
                    </a:cubicBezTo>
                    <a:lnTo>
                      <a:pt x="31529" y="29725"/>
                    </a:lnTo>
                    <a:lnTo>
                      <a:pt x="31629" y="29725"/>
                    </a:lnTo>
                    <a:cubicBezTo>
                      <a:pt x="32431" y="29399"/>
                      <a:pt x="33058" y="28722"/>
                      <a:pt x="33409" y="27945"/>
                    </a:cubicBezTo>
                    <a:cubicBezTo>
                      <a:pt x="33760" y="27168"/>
                      <a:pt x="33910" y="26341"/>
                      <a:pt x="33985" y="25514"/>
                    </a:cubicBezTo>
                    <a:cubicBezTo>
                      <a:pt x="34111" y="23860"/>
                      <a:pt x="33910" y="22231"/>
                      <a:pt x="33885" y="20602"/>
                    </a:cubicBezTo>
                    <a:lnTo>
                      <a:pt x="33760" y="201"/>
                    </a:lnTo>
                    <a:lnTo>
                      <a:pt x="337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32" name="Google Shape;2232;p53"/>
            <p:cNvGrpSpPr/>
            <p:nvPr/>
          </p:nvGrpSpPr>
          <p:grpSpPr>
            <a:xfrm>
              <a:off x="1303598" y="1486412"/>
              <a:ext cx="1776231" cy="362376"/>
              <a:chOff x="3124292" y="481000"/>
              <a:chExt cx="1268737" cy="258840"/>
            </a:xfrm>
          </p:grpSpPr>
          <p:sp>
            <p:nvSpPr>
              <p:cNvPr id="2233" name="Google Shape;2233;p53"/>
              <p:cNvSpPr/>
              <p:nvPr/>
            </p:nvSpPr>
            <p:spPr>
              <a:xfrm>
                <a:off x="3131882" y="487679"/>
                <a:ext cx="1254506" cy="245938"/>
              </a:xfrm>
              <a:custGeom>
                <a:avLst/>
                <a:gdLst/>
                <a:ahLst/>
                <a:cxnLst/>
                <a:rect l="l" t="t" r="r" b="b"/>
                <a:pathLst>
                  <a:path w="33059" h="6481" extrusionOk="0">
                    <a:moveTo>
                      <a:pt x="5062" y="1"/>
                    </a:moveTo>
                    <a:cubicBezTo>
                      <a:pt x="3698" y="1"/>
                      <a:pt x="2334" y="120"/>
                      <a:pt x="1329" y="1164"/>
                    </a:cubicBezTo>
                    <a:cubicBezTo>
                      <a:pt x="477" y="2067"/>
                      <a:pt x="251" y="3119"/>
                      <a:pt x="1" y="4272"/>
                    </a:cubicBezTo>
                    <a:cubicBezTo>
                      <a:pt x="51" y="4322"/>
                      <a:pt x="101" y="4372"/>
                      <a:pt x="101" y="4473"/>
                    </a:cubicBezTo>
                    <a:cubicBezTo>
                      <a:pt x="51" y="4949"/>
                      <a:pt x="26" y="5826"/>
                      <a:pt x="1" y="6327"/>
                    </a:cubicBezTo>
                    <a:cubicBezTo>
                      <a:pt x="5595" y="6404"/>
                      <a:pt x="11234" y="6481"/>
                      <a:pt x="16867" y="6481"/>
                    </a:cubicBezTo>
                    <a:cubicBezTo>
                      <a:pt x="22262" y="6481"/>
                      <a:pt x="27649" y="6410"/>
                      <a:pt x="32983" y="6202"/>
                    </a:cubicBezTo>
                    <a:cubicBezTo>
                      <a:pt x="32958" y="5550"/>
                      <a:pt x="32958" y="4272"/>
                      <a:pt x="32958" y="3620"/>
                    </a:cubicBezTo>
                    <a:cubicBezTo>
                      <a:pt x="32958" y="3520"/>
                      <a:pt x="32983" y="3445"/>
                      <a:pt x="33059" y="3395"/>
                    </a:cubicBezTo>
                    <a:cubicBezTo>
                      <a:pt x="33041" y="466"/>
                      <a:pt x="29686" y="41"/>
                      <a:pt x="26728" y="41"/>
                    </a:cubicBezTo>
                    <a:cubicBezTo>
                      <a:pt x="25517" y="41"/>
                      <a:pt x="24372" y="112"/>
                      <a:pt x="23551" y="112"/>
                    </a:cubicBezTo>
                    <a:cubicBezTo>
                      <a:pt x="23511" y="112"/>
                      <a:pt x="23472" y="112"/>
                      <a:pt x="23434" y="112"/>
                    </a:cubicBezTo>
                    <a:cubicBezTo>
                      <a:pt x="20652" y="112"/>
                      <a:pt x="17870" y="87"/>
                      <a:pt x="15088" y="62"/>
                    </a:cubicBezTo>
                    <a:cubicBezTo>
                      <a:pt x="12131" y="62"/>
                      <a:pt x="9199" y="36"/>
                      <a:pt x="6266" y="11"/>
                    </a:cubicBezTo>
                    <a:cubicBezTo>
                      <a:pt x="5871" y="11"/>
                      <a:pt x="5467" y="1"/>
                      <a:pt x="50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34" name="Google Shape;2234;p53"/>
              <p:cNvSpPr/>
              <p:nvPr/>
            </p:nvSpPr>
            <p:spPr>
              <a:xfrm>
                <a:off x="3124292" y="481000"/>
                <a:ext cx="1268737" cy="258840"/>
              </a:xfrm>
              <a:custGeom>
                <a:avLst/>
                <a:gdLst/>
                <a:ahLst/>
                <a:cxnLst/>
                <a:rect l="l" t="t" r="r" b="b"/>
                <a:pathLst>
                  <a:path w="33434" h="6821" extrusionOk="0">
                    <a:moveTo>
                      <a:pt x="4787" y="363"/>
                    </a:moveTo>
                    <a:cubicBezTo>
                      <a:pt x="5539" y="363"/>
                      <a:pt x="6341" y="388"/>
                      <a:pt x="7093" y="388"/>
                    </a:cubicBezTo>
                    <a:lnTo>
                      <a:pt x="16391" y="463"/>
                    </a:lnTo>
                    <a:lnTo>
                      <a:pt x="21028" y="488"/>
                    </a:lnTo>
                    <a:cubicBezTo>
                      <a:pt x="21649" y="488"/>
                      <a:pt x="22271" y="492"/>
                      <a:pt x="22893" y="492"/>
                    </a:cubicBezTo>
                    <a:cubicBezTo>
                      <a:pt x="23825" y="492"/>
                      <a:pt x="24757" y="483"/>
                      <a:pt x="25690" y="438"/>
                    </a:cubicBezTo>
                    <a:cubicBezTo>
                      <a:pt x="26183" y="422"/>
                      <a:pt x="26679" y="408"/>
                      <a:pt x="27174" y="408"/>
                    </a:cubicBezTo>
                    <a:cubicBezTo>
                      <a:pt x="28214" y="408"/>
                      <a:pt x="29250" y="468"/>
                      <a:pt x="30251" y="689"/>
                    </a:cubicBezTo>
                    <a:cubicBezTo>
                      <a:pt x="31003" y="864"/>
                      <a:pt x="31705" y="1140"/>
                      <a:pt x="32256" y="1616"/>
                    </a:cubicBezTo>
                    <a:cubicBezTo>
                      <a:pt x="32791" y="2102"/>
                      <a:pt x="33066" y="2800"/>
                      <a:pt x="33082" y="3504"/>
                    </a:cubicBezTo>
                    <a:lnTo>
                      <a:pt x="33082" y="3504"/>
                    </a:lnTo>
                    <a:cubicBezTo>
                      <a:pt x="33016" y="3593"/>
                      <a:pt x="32983" y="3695"/>
                      <a:pt x="32983" y="3796"/>
                    </a:cubicBezTo>
                    <a:lnTo>
                      <a:pt x="33006" y="6233"/>
                    </a:lnTo>
                    <a:lnTo>
                      <a:pt x="33006" y="6233"/>
                    </a:lnTo>
                    <a:cubicBezTo>
                      <a:pt x="30324" y="6330"/>
                      <a:pt x="27618" y="6379"/>
                      <a:pt x="24913" y="6428"/>
                    </a:cubicBezTo>
                    <a:lnTo>
                      <a:pt x="20802" y="6478"/>
                    </a:lnTo>
                    <a:cubicBezTo>
                      <a:pt x="19424" y="6478"/>
                      <a:pt x="18045" y="6478"/>
                      <a:pt x="16692" y="6528"/>
                    </a:cubicBezTo>
                    <a:cubicBezTo>
                      <a:pt x="16233" y="6537"/>
                      <a:pt x="15773" y="6539"/>
                      <a:pt x="15314" y="6539"/>
                    </a:cubicBezTo>
                    <a:cubicBezTo>
                      <a:pt x="14395" y="6539"/>
                      <a:pt x="13476" y="6528"/>
                      <a:pt x="12557" y="6528"/>
                    </a:cubicBezTo>
                    <a:lnTo>
                      <a:pt x="8446" y="6453"/>
                    </a:lnTo>
                    <a:lnTo>
                      <a:pt x="364" y="6330"/>
                    </a:lnTo>
                    <a:lnTo>
                      <a:pt x="364" y="6330"/>
                    </a:lnTo>
                    <a:lnTo>
                      <a:pt x="426" y="5476"/>
                    </a:lnTo>
                    <a:lnTo>
                      <a:pt x="451" y="4949"/>
                    </a:lnTo>
                    <a:lnTo>
                      <a:pt x="476" y="4674"/>
                    </a:lnTo>
                    <a:cubicBezTo>
                      <a:pt x="476" y="4649"/>
                      <a:pt x="476" y="4548"/>
                      <a:pt x="451" y="4473"/>
                    </a:cubicBezTo>
                    <a:cubicBezTo>
                      <a:pt x="438" y="4435"/>
                      <a:pt x="419" y="4402"/>
                      <a:pt x="396" y="4374"/>
                    </a:cubicBezTo>
                    <a:lnTo>
                      <a:pt x="396" y="4374"/>
                    </a:lnTo>
                    <a:cubicBezTo>
                      <a:pt x="542" y="3655"/>
                      <a:pt x="717" y="2941"/>
                      <a:pt x="1053" y="2318"/>
                    </a:cubicBezTo>
                    <a:cubicBezTo>
                      <a:pt x="1404" y="1666"/>
                      <a:pt x="1930" y="1115"/>
                      <a:pt x="2607" y="789"/>
                    </a:cubicBezTo>
                    <a:cubicBezTo>
                      <a:pt x="3258" y="488"/>
                      <a:pt x="4035" y="388"/>
                      <a:pt x="4787" y="363"/>
                    </a:cubicBezTo>
                    <a:close/>
                    <a:moveTo>
                      <a:pt x="5564" y="1"/>
                    </a:moveTo>
                    <a:cubicBezTo>
                      <a:pt x="5305" y="1"/>
                      <a:pt x="5046" y="4"/>
                      <a:pt x="4787" y="12"/>
                    </a:cubicBezTo>
                    <a:cubicBezTo>
                      <a:pt x="4010" y="37"/>
                      <a:pt x="3183" y="112"/>
                      <a:pt x="2456" y="463"/>
                    </a:cubicBezTo>
                    <a:cubicBezTo>
                      <a:pt x="1704" y="814"/>
                      <a:pt x="1128" y="1441"/>
                      <a:pt x="727" y="2142"/>
                    </a:cubicBezTo>
                    <a:cubicBezTo>
                      <a:pt x="351" y="2869"/>
                      <a:pt x="201" y="3646"/>
                      <a:pt x="25" y="4398"/>
                    </a:cubicBezTo>
                    <a:lnTo>
                      <a:pt x="25" y="4473"/>
                    </a:lnTo>
                    <a:lnTo>
                      <a:pt x="100" y="4573"/>
                    </a:lnTo>
                    <a:cubicBezTo>
                      <a:pt x="125" y="4598"/>
                      <a:pt x="125" y="4598"/>
                      <a:pt x="125" y="4649"/>
                    </a:cubicBezTo>
                    <a:lnTo>
                      <a:pt x="100" y="4924"/>
                    </a:lnTo>
                    <a:lnTo>
                      <a:pt x="75" y="5451"/>
                    </a:lnTo>
                    <a:lnTo>
                      <a:pt x="25" y="6478"/>
                    </a:lnTo>
                    <a:lnTo>
                      <a:pt x="0" y="6654"/>
                    </a:lnTo>
                    <a:lnTo>
                      <a:pt x="176" y="6679"/>
                    </a:lnTo>
                    <a:cubicBezTo>
                      <a:pt x="2933" y="6704"/>
                      <a:pt x="5689" y="6729"/>
                      <a:pt x="8446" y="6754"/>
                    </a:cubicBezTo>
                    <a:lnTo>
                      <a:pt x="12557" y="6754"/>
                    </a:lnTo>
                    <a:cubicBezTo>
                      <a:pt x="13246" y="6754"/>
                      <a:pt x="13935" y="6748"/>
                      <a:pt x="14624" y="6748"/>
                    </a:cubicBezTo>
                    <a:cubicBezTo>
                      <a:pt x="15314" y="6748"/>
                      <a:pt x="16003" y="6754"/>
                      <a:pt x="16692" y="6779"/>
                    </a:cubicBezTo>
                    <a:cubicBezTo>
                      <a:pt x="17485" y="6808"/>
                      <a:pt x="18286" y="6820"/>
                      <a:pt x="19091" y="6820"/>
                    </a:cubicBezTo>
                    <a:cubicBezTo>
                      <a:pt x="19660" y="6820"/>
                      <a:pt x="20231" y="6814"/>
                      <a:pt x="20802" y="6804"/>
                    </a:cubicBezTo>
                    <a:lnTo>
                      <a:pt x="24938" y="6779"/>
                    </a:lnTo>
                    <a:cubicBezTo>
                      <a:pt x="27670" y="6729"/>
                      <a:pt x="30426" y="6654"/>
                      <a:pt x="33183" y="6553"/>
                    </a:cubicBezTo>
                    <a:lnTo>
                      <a:pt x="33334" y="6553"/>
                    </a:lnTo>
                    <a:lnTo>
                      <a:pt x="33334" y="6378"/>
                    </a:lnTo>
                    <a:lnTo>
                      <a:pt x="33309" y="3796"/>
                    </a:lnTo>
                    <a:cubicBezTo>
                      <a:pt x="33309" y="3746"/>
                      <a:pt x="33334" y="3721"/>
                      <a:pt x="33359" y="3696"/>
                    </a:cubicBezTo>
                    <a:lnTo>
                      <a:pt x="33409" y="3646"/>
                    </a:lnTo>
                    <a:lnTo>
                      <a:pt x="33409" y="3571"/>
                    </a:lnTo>
                    <a:cubicBezTo>
                      <a:pt x="33434" y="2769"/>
                      <a:pt x="33108" y="1917"/>
                      <a:pt x="32482" y="1365"/>
                    </a:cubicBezTo>
                    <a:cubicBezTo>
                      <a:pt x="31880" y="814"/>
                      <a:pt x="31103" y="538"/>
                      <a:pt x="30326" y="363"/>
                    </a:cubicBezTo>
                    <a:cubicBezTo>
                      <a:pt x="29217" y="108"/>
                      <a:pt x="28081" y="38"/>
                      <a:pt x="26947" y="38"/>
                    </a:cubicBezTo>
                    <a:cubicBezTo>
                      <a:pt x="26519" y="38"/>
                      <a:pt x="26091" y="48"/>
                      <a:pt x="25664" y="62"/>
                    </a:cubicBezTo>
                    <a:cubicBezTo>
                      <a:pt x="24999" y="94"/>
                      <a:pt x="24337" y="104"/>
                      <a:pt x="23676" y="104"/>
                    </a:cubicBezTo>
                    <a:cubicBezTo>
                      <a:pt x="22796" y="104"/>
                      <a:pt x="21916" y="87"/>
                      <a:pt x="21028" y="87"/>
                    </a:cubicBezTo>
                    <a:lnTo>
                      <a:pt x="16391" y="37"/>
                    </a:lnTo>
                    <a:lnTo>
                      <a:pt x="7118" y="12"/>
                    </a:lnTo>
                    <a:cubicBezTo>
                      <a:pt x="6600" y="12"/>
                      <a:pt x="6082" y="1"/>
                      <a:pt x="55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235" name="Google Shape;2235;p53"/>
          <p:cNvGrpSpPr/>
          <p:nvPr/>
        </p:nvGrpSpPr>
        <p:grpSpPr>
          <a:xfrm>
            <a:off x="990601" y="1572362"/>
            <a:ext cx="2286000" cy="2706778"/>
            <a:chOff x="1282190" y="1486412"/>
            <a:chExt cx="1838815" cy="2706778"/>
          </a:xfrm>
        </p:grpSpPr>
        <p:grpSp>
          <p:nvGrpSpPr>
            <p:cNvPr id="2236" name="Google Shape;2236;p53"/>
            <p:cNvGrpSpPr/>
            <p:nvPr/>
          </p:nvGrpSpPr>
          <p:grpSpPr>
            <a:xfrm>
              <a:off x="1282190" y="1776851"/>
              <a:ext cx="1838815" cy="2416338"/>
              <a:chOff x="3109075" y="715403"/>
              <a:chExt cx="1313439" cy="1136566"/>
            </a:xfrm>
          </p:grpSpPr>
          <p:sp>
            <p:nvSpPr>
              <p:cNvPr id="2237" name="Google Shape;2237;p53"/>
              <p:cNvSpPr/>
              <p:nvPr/>
            </p:nvSpPr>
            <p:spPr>
              <a:xfrm>
                <a:off x="3116665" y="722234"/>
                <a:ext cx="1305849" cy="1124992"/>
              </a:xfrm>
              <a:custGeom>
                <a:avLst/>
                <a:gdLst/>
                <a:ahLst/>
                <a:cxnLst/>
                <a:rect l="l" t="t" r="r" b="b"/>
                <a:pathLst>
                  <a:path w="34412" h="29646" extrusionOk="0">
                    <a:moveTo>
                      <a:pt x="26988" y="0"/>
                    </a:moveTo>
                    <a:cubicBezTo>
                      <a:pt x="18118" y="0"/>
                      <a:pt x="9252" y="106"/>
                      <a:pt x="402" y="146"/>
                    </a:cubicBezTo>
                    <a:cubicBezTo>
                      <a:pt x="101" y="4908"/>
                      <a:pt x="1" y="9720"/>
                      <a:pt x="1" y="14507"/>
                    </a:cubicBezTo>
                    <a:cubicBezTo>
                      <a:pt x="1" y="17289"/>
                      <a:pt x="51" y="20071"/>
                      <a:pt x="126" y="22828"/>
                    </a:cubicBezTo>
                    <a:cubicBezTo>
                      <a:pt x="151" y="24106"/>
                      <a:pt x="51" y="25535"/>
                      <a:pt x="326" y="26788"/>
                    </a:cubicBezTo>
                    <a:cubicBezTo>
                      <a:pt x="652" y="28342"/>
                      <a:pt x="2031" y="29570"/>
                      <a:pt x="3635" y="29645"/>
                    </a:cubicBezTo>
                    <a:lnTo>
                      <a:pt x="3835" y="29645"/>
                    </a:lnTo>
                    <a:cubicBezTo>
                      <a:pt x="3885" y="29595"/>
                      <a:pt x="3936" y="29520"/>
                      <a:pt x="4036" y="29520"/>
                    </a:cubicBezTo>
                    <a:cubicBezTo>
                      <a:pt x="8161" y="29188"/>
                      <a:pt x="12323" y="29075"/>
                      <a:pt x="16491" y="29075"/>
                    </a:cubicBezTo>
                    <a:cubicBezTo>
                      <a:pt x="21438" y="29075"/>
                      <a:pt x="26393" y="29233"/>
                      <a:pt x="31304" y="29369"/>
                    </a:cubicBezTo>
                    <a:cubicBezTo>
                      <a:pt x="31329" y="29369"/>
                      <a:pt x="31354" y="29395"/>
                      <a:pt x="31354" y="29395"/>
                    </a:cubicBezTo>
                    <a:cubicBezTo>
                      <a:pt x="34412" y="28116"/>
                      <a:pt x="33560" y="23154"/>
                      <a:pt x="33535" y="20422"/>
                    </a:cubicBezTo>
                    <a:cubicBezTo>
                      <a:pt x="33510" y="17916"/>
                      <a:pt x="33510" y="15409"/>
                      <a:pt x="33485" y="12928"/>
                    </a:cubicBezTo>
                    <a:cubicBezTo>
                      <a:pt x="33434" y="8617"/>
                      <a:pt x="33384" y="4332"/>
                      <a:pt x="33384" y="21"/>
                    </a:cubicBezTo>
                    <a:cubicBezTo>
                      <a:pt x="31252" y="6"/>
                      <a:pt x="29120" y="0"/>
                      <a:pt x="26988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38" name="Google Shape;2238;p53"/>
              <p:cNvSpPr/>
              <p:nvPr/>
            </p:nvSpPr>
            <p:spPr>
              <a:xfrm>
                <a:off x="3109075" y="715403"/>
                <a:ext cx="1294427" cy="1136566"/>
              </a:xfrm>
              <a:custGeom>
                <a:avLst/>
                <a:gdLst/>
                <a:ahLst/>
                <a:cxnLst/>
                <a:rect l="l" t="t" r="r" b="b"/>
                <a:pathLst>
                  <a:path w="34111" h="29951" extrusionOk="0">
                    <a:moveTo>
                      <a:pt x="33386" y="402"/>
                    </a:moveTo>
                    <a:lnTo>
                      <a:pt x="33559" y="20602"/>
                    </a:lnTo>
                    <a:cubicBezTo>
                      <a:pt x="33584" y="22256"/>
                      <a:pt x="33785" y="23885"/>
                      <a:pt x="33634" y="25489"/>
                    </a:cubicBezTo>
                    <a:cubicBezTo>
                      <a:pt x="33584" y="26291"/>
                      <a:pt x="33434" y="27093"/>
                      <a:pt x="33108" y="27795"/>
                    </a:cubicBezTo>
                    <a:cubicBezTo>
                      <a:pt x="32782" y="28522"/>
                      <a:pt x="32231" y="29123"/>
                      <a:pt x="31504" y="29399"/>
                    </a:cubicBezTo>
                    <a:lnTo>
                      <a:pt x="31454" y="29399"/>
                    </a:lnTo>
                    <a:lnTo>
                      <a:pt x="31354" y="29374"/>
                    </a:lnTo>
                    <a:lnTo>
                      <a:pt x="30702" y="29374"/>
                    </a:lnTo>
                    <a:lnTo>
                      <a:pt x="29850" y="29349"/>
                    </a:lnTo>
                    <a:lnTo>
                      <a:pt x="28121" y="29274"/>
                    </a:lnTo>
                    <a:lnTo>
                      <a:pt x="24662" y="29199"/>
                    </a:lnTo>
                    <a:cubicBezTo>
                      <a:pt x="22381" y="29148"/>
                      <a:pt x="20075" y="29098"/>
                      <a:pt x="17770" y="29098"/>
                    </a:cubicBezTo>
                    <a:cubicBezTo>
                      <a:pt x="17225" y="29092"/>
                      <a:pt x="16681" y="29089"/>
                      <a:pt x="16137" y="29089"/>
                    </a:cubicBezTo>
                    <a:cubicBezTo>
                      <a:pt x="14377" y="29089"/>
                      <a:pt x="12620" y="29122"/>
                      <a:pt x="10877" y="29199"/>
                    </a:cubicBezTo>
                    <a:lnTo>
                      <a:pt x="7419" y="29374"/>
                    </a:lnTo>
                    <a:lnTo>
                      <a:pt x="5689" y="29474"/>
                    </a:lnTo>
                    <a:lnTo>
                      <a:pt x="4837" y="29549"/>
                    </a:lnTo>
                    <a:lnTo>
                      <a:pt x="4411" y="29575"/>
                    </a:lnTo>
                    <a:cubicBezTo>
                      <a:pt x="4336" y="29575"/>
                      <a:pt x="4286" y="29575"/>
                      <a:pt x="4186" y="29600"/>
                    </a:cubicBezTo>
                    <a:cubicBezTo>
                      <a:pt x="4093" y="29600"/>
                      <a:pt x="4028" y="29655"/>
                      <a:pt x="3980" y="29724"/>
                    </a:cubicBezTo>
                    <a:lnTo>
                      <a:pt x="3980" y="29724"/>
                    </a:lnTo>
                    <a:cubicBezTo>
                      <a:pt x="3357" y="29708"/>
                      <a:pt x="2759" y="29511"/>
                      <a:pt x="2231" y="29199"/>
                    </a:cubicBezTo>
                    <a:cubicBezTo>
                      <a:pt x="1704" y="28848"/>
                      <a:pt x="1253" y="28372"/>
                      <a:pt x="953" y="27820"/>
                    </a:cubicBezTo>
                    <a:cubicBezTo>
                      <a:pt x="652" y="27244"/>
                      <a:pt x="552" y="26617"/>
                      <a:pt x="501" y="25965"/>
                    </a:cubicBezTo>
                    <a:cubicBezTo>
                      <a:pt x="451" y="25314"/>
                      <a:pt x="476" y="24662"/>
                      <a:pt x="476" y="24011"/>
                    </a:cubicBezTo>
                    <a:cubicBezTo>
                      <a:pt x="476" y="21354"/>
                      <a:pt x="426" y="18747"/>
                      <a:pt x="376" y="16091"/>
                    </a:cubicBezTo>
                    <a:cubicBezTo>
                      <a:pt x="351" y="13484"/>
                      <a:pt x="376" y="10853"/>
                      <a:pt x="451" y="8221"/>
                    </a:cubicBezTo>
                    <a:cubicBezTo>
                      <a:pt x="500" y="5648"/>
                      <a:pt x="621" y="3074"/>
                      <a:pt x="767" y="501"/>
                    </a:cubicBezTo>
                    <a:lnTo>
                      <a:pt x="767" y="501"/>
                    </a:lnTo>
                    <a:lnTo>
                      <a:pt x="33386" y="402"/>
                    </a:lnTo>
                    <a:close/>
                    <a:moveTo>
                      <a:pt x="33584" y="0"/>
                    </a:moveTo>
                    <a:lnTo>
                      <a:pt x="602" y="126"/>
                    </a:lnTo>
                    <a:lnTo>
                      <a:pt x="426" y="151"/>
                    </a:lnTo>
                    <a:lnTo>
                      <a:pt x="401" y="301"/>
                    </a:lnTo>
                    <a:cubicBezTo>
                      <a:pt x="251" y="2933"/>
                      <a:pt x="151" y="5564"/>
                      <a:pt x="100" y="8196"/>
                    </a:cubicBezTo>
                    <a:cubicBezTo>
                      <a:pt x="50" y="10828"/>
                      <a:pt x="0" y="13484"/>
                      <a:pt x="50" y="16116"/>
                    </a:cubicBezTo>
                    <a:lnTo>
                      <a:pt x="176" y="24011"/>
                    </a:lnTo>
                    <a:cubicBezTo>
                      <a:pt x="176" y="24662"/>
                      <a:pt x="176" y="25314"/>
                      <a:pt x="226" y="25991"/>
                    </a:cubicBezTo>
                    <a:cubicBezTo>
                      <a:pt x="301" y="26642"/>
                      <a:pt x="401" y="27319"/>
                      <a:pt x="727" y="27945"/>
                    </a:cubicBezTo>
                    <a:cubicBezTo>
                      <a:pt x="1053" y="28547"/>
                      <a:pt x="1529" y="29048"/>
                      <a:pt x="2105" y="29399"/>
                    </a:cubicBezTo>
                    <a:cubicBezTo>
                      <a:pt x="2682" y="29775"/>
                      <a:pt x="3384" y="29950"/>
                      <a:pt x="4035" y="29950"/>
                    </a:cubicBezTo>
                    <a:lnTo>
                      <a:pt x="4136" y="29950"/>
                    </a:lnTo>
                    <a:lnTo>
                      <a:pt x="4161" y="29875"/>
                    </a:lnTo>
                    <a:cubicBezTo>
                      <a:pt x="4161" y="29850"/>
                      <a:pt x="4186" y="29825"/>
                      <a:pt x="4236" y="29825"/>
                    </a:cubicBezTo>
                    <a:lnTo>
                      <a:pt x="4436" y="29800"/>
                    </a:lnTo>
                    <a:lnTo>
                      <a:pt x="4862" y="29775"/>
                    </a:lnTo>
                    <a:lnTo>
                      <a:pt x="5714" y="29700"/>
                    </a:lnTo>
                    <a:lnTo>
                      <a:pt x="7444" y="29600"/>
                    </a:lnTo>
                    <a:cubicBezTo>
                      <a:pt x="8572" y="29524"/>
                      <a:pt x="9725" y="29499"/>
                      <a:pt x="10877" y="29474"/>
                    </a:cubicBezTo>
                    <a:cubicBezTo>
                      <a:pt x="13183" y="29449"/>
                      <a:pt x="15464" y="29424"/>
                      <a:pt x="17770" y="29424"/>
                    </a:cubicBezTo>
                    <a:cubicBezTo>
                      <a:pt x="20075" y="29449"/>
                      <a:pt x="22356" y="29474"/>
                      <a:pt x="24662" y="29549"/>
                    </a:cubicBezTo>
                    <a:lnTo>
                      <a:pt x="31529" y="29725"/>
                    </a:lnTo>
                    <a:lnTo>
                      <a:pt x="31629" y="29725"/>
                    </a:lnTo>
                    <a:cubicBezTo>
                      <a:pt x="32431" y="29399"/>
                      <a:pt x="33058" y="28722"/>
                      <a:pt x="33409" y="27945"/>
                    </a:cubicBezTo>
                    <a:cubicBezTo>
                      <a:pt x="33760" y="27168"/>
                      <a:pt x="33910" y="26341"/>
                      <a:pt x="33985" y="25514"/>
                    </a:cubicBezTo>
                    <a:cubicBezTo>
                      <a:pt x="34111" y="23860"/>
                      <a:pt x="33910" y="22231"/>
                      <a:pt x="33885" y="20602"/>
                    </a:cubicBezTo>
                    <a:lnTo>
                      <a:pt x="33760" y="201"/>
                    </a:lnTo>
                    <a:lnTo>
                      <a:pt x="337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39" name="Google Shape;2239;p53"/>
            <p:cNvGrpSpPr/>
            <p:nvPr/>
          </p:nvGrpSpPr>
          <p:grpSpPr>
            <a:xfrm>
              <a:off x="1303598" y="1486412"/>
              <a:ext cx="1776231" cy="362376"/>
              <a:chOff x="3124292" y="481000"/>
              <a:chExt cx="1268737" cy="258840"/>
            </a:xfrm>
          </p:grpSpPr>
          <p:sp>
            <p:nvSpPr>
              <p:cNvPr id="2240" name="Google Shape;2240;p53"/>
              <p:cNvSpPr/>
              <p:nvPr/>
            </p:nvSpPr>
            <p:spPr>
              <a:xfrm>
                <a:off x="3131882" y="487679"/>
                <a:ext cx="1254506" cy="245938"/>
              </a:xfrm>
              <a:custGeom>
                <a:avLst/>
                <a:gdLst/>
                <a:ahLst/>
                <a:cxnLst/>
                <a:rect l="l" t="t" r="r" b="b"/>
                <a:pathLst>
                  <a:path w="33059" h="6481" extrusionOk="0">
                    <a:moveTo>
                      <a:pt x="5062" y="1"/>
                    </a:moveTo>
                    <a:cubicBezTo>
                      <a:pt x="3698" y="1"/>
                      <a:pt x="2334" y="120"/>
                      <a:pt x="1329" y="1164"/>
                    </a:cubicBezTo>
                    <a:cubicBezTo>
                      <a:pt x="477" y="2067"/>
                      <a:pt x="251" y="3119"/>
                      <a:pt x="1" y="4272"/>
                    </a:cubicBezTo>
                    <a:cubicBezTo>
                      <a:pt x="51" y="4322"/>
                      <a:pt x="101" y="4372"/>
                      <a:pt x="101" y="4473"/>
                    </a:cubicBezTo>
                    <a:cubicBezTo>
                      <a:pt x="51" y="4949"/>
                      <a:pt x="26" y="5826"/>
                      <a:pt x="1" y="6327"/>
                    </a:cubicBezTo>
                    <a:cubicBezTo>
                      <a:pt x="5595" y="6404"/>
                      <a:pt x="11234" y="6481"/>
                      <a:pt x="16867" y="6481"/>
                    </a:cubicBezTo>
                    <a:cubicBezTo>
                      <a:pt x="22262" y="6481"/>
                      <a:pt x="27649" y="6410"/>
                      <a:pt x="32983" y="6202"/>
                    </a:cubicBezTo>
                    <a:cubicBezTo>
                      <a:pt x="32958" y="5550"/>
                      <a:pt x="32958" y="4272"/>
                      <a:pt x="32958" y="3620"/>
                    </a:cubicBezTo>
                    <a:cubicBezTo>
                      <a:pt x="32958" y="3520"/>
                      <a:pt x="32983" y="3445"/>
                      <a:pt x="33059" y="3395"/>
                    </a:cubicBezTo>
                    <a:cubicBezTo>
                      <a:pt x="33041" y="466"/>
                      <a:pt x="29686" y="41"/>
                      <a:pt x="26728" y="41"/>
                    </a:cubicBezTo>
                    <a:cubicBezTo>
                      <a:pt x="25517" y="41"/>
                      <a:pt x="24372" y="112"/>
                      <a:pt x="23551" y="112"/>
                    </a:cubicBezTo>
                    <a:cubicBezTo>
                      <a:pt x="23511" y="112"/>
                      <a:pt x="23472" y="112"/>
                      <a:pt x="23434" y="112"/>
                    </a:cubicBezTo>
                    <a:cubicBezTo>
                      <a:pt x="20652" y="112"/>
                      <a:pt x="17870" y="87"/>
                      <a:pt x="15088" y="62"/>
                    </a:cubicBezTo>
                    <a:cubicBezTo>
                      <a:pt x="12131" y="62"/>
                      <a:pt x="9199" y="36"/>
                      <a:pt x="6266" y="11"/>
                    </a:cubicBezTo>
                    <a:cubicBezTo>
                      <a:pt x="5871" y="11"/>
                      <a:pt x="5467" y="1"/>
                      <a:pt x="50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41" name="Google Shape;2241;p53"/>
              <p:cNvSpPr/>
              <p:nvPr/>
            </p:nvSpPr>
            <p:spPr>
              <a:xfrm>
                <a:off x="3124292" y="481000"/>
                <a:ext cx="1268737" cy="258840"/>
              </a:xfrm>
              <a:custGeom>
                <a:avLst/>
                <a:gdLst/>
                <a:ahLst/>
                <a:cxnLst/>
                <a:rect l="l" t="t" r="r" b="b"/>
                <a:pathLst>
                  <a:path w="33434" h="6821" extrusionOk="0">
                    <a:moveTo>
                      <a:pt x="4787" y="363"/>
                    </a:moveTo>
                    <a:cubicBezTo>
                      <a:pt x="5539" y="363"/>
                      <a:pt x="6341" y="388"/>
                      <a:pt x="7093" y="388"/>
                    </a:cubicBezTo>
                    <a:lnTo>
                      <a:pt x="16391" y="463"/>
                    </a:lnTo>
                    <a:lnTo>
                      <a:pt x="21028" y="488"/>
                    </a:lnTo>
                    <a:cubicBezTo>
                      <a:pt x="21649" y="488"/>
                      <a:pt x="22271" y="492"/>
                      <a:pt x="22893" y="492"/>
                    </a:cubicBezTo>
                    <a:cubicBezTo>
                      <a:pt x="23825" y="492"/>
                      <a:pt x="24757" y="483"/>
                      <a:pt x="25690" y="438"/>
                    </a:cubicBezTo>
                    <a:cubicBezTo>
                      <a:pt x="26183" y="422"/>
                      <a:pt x="26679" y="408"/>
                      <a:pt x="27174" y="408"/>
                    </a:cubicBezTo>
                    <a:cubicBezTo>
                      <a:pt x="28214" y="408"/>
                      <a:pt x="29250" y="468"/>
                      <a:pt x="30251" y="689"/>
                    </a:cubicBezTo>
                    <a:cubicBezTo>
                      <a:pt x="31003" y="864"/>
                      <a:pt x="31705" y="1140"/>
                      <a:pt x="32256" y="1616"/>
                    </a:cubicBezTo>
                    <a:cubicBezTo>
                      <a:pt x="32791" y="2102"/>
                      <a:pt x="33066" y="2800"/>
                      <a:pt x="33082" y="3504"/>
                    </a:cubicBezTo>
                    <a:lnTo>
                      <a:pt x="33082" y="3504"/>
                    </a:lnTo>
                    <a:cubicBezTo>
                      <a:pt x="33016" y="3593"/>
                      <a:pt x="32983" y="3695"/>
                      <a:pt x="32983" y="3796"/>
                    </a:cubicBezTo>
                    <a:lnTo>
                      <a:pt x="33006" y="6233"/>
                    </a:lnTo>
                    <a:lnTo>
                      <a:pt x="33006" y="6233"/>
                    </a:lnTo>
                    <a:cubicBezTo>
                      <a:pt x="30324" y="6330"/>
                      <a:pt x="27618" y="6379"/>
                      <a:pt x="24913" y="6428"/>
                    </a:cubicBezTo>
                    <a:lnTo>
                      <a:pt x="20802" y="6478"/>
                    </a:lnTo>
                    <a:cubicBezTo>
                      <a:pt x="19424" y="6478"/>
                      <a:pt x="18045" y="6478"/>
                      <a:pt x="16692" y="6528"/>
                    </a:cubicBezTo>
                    <a:cubicBezTo>
                      <a:pt x="16233" y="6537"/>
                      <a:pt x="15773" y="6539"/>
                      <a:pt x="15314" y="6539"/>
                    </a:cubicBezTo>
                    <a:cubicBezTo>
                      <a:pt x="14395" y="6539"/>
                      <a:pt x="13476" y="6528"/>
                      <a:pt x="12557" y="6528"/>
                    </a:cubicBezTo>
                    <a:lnTo>
                      <a:pt x="8446" y="6453"/>
                    </a:lnTo>
                    <a:lnTo>
                      <a:pt x="364" y="6330"/>
                    </a:lnTo>
                    <a:lnTo>
                      <a:pt x="364" y="6330"/>
                    </a:lnTo>
                    <a:lnTo>
                      <a:pt x="426" y="5476"/>
                    </a:lnTo>
                    <a:lnTo>
                      <a:pt x="451" y="4949"/>
                    </a:lnTo>
                    <a:lnTo>
                      <a:pt x="476" y="4674"/>
                    </a:lnTo>
                    <a:cubicBezTo>
                      <a:pt x="476" y="4649"/>
                      <a:pt x="476" y="4548"/>
                      <a:pt x="451" y="4473"/>
                    </a:cubicBezTo>
                    <a:cubicBezTo>
                      <a:pt x="438" y="4435"/>
                      <a:pt x="419" y="4402"/>
                      <a:pt x="396" y="4374"/>
                    </a:cubicBezTo>
                    <a:lnTo>
                      <a:pt x="396" y="4374"/>
                    </a:lnTo>
                    <a:cubicBezTo>
                      <a:pt x="542" y="3655"/>
                      <a:pt x="717" y="2941"/>
                      <a:pt x="1053" y="2318"/>
                    </a:cubicBezTo>
                    <a:cubicBezTo>
                      <a:pt x="1404" y="1666"/>
                      <a:pt x="1930" y="1115"/>
                      <a:pt x="2607" y="789"/>
                    </a:cubicBezTo>
                    <a:cubicBezTo>
                      <a:pt x="3258" y="488"/>
                      <a:pt x="4035" y="388"/>
                      <a:pt x="4787" y="363"/>
                    </a:cubicBezTo>
                    <a:close/>
                    <a:moveTo>
                      <a:pt x="5564" y="1"/>
                    </a:moveTo>
                    <a:cubicBezTo>
                      <a:pt x="5305" y="1"/>
                      <a:pt x="5046" y="4"/>
                      <a:pt x="4787" y="12"/>
                    </a:cubicBezTo>
                    <a:cubicBezTo>
                      <a:pt x="4010" y="37"/>
                      <a:pt x="3183" y="112"/>
                      <a:pt x="2456" y="463"/>
                    </a:cubicBezTo>
                    <a:cubicBezTo>
                      <a:pt x="1704" y="814"/>
                      <a:pt x="1128" y="1441"/>
                      <a:pt x="727" y="2142"/>
                    </a:cubicBezTo>
                    <a:cubicBezTo>
                      <a:pt x="351" y="2869"/>
                      <a:pt x="201" y="3646"/>
                      <a:pt x="25" y="4398"/>
                    </a:cubicBezTo>
                    <a:lnTo>
                      <a:pt x="25" y="4473"/>
                    </a:lnTo>
                    <a:lnTo>
                      <a:pt x="100" y="4573"/>
                    </a:lnTo>
                    <a:cubicBezTo>
                      <a:pt x="125" y="4598"/>
                      <a:pt x="125" y="4598"/>
                      <a:pt x="125" y="4649"/>
                    </a:cubicBezTo>
                    <a:lnTo>
                      <a:pt x="100" y="4924"/>
                    </a:lnTo>
                    <a:lnTo>
                      <a:pt x="75" y="5451"/>
                    </a:lnTo>
                    <a:lnTo>
                      <a:pt x="25" y="6478"/>
                    </a:lnTo>
                    <a:lnTo>
                      <a:pt x="0" y="6654"/>
                    </a:lnTo>
                    <a:lnTo>
                      <a:pt x="176" y="6679"/>
                    </a:lnTo>
                    <a:cubicBezTo>
                      <a:pt x="2933" y="6704"/>
                      <a:pt x="5689" y="6729"/>
                      <a:pt x="8446" y="6754"/>
                    </a:cubicBezTo>
                    <a:lnTo>
                      <a:pt x="12557" y="6754"/>
                    </a:lnTo>
                    <a:cubicBezTo>
                      <a:pt x="13246" y="6754"/>
                      <a:pt x="13935" y="6748"/>
                      <a:pt x="14624" y="6748"/>
                    </a:cubicBezTo>
                    <a:cubicBezTo>
                      <a:pt x="15314" y="6748"/>
                      <a:pt x="16003" y="6754"/>
                      <a:pt x="16692" y="6779"/>
                    </a:cubicBezTo>
                    <a:cubicBezTo>
                      <a:pt x="17485" y="6808"/>
                      <a:pt x="18286" y="6820"/>
                      <a:pt x="19091" y="6820"/>
                    </a:cubicBezTo>
                    <a:cubicBezTo>
                      <a:pt x="19660" y="6820"/>
                      <a:pt x="20231" y="6814"/>
                      <a:pt x="20802" y="6804"/>
                    </a:cubicBezTo>
                    <a:lnTo>
                      <a:pt x="24938" y="6779"/>
                    </a:lnTo>
                    <a:cubicBezTo>
                      <a:pt x="27670" y="6729"/>
                      <a:pt x="30426" y="6654"/>
                      <a:pt x="33183" y="6553"/>
                    </a:cubicBezTo>
                    <a:lnTo>
                      <a:pt x="33334" y="6553"/>
                    </a:lnTo>
                    <a:lnTo>
                      <a:pt x="33334" y="6378"/>
                    </a:lnTo>
                    <a:lnTo>
                      <a:pt x="33309" y="3796"/>
                    </a:lnTo>
                    <a:cubicBezTo>
                      <a:pt x="33309" y="3746"/>
                      <a:pt x="33334" y="3721"/>
                      <a:pt x="33359" y="3696"/>
                    </a:cubicBezTo>
                    <a:lnTo>
                      <a:pt x="33409" y="3646"/>
                    </a:lnTo>
                    <a:lnTo>
                      <a:pt x="33409" y="3571"/>
                    </a:lnTo>
                    <a:cubicBezTo>
                      <a:pt x="33434" y="2769"/>
                      <a:pt x="33108" y="1917"/>
                      <a:pt x="32482" y="1365"/>
                    </a:cubicBezTo>
                    <a:cubicBezTo>
                      <a:pt x="31880" y="814"/>
                      <a:pt x="31103" y="538"/>
                      <a:pt x="30326" y="363"/>
                    </a:cubicBezTo>
                    <a:cubicBezTo>
                      <a:pt x="29217" y="108"/>
                      <a:pt x="28081" y="38"/>
                      <a:pt x="26947" y="38"/>
                    </a:cubicBezTo>
                    <a:cubicBezTo>
                      <a:pt x="26519" y="38"/>
                      <a:pt x="26091" y="48"/>
                      <a:pt x="25664" y="62"/>
                    </a:cubicBezTo>
                    <a:cubicBezTo>
                      <a:pt x="24999" y="94"/>
                      <a:pt x="24337" y="104"/>
                      <a:pt x="23676" y="104"/>
                    </a:cubicBezTo>
                    <a:cubicBezTo>
                      <a:pt x="22796" y="104"/>
                      <a:pt x="21916" y="87"/>
                      <a:pt x="21028" y="87"/>
                    </a:cubicBezTo>
                    <a:lnTo>
                      <a:pt x="16391" y="37"/>
                    </a:lnTo>
                    <a:lnTo>
                      <a:pt x="7118" y="12"/>
                    </a:lnTo>
                    <a:cubicBezTo>
                      <a:pt x="6600" y="12"/>
                      <a:pt x="6082" y="1"/>
                      <a:pt x="55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249" name="Google Shape;2249;p5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262294" cy="64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50" name="Google Shape;2250;p53"/>
          <p:cNvGrpSpPr/>
          <p:nvPr/>
        </p:nvGrpSpPr>
        <p:grpSpPr>
          <a:xfrm flipH="1">
            <a:off x="722830" y="938650"/>
            <a:ext cx="2036227" cy="176025"/>
            <a:chOff x="4345425" y="2175475"/>
            <a:chExt cx="800750" cy="176025"/>
          </a:xfrm>
        </p:grpSpPr>
        <p:sp>
          <p:nvSpPr>
            <p:cNvPr id="2251" name="Google Shape;2251;p5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2" name="Google Shape;2252;p5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255" name="Google Shape;2255;p53"/>
          <p:cNvSpPr txBox="1"/>
          <p:nvPr/>
        </p:nvSpPr>
        <p:spPr>
          <a:xfrm>
            <a:off x="4281507" y="1611816"/>
            <a:ext cx="1167000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575" rIns="0" bIns="0" anchor="ctr" anchorCtr="0">
            <a:noAutofit/>
          </a:bodyPr>
          <a:lstStyle/>
          <a:p>
            <a:pPr algn="ctr"/>
            <a:r>
              <a:rPr lang="en-GB" sz="1900" b="1" dirty="0">
                <a:solidFill>
                  <a:srgbClr val="1C4587"/>
                </a:solidFill>
                <a:latin typeface="Times New Roman" panose="02020603050405020304" pitchFamily="18" charset="0"/>
                <a:ea typeface="Itim" panose="00000500000000000000"/>
                <a:cs typeface="Times New Roman" panose="02020603050405020304" pitchFamily="18" charset="0"/>
                <a:sym typeface="Itim" panose="00000500000000000000"/>
              </a:rPr>
              <a:t>Lao động</a:t>
            </a:r>
            <a:endParaRPr sz="1900" b="1" dirty="0">
              <a:solidFill>
                <a:srgbClr val="1C4587"/>
              </a:solidFill>
              <a:latin typeface="Times New Roman" panose="02020603050405020304" pitchFamily="18" charset="0"/>
              <a:ea typeface="Itim" panose="00000500000000000000"/>
              <a:cs typeface="Times New Roman" panose="02020603050405020304" pitchFamily="18" charset="0"/>
              <a:sym typeface="Itim" panose="00000500000000000000"/>
            </a:endParaRPr>
          </a:p>
        </p:txBody>
      </p:sp>
      <p:sp>
        <p:nvSpPr>
          <p:cNvPr id="2256" name="Google Shape;2256;p53"/>
          <p:cNvSpPr txBox="1"/>
          <p:nvPr/>
        </p:nvSpPr>
        <p:spPr>
          <a:xfrm>
            <a:off x="6509629" y="1572347"/>
            <a:ext cx="1860793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575" rIns="0" bIns="0" anchor="ctr" anchorCtr="0">
            <a:noAutofit/>
          </a:bodyPr>
          <a:lstStyle/>
          <a:p>
            <a:pPr algn="ctr"/>
            <a:r>
              <a:rPr lang="en-GB" sz="1900" b="1" dirty="0">
                <a:solidFill>
                  <a:srgbClr val="1C4587"/>
                </a:solidFill>
                <a:latin typeface="Times New Roman" panose="02020603050405020304" pitchFamily="18" charset="0"/>
                <a:ea typeface="Itim" panose="00000500000000000000"/>
                <a:cs typeface="Times New Roman" panose="02020603050405020304" pitchFamily="18" charset="0"/>
                <a:sym typeface="Itim" panose="00000500000000000000"/>
              </a:rPr>
              <a:t>Hoạt động XH</a:t>
            </a:r>
            <a:endParaRPr sz="1900" b="1" dirty="0">
              <a:solidFill>
                <a:srgbClr val="1C4587"/>
              </a:solidFill>
              <a:latin typeface="Times New Roman" panose="02020603050405020304" pitchFamily="18" charset="0"/>
              <a:ea typeface="Itim" panose="00000500000000000000"/>
              <a:cs typeface="Times New Roman" panose="02020603050405020304" pitchFamily="18" charset="0"/>
              <a:sym typeface="Itim" panose="00000500000000000000"/>
            </a:endParaRPr>
          </a:p>
        </p:txBody>
      </p:sp>
      <p:sp>
        <p:nvSpPr>
          <p:cNvPr id="2257" name="Google Shape;2257;p53"/>
          <p:cNvSpPr txBox="1"/>
          <p:nvPr/>
        </p:nvSpPr>
        <p:spPr>
          <a:xfrm>
            <a:off x="1517353" y="1565351"/>
            <a:ext cx="1167000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575" rIns="0" bIns="0" anchor="ctr" anchorCtr="0">
            <a:noAutofit/>
          </a:bodyPr>
          <a:lstStyle/>
          <a:p>
            <a:pPr algn="ctr"/>
            <a:r>
              <a:rPr lang="en-GB" sz="2000" b="1" dirty="0">
                <a:solidFill>
                  <a:srgbClr val="1C4587"/>
                </a:solidFill>
                <a:latin typeface="Times New Roman" panose="02020603050405020304" pitchFamily="18" charset="0"/>
                <a:ea typeface="Itim" panose="00000500000000000000"/>
                <a:cs typeface="Times New Roman" panose="02020603050405020304" pitchFamily="18" charset="0"/>
                <a:sym typeface="Itim" panose="00000500000000000000"/>
              </a:rPr>
              <a:t>Học tập</a:t>
            </a:r>
            <a:endParaRPr sz="2000" b="1" dirty="0">
              <a:solidFill>
                <a:srgbClr val="1C4587"/>
              </a:solidFill>
              <a:latin typeface="Times New Roman" panose="02020603050405020304" pitchFamily="18" charset="0"/>
              <a:ea typeface="Itim" panose="00000500000000000000"/>
              <a:cs typeface="Times New Roman" panose="02020603050405020304" pitchFamily="18" charset="0"/>
              <a:sym typeface="Itim" panose="00000500000000000000"/>
            </a:endParaRPr>
          </a:p>
        </p:txBody>
      </p:sp>
      <p:grpSp>
        <p:nvGrpSpPr>
          <p:cNvPr id="2259" name="Google Shape;2259;p53"/>
          <p:cNvGrpSpPr/>
          <p:nvPr/>
        </p:nvGrpSpPr>
        <p:grpSpPr>
          <a:xfrm>
            <a:off x="5950991" y="750368"/>
            <a:ext cx="1745583" cy="230173"/>
            <a:chOff x="1394800" y="3522000"/>
            <a:chExt cx="1048650" cy="138275"/>
          </a:xfrm>
        </p:grpSpPr>
        <p:sp>
          <p:nvSpPr>
            <p:cNvPr id="2260" name="Google Shape;2260;p53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1" name="Google Shape;2261;p53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2" name="Google Shape;2262;p53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3" name="Google Shape;2263;p53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4" name="Google Shape;2264;p53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5" name="Google Shape;2265;p53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6" name="Google Shape;2266;p53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7" name="Google Shape;2267;p53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8" name="Google Shape;2268;p53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269" name="Google Shape;2269;p53"/>
          <p:cNvSpPr/>
          <p:nvPr/>
        </p:nvSpPr>
        <p:spPr>
          <a:xfrm rot="-7512252">
            <a:off x="424844" y="4273371"/>
            <a:ext cx="740141" cy="406780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153709" y="1997275"/>
            <a:ext cx="2060145" cy="2031325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1800" i="1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endParaRPr lang="en-US" sz="1800" i="1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800" i="1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1800" i="1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8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1800" i="1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4774" y="2074213"/>
            <a:ext cx="2172513" cy="1877415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16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16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16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Miệt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16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1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0" y="2074207"/>
            <a:ext cx="2134480" cy="1868204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  <a:buClrTx/>
              <a:defRPr/>
            </a:pP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TDTT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buClrTx/>
              <a:defRPr/>
            </a:pP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6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5"/>
          <p:cNvGrpSpPr/>
          <p:nvPr/>
        </p:nvGrpSpPr>
        <p:grpSpPr bwMode="auto">
          <a:xfrm>
            <a:off x="114301" y="114301"/>
            <a:ext cx="5042774" cy="727700"/>
            <a:chOff x="1728" y="4147"/>
            <a:chExt cx="4560" cy="653"/>
          </a:xfrm>
        </p:grpSpPr>
        <p:sp>
          <p:nvSpPr>
            <p:cNvPr id="4" name="AutoShape 77"/>
            <p:cNvSpPr>
              <a:spLocks noChangeArrowheads="1"/>
            </p:cNvSpPr>
            <p:nvPr/>
          </p:nvSpPr>
          <p:spPr bwMode="gray">
            <a:xfrm>
              <a:off x="2096" y="4260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solidFill>
                <a:schemeClr val="bg1"/>
              </a:solidFill>
              <a:rou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78"/>
            <p:cNvSpPr>
              <a:spLocks noChangeArrowheads="1"/>
            </p:cNvSpPr>
            <p:nvPr/>
          </p:nvSpPr>
          <p:spPr bwMode="gray">
            <a:xfrm>
              <a:off x="1728" y="4147"/>
              <a:ext cx="662" cy="653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Text Box 79"/>
            <p:cNvSpPr txBox="1">
              <a:spLocks noChangeArrowheads="1"/>
            </p:cNvSpPr>
            <p:nvPr/>
          </p:nvSpPr>
          <p:spPr bwMode="gray">
            <a:xfrm>
              <a:off x="2316" y="4313"/>
              <a:ext cx="3310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  <a:endPara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 Box 84"/>
            <p:cNvSpPr txBox="1">
              <a:spLocks noChangeArrowheads="1"/>
            </p:cNvSpPr>
            <p:nvPr/>
          </p:nvSpPr>
          <p:spPr bwMode="gray">
            <a:xfrm>
              <a:off x="1916" y="4272"/>
              <a:ext cx="268" cy="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311" tIns="25656" rIns="51311" bIns="25656">
              <a:spAutoFit/>
            </a:bodyPr>
            <a:lstStyle>
              <a:lvl1pPr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416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4530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255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68425" defTabSz="68453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56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28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00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197225" defTabSz="6845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618579" y="1428751"/>
            <a:ext cx="7839076" cy="1960880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vi-VN" sz="27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</a:t>
            </a:r>
            <a:r>
              <a:rPr lang="vi-VN" sz="27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</a:t>
            </a:r>
            <a:r>
              <a:rPr lang="en-US" sz="27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7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  <a:p>
            <a:pPr marL="457106" indent="-457106">
              <a:lnSpc>
                <a:spcPct val="150000"/>
              </a:lnSpc>
              <a:buFontTx/>
              <a:buChar char="-"/>
            </a:pPr>
            <a:r>
              <a:rPr lang="en-US" sz="27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7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7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7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27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06" indent="-457106">
              <a:lnSpc>
                <a:spcPct val="150000"/>
              </a:lnSpc>
              <a:buFontTx/>
              <a:buChar char="-"/>
            </a:pPr>
            <a:r>
              <a:rPr lang="en-US" sz="27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7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7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992" l="0" r="100000">
                        <a14:foregroundMark x1="53721" y1="59015" x2="65349" y2="68981"/>
                        <a14:foregroundMark x1="84884" y1="75476" x2="87326" y2="70773"/>
                        <a14:foregroundMark x1="48837" y1="75812" x2="79419" y2="810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4902" y="3021330"/>
            <a:ext cx="2298928" cy="2057400"/>
          </a:xfrm>
          <a:prstGeom prst="rect">
            <a:avLst/>
          </a:prstGeom>
        </p:spPr>
      </p:pic>
      <p:pic>
        <p:nvPicPr>
          <p:cNvPr id="11" name="Picture 10" descr="1-mau_slide_powerpoint_dep_ctu.vn_(30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876" y="3679190"/>
            <a:ext cx="2238375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164" y="1123950"/>
            <a:ext cx="4304684" cy="3007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Content Placeholder 8">
            <a:extLst>
              <a:ext uri="{FF2B5EF4-FFF2-40B4-BE49-F238E27FC236}">
                <a16:creationId xmlns="" xmlns:a16="http://schemas.microsoft.com/office/drawing/2014/main" id="{2176F3E8-2227-4F2A-95EF-6F0570D7F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543" y="2408823"/>
            <a:ext cx="2326895" cy="2181466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228091">
            <a:off x="2522634" y="275887"/>
            <a:ext cx="4918596" cy="2306370"/>
          </a:xfrm>
          <a:prstGeom prst="cloudCallout">
            <a:avLst/>
          </a:prstGeom>
          <a:gradFill rotWithShape="1">
            <a:gsLst>
              <a:gs pos="0">
                <a:srgbClr val="EEA74E">
                  <a:tint val="50000"/>
                  <a:satMod val="300000"/>
                </a:srgbClr>
              </a:gs>
              <a:gs pos="35000">
                <a:srgbClr val="EEA74E">
                  <a:tint val="37000"/>
                  <a:satMod val="300000"/>
                </a:srgbClr>
              </a:gs>
              <a:gs pos="100000">
                <a:srgbClr val="EEA74E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EEA74E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algn="ctr" defTabSz="914220">
              <a:buClrTx/>
              <a:defRPr/>
            </a:pPr>
            <a:endParaRPr lang="en-US" sz="1800"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5596" y="819150"/>
            <a:ext cx="3852672" cy="1338828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1800" b="1" dirty="0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1800" b="1" dirty="0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1800" b="1" dirty="0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1800" b="1" dirty="0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800" b="1" dirty="0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b="1" dirty="0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1800" b="1" dirty="0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clip </a:t>
            </a:r>
            <a:r>
              <a:rPr lang="en-US" sz="1800" b="1" dirty="0" err="1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b="1" dirty="0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b="1" dirty="0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800" b="1" dirty="0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b="1" dirty="0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800" b="1" dirty="0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b="1" dirty="0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800" b="1" dirty="0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>
                <a:solidFill>
                  <a:srgbClr val="CDBBF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1800" b="1" dirty="0">
              <a:solidFill>
                <a:srgbClr val="CDBBFC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22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29"/>
          <p:cNvSpPr txBox="1">
            <a:spLocks noGrp="1"/>
          </p:cNvSpPr>
          <p:nvPr>
            <p:ph type="ctrTitle"/>
          </p:nvPr>
        </p:nvSpPr>
        <p:spPr>
          <a:xfrm>
            <a:off x="2351850" y="1498850"/>
            <a:ext cx="4440300" cy="144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GB" sz="4000" dirty="0"/>
              <a:t>Tiết 6_Bài 3:</a:t>
            </a:r>
            <a:br>
              <a:rPr lang="en-GB" sz="4000" dirty="0"/>
            </a:br>
            <a:r>
              <a:rPr lang="en-GB" sz="4000" dirty="0"/>
              <a:t> Siêng năng, kiên trì</a:t>
            </a:r>
            <a:endParaRPr sz="4000" dirty="0"/>
          </a:p>
        </p:txBody>
      </p:sp>
      <p:sp>
        <p:nvSpPr>
          <p:cNvPr id="792" name="Google Shape;792;p29"/>
          <p:cNvSpPr txBox="1">
            <a:spLocks noGrp="1"/>
          </p:cNvSpPr>
          <p:nvPr>
            <p:ph type="subTitle" idx="1"/>
          </p:nvPr>
        </p:nvSpPr>
        <p:spPr>
          <a:xfrm>
            <a:off x="2200912" y="3333750"/>
            <a:ext cx="4887150" cy="357600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indent="0"/>
            <a:r>
              <a:rPr lang="en-GB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Giáo viên thực hiện: Nguyễn Thùy Trang</a:t>
            </a:r>
            <a:endParaRPr sz="15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793" name="Google Shape;793;p29"/>
          <p:cNvCxnSpPr/>
          <p:nvPr/>
        </p:nvCxnSpPr>
        <p:spPr>
          <a:xfrm>
            <a:off x="5493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4" name="Google Shape;794;p29"/>
          <p:cNvCxnSpPr/>
          <p:nvPr/>
        </p:nvCxnSpPr>
        <p:spPr>
          <a:xfrm>
            <a:off x="7165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95" name="Google Shape;795;p29"/>
          <p:cNvGrpSpPr/>
          <p:nvPr/>
        </p:nvGrpSpPr>
        <p:grpSpPr>
          <a:xfrm>
            <a:off x="4796079" y="4434972"/>
            <a:ext cx="2310700" cy="320922"/>
            <a:chOff x="1394800" y="3522000"/>
            <a:chExt cx="1048650" cy="138275"/>
          </a:xfrm>
        </p:grpSpPr>
        <p:sp>
          <p:nvSpPr>
            <p:cNvPr id="796" name="Google Shape;796;p29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05" name="Google Shape;805;p29"/>
          <p:cNvSpPr/>
          <p:nvPr/>
        </p:nvSpPr>
        <p:spPr>
          <a:xfrm rot="489382">
            <a:off x="6587619" y="458151"/>
            <a:ext cx="932338" cy="512411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endParaRPr/>
          </a:p>
        </p:txBody>
      </p:sp>
      <p:grpSp>
        <p:nvGrpSpPr>
          <p:cNvPr id="806" name="Google Shape;806;p29"/>
          <p:cNvGrpSpPr/>
          <p:nvPr/>
        </p:nvGrpSpPr>
        <p:grpSpPr>
          <a:xfrm rot="6705569">
            <a:off x="797958" y="1349639"/>
            <a:ext cx="806638" cy="421735"/>
            <a:chOff x="1822875" y="1377000"/>
            <a:chExt cx="548075" cy="286550"/>
          </a:xfrm>
        </p:grpSpPr>
        <p:sp>
          <p:nvSpPr>
            <p:cNvPr id="807" name="Google Shape;807;p29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1396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6EFE0">
              <a:alpha val="90194"/>
            </a:srgbClr>
          </a:solidFill>
        </p:spPr>
        <p:txBody>
          <a:bodyPr wrap="square" lIns="0" tIns="0" rIns="0" bIns="0" rtlCol="0"/>
          <a:lstStyle/>
          <a:p>
            <a:pPr defTabSz="685664">
              <a:buClrTx/>
            </a:pPr>
            <a:endParaRPr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42184" y="380440"/>
            <a:ext cx="1636871" cy="322898"/>
          </a:xfrm>
          <a:custGeom>
            <a:avLst/>
            <a:gdLst/>
            <a:ahLst/>
            <a:cxnLst/>
            <a:rect l="l" t="t" r="r" b="b"/>
            <a:pathLst>
              <a:path w="2182495" h="430530">
                <a:moveTo>
                  <a:pt x="2180020" y="405129"/>
                </a:moveTo>
                <a:lnTo>
                  <a:pt x="514877" y="405129"/>
                </a:lnTo>
                <a:lnTo>
                  <a:pt x="618651" y="415289"/>
                </a:lnTo>
                <a:lnTo>
                  <a:pt x="670319" y="419100"/>
                </a:lnTo>
                <a:lnTo>
                  <a:pt x="824554" y="426719"/>
                </a:lnTo>
                <a:lnTo>
                  <a:pt x="977831" y="430529"/>
                </a:lnTo>
                <a:lnTo>
                  <a:pt x="1231834" y="430529"/>
                </a:lnTo>
                <a:lnTo>
                  <a:pt x="1636988" y="421639"/>
                </a:lnTo>
                <a:lnTo>
                  <a:pt x="1687717" y="421639"/>
                </a:lnTo>
                <a:lnTo>
                  <a:pt x="1738495" y="420369"/>
                </a:lnTo>
                <a:lnTo>
                  <a:pt x="2170828" y="420369"/>
                </a:lnTo>
                <a:lnTo>
                  <a:pt x="2175476" y="419100"/>
                </a:lnTo>
                <a:lnTo>
                  <a:pt x="2180020" y="405129"/>
                </a:lnTo>
                <a:close/>
              </a:path>
              <a:path w="2182495" h="430530">
                <a:moveTo>
                  <a:pt x="2170828" y="420369"/>
                </a:moveTo>
                <a:lnTo>
                  <a:pt x="1942281" y="420369"/>
                </a:lnTo>
                <a:lnTo>
                  <a:pt x="2096088" y="424179"/>
                </a:lnTo>
                <a:lnTo>
                  <a:pt x="2147589" y="426719"/>
                </a:lnTo>
                <a:lnTo>
                  <a:pt x="2170828" y="420369"/>
                </a:lnTo>
                <a:close/>
              </a:path>
              <a:path w="2182495" h="430530">
                <a:moveTo>
                  <a:pt x="1843895" y="276859"/>
                </a:moveTo>
                <a:lnTo>
                  <a:pt x="88538" y="276859"/>
                </a:lnTo>
                <a:lnTo>
                  <a:pt x="92983" y="278129"/>
                </a:lnTo>
                <a:lnTo>
                  <a:pt x="96531" y="290829"/>
                </a:lnTo>
                <a:lnTo>
                  <a:pt x="106414" y="302259"/>
                </a:lnTo>
                <a:lnTo>
                  <a:pt x="122344" y="312419"/>
                </a:lnTo>
                <a:lnTo>
                  <a:pt x="144037" y="317500"/>
                </a:lnTo>
                <a:lnTo>
                  <a:pt x="150762" y="318769"/>
                </a:lnTo>
                <a:lnTo>
                  <a:pt x="172104" y="318769"/>
                </a:lnTo>
                <a:lnTo>
                  <a:pt x="150108" y="323850"/>
                </a:lnTo>
                <a:lnTo>
                  <a:pt x="129480" y="328929"/>
                </a:lnTo>
                <a:lnTo>
                  <a:pt x="90189" y="339089"/>
                </a:lnTo>
                <a:lnTo>
                  <a:pt x="70973" y="353059"/>
                </a:lnTo>
                <a:lnTo>
                  <a:pt x="72187" y="374650"/>
                </a:lnTo>
                <a:lnTo>
                  <a:pt x="89832" y="393700"/>
                </a:lnTo>
                <a:lnTo>
                  <a:pt x="119907" y="403859"/>
                </a:lnTo>
                <a:lnTo>
                  <a:pt x="230664" y="408939"/>
                </a:lnTo>
                <a:lnTo>
                  <a:pt x="338790" y="408939"/>
                </a:lnTo>
                <a:lnTo>
                  <a:pt x="444766" y="403859"/>
                </a:lnTo>
                <a:lnTo>
                  <a:pt x="497097" y="400050"/>
                </a:lnTo>
                <a:lnTo>
                  <a:pt x="2181673" y="400050"/>
                </a:lnTo>
                <a:lnTo>
                  <a:pt x="2135524" y="367029"/>
                </a:lnTo>
                <a:lnTo>
                  <a:pt x="1951133" y="356869"/>
                </a:lnTo>
                <a:lnTo>
                  <a:pt x="1905400" y="355600"/>
                </a:lnTo>
                <a:lnTo>
                  <a:pt x="1896411" y="349250"/>
                </a:lnTo>
                <a:lnTo>
                  <a:pt x="1886636" y="344169"/>
                </a:lnTo>
                <a:lnTo>
                  <a:pt x="1875575" y="340359"/>
                </a:lnTo>
                <a:lnTo>
                  <a:pt x="1862728" y="337819"/>
                </a:lnTo>
                <a:lnTo>
                  <a:pt x="1821862" y="331469"/>
                </a:lnTo>
                <a:lnTo>
                  <a:pt x="497097" y="331469"/>
                </a:lnTo>
                <a:lnTo>
                  <a:pt x="546501" y="325119"/>
                </a:lnTo>
                <a:lnTo>
                  <a:pt x="747779" y="304800"/>
                </a:lnTo>
                <a:lnTo>
                  <a:pt x="850223" y="297179"/>
                </a:lnTo>
                <a:lnTo>
                  <a:pt x="1005515" y="289559"/>
                </a:lnTo>
                <a:lnTo>
                  <a:pt x="1109799" y="287019"/>
                </a:lnTo>
                <a:lnTo>
                  <a:pt x="1846460" y="287019"/>
                </a:lnTo>
                <a:lnTo>
                  <a:pt x="1843895" y="276859"/>
                </a:lnTo>
                <a:close/>
              </a:path>
              <a:path w="2182495" h="430530">
                <a:moveTo>
                  <a:pt x="2181673" y="400050"/>
                </a:moveTo>
                <a:lnTo>
                  <a:pt x="497097" y="400050"/>
                </a:lnTo>
                <a:lnTo>
                  <a:pt x="505225" y="405129"/>
                </a:lnTo>
                <a:lnTo>
                  <a:pt x="509543" y="406400"/>
                </a:lnTo>
                <a:lnTo>
                  <a:pt x="514877" y="405129"/>
                </a:lnTo>
                <a:lnTo>
                  <a:pt x="2180020" y="405129"/>
                </a:lnTo>
                <a:lnTo>
                  <a:pt x="2181673" y="400050"/>
                </a:lnTo>
                <a:close/>
              </a:path>
              <a:path w="2182495" h="430530">
                <a:moveTo>
                  <a:pt x="1162657" y="292100"/>
                </a:moveTo>
                <a:lnTo>
                  <a:pt x="1057737" y="292100"/>
                </a:lnTo>
                <a:lnTo>
                  <a:pt x="1006144" y="293369"/>
                </a:lnTo>
                <a:lnTo>
                  <a:pt x="852516" y="300989"/>
                </a:lnTo>
                <a:lnTo>
                  <a:pt x="801342" y="306069"/>
                </a:lnTo>
                <a:lnTo>
                  <a:pt x="750288" y="309879"/>
                </a:lnTo>
                <a:lnTo>
                  <a:pt x="699361" y="314959"/>
                </a:lnTo>
                <a:lnTo>
                  <a:pt x="648571" y="318769"/>
                </a:lnTo>
                <a:lnTo>
                  <a:pt x="597924" y="323850"/>
                </a:lnTo>
                <a:lnTo>
                  <a:pt x="497097" y="331469"/>
                </a:lnTo>
                <a:lnTo>
                  <a:pt x="1821862" y="331469"/>
                </a:lnTo>
                <a:lnTo>
                  <a:pt x="1764852" y="323850"/>
                </a:lnTo>
                <a:lnTo>
                  <a:pt x="1667677" y="313689"/>
                </a:lnTo>
                <a:lnTo>
                  <a:pt x="1570989" y="306069"/>
                </a:lnTo>
                <a:lnTo>
                  <a:pt x="1522761" y="303529"/>
                </a:lnTo>
                <a:lnTo>
                  <a:pt x="1474576" y="302259"/>
                </a:lnTo>
                <a:lnTo>
                  <a:pt x="1426405" y="299719"/>
                </a:lnTo>
                <a:lnTo>
                  <a:pt x="1378223" y="298450"/>
                </a:lnTo>
                <a:lnTo>
                  <a:pt x="1323724" y="295909"/>
                </a:lnTo>
                <a:lnTo>
                  <a:pt x="1162657" y="292100"/>
                </a:lnTo>
                <a:close/>
              </a:path>
              <a:path w="2182495" h="430530">
                <a:moveTo>
                  <a:pt x="1846460" y="287019"/>
                </a:moveTo>
                <a:lnTo>
                  <a:pt x="1266796" y="287019"/>
                </a:lnTo>
                <a:lnTo>
                  <a:pt x="1319168" y="288289"/>
                </a:lnTo>
                <a:lnTo>
                  <a:pt x="1417637" y="293369"/>
                </a:lnTo>
                <a:lnTo>
                  <a:pt x="1466740" y="297179"/>
                </a:lnTo>
                <a:lnTo>
                  <a:pt x="1515728" y="299719"/>
                </a:lnTo>
                <a:lnTo>
                  <a:pt x="1564580" y="303529"/>
                </a:lnTo>
                <a:lnTo>
                  <a:pt x="1613276" y="306069"/>
                </a:lnTo>
                <a:lnTo>
                  <a:pt x="1758221" y="316229"/>
                </a:lnTo>
                <a:lnTo>
                  <a:pt x="1806086" y="318769"/>
                </a:lnTo>
                <a:lnTo>
                  <a:pt x="1837390" y="314959"/>
                </a:lnTo>
                <a:lnTo>
                  <a:pt x="1849346" y="298450"/>
                </a:lnTo>
                <a:lnTo>
                  <a:pt x="1846460" y="287019"/>
                </a:lnTo>
                <a:close/>
              </a:path>
              <a:path w="2182495" h="430530">
                <a:moveTo>
                  <a:pt x="1969200" y="204469"/>
                </a:moveTo>
                <a:lnTo>
                  <a:pt x="61233" y="204469"/>
                </a:lnTo>
                <a:lnTo>
                  <a:pt x="65678" y="205739"/>
                </a:lnTo>
                <a:lnTo>
                  <a:pt x="34309" y="215900"/>
                </a:lnTo>
                <a:lnTo>
                  <a:pt x="17432" y="233679"/>
                </a:lnTo>
                <a:lnTo>
                  <a:pt x="22260" y="254000"/>
                </a:lnTo>
                <a:lnTo>
                  <a:pt x="44257" y="270509"/>
                </a:lnTo>
                <a:lnTo>
                  <a:pt x="78886" y="276859"/>
                </a:lnTo>
                <a:lnTo>
                  <a:pt x="83331" y="278129"/>
                </a:lnTo>
                <a:lnTo>
                  <a:pt x="88538" y="276859"/>
                </a:lnTo>
                <a:lnTo>
                  <a:pt x="1843895" y="276859"/>
                </a:lnTo>
                <a:lnTo>
                  <a:pt x="1822977" y="257809"/>
                </a:lnTo>
                <a:lnTo>
                  <a:pt x="1986842" y="257809"/>
                </a:lnTo>
                <a:lnTo>
                  <a:pt x="1995797" y="255269"/>
                </a:lnTo>
                <a:lnTo>
                  <a:pt x="2004397" y="236219"/>
                </a:lnTo>
                <a:lnTo>
                  <a:pt x="1990423" y="213359"/>
                </a:lnTo>
                <a:lnTo>
                  <a:pt x="1969200" y="204469"/>
                </a:lnTo>
                <a:close/>
              </a:path>
              <a:path w="2182495" h="430530">
                <a:moveTo>
                  <a:pt x="1986842" y="257809"/>
                </a:moveTo>
                <a:lnTo>
                  <a:pt x="1822977" y="257809"/>
                </a:lnTo>
                <a:lnTo>
                  <a:pt x="1858067" y="260350"/>
                </a:lnTo>
                <a:lnTo>
                  <a:pt x="1964455" y="264159"/>
                </a:lnTo>
                <a:lnTo>
                  <a:pt x="1986842" y="257809"/>
                </a:lnTo>
                <a:close/>
              </a:path>
              <a:path w="2182495" h="430530">
                <a:moveTo>
                  <a:pt x="553301" y="101600"/>
                </a:moveTo>
                <a:lnTo>
                  <a:pt x="194583" y="101600"/>
                </a:lnTo>
                <a:lnTo>
                  <a:pt x="106064" y="121919"/>
                </a:lnTo>
                <a:lnTo>
                  <a:pt x="20212" y="146050"/>
                </a:lnTo>
                <a:lnTo>
                  <a:pt x="0" y="161289"/>
                </a:lnTo>
                <a:lnTo>
                  <a:pt x="4909" y="181609"/>
                </a:lnTo>
                <a:lnTo>
                  <a:pt x="27535" y="199389"/>
                </a:lnTo>
                <a:lnTo>
                  <a:pt x="60471" y="207009"/>
                </a:lnTo>
                <a:lnTo>
                  <a:pt x="61233" y="204469"/>
                </a:lnTo>
                <a:lnTo>
                  <a:pt x="1969200" y="204469"/>
                </a:lnTo>
                <a:lnTo>
                  <a:pt x="1954041" y="198119"/>
                </a:lnTo>
                <a:lnTo>
                  <a:pt x="1909722" y="191769"/>
                </a:lnTo>
                <a:lnTo>
                  <a:pt x="1865713" y="184150"/>
                </a:lnTo>
                <a:lnTo>
                  <a:pt x="1822275" y="179069"/>
                </a:lnTo>
                <a:lnTo>
                  <a:pt x="1779670" y="175259"/>
                </a:lnTo>
                <a:lnTo>
                  <a:pt x="1808499" y="173989"/>
                </a:lnTo>
                <a:lnTo>
                  <a:pt x="1834534" y="165100"/>
                </a:lnTo>
                <a:lnTo>
                  <a:pt x="1836662" y="144779"/>
                </a:lnTo>
                <a:lnTo>
                  <a:pt x="1823791" y="129539"/>
                </a:lnTo>
                <a:lnTo>
                  <a:pt x="382289" y="129539"/>
                </a:lnTo>
                <a:lnTo>
                  <a:pt x="429191" y="120650"/>
                </a:lnTo>
                <a:lnTo>
                  <a:pt x="524373" y="105409"/>
                </a:lnTo>
                <a:lnTo>
                  <a:pt x="553301" y="101600"/>
                </a:lnTo>
                <a:close/>
              </a:path>
              <a:path w="2182495" h="430530">
                <a:moveTo>
                  <a:pt x="944852" y="101600"/>
                </a:moveTo>
                <a:lnTo>
                  <a:pt x="861587" y="101600"/>
                </a:lnTo>
                <a:lnTo>
                  <a:pt x="753599" y="104139"/>
                </a:lnTo>
                <a:lnTo>
                  <a:pt x="646225" y="109219"/>
                </a:lnTo>
                <a:lnTo>
                  <a:pt x="486920" y="120650"/>
                </a:lnTo>
                <a:lnTo>
                  <a:pt x="382289" y="129539"/>
                </a:lnTo>
                <a:lnTo>
                  <a:pt x="1823791" y="129539"/>
                </a:lnTo>
                <a:lnTo>
                  <a:pt x="1819501" y="124459"/>
                </a:lnTo>
                <a:lnTo>
                  <a:pt x="1787671" y="111759"/>
                </a:lnTo>
                <a:lnTo>
                  <a:pt x="1726284" y="104139"/>
                </a:lnTo>
                <a:lnTo>
                  <a:pt x="1027449" y="104139"/>
                </a:lnTo>
                <a:lnTo>
                  <a:pt x="944852" y="101600"/>
                </a:lnTo>
                <a:close/>
              </a:path>
              <a:path w="2182495" h="430530">
                <a:moveTo>
                  <a:pt x="1333797" y="0"/>
                </a:moveTo>
                <a:lnTo>
                  <a:pt x="1182407" y="0"/>
                </a:lnTo>
                <a:lnTo>
                  <a:pt x="982305" y="5079"/>
                </a:lnTo>
                <a:lnTo>
                  <a:pt x="833998" y="12700"/>
                </a:lnTo>
                <a:lnTo>
                  <a:pt x="736164" y="20319"/>
                </a:lnTo>
                <a:lnTo>
                  <a:pt x="687597" y="25400"/>
                </a:lnTo>
                <a:lnTo>
                  <a:pt x="587629" y="27939"/>
                </a:lnTo>
                <a:lnTo>
                  <a:pt x="488687" y="33019"/>
                </a:lnTo>
                <a:lnTo>
                  <a:pt x="390846" y="40639"/>
                </a:lnTo>
                <a:lnTo>
                  <a:pt x="342361" y="45719"/>
                </a:lnTo>
                <a:lnTo>
                  <a:pt x="246310" y="58419"/>
                </a:lnTo>
                <a:lnTo>
                  <a:pt x="151545" y="73659"/>
                </a:lnTo>
                <a:lnTo>
                  <a:pt x="104667" y="82550"/>
                </a:lnTo>
                <a:lnTo>
                  <a:pt x="96010" y="88900"/>
                </a:lnTo>
                <a:lnTo>
                  <a:pt x="98365" y="99059"/>
                </a:lnTo>
                <a:lnTo>
                  <a:pt x="109079" y="107950"/>
                </a:lnTo>
                <a:lnTo>
                  <a:pt x="125495" y="110489"/>
                </a:lnTo>
                <a:lnTo>
                  <a:pt x="141309" y="107950"/>
                </a:lnTo>
                <a:lnTo>
                  <a:pt x="158372" y="105409"/>
                </a:lnTo>
                <a:lnTo>
                  <a:pt x="176270" y="104139"/>
                </a:lnTo>
                <a:lnTo>
                  <a:pt x="194583" y="101600"/>
                </a:lnTo>
                <a:lnTo>
                  <a:pt x="553301" y="101600"/>
                </a:lnTo>
                <a:lnTo>
                  <a:pt x="621171" y="92709"/>
                </a:lnTo>
                <a:lnTo>
                  <a:pt x="719321" y="82550"/>
                </a:lnTo>
                <a:lnTo>
                  <a:pt x="918610" y="67309"/>
                </a:lnTo>
                <a:lnTo>
                  <a:pt x="2084240" y="67309"/>
                </a:lnTo>
                <a:lnTo>
                  <a:pt x="2085264" y="57150"/>
                </a:lnTo>
                <a:lnTo>
                  <a:pt x="2071040" y="38100"/>
                </a:lnTo>
                <a:lnTo>
                  <a:pt x="2044338" y="27939"/>
                </a:lnTo>
                <a:lnTo>
                  <a:pt x="1943204" y="22859"/>
                </a:lnTo>
                <a:lnTo>
                  <a:pt x="1892519" y="19050"/>
                </a:lnTo>
                <a:lnTo>
                  <a:pt x="1740148" y="11429"/>
                </a:lnTo>
                <a:lnTo>
                  <a:pt x="1689295" y="10159"/>
                </a:lnTo>
                <a:lnTo>
                  <a:pt x="1638434" y="7619"/>
                </a:lnTo>
                <a:lnTo>
                  <a:pt x="1587576" y="6350"/>
                </a:lnTo>
                <a:lnTo>
                  <a:pt x="1536735" y="3809"/>
                </a:lnTo>
                <a:lnTo>
                  <a:pt x="1435154" y="1269"/>
                </a:lnTo>
                <a:lnTo>
                  <a:pt x="1384441" y="1269"/>
                </a:lnTo>
                <a:lnTo>
                  <a:pt x="1333797" y="0"/>
                </a:lnTo>
                <a:close/>
              </a:path>
              <a:path w="2182495" h="430530">
                <a:moveTo>
                  <a:pt x="1481815" y="88900"/>
                </a:moveTo>
                <a:lnTo>
                  <a:pt x="1380492" y="88900"/>
                </a:lnTo>
                <a:lnTo>
                  <a:pt x="1329923" y="90169"/>
                </a:lnTo>
                <a:lnTo>
                  <a:pt x="1279408" y="92709"/>
                </a:lnTo>
                <a:lnTo>
                  <a:pt x="1228942" y="93979"/>
                </a:lnTo>
                <a:lnTo>
                  <a:pt x="1027449" y="104139"/>
                </a:lnTo>
                <a:lnTo>
                  <a:pt x="1726284" y="104139"/>
                </a:lnTo>
                <a:lnTo>
                  <a:pt x="1685359" y="99059"/>
                </a:lnTo>
                <a:lnTo>
                  <a:pt x="1634347" y="95250"/>
                </a:lnTo>
                <a:lnTo>
                  <a:pt x="1532580" y="90169"/>
                </a:lnTo>
                <a:lnTo>
                  <a:pt x="1481815" y="88900"/>
                </a:lnTo>
                <a:close/>
              </a:path>
              <a:path w="2182495" h="430530">
                <a:moveTo>
                  <a:pt x="2084240" y="67309"/>
                </a:moveTo>
                <a:lnTo>
                  <a:pt x="918610" y="67309"/>
                </a:lnTo>
                <a:lnTo>
                  <a:pt x="1018761" y="69850"/>
                </a:lnTo>
                <a:lnTo>
                  <a:pt x="1068870" y="72389"/>
                </a:lnTo>
                <a:lnTo>
                  <a:pt x="1169112" y="74929"/>
                </a:lnTo>
                <a:lnTo>
                  <a:pt x="1219228" y="77469"/>
                </a:lnTo>
                <a:lnTo>
                  <a:pt x="1319403" y="81279"/>
                </a:lnTo>
                <a:lnTo>
                  <a:pt x="1369446" y="82550"/>
                </a:lnTo>
                <a:lnTo>
                  <a:pt x="1419446" y="85089"/>
                </a:lnTo>
                <a:lnTo>
                  <a:pt x="1519286" y="87629"/>
                </a:lnTo>
                <a:lnTo>
                  <a:pt x="1569107" y="90169"/>
                </a:lnTo>
                <a:lnTo>
                  <a:pt x="1618851" y="91439"/>
                </a:lnTo>
                <a:lnTo>
                  <a:pt x="1668509" y="91439"/>
                </a:lnTo>
                <a:lnTo>
                  <a:pt x="1718072" y="92709"/>
                </a:lnTo>
                <a:lnTo>
                  <a:pt x="1866102" y="92709"/>
                </a:lnTo>
                <a:lnTo>
                  <a:pt x="2012960" y="88900"/>
                </a:lnTo>
                <a:lnTo>
                  <a:pt x="2061610" y="86359"/>
                </a:lnTo>
                <a:lnTo>
                  <a:pt x="2083343" y="76200"/>
                </a:lnTo>
                <a:lnTo>
                  <a:pt x="2084240" y="67309"/>
                </a:lnTo>
                <a:close/>
              </a:path>
            </a:pathLst>
          </a:custGeom>
          <a:solidFill>
            <a:srgbClr val="EBC260"/>
          </a:solidFill>
        </p:spPr>
        <p:txBody>
          <a:bodyPr wrap="square" lIns="0" tIns="0" rIns="0" bIns="0" rtlCol="0"/>
          <a:lstStyle/>
          <a:p>
            <a:pPr defTabSz="685664">
              <a:buClrTx/>
            </a:pPr>
            <a:endParaRPr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21809" y="321875"/>
            <a:ext cx="2995611" cy="44002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algn="ctr">
              <a:spcBef>
                <a:spcPts val="70"/>
              </a:spcBef>
            </a:pPr>
            <a:r>
              <a:rPr sz="2800" i="1" spc="-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sz="2800" i="1" spc="-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i="1" spc="-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endParaRPr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261103" y="1489330"/>
            <a:ext cx="3148965" cy="568166"/>
            <a:chOff x="5681471" y="1985772"/>
            <a:chExt cx="4198620" cy="757555"/>
          </a:xfrm>
        </p:grpSpPr>
        <p:sp>
          <p:nvSpPr>
            <p:cNvPr id="6" name="object 6"/>
            <p:cNvSpPr/>
            <p:nvPr/>
          </p:nvSpPr>
          <p:spPr>
            <a:xfrm>
              <a:off x="6323075" y="2014728"/>
              <a:ext cx="3557270" cy="699770"/>
            </a:xfrm>
            <a:custGeom>
              <a:avLst/>
              <a:gdLst/>
              <a:ahLst/>
              <a:cxnLst/>
              <a:rect l="l" t="t" r="r" b="b"/>
              <a:pathLst>
                <a:path w="3557270" h="699769">
                  <a:moveTo>
                    <a:pt x="3207130" y="0"/>
                  </a:moveTo>
                  <a:lnTo>
                    <a:pt x="0" y="0"/>
                  </a:lnTo>
                  <a:lnTo>
                    <a:pt x="47116" y="38862"/>
                  </a:lnTo>
                  <a:lnTo>
                    <a:pt x="79323" y="74784"/>
                  </a:lnTo>
                  <a:lnTo>
                    <a:pt x="107470" y="114082"/>
                  </a:lnTo>
                  <a:lnTo>
                    <a:pt x="131232" y="156427"/>
                  </a:lnTo>
                  <a:lnTo>
                    <a:pt x="150282" y="201494"/>
                  </a:lnTo>
                  <a:lnTo>
                    <a:pt x="164293" y="248956"/>
                  </a:lnTo>
                  <a:lnTo>
                    <a:pt x="172940" y="298486"/>
                  </a:lnTo>
                  <a:lnTo>
                    <a:pt x="175895" y="349758"/>
                  </a:lnTo>
                  <a:lnTo>
                    <a:pt x="172940" y="401029"/>
                  </a:lnTo>
                  <a:lnTo>
                    <a:pt x="164293" y="450559"/>
                  </a:lnTo>
                  <a:lnTo>
                    <a:pt x="150282" y="498021"/>
                  </a:lnTo>
                  <a:lnTo>
                    <a:pt x="131232" y="543088"/>
                  </a:lnTo>
                  <a:lnTo>
                    <a:pt x="107470" y="585433"/>
                  </a:lnTo>
                  <a:lnTo>
                    <a:pt x="79323" y="624731"/>
                  </a:lnTo>
                  <a:lnTo>
                    <a:pt x="47116" y="660654"/>
                  </a:lnTo>
                  <a:lnTo>
                    <a:pt x="0" y="699516"/>
                  </a:lnTo>
                  <a:lnTo>
                    <a:pt x="3207130" y="699516"/>
                  </a:lnTo>
                  <a:lnTo>
                    <a:pt x="3254620" y="696323"/>
                  </a:lnTo>
                  <a:lnTo>
                    <a:pt x="3300164" y="687022"/>
                  </a:lnTo>
                  <a:lnTo>
                    <a:pt x="3343346" y="672030"/>
                  </a:lnTo>
                  <a:lnTo>
                    <a:pt x="3383750" y="651763"/>
                  </a:lnTo>
                  <a:lnTo>
                    <a:pt x="3420959" y="626639"/>
                  </a:lnTo>
                  <a:lnTo>
                    <a:pt x="3454558" y="597074"/>
                  </a:lnTo>
                  <a:lnTo>
                    <a:pt x="3484130" y="563485"/>
                  </a:lnTo>
                  <a:lnTo>
                    <a:pt x="3509259" y="526287"/>
                  </a:lnTo>
                  <a:lnTo>
                    <a:pt x="3529528" y="485900"/>
                  </a:lnTo>
                  <a:lnTo>
                    <a:pt x="3544521" y="442737"/>
                  </a:lnTo>
                  <a:lnTo>
                    <a:pt x="3553823" y="397218"/>
                  </a:lnTo>
                  <a:lnTo>
                    <a:pt x="3557016" y="349758"/>
                  </a:lnTo>
                  <a:lnTo>
                    <a:pt x="3553823" y="302297"/>
                  </a:lnTo>
                  <a:lnTo>
                    <a:pt x="3544521" y="256778"/>
                  </a:lnTo>
                  <a:lnTo>
                    <a:pt x="3529528" y="213615"/>
                  </a:lnTo>
                  <a:lnTo>
                    <a:pt x="3509259" y="173228"/>
                  </a:lnTo>
                  <a:lnTo>
                    <a:pt x="3484130" y="136030"/>
                  </a:lnTo>
                  <a:lnTo>
                    <a:pt x="3454558" y="102441"/>
                  </a:lnTo>
                  <a:lnTo>
                    <a:pt x="3420959" y="72876"/>
                  </a:lnTo>
                  <a:lnTo>
                    <a:pt x="3383750" y="47751"/>
                  </a:lnTo>
                  <a:lnTo>
                    <a:pt x="3343346" y="27485"/>
                  </a:lnTo>
                  <a:lnTo>
                    <a:pt x="3300164" y="12493"/>
                  </a:lnTo>
                  <a:lnTo>
                    <a:pt x="3254620" y="3192"/>
                  </a:lnTo>
                  <a:lnTo>
                    <a:pt x="3207130" y="0"/>
                  </a:lnTo>
                  <a:close/>
                </a:path>
              </a:pathLst>
            </a:custGeom>
            <a:solidFill>
              <a:srgbClr val="E28F90"/>
            </a:solidFill>
          </p:spPr>
          <p:txBody>
            <a:bodyPr wrap="square" lIns="0" tIns="0" rIns="0" bIns="0" rtlCol="0"/>
            <a:lstStyle/>
            <a:p>
              <a:pPr defTabSz="685664">
                <a:buClrTx/>
              </a:pPr>
              <a:endParaRPr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710427" y="2014728"/>
              <a:ext cx="698500" cy="699770"/>
            </a:xfrm>
            <a:custGeom>
              <a:avLst/>
              <a:gdLst/>
              <a:ahLst/>
              <a:cxnLst/>
              <a:rect l="l" t="t" r="r" b="b"/>
              <a:pathLst>
                <a:path w="698500" h="699769">
                  <a:moveTo>
                    <a:pt x="348996" y="0"/>
                  </a:moveTo>
                  <a:lnTo>
                    <a:pt x="301630" y="3192"/>
                  </a:lnTo>
                  <a:lnTo>
                    <a:pt x="256204" y="12493"/>
                  </a:lnTo>
                  <a:lnTo>
                    <a:pt x="213133" y="27485"/>
                  </a:lnTo>
                  <a:lnTo>
                    <a:pt x="172832" y="47752"/>
                  </a:lnTo>
                  <a:lnTo>
                    <a:pt x="135717" y="72876"/>
                  </a:lnTo>
                  <a:lnTo>
                    <a:pt x="102203" y="102441"/>
                  </a:lnTo>
                  <a:lnTo>
                    <a:pt x="72705" y="136030"/>
                  </a:lnTo>
                  <a:lnTo>
                    <a:pt x="47639" y="173228"/>
                  </a:lnTo>
                  <a:lnTo>
                    <a:pt x="27420" y="213615"/>
                  </a:lnTo>
                  <a:lnTo>
                    <a:pt x="12463" y="256778"/>
                  </a:lnTo>
                  <a:lnTo>
                    <a:pt x="3185" y="302297"/>
                  </a:lnTo>
                  <a:lnTo>
                    <a:pt x="0" y="349758"/>
                  </a:lnTo>
                  <a:lnTo>
                    <a:pt x="3185" y="397218"/>
                  </a:lnTo>
                  <a:lnTo>
                    <a:pt x="12463" y="442737"/>
                  </a:lnTo>
                  <a:lnTo>
                    <a:pt x="27420" y="485900"/>
                  </a:lnTo>
                  <a:lnTo>
                    <a:pt x="47639" y="526288"/>
                  </a:lnTo>
                  <a:lnTo>
                    <a:pt x="72705" y="563485"/>
                  </a:lnTo>
                  <a:lnTo>
                    <a:pt x="102203" y="597074"/>
                  </a:lnTo>
                  <a:lnTo>
                    <a:pt x="135717" y="626639"/>
                  </a:lnTo>
                  <a:lnTo>
                    <a:pt x="172832" y="651764"/>
                  </a:lnTo>
                  <a:lnTo>
                    <a:pt x="213133" y="672030"/>
                  </a:lnTo>
                  <a:lnTo>
                    <a:pt x="256204" y="687022"/>
                  </a:lnTo>
                  <a:lnTo>
                    <a:pt x="301630" y="696323"/>
                  </a:lnTo>
                  <a:lnTo>
                    <a:pt x="348996" y="699516"/>
                  </a:lnTo>
                  <a:lnTo>
                    <a:pt x="396361" y="696323"/>
                  </a:lnTo>
                  <a:lnTo>
                    <a:pt x="441787" y="687022"/>
                  </a:lnTo>
                  <a:lnTo>
                    <a:pt x="484858" y="672030"/>
                  </a:lnTo>
                  <a:lnTo>
                    <a:pt x="525159" y="651763"/>
                  </a:lnTo>
                  <a:lnTo>
                    <a:pt x="562274" y="626639"/>
                  </a:lnTo>
                  <a:lnTo>
                    <a:pt x="595788" y="597074"/>
                  </a:lnTo>
                  <a:lnTo>
                    <a:pt x="625286" y="563485"/>
                  </a:lnTo>
                  <a:lnTo>
                    <a:pt x="650352" y="526287"/>
                  </a:lnTo>
                  <a:lnTo>
                    <a:pt x="670571" y="485900"/>
                  </a:lnTo>
                  <a:lnTo>
                    <a:pt x="685528" y="442737"/>
                  </a:lnTo>
                  <a:lnTo>
                    <a:pt x="694806" y="397218"/>
                  </a:lnTo>
                  <a:lnTo>
                    <a:pt x="697992" y="349758"/>
                  </a:lnTo>
                  <a:lnTo>
                    <a:pt x="694806" y="302297"/>
                  </a:lnTo>
                  <a:lnTo>
                    <a:pt x="685528" y="256778"/>
                  </a:lnTo>
                  <a:lnTo>
                    <a:pt x="670571" y="213615"/>
                  </a:lnTo>
                  <a:lnTo>
                    <a:pt x="650352" y="173228"/>
                  </a:lnTo>
                  <a:lnTo>
                    <a:pt x="625286" y="136030"/>
                  </a:lnTo>
                  <a:lnTo>
                    <a:pt x="595788" y="102441"/>
                  </a:lnTo>
                  <a:lnTo>
                    <a:pt x="562274" y="72876"/>
                  </a:lnTo>
                  <a:lnTo>
                    <a:pt x="525159" y="47751"/>
                  </a:lnTo>
                  <a:lnTo>
                    <a:pt x="484858" y="27485"/>
                  </a:lnTo>
                  <a:lnTo>
                    <a:pt x="441787" y="12493"/>
                  </a:lnTo>
                  <a:lnTo>
                    <a:pt x="396361" y="3192"/>
                  </a:lnTo>
                  <a:lnTo>
                    <a:pt x="348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664">
                <a:buClrTx/>
              </a:pPr>
              <a:endParaRPr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710427" y="2014728"/>
              <a:ext cx="698500" cy="699770"/>
            </a:xfrm>
            <a:custGeom>
              <a:avLst/>
              <a:gdLst/>
              <a:ahLst/>
              <a:cxnLst/>
              <a:rect l="l" t="t" r="r" b="b"/>
              <a:pathLst>
                <a:path w="698500" h="699769">
                  <a:moveTo>
                    <a:pt x="0" y="349758"/>
                  </a:moveTo>
                  <a:lnTo>
                    <a:pt x="3185" y="302297"/>
                  </a:lnTo>
                  <a:lnTo>
                    <a:pt x="12463" y="256778"/>
                  </a:lnTo>
                  <a:lnTo>
                    <a:pt x="27420" y="213615"/>
                  </a:lnTo>
                  <a:lnTo>
                    <a:pt x="47639" y="173228"/>
                  </a:lnTo>
                  <a:lnTo>
                    <a:pt x="72705" y="136030"/>
                  </a:lnTo>
                  <a:lnTo>
                    <a:pt x="102203" y="102441"/>
                  </a:lnTo>
                  <a:lnTo>
                    <a:pt x="135717" y="72876"/>
                  </a:lnTo>
                  <a:lnTo>
                    <a:pt x="172832" y="47752"/>
                  </a:lnTo>
                  <a:lnTo>
                    <a:pt x="213133" y="27485"/>
                  </a:lnTo>
                  <a:lnTo>
                    <a:pt x="256204" y="12493"/>
                  </a:lnTo>
                  <a:lnTo>
                    <a:pt x="301630" y="3192"/>
                  </a:lnTo>
                  <a:lnTo>
                    <a:pt x="348996" y="0"/>
                  </a:lnTo>
                  <a:lnTo>
                    <a:pt x="396361" y="3192"/>
                  </a:lnTo>
                  <a:lnTo>
                    <a:pt x="441787" y="12493"/>
                  </a:lnTo>
                  <a:lnTo>
                    <a:pt x="484858" y="27485"/>
                  </a:lnTo>
                  <a:lnTo>
                    <a:pt x="525159" y="47751"/>
                  </a:lnTo>
                  <a:lnTo>
                    <a:pt x="562274" y="72876"/>
                  </a:lnTo>
                  <a:lnTo>
                    <a:pt x="595788" y="102441"/>
                  </a:lnTo>
                  <a:lnTo>
                    <a:pt x="625286" y="136030"/>
                  </a:lnTo>
                  <a:lnTo>
                    <a:pt x="650352" y="173228"/>
                  </a:lnTo>
                  <a:lnTo>
                    <a:pt x="670571" y="213615"/>
                  </a:lnTo>
                  <a:lnTo>
                    <a:pt x="685528" y="256778"/>
                  </a:lnTo>
                  <a:lnTo>
                    <a:pt x="694806" y="302297"/>
                  </a:lnTo>
                  <a:lnTo>
                    <a:pt x="697992" y="349758"/>
                  </a:lnTo>
                  <a:lnTo>
                    <a:pt x="694806" y="397218"/>
                  </a:lnTo>
                  <a:lnTo>
                    <a:pt x="685528" y="442737"/>
                  </a:lnTo>
                  <a:lnTo>
                    <a:pt x="670571" y="485900"/>
                  </a:lnTo>
                  <a:lnTo>
                    <a:pt x="650352" y="526287"/>
                  </a:lnTo>
                  <a:lnTo>
                    <a:pt x="625286" y="563485"/>
                  </a:lnTo>
                  <a:lnTo>
                    <a:pt x="595788" y="597074"/>
                  </a:lnTo>
                  <a:lnTo>
                    <a:pt x="562274" y="626639"/>
                  </a:lnTo>
                  <a:lnTo>
                    <a:pt x="525159" y="651763"/>
                  </a:lnTo>
                  <a:lnTo>
                    <a:pt x="484858" y="672030"/>
                  </a:lnTo>
                  <a:lnTo>
                    <a:pt x="441787" y="687022"/>
                  </a:lnTo>
                  <a:lnTo>
                    <a:pt x="396361" y="696323"/>
                  </a:lnTo>
                  <a:lnTo>
                    <a:pt x="348996" y="699516"/>
                  </a:lnTo>
                  <a:lnTo>
                    <a:pt x="301630" y="696323"/>
                  </a:lnTo>
                  <a:lnTo>
                    <a:pt x="256204" y="687022"/>
                  </a:lnTo>
                  <a:lnTo>
                    <a:pt x="213133" y="672030"/>
                  </a:lnTo>
                  <a:lnTo>
                    <a:pt x="172832" y="651764"/>
                  </a:lnTo>
                  <a:lnTo>
                    <a:pt x="135717" y="626639"/>
                  </a:lnTo>
                  <a:lnTo>
                    <a:pt x="102203" y="597074"/>
                  </a:lnTo>
                  <a:lnTo>
                    <a:pt x="72705" y="563485"/>
                  </a:lnTo>
                  <a:lnTo>
                    <a:pt x="47639" y="526288"/>
                  </a:lnTo>
                  <a:lnTo>
                    <a:pt x="27420" y="485900"/>
                  </a:lnTo>
                  <a:lnTo>
                    <a:pt x="12463" y="442737"/>
                  </a:lnTo>
                  <a:lnTo>
                    <a:pt x="3185" y="397218"/>
                  </a:lnTo>
                  <a:lnTo>
                    <a:pt x="0" y="349758"/>
                  </a:lnTo>
                  <a:close/>
                </a:path>
              </a:pathLst>
            </a:custGeom>
            <a:ln w="57912">
              <a:solidFill>
                <a:srgbClr val="E28F90"/>
              </a:solidFill>
            </a:ln>
          </p:spPr>
          <p:txBody>
            <a:bodyPr wrap="square" lIns="0" tIns="0" rIns="0" bIns="0" rtlCol="0"/>
            <a:lstStyle/>
            <a:p>
              <a:pPr defTabSz="685664">
                <a:buClrTx/>
              </a:pPr>
              <a:endParaRPr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903211" y="2226183"/>
              <a:ext cx="1454785" cy="280670"/>
            </a:xfrm>
            <a:custGeom>
              <a:avLst/>
              <a:gdLst/>
              <a:ahLst/>
              <a:cxnLst/>
              <a:rect l="l" t="t" r="r" b="b"/>
              <a:pathLst>
                <a:path w="1454784" h="280669">
                  <a:moveTo>
                    <a:pt x="36830" y="48259"/>
                  </a:moveTo>
                  <a:lnTo>
                    <a:pt x="0" y="48259"/>
                  </a:lnTo>
                  <a:lnTo>
                    <a:pt x="0" y="230504"/>
                  </a:lnTo>
                  <a:lnTo>
                    <a:pt x="36830" y="230504"/>
                  </a:lnTo>
                  <a:lnTo>
                    <a:pt x="36830" y="175387"/>
                  </a:lnTo>
                  <a:lnTo>
                    <a:pt x="66675" y="144906"/>
                  </a:lnTo>
                  <a:lnTo>
                    <a:pt x="108640" y="144906"/>
                  </a:lnTo>
                  <a:lnTo>
                    <a:pt x="98393" y="129158"/>
                  </a:lnTo>
                  <a:lnTo>
                    <a:pt x="36830" y="129158"/>
                  </a:lnTo>
                  <a:lnTo>
                    <a:pt x="36830" y="48259"/>
                  </a:lnTo>
                  <a:close/>
                </a:path>
                <a:path w="1454784" h="280669">
                  <a:moveTo>
                    <a:pt x="108640" y="144906"/>
                  </a:moveTo>
                  <a:lnTo>
                    <a:pt x="66675" y="144906"/>
                  </a:lnTo>
                  <a:lnTo>
                    <a:pt x="116713" y="230504"/>
                  </a:lnTo>
                  <a:lnTo>
                    <a:pt x="164338" y="230504"/>
                  </a:lnTo>
                  <a:lnTo>
                    <a:pt x="108640" y="144906"/>
                  </a:lnTo>
                  <a:close/>
                </a:path>
                <a:path w="1454784" h="280669">
                  <a:moveTo>
                    <a:pt x="160528" y="48259"/>
                  </a:moveTo>
                  <a:lnTo>
                    <a:pt x="111125" y="48259"/>
                  </a:lnTo>
                  <a:lnTo>
                    <a:pt x="36830" y="129158"/>
                  </a:lnTo>
                  <a:lnTo>
                    <a:pt x="98393" y="129158"/>
                  </a:lnTo>
                  <a:lnTo>
                    <a:pt x="91948" y="119252"/>
                  </a:lnTo>
                  <a:lnTo>
                    <a:pt x="160528" y="48259"/>
                  </a:lnTo>
                  <a:close/>
                </a:path>
                <a:path w="1454784" h="280669">
                  <a:moveTo>
                    <a:pt x="220853" y="48259"/>
                  </a:moveTo>
                  <a:lnTo>
                    <a:pt x="184023" y="48259"/>
                  </a:lnTo>
                  <a:lnTo>
                    <a:pt x="184023" y="230504"/>
                  </a:lnTo>
                  <a:lnTo>
                    <a:pt x="220853" y="230504"/>
                  </a:lnTo>
                  <a:lnTo>
                    <a:pt x="220853" y="150749"/>
                  </a:lnTo>
                  <a:lnTo>
                    <a:pt x="329692" y="150749"/>
                  </a:lnTo>
                  <a:lnTo>
                    <a:pt x="329692" y="120014"/>
                  </a:lnTo>
                  <a:lnTo>
                    <a:pt x="220853" y="120014"/>
                  </a:lnTo>
                  <a:lnTo>
                    <a:pt x="220853" y="48259"/>
                  </a:lnTo>
                  <a:close/>
                </a:path>
                <a:path w="1454784" h="280669">
                  <a:moveTo>
                    <a:pt x="329692" y="150749"/>
                  </a:moveTo>
                  <a:lnTo>
                    <a:pt x="292862" y="150749"/>
                  </a:lnTo>
                  <a:lnTo>
                    <a:pt x="292862" y="230504"/>
                  </a:lnTo>
                  <a:lnTo>
                    <a:pt x="329692" y="230504"/>
                  </a:lnTo>
                  <a:lnTo>
                    <a:pt x="329692" y="150749"/>
                  </a:lnTo>
                  <a:close/>
                </a:path>
                <a:path w="1454784" h="280669">
                  <a:moveTo>
                    <a:pt x="329692" y="48259"/>
                  </a:moveTo>
                  <a:lnTo>
                    <a:pt x="292862" y="48259"/>
                  </a:lnTo>
                  <a:lnTo>
                    <a:pt x="292862" y="120014"/>
                  </a:lnTo>
                  <a:lnTo>
                    <a:pt x="329692" y="120014"/>
                  </a:lnTo>
                  <a:lnTo>
                    <a:pt x="329692" y="48259"/>
                  </a:lnTo>
                  <a:close/>
                </a:path>
                <a:path w="1454784" h="280669">
                  <a:moveTo>
                    <a:pt x="448945" y="45212"/>
                  </a:moveTo>
                  <a:lnTo>
                    <a:pt x="398706" y="58499"/>
                  </a:lnTo>
                  <a:lnTo>
                    <a:pt x="367236" y="99694"/>
                  </a:lnTo>
                  <a:lnTo>
                    <a:pt x="360934" y="140462"/>
                  </a:lnTo>
                  <a:lnTo>
                    <a:pt x="362414" y="160940"/>
                  </a:lnTo>
                  <a:lnTo>
                    <a:pt x="384810" y="208661"/>
                  </a:lnTo>
                  <a:lnTo>
                    <a:pt x="430137" y="232003"/>
                  </a:lnTo>
                  <a:lnTo>
                    <a:pt x="449453" y="233552"/>
                  </a:lnTo>
                  <a:lnTo>
                    <a:pt x="468620" y="231981"/>
                  </a:lnTo>
                  <a:lnTo>
                    <a:pt x="485727" y="227266"/>
                  </a:lnTo>
                  <a:lnTo>
                    <a:pt x="500762" y="219408"/>
                  </a:lnTo>
                  <a:lnTo>
                    <a:pt x="513715" y="208406"/>
                  </a:lnTo>
                  <a:lnTo>
                    <a:pt x="518463" y="202183"/>
                  </a:lnTo>
                  <a:lnTo>
                    <a:pt x="449326" y="202183"/>
                  </a:lnTo>
                  <a:lnTo>
                    <a:pt x="438562" y="201183"/>
                  </a:lnTo>
                  <a:lnTo>
                    <a:pt x="406870" y="176946"/>
                  </a:lnTo>
                  <a:lnTo>
                    <a:pt x="398810" y="138683"/>
                  </a:lnTo>
                  <a:lnTo>
                    <a:pt x="399659" y="124761"/>
                  </a:lnTo>
                  <a:lnTo>
                    <a:pt x="419983" y="85421"/>
                  </a:lnTo>
                  <a:lnTo>
                    <a:pt x="449326" y="76580"/>
                  </a:lnTo>
                  <a:lnTo>
                    <a:pt x="518905" y="76580"/>
                  </a:lnTo>
                  <a:lnTo>
                    <a:pt x="513461" y="70103"/>
                  </a:lnTo>
                  <a:lnTo>
                    <a:pt x="500362" y="59195"/>
                  </a:lnTo>
                  <a:lnTo>
                    <a:pt x="485251" y="51419"/>
                  </a:lnTo>
                  <a:lnTo>
                    <a:pt x="468116" y="46761"/>
                  </a:lnTo>
                  <a:lnTo>
                    <a:pt x="448945" y="45212"/>
                  </a:lnTo>
                  <a:close/>
                </a:path>
                <a:path w="1454784" h="280669">
                  <a:moveTo>
                    <a:pt x="518905" y="76580"/>
                  </a:moveTo>
                  <a:lnTo>
                    <a:pt x="449326" y="76580"/>
                  </a:lnTo>
                  <a:lnTo>
                    <a:pt x="460412" y="77559"/>
                  </a:lnTo>
                  <a:lnTo>
                    <a:pt x="470185" y="80470"/>
                  </a:lnTo>
                  <a:lnTo>
                    <a:pt x="496189" y="111759"/>
                  </a:lnTo>
                  <a:lnTo>
                    <a:pt x="499618" y="138683"/>
                  </a:lnTo>
                  <a:lnTo>
                    <a:pt x="498736" y="153231"/>
                  </a:lnTo>
                  <a:lnTo>
                    <a:pt x="478258" y="193182"/>
                  </a:lnTo>
                  <a:lnTo>
                    <a:pt x="449326" y="202183"/>
                  </a:lnTo>
                  <a:lnTo>
                    <a:pt x="518463" y="202183"/>
                  </a:lnTo>
                  <a:lnTo>
                    <a:pt x="536092" y="160311"/>
                  </a:lnTo>
                  <a:lnTo>
                    <a:pt x="537591" y="134112"/>
                  </a:lnTo>
                  <a:lnTo>
                    <a:pt x="537337" y="128777"/>
                  </a:lnTo>
                  <a:lnTo>
                    <a:pt x="536702" y="123570"/>
                  </a:lnTo>
                  <a:lnTo>
                    <a:pt x="543814" y="120903"/>
                  </a:lnTo>
                  <a:lnTo>
                    <a:pt x="549783" y="117347"/>
                  </a:lnTo>
                  <a:lnTo>
                    <a:pt x="554482" y="112775"/>
                  </a:lnTo>
                  <a:lnTo>
                    <a:pt x="559181" y="108330"/>
                  </a:lnTo>
                  <a:lnTo>
                    <a:pt x="559664" y="107568"/>
                  </a:lnTo>
                  <a:lnTo>
                    <a:pt x="533908" y="107568"/>
                  </a:lnTo>
                  <a:lnTo>
                    <a:pt x="530427" y="96875"/>
                  </a:lnTo>
                  <a:lnTo>
                    <a:pt x="525875" y="87074"/>
                  </a:lnTo>
                  <a:lnTo>
                    <a:pt x="520227" y="78154"/>
                  </a:lnTo>
                  <a:lnTo>
                    <a:pt x="518905" y="76580"/>
                  </a:lnTo>
                  <a:close/>
                </a:path>
                <a:path w="1454784" h="280669">
                  <a:moveTo>
                    <a:pt x="566928" y="48259"/>
                  </a:moveTo>
                  <a:lnTo>
                    <a:pt x="532003" y="48259"/>
                  </a:lnTo>
                  <a:lnTo>
                    <a:pt x="532003" y="83184"/>
                  </a:lnTo>
                  <a:lnTo>
                    <a:pt x="548894" y="83184"/>
                  </a:lnTo>
                  <a:lnTo>
                    <a:pt x="547749" y="91352"/>
                  </a:lnTo>
                  <a:lnTo>
                    <a:pt x="544877" y="98139"/>
                  </a:lnTo>
                  <a:lnTo>
                    <a:pt x="540267" y="103544"/>
                  </a:lnTo>
                  <a:lnTo>
                    <a:pt x="533908" y="107568"/>
                  </a:lnTo>
                  <a:lnTo>
                    <a:pt x="559664" y="107568"/>
                  </a:lnTo>
                  <a:lnTo>
                    <a:pt x="562483" y="103124"/>
                  </a:lnTo>
                  <a:lnTo>
                    <a:pt x="564261" y="97408"/>
                  </a:lnTo>
                  <a:lnTo>
                    <a:pt x="566039" y="91566"/>
                  </a:lnTo>
                  <a:lnTo>
                    <a:pt x="566928" y="83565"/>
                  </a:lnTo>
                  <a:lnTo>
                    <a:pt x="566928" y="48259"/>
                  </a:lnTo>
                  <a:close/>
                </a:path>
                <a:path w="1454784" h="280669">
                  <a:moveTo>
                    <a:pt x="478215" y="13080"/>
                  </a:moveTo>
                  <a:lnTo>
                    <a:pt x="445389" y="13080"/>
                  </a:lnTo>
                  <a:lnTo>
                    <a:pt x="450850" y="14096"/>
                  </a:lnTo>
                  <a:lnTo>
                    <a:pt x="454279" y="16001"/>
                  </a:lnTo>
                  <a:lnTo>
                    <a:pt x="456692" y="17271"/>
                  </a:lnTo>
                  <a:lnTo>
                    <a:pt x="457835" y="18922"/>
                  </a:lnTo>
                  <a:lnTo>
                    <a:pt x="457708" y="23494"/>
                  </a:lnTo>
                  <a:lnTo>
                    <a:pt x="455549" y="25400"/>
                  </a:lnTo>
                  <a:lnTo>
                    <a:pt x="451104" y="26542"/>
                  </a:lnTo>
                  <a:lnTo>
                    <a:pt x="449834" y="26924"/>
                  </a:lnTo>
                  <a:lnTo>
                    <a:pt x="446786" y="27431"/>
                  </a:lnTo>
                  <a:lnTo>
                    <a:pt x="442087" y="27939"/>
                  </a:lnTo>
                  <a:lnTo>
                    <a:pt x="442087" y="41528"/>
                  </a:lnTo>
                  <a:lnTo>
                    <a:pt x="455930" y="41528"/>
                  </a:lnTo>
                  <a:lnTo>
                    <a:pt x="455930" y="35305"/>
                  </a:lnTo>
                  <a:lnTo>
                    <a:pt x="465998" y="33256"/>
                  </a:lnTo>
                  <a:lnTo>
                    <a:pt x="473138" y="29956"/>
                  </a:lnTo>
                  <a:lnTo>
                    <a:pt x="477325" y="25394"/>
                  </a:lnTo>
                  <a:lnTo>
                    <a:pt x="478536" y="19557"/>
                  </a:lnTo>
                  <a:lnTo>
                    <a:pt x="478409" y="13334"/>
                  </a:lnTo>
                  <a:lnTo>
                    <a:pt x="478215" y="13080"/>
                  </a:lnTo>
                  <a:close/>
                </a:path>
                <a:path w="1454784" h="280669">
                  <a:moveTo>
                    <a:pt x="442595" y="0"/>
                  </a:moveTo>
                  <a:lnTo>
                    <a:pt x="433959" y="0"/>
                  </a:lnTo>
                  <a:lnTo>
                    <a:pt x="427990" y="253"/>
                  </a:lnTo>
                  <a:lnTo>
                    <a:pt x="424815" y="888"/>
                  </a:lnTo>
                  <a:lnTo>
                    <a:pt x="426085" y="13588"/>
                  </a:lnTo>
                  <a:lnTo>
                    <a:pt x="431292" y="13334"/>
                  </a:lnTo>
                  <a:lnTo>
                    <a:pt x="435229" y="13080"/>
                  </a:lnTo>
                  <a:lnTo>
                    <a:pt x="478215" y="13080"/>
                  </a:lnTo>
                  <a:lnTo>
                    <a:pt x="449933" y="382"/>
                  </a:lnTo>
                  <a:lnTo>
                    <a:pt x="442595" y="0"/>
                  </a:lnTo>
                  <a:close/>
                </a:path>
                <a:path w="1454784" h="280669">
                  <a:moveTo>
                    <a:pt x="620395" y="48259"/>
                  </a:moveTo>
                  <a:lnTo>
                    <a:pt x="583692" y="48259"/>
                  </a:lnTo>
                  <a:lnTo>
                    <a:pt x="583692" y="230504"/>
                  </a:lnTo>
                  <a:lnTo>
                    <a:pt x="620395" y="230504"/>
                  </a:lnTo>
                  <a:lnTo>
                    <a:pt x="620395" y="48259"/>
                  </a:lnTo>
                  <a:close/>
                </a:path>
                <a:path w="1454784" h="280669">
                  <a:moveTo>
                    <a:pt x="760095" y="150875"/>
                  </a:moveTo>
                  <a:lnTo>
                    <a:pt x="723392" y="150875"/>
                  </a:lnTo>
                  <a:lnTo>
                    <a:pt x="723392" y="230504"/>
                  </a:lnTo>
                  <a:lnTo>
                    <a:pt x="792480" y="230504"/>
                  </a:lnTo>
                  <a:lnTo>
                    <a:pt x="802243" y="230264"/>
                  </a:lnTo>
                  <a:lnTo>
                    <a:pt x="839739" y="220408"/>
                  </a:lnTo>
                  <a:lnTo>
                    <a:pt x="861130" y="199770"/>
                  </a:lnTo>
                  <a:lnTo>
                    <a:pt x="760095" y="199770"/>
                  </a:lnTo>
                  <a:lnTo>
                    <a:pt x="760095" y="150875"/>
                  </a:lnTo>
                  <a:close/>
                </a:path>
                <a:path w="1454784" h="280669">
                  <a:moveTo>
                    <a:pt x="860991" y="79120"/>
                  </a:moveTo>
                  <a:lnTo>
                    <a:pt x="776732" y="79120"/>
                  </a:lnTo>
                  <a:lnTo>
                    <a:pt x="787640" y="79240"/>
                  </a:lnTo>
                  <a:lnTo>
                    <a:pt x="796559" y="79597"/>
                  </a:lnTo>
                  <a:lnTo>
                    <a:pt x="825119" y="90677"/>
                  </a:lnTo>
                  <a:lnTo>
                    <a:pt x="829437" y="95250"/>
                  </a:lnTo>
                  <a:lnTo>
                    <a:pt x="838073" y="140207"/>
                  </a:lnTo>
                  <a:lnTo>
                    <a:pt x="837594" y="153737"/>
                  </a:lnTo>
                  <a:lnTo>
                    <a:pt x="821182" y="194309"/>
                  </a:lnTo>
                  <a:lnTo>
                    <a:pt x="787654" y="199770"/>
                  </a:lnTo>
                  <a:lnTo>
                    <a:pt x="861130" y="199770"/>
                  </a:lnTo>
                  <a:lnTo>
                    <a:pt x="874569" y="163004"/>
                  </a:lnTo>
                  <a:lnTo>
                    <a:pt x="876173" y="141604"/>
                  </a:lnTo>
                  <a:lnTo>
                    <a:pt x="875813" y="129341"/>
                  </a:lnTo>
                  <a:lnTo>
                    <a:pt x="867116" y="90195"/>
                  </a:lnTo>
                  <a:lnTo>
                    <a:pt x="863187" y="82470"/>
                  </a:lnTo>
                  <a:lnTo>
                    <a:pt x="860991" y="79120"/>
                  </a:lnTo>
                  <a:close/>
                </a:path>
                <a:path w="1454784" h="280669">
                  <a:moveTo>
                    <a:pt x="799084" y="127762"/>
                  </a:moveTo>
                  <a:lnTo>
                    <a:pt x="704596" y="127762"/>
                  </a:lnTo>
                  <a:lnTo>
                    <a:pt x="704596" y="150875"/>
                  </a:lnTo>
                  <a:lnTo>
                    <a:pt x="799084" y="150875"/>
                  </a:lnTo>
                  <a:lnTo>
                    <a:pt x="799084" y="127762"/>
                  </a:lnTo>
                  <a:close/>
                </a:path>
                <a:path w="1454784" h="280669">
                  <a:moveTo>
                    <a:pt x="790575" y="48259"/>
                  </a:moveTo>
                  <a:lnTo>
                    <a:pt x="723392" y="48259"/>
                  </a:lnTo>
                  <a:lnTo>
                    <a:pt x="723392" y="127762"/>
                  </a:lnTo>
                  <a:lnTo>
                    <a:pt x="760095" y="127762"/>
                  </a:lnTo>
                  <a:lnTo>
                    <a:pt x="760095" y="79120"/>
                  </a:lnTo>
                  <a:lnTo>
                    <a:pt x="860991" y="79120"/>
                  </a:lnTo>
                  <a:lnTo>
                    <a:pt x="825627" y="51815"/>
                  </a:lnTo>
                  <a:lnTo>
                    <a:pt x="801409" y="48494"/>
                  </a:lnTo>
                  <a:lnTo>
                    <a:pt x="790575" y="48259"/>
                  </a:lnTo>
                  <a:close/>
                </a:path>
                <a:path w="1454784" h="280669">
                  <a:moveTo>
                    <a:pt x="988441" y="45212"/>
                  </a:moveTo>
                  <a:lnTo>
                    <a:pt x="949198" y="52324"/>
                  </a:lnTo>
                  <a:lnTo>
                    <a:pt x="916051" y="80565"/>
                  </a:lnTo>
                  <a:lnTo>
                    <a:pt x="900934" y="127105"/>
                  </a:lnTo>
                  <a:lnTo>
                    <a:pt x="900430" y="140462"/>
                  </a:lnTo>
                  <a:lnTo>
                    <a:pt x="901928" y="161085"/>
                  </a:lnTo>
                  <a:lnTo>
                    <a:pt x="924306" y="208787"/>
                  </a:lnTo>
                  <a:lnTo>
                    <a:pt x="969686" y="232005"/>
                  </a:lnTo>
                  <a:lnTo>
                    <a:pt x="988949" y="233552"/>
                  </a:lnTo>
                  <a:lnTo>
                    <a:pt x="1008024" y="232003"/>
                  </a:lnTo>
                  <a:lnTo>
                    <a:pt x="1025064" y="227345"/>
                  </a:lnTo>
                  <a:lnTo>
                    <a:pt x="1040080" y="219569"/>
                  </a:lnTo>
                  <a:lnTo>
                    <a:pt x="1053084" y="208661"/>
                  </a:lnTo>
                  <a:lnTo>
                    <a:pt x="1058059" y="202183"/>
                  </a:lnTo>
                  <a:lnTo>
                    <a:pt x="988822" y="202183"/>
                  </a:lnTo>
                  <a:lnTo>
                    <a:pt x="978344" y="201183"/>
                  </a:lnTo>
                  <a:lnTo>
                    <a:pt x="946366" y="177250"/>
                  </a:lnTo>
                  <a:lnTo>
                    <a:pt x="938306" y="138683"/>
                  </a:lnTo>
                  <a:lnTo>
                    <a:pt x="939155" y="124473"/>
                  </a:lnTo>
                  <a:lnTo>
                    <a:pt x="959746" y="85367"/>
                  </a:lnTo>
                  <a:lnTo>
                    <a:pt x="988822" y="76580"/>
                  </a:lnTo>
                  <a:lnTo>
                    <a:pt x="1057952" y="76580"/>
                  </a:lnTo>
                  <a:lnTo>
                    <a:pt x="1052957" y="70103"/>
                  </a:lnTo>
                  <a:lnTo>
                    <a:pt x="1039858" y="59195"/>
                  </a:lnTo>
                  <a:lnTo>
                    <a:pt x="1024747" y="51419"/>
                  </a:lnTo>
                  <a:lnTo>
                    <a:pt x="1007612" y="46761"/>
                  </a:lnTo>
                  <a:lnTo>
                    <a:pt x="988441" y="45212"/>
                  </a:lnTo>
                  <a:close/>
                </a:path>
                <a:path w="1454784" h="280669">
                  <a:moveTo>
                    <a:pt x="1057952" y="76580"/>
                  </a:moveTo>
                  <a:lnTo>
                    <a:pt x="988822" y="76580"/>
                  </a:lnTo>
                  <a:lnTo>
                    <a:pt x="999667" y="77557"/>
                  </a:lnTo>
                  <a:lnTo>
                    <a:pt x="1009360" y="80486"/>
                  </a:lnTo>
                  <a:lnTo>
                    <a:pt x="1035669" y="111378"/>
                  </a:lnTo>
                  <a:lnTo>
                    <a:pt x="1039114" y="138683"/>
                  </a:lnTo>
                  <a:lnTo>
                    <a:pt x="1038232" y="153590"/>
                  </a:lnTo>
                  <a:lnTo>
                    <a:pt x="1017468" y="193236"/>
                  </a:lnTo>
                  <a:lnTo>
                    <a:pt x="988822" y="202183"/>
                  </a:lnTo>
                  <a:lnTo>
                    <a:pt x="1058059" y="202183"/>
                  </a:lnTo>
                  <a:lnTo>
                    <a:pt x="1075586" y="160458"/>
                  </a:lnTo>
                  <a:lnTo>
                    <a:pt x="1077023" y="138683"/>
                  </a:lnTo>
                  <a:lnTo>
                    <a:pt x="1075584" y="118574"/>
                  </a:lnTo>
                  <a:lnTo>
                    <a:pt x="1071070" y="99980"/>
                  </a:lnTo>
                  <a:lnTo>
                    <a:pt x="1063531" y="83816"/>
                  </a:lnTo>
                  <a:lnTo>
                    <a:pt x="1057952" y="76580"/>
                  </a:lnTo>
                  <a:close/>
                </a:path>
                <a:path w="1454784" h="280669">
                  <a:moveTo>
                    <a:pt x="999363" y="25907"/>
                  </a:moveTo>
                  <a:lnTo>
                    <a:pt x="977138" y="25907"/>
                  </a:lnTo>
                  <a:lnTo>
                    <a:pt x="950087" y="42037"/>
                  </a:lnTo>
                  <a:lnTo>
                    <a:pt x="974598" y="42037"/>
                  </a:lnTo>
                  <a:lnTo>
                    <a:pt x="988187" y="32892"/>
                  </a:lnTo>
                  <a:lnTo>
                    <a:pt x="1011077" y="32892"/>
                  </a:lnTo>
                  <a:lnTo>
                    <a:pt x="999363" y="25907"/>
                  </a:lnTo>
                  <a:close/>
                </a:path>
                <a:path w="1454784" h="280669">
                  <a:moveTo>
                    <a:pt x="1011077" y="32892"/>
                  </a:moveTo>
                  <a:lnTo>
                    <a:pt x="988187" y="32892"/>
                  </a:lnTo>
                  <a:lnTo>
                    <a:pt x="1001903" y="42037"/>
                  </a:lnTo>
                  <a:lnTo>
                    <a:pt x="1026414" y="42037"/>
                  </a:lnTo>
                  <a:lnTo>
                    <a:pt x="1011077" y="32892"/>
                  </a:lnTo>
                  <a:close/>
                </a:path>
                <a:path w="1454784" h="280669">
                  <a:moveTo>
                    <a:pt x="1004824" y="245363"/>
                  </a:moveTo>
                  <a:lnTo>
                    <a:pt x="969899" y="245363"/>
                  </a:lnTo>
                  <a:lnTo>
                    <a:pt x="969899" y="280288"/>
                  </a:lnTo>
                  <a:lnTo>
                    <a:pt x="1004824" y="280288"/>
                  </a:lnTo>
                  <a:lnTo>
                    <a:pt x="1004824" y="245363"/>
                  </a:lnTo>
                  <a:close/>
                </a:path>
                <a:path w="1454784" h="280669">
                  <a:moveTo>
                    <a:pt x="1142111" y="48259"/>
                  </a:moveTo>
                  <a:lnTo>
                    <a:pt x="1106297" y="48259"/>
                  </a:lnTo>
                  <a:lnTo>
                    <a:pt x="1106297" y="230504"/>
                  </a:lnTo>
                  <a:lnTo>
                    <a:pt x="1140460" y="230504"/>
                  </a:lnTo>
                  <a:lnTo>
                    <a:pt x="1140460" y="111632"/>
                  </a:lnTo>
                  <a:lnTo>
                    <a:pt x="1180941" y="111632"/>
                  </a:lnTo>
                  <a:lnTo>
                    <a:pt x="1142111" y="48259"/>
                  </a:lnTo>
                  <a:close/>
                </a:path>
                <a:path w="1454784" h="280669">
                  <a:moveTo>
                    <a:pt x="1180941" y="111632"/>
                  </a:moveTo>
                  <a:lnTo>
                    <a:pt x="1140460" y="111632"/>
                  </a:lnTo>
                  <a:lnTo>
                    <a:pt x="1213993" y="230504"/>
                  </a:lnTo>
                  <a:lnTo>
                    <a:pt x="1250823" y="230504"/>
                  </a:lnTo>
                  <a:lnTo>
                    <a:pt x="1250823" y="169925"/>
                  </a:lnTo>
                  <a:lnTo>
                    <a:pt x="1216660" y="169925"/>
                  </a:lnTo>
                  <a:lnTo>
                    <a:pt x="1180941" y="111632"/>
                  </a:lnTo>
                  <a:close/>
                </a:path>
                <a:path w="1454784" h="280669">
                  <a:moveTo>
                    <a:pt x="1250823" y="48259"/>
                  </a:moveTo>
                  <a:lnTo>
                    <a:pt x="1216660" y="48259"/>
                  </a:lnTo>
                  <a:lnTo>
                    <a:pt x="1216660" y="169925"/>
                  </a:lnTo>
                  <a:lnTo>
                    <a:pt x="1250823" y="169925"/>
                  </a:lnTo>
                  <a:lnTo>
                    <a:pt x="1250823" y="48259"/>
                  </a:lnTo>
                  <a:close/>
                </a:path>
                <a:path w="1454784" h="280669">
                  <a:moveTo>
                    <a:pt x="1374521" y="45212"/>
                  </a:moveTo>
                  <a:lnTo>
                    <a:pt x="1330833" y="54228"/>
                  </a:lnTo>
                  <a:lnTo>
                    <a:pt x="1295908" y="88137"/>
                  </a:lnTo>
                  <a:lnTo>
                    <a:pt x="1284728" y="124874"/>
                  </a:lnTo>
                  <a:lnTo>
                    <a:pt x="1283970" y="138683"/>
                  </a:lnTo>
                  <a:lnTo>
                    <a:pt x="1284638" y="151570"/>
                  </a:lnTo>
                  <a:lnTo>
                    <a:pt x="1300745" y="197826"/>
                  </a:lnTo>
                  <a:lnTo>
                    <a:pt x="1337742" y="226855"/>
                  </a:lnTo>
                  <a:lnTo>
                    <a:pt x="1376426" y="233552"/>
                  </a:lnTo>
                  <a:lnTo>
                    <a:pt x="1387639" y="233027"/>
                  </a:lnTo>
                  <a:lnTo>
                    <a:pt x="1431186" y="220610"/>
                  </a:lnTo>
                  <a:lnTo>
                    <a:pt x="1454404" y="205358"/>
                  </a:lnTo>
                  <a:lnTo>
                    <a:pt x="1454404" y="202183"/>
                  </a:lnTo>
                  <a:lnTo>
                    <a:pt x="1374140" y="202183"/>
                  </a:lnTo>
                  <a:lnTo>
                    <a:pt x="1362993" y="201162"/>
                  </a:lnTo>
                  <a:lnTo>
                    <a:pt x="1330033" y="176809"/>
                  </a:lnTo>
                  <a:lnTo>
                    <a:pt x="1321943" y="137287"/>
                  </a:lnTo>
                  <a:lnTo>
                    <a:pt x="1322826" y="123166"/>
                  </a:lnTo>
                  <a:lnTo>
                    <a:pt x="1343910" y="85207"/>
                  </a:lnTo>
                  <a:lnTo>
                    <a:pt x="1374521" y="76580"/>
                  </a:lnTo>
                  <a:lnTo>
                    <a:pt x="1443284" y="76580"/>
                  </a:lnTo>
                  <a:lnTo>
                    <a:pt x="1443164" y="76342"/>
                  </a:lnTo>
                  <a:lnTo>
                    <a:pt x="1404715" y="48752"/>
                  </a:lnTo>
                  <a:lnTo>
                    <a:pt x="1390546" y="46095"/>
                  </a:lnTo>
                  <a:lnTo>
                    <a:pt x="1374521" y="45212"/>
                  </a:lnTo>
                  <a:close/>
                </a:path>
                <a:path w="1454784" h="280669">
                  <a:moveTo>
                    <a:pt x="1454404" y="132841"/>
                  </a:moveTo>
                  <a:lnTo>
                    <a:pt x="1375156" y="132841"/>
                  </a:lnTo>
                  <a:lnTo>
                    <a:pt x="1375156" y="163449"/>
                  </a:lnTo>
                  <a:lnTo>
                    <a:pt x="1417193" y="163449"/>
                  </a:lnTo>
                  <a:lnTo>
                    <a:pt x="1417193" y="186562"/>
                  </a:lnTo>
                  <a:lnTo>
                    <a:pt x="1411732" y="190880"/>
                  </a:lnTo>
                  <a:lnTo>
                    <a:pt x="1405001" y="194563"/>
                  </a:lnTo>
                  <a:lnTo>
                    <a:pt x="1389507" y="200659"/>
                  </a:lnTo>
                  <a:lnTo>
                    <a:pt x="1381760" y="202183"/>
                  </a:lnTo>
                  <a:lnTo>
                    <a:pt x="1454404" y="202183"/>
                  </a:lnTo>
                  <a:lnTo>
                    <a:pt x="1454404" y="132841"/>
                  </a:lnTo>
                  <a:close/>
                </a:path>
                <a:path w="1454784" h="280669">
                  <a:moveTo>
                    <a:pt x="1443284" y="76580"/>
                  </a:moveTo>
                  <a:lnTo>
                    <a:pt x="1374521" y="76580"/>
                  </a:lnTo>
                  <a:lnTo>
                    <a:pt x="1382115" y="77077"/>
                  </a:lnTo>
                  <a:lnTo>
                    <a:pt x="1389078" y="78549"/>
                  </a:lnTo>
                  <a:lnTo>
                    <a:pt x="1415542" y="105537"/>
                  </a:lnTo>
                  <a:lnTo>
                    <a:pt x="1451991" y="98678"/>
                  </a:lnTo>
                  <a:lnTo>
                    <a:pt x="1448446" y="86850"/>
                  </a:lnTo>
                  <a:lnTo>
                    <a:pt x="1443284" y="765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664">
                <a:buClrTx/>
              </a:pPr>
              <a:endParaRPr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261103" y="2201419"/>
            <a:ext cx="3148965" cy="568166"/>
            <a:chOff x="5681471" y="2935223"/>
            <a:chExt cx="4198620" cy="757555"/>
          </a:xfrm>
        </p:grpSpPr>
        <p:sp>
          <p:nvSpPr>
            <p:cNvPr id="11" name="object 11"/>
            <p:cNvSpPr/>
            <p:nvPr/>
          </p:nvSpPr>
          <p:spPr>
            <a:xfrm>
              <a:off x="6323075" y="2964179"/>
              <a:ext cx="3557270" cy="699770"/>
            </a:xfrm>
            <a:custGeom>
              <a:avLst/>
              <a:gdLst/>
              <a:ahLst/>
              <a:cxnLst/>
              <a:rect l="l" t="t" r="r" b="b"/>
              <a:pathLst>
                <a:path w="3557270" h="699770">
                  <a:moveTo>
                    <a:pt x="3207130" y="0"/>
                  </a:moveTo>
                  <a:lnTo>
                    <a:pt x="0" y="0"/>
                  </a:lnTo>
                  <a:lnTo>
                    <a:pt x="47116" y="38862"/>
                  </a:lnTo>
                  <a:lnTo>
                    <a:pt x="79323" y="74784"/>
                  </a:lnTo>
                  <a:lnTo>
                    <a:pt x="107470" y="114082"/>
                  </a:lnTo>
                  <a:lnTo>
                    <a:pt x="131232" y="156427"/>
                  </a:lnTo>
                  <a:lnTo>
                    <a:pt x="150282" y="201494"/>
                  </a:lnTo>
                  <a:lnTo>
                    <a:pt x="164293" y="248956"/>
                  </a:lnTo>
                  <a:lnTo>
                    <a:pt x="172940" y="298486"/>
                  </a:lnTo>
                  <a:lnTo>
                    <a:pt x="175895" y="349758"/>
                  </a:lnTo>
                  <a:lnTo>
                    <a:pt x="172940" y="401029"/>
                  </a:lnTo>
                  <a:lnTo>
                    <a:pt x="164293" y="450559"/>
                  </a:lnTo>
                  <a:lnTo>
                    <a:pt x="150282" y="498021"/>
                  </a:lnTo>
                  <a:lnTo>
                    <a:pt x="131232" y="543088"/>
                  </a:lnTo>
                  <a:lnTo>
                    <a:pt x="107470" y="585433"/>
                  </a:lnTo>
                  <a:lnTo>
                    <a:pt x="79323" y="624731"/>
                  </a:lnTo>
                  <a:lnTo>
                    <a:pt x="47116" y="660654"/>
                  </a:lnTo>
                  <a:lnTo>
                    <a:pt x="0" y="699516"/>
                  </a:lnTo>
                  <a:lnTo>
                    <a:pt x="3207130" y="699516"/>
                  </a:lnTo>
                  <a:lnTo>
                    <a:pt x="3254620" y="696323"/>
                  </a:lnTo>
                  <a:lnTo>
                    <a:pt x="3300164" y="687022"/>
                  </a:lnTo>
                  <a:lnTo>
                    <a:pt x="3343346" y="672030"/>
                  </a:lnTo>
                  <a:lnTo>
                    <a:pt x="3383750" y="651763"/>
                  </a:lnTo>
                  <a:lnTo>
                    <a:pt x="3420959" y="626639"/>
                  </a:lnTo>
                  <a:lnTo>
                    <a:pt x="3454558" y="597074"/>
                  </a:lnTo>
                  <a:lnTo>
                    <a:pt x="3484130" y="563485"/>
                  </a:lnTo>
                  <a:lnTo>
                    <a:pt x="3509259" y="526287"/>
                  </a:lnTo>
                  <a:lnTo>
                    <a:pt x="3529528" y="485900"/>
                  </a:lnTo>
                  <a:lnTo>
                    <a:pt x="3544521" y="442737"/>
                  </a:lnTo>
                  <a:lnTo>
                    <a:pt x="3553823" y="397218"/>
                  </a:lnTo>
                  <a:lnTo>
                    <a:pt x="3557016" y="349758"/>
                  </a:lnTo>
                  <a:lnTo>
                    <a:pt x="3553823" y="302297"/>
                  </a:lnTo>
                  <a:lnTo>
                    <a:pt x="3544521" y="256778"/>
                  </a:lnTo>
                  <a:lnTo>
                    <a:pt x="3529528" y="213615"/>
                  </a:lnTo>
                  <a:lnTo>
                    <a:pt x="3509259" y="173228"/>
                  </a:lnTo>
                  <a:lnTo>
                    <a:pt x="3484130" y="136030"/>
                  </a:lnTo>
                  <a:lnTo>
                    <a:pt x="3454558" y="102441"/>
                  </a:lnTo>
                  <a:lnTo>
                    <a:pt x="3420959" y="72876"/>
                  </a:lnTo>
                  <a:lnTo>
                    <a:pt x="3383750" y="47751"/>
                  </a:lnTo>
                  <a:lnTo>
                    <a:pt x="3343346" y="27485"/>
                  </a:lnTo>
                  <a:lnTo>
                    <a:pt x="3300164" y="12493"/>
                  </a:lnTo>
                  <a:lnTo>
                    <a:pt x="3254620" y="3192"/>
                  </a:lnTo>
                  <a:lnTo>
                    <a:pt x="3207130" y="0"/>
                  </a:lnTo>
                  <a:close/>
                </a:path>
              </a:pathLst>
            </a:custGeom>
            <a:solidFill>
              <a:srgbClr val="ADC76C"/>
            </a:solidFill>
          </p:spPr>
          <p:txBody>
            <a:bodyPr wrap="square" lIns="0" tIns="0" rIns="0" bIns="0" rtlCol="0"/>
            <a:lstStyle/>
            <a:p>
              <a:pPr defTabSz="685664">
                <a:buClrTx/>
              </a:pPr>
              <a:endParaRPr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710427" y="2964179"/>
              <a:ext cx="698500" cy="699770"/>
            </a:xfrm>
            <a:custGeom>
              <a:avLst/>
              <a:gdLst/>
              <a:ahLst/>
              <a:cxnLst/>
              <a:rect l="l" t="t" r="r" b="b"/>
              <a:pathLst>
                <a:path w="698500" h="699770">
                  <a:moveTo>
                    <a:pt x="348996" y="0"/>
                  </a:moveTo>
                  <a:lnTo>
                    <a:pt x="301630" y="3192"/>
                  </a:lnTo>
                  <a:lnTo>
                    <a:pt x="256204" y="12493"/>
                  </a:lnTo>
                  <a:lnTo>
                    <a:pt x="213133" y="27485"/>
                  </a:lnTo>
                  <a:lnTo>
                    <a:pt x="172832" y="47752"/>
                  </a:lnTo>
                  <a:lnTo>
                    <a:pt x="135717" y="72876"/>
                  </a:lnTo>
                  <a:lnTo>
                    <a:pt x="102203" y="102441"/>
                  </a:lnTo>
                  <a:lnTo>
                    <a:pt x="72705" y="136030"/>
                  </a:lnTo>
                  <a:lnTo>
                    <a:pt x="47639" y="173228"/>
                  </a:lnTo>
                  <a:lnTo>
                    <a:pt x="27420" y="213615"/>
                  </a:lnTo>
                  <a:lnTo>
                    <a:pt x="12463" y="256778"/>
                  </a:lnTo>
                  <a:lnTo>
                    <a:pt x="3185" y="302297"/>
                  </a:lnTo>
                  <a:lnTo>
                    <a:pt x="0" y="349758"/>
                  </a:lnTo>
                  <a:lnTo>
                    <a:pt x="3185" y="397218"/>
                  </a:lnTo>
                  <a:lnTo>
                    <a:pt x="12463" y="442737"/>
                  </a:lnTo>
                  <a:lnTo>
                    <a:pt x="27420" y="485900"/>
                  </a:lnTo>
                  <a:lnTo>
                    <a:pt x="47639" y="526288"/>
                  </a:lnTo>
                  <a:lnTo>
                    <a:pt x="72705" y="563485"/>
                  </a:lnTo>
                  <a:lnTo>
                    <a:pt x="102203" y="597074"/>
                  </a:lnTo>
                  <a:lnTo>
                    <a:pt x="135717" y="626639"/>
                  </a:lnTo>
                  <a:lnTo>
                    <a:pt x="172832" y="651764"/>
                  </a:lnTo>
                  <a:lnTo>
                    <a:pt x="213133" y="672030"/>
                  </a:lnTo>
                  <a:lnTo>
                    <a:pt x="256204" y="687022"/>
                  </a:lnTo>
                  <a:lnTo>
                    <a:pt x="301630" y="696323"/>
                  </a:lnTo>
                  <a:lnTo>
                    <a:pt x="348996" y="699516"/>
                  </a:lnTo>
                  <a:lnTo>
                    <a:pt x="396361" y="696323"/>
                  </a:lnTo>
                  <a:lnTo>
                    <a:pt x="441787" y="687022"/>
                  </a:lnTo>
                  <a:lnTo>
                    <a:pt x="484858" y="672030"/>
                  </a:lnTo>
                  <a:lnTo>
                    <a:pt x="525159" y="651763"/>
                  </a:lnTo>
                  <a:lnTo>
                    <a:pt x="562274" y="626639"/>
                  </a:lnTo>
                  <a:lnTo>
                    <a:pt x="595788" y="597074"/>
                  </a:lnTo>
                  <a:lnTo>
                    <a:pt x="625286" y="563485"/>
                  </a:lnTo>
                  <a:lnTo>
                    <a:pt x="650352" y="526287"/>
                  </a:lnTo>
                  <a:lnTo>
                    <a:pt x="670571" y="485900"/>
                  </a:lnTo>
                  <a:lnTo>
                    <a:pt x="685528" y="442737"/>
                  </a:lnTo>
                  <a:lnTo>
                    <a:pt x="694806" y="397218"/>
                  </a:lnTo>
                  <a:lnTo>
                    <a:pt x="697992" y="349758"/>
                  </a:lnTo>
                  <a:lnTo>
                    <a:pt x="694806" y="302297"/>
                  </a:lnTo>
                  <a:lnTo>
                    <a:pt x="685528" y="256778"/>
                  </a:lnTo>
                  <a:lnTo>
                    <a:pt x="670571" y="213615"/>
                  </a:lnTo>
                  <a:lnTo>
                    <a:pt x="650352" y="173228"/>
                  </a:lnTo>
                  <a:lnTo>
                    <a:pt x="625286" y="136030"/>
                  </a:lnTo>
                  <a:lnTo>
                    <a:pt x="595788" y="102441"/>
                  </a:lnTo>
                  <a:lnTo>
                    <a:pt x="562274" y="72876"/>
                  </a:lnTo>
                  <a:lnTo>
                    <a:pt x="525159" y="47751"/>
                  </a:lnTo>
                  <a:lnTo>
                    <a:pt x="484858" y="27485"/>
                  </a:lnTo>
                  <a:lnTo>
                    <a:pt x="441787" y="12493"/>
                  </a:lnTo>
                  <a:lnTo>
                    <a:pt x="396361" y="3192"/>
                  </a:lnTo>
                  <a:lnTo>
                    <a:pt x="348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664">
                <a:buClrTx/>
              </a:pPr>
              <a:endParaRPr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710427" y="2964179"/>
              <a:ext cx="698500" cy="699770"/>
            </a:xfrm>
            <a:custGeom>
              <a:avLst/>
              <a:gdLst/>
              <a:ahLst/>
              <a:cxnLst/>
              <a:rect l="l" t="t" r="r" b="b"/>
              <a:pathLst>
                <a:path w="698500" h="699770">
                  <a:moveTo>
                    <a:pt x="0" y="349758"/>
                  </a:moveTo>
                  <a:lnTo>
                    <a:pt x="3185" y="302297"/>
                  </a:lnTo>
                  <a:lnTo>
                    <a:pt x="12463" y="256778"/>
                  </a:lnTo>
                  <a:lnTo>
                    <a:pt x="27420" y="213615"/>
                  </a:lnTo>
                  <a:lnTo>
                    <a:pt x="47639" y="173228"/>
                  </a:lnTo>
                  <a:lnTo>
                    <a:pt x="72705" y="136030"/>
                  </a:lnTo>
                  <a:lnTo>
                    <a:pt x="102203" y="102441"/>
                  </a:lnTo>
                  <a:lnTo>
                    <a:pt x="135717" y="72876"/>
                  </a:lnTo>
                  <a:lnTo>
                    <a:pt x="172832" y="47752"/>
                  </a:lnTo>
                  <a:lnTo>
                    <a:pt x="213133" y="27485"/>
                  </a:lnTo>
                  <a:lnTo>
                    <a:pt x="256204" y="12493"/>
                  </a:lnTo>
                  <a:lnTo>
                    <a:pt x="301630" y="3192"/>
                  </a:lnTo>
                  <a:lnTo>
                    <a:pt x="348996" y="0"/>
                  </a:lnTo>
                  <a:lnTo>
                    <a:pt x="396361" y="3192"/>
                  </a:lnTo>
                  <a:lnTo>
                    <a:pt x="441787" y="12493"/>
                  </a:lnTo>
                  <a:lnTo>
                    <a:pt x="484858" y="27485"/>
                  </a:lnTo>
                  <a:lnTo>
                    <a:pt x="525159" y="47751"/>
                  </a:lnTo>
                  <a:lnTo>
                    <a:pt x="562274" y="72876"/>
                  </a:lnTo>
                  <a:lnTo>
                    <a:pt x="595788" y="102441"/>
                  </a:lnTo>
                  <a:lnTo>
                    <a:pt x="625286" y="136030"/>
                  </a:lnTo>
                  <a:lnTo>
                    <a:pt x="650352" y="173228"/>
                  </a:lnTo>
                  <a:lnTo>
                    <a:pt x="670571" y="213615"/>
                  </a:lnTo>
                  <a:lnTo>
                    <a:pt x="685528" y="256778"/>
                  </a:lnTo>
                  <a:lnTo>
                    <a:pt x="694806" y="302297"/>
                  </a:lnTo>
                  <a:lnTo>
                    <a:pt x="697992" y="349758"/>
                  </a:lnTo>
                  <a:lnTo>
                    <a:pt x="694806" y="397218"/>
                  </a:lnTo>
                  <a:lnTo>
                    <a:pt x="685528" y="442737"/>
                  </a:lnTo>
                  <a:lnTo>
                    <a:pt x="670571" y="485900"/>
                  </a:lnTo>
                  <a:lnTo>
                    <a:pt x="650352" y="526287"/>
                  </a:lnTo>
                  <a:lnTo>
                    <a:pt x="625286" y="563485"/>
                  </a:lnTo>
                  <a:lnTo>
                    <a:pt x="595788" y="597074"/>
                  </a:lnTo>
                  <a:lnTo>
                    <a:pt x="562274" y="626639"/>
                  </a:lnTo>
                  <a:lnTo>
                    <a:pt x="525159" y="651763"/>
                  </a:lnTo>
                  <a:lnTo>
                    <a:pt x="484858" y="672030"/>
                  </a:lnTo>
                  <a:lnTo>
                    <a:pt x="441787" y="687022"/>
                  </a:lnTo>
                  <a:lnTo>
                    <a:pt x="396361" y="696323"/>
                  </a:lnTo>
                  <a:lnTo>
                    <a:pt x="348996" y="699516"/>
                  </a:lnTo>
                  <a:lnTo>
                    <a:pt x="301630" y="696323"/>
                  </a:lnTo>
                  <a:lnTo>
                    <a:pt x="256204" y="687022"/>
                  </a:lnTo>
                  <a:lnTo>
                    <a:pt x="213133" y="672030"/>
                  </a:lnTo>
                  <a:lnTo>
                    <a:pt x="172832" y="651764"/>
                  </a:lnTo>
                  <a:lnTo>
                    <a:pt x="135717" y="626639"/>
                  </a:lnTo>
                  <a:lnTo>
                    <a:pt x="102203" y="597074"/>
                  </a:lnTo>
                  <a:lnTo>
                    <a:pt x="72705" y="563485"/>
                  </a:lnTo>
                  <a:lnTo>
                    <a:pt x="47639" y="526288"/>
                  </a:lnTo>
                  <a:lnTo>
                    <a:pt x="27420" y="485900"/>
                  </a:lnTo>
                  <a:lnTo>
                    <a:pt x="12463" y="442737"/>
                  </a:lnTo>
                  <a:lnTo>
                    <a:pt x="3185" y="397218"/>
                  </a:lnTo>
                  <a:lnTo>
                    <a:pt x="0" y="349758"/>
                  </a:lnTo>
                  <a:close/>
                </a:path>
              </a:pathLst>
            </a:custGeom>
            <a:ln w="57912">
              <a:solidFill>
                <a:srgbClr val="ADC76C"/>
              </a:solidFill>
            </a:ln>
          </p:spPr>
          <p:txBody>
            <a:bodyPr wrap="square" lIns="0" tIns="0" rIns="0" bIns="0" rtlCol="0"/>
            <a:lstStyle/>
            <a:p>
              <a:pPr defTabSz="685664">
                <a:buClrTx/>
              </a:pPr>
              <a:endParaRPr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6903211" y="3158616"/>
              <a:ext cx="1351280" cy="229870"/>
            </a:xfrm>
            <a:custGeom>
              <a:avLst/>
              <a:gdLst/>
              <a:ahLst/>
              <a:cxnLst/>
              <a:rect l="l" t="t" r="r" b="b"/>
              <a:pathLst>
                <a:path w="1351279" h="229870">
                  <a:moveTo>
                    <a:pt x="36830" y="47625"/>
                  </a:moveTo>
                  <a:lnTo>
                    <a:pt x="0" y="47625"/>
                  </a:lnTo>
                  <a:lnTo>
                    <a:pt x="0" y="229870"/>
                  </a:lnTo>
                  <a:lnTo>
                    <a:pt x="36830" y="229870"/>
                  </a:lnTo>
                  <a:lnTo>
                    <a:pt x="36830" y="174752"/>
                  </a:lnTo>
                  <a:lnTo>
                    <a:pt x="66675" y="144272"/>
                  </a:lnTo>
                  <a:lnTo>
                    <a:pt x="108640" y="144272"/>
                  </a:lnTo>
                  <a:lnTo>
                    <a:pt x="98393" y="128524"/>
                  </a:lnTo>
                  <a:lnTo>
                    <a:pt x="36830" y="128524"/>
                  </a:lnTo>
                  <a:lnTo>
                    <a:pt x="36830" y="47625"/>
                  </a:lnTo>
                  <a:close/>
                </a:path>
                <a:path w="1351279" h="229870">
                  <a:moveTo>
                    <a:pt x="108640" y="144272"/>
                  </a:moveTo>
                  <a:lnTo>
                    <a:pt x="66675" y="144272"/>
                  </a:lnTo>
                  <a:lnTo>
                    <a:pt x="116713" y="229870"/>
                  </a:lnTo>
                  <a:lnTo>
                    <a:pt x="164338" y="229870"/>
                  </a:lnTo>
                  <a:lnTo>
                    <a:pt x="108640" y="144272"/>
                  </a:lnTo>
                  <a:close/>
                </a:path>
                <a:path w="1351279" h="229870">
                  <a:moveTo>
                    <a:pt x="160528" y="47625"/>
                  </a:moveTo>
                  <a:lnTo>
                    <a:pt x="111125" y="47625"/>
                  </a:lnTo>
                  <a:lnTo>
                    <a:pt x="36830" y="128524"/>
                  </a:lnTo>
                  <a:lnTo>
                    <a:pt x="98393" y="128524"/>
                  </a:lnTo>
                  <a:lnTo>
                    <a:pt x="91948" y="118618"/>
                  </a:lnTo>
                  <a:lnTo>
                    <a:pt x="160528" y="47625"/>
                  </a:lnTo>
                  <a:close/>
                </a:path>
                <a:path w="1351279" h="229870">
                  <a:moveTo>
                    <a:pt x="220853" y="47625"/>
                  </a:moveTo>
                  <a:lnTo>
                    <a:pt x="184023" y="47625"/>
                  </a:lnTo>
                  <a:lnTo>
                    <a:pt x="184023" y="229870"/>
                  </a:lnTo>
                  <a:lnTo>
                    <a:pt x="220853" y="229870"/>
                  </a:lnTo>
                  <a:lnTo>
                    <a:pt x="220853" y="150113"/>
                  </a:lnTo>
                  <a:lnTo>
                    <a:pt x="329692" y="150113"/>
                  </a:lnTo>
                  <a:lnTo>
                    <a:pt x="329692" y="119380"/>
                  </a:lnTo>
                  <a:lnTo>
                    <a:pt x="220853" y="119380"/>
                  </a:lnTo>
                  <a:lnTo>
                    <a:pt x="220853" y="47625"/>
                  </a:lnTo>
                  <a:close/>
                </a:path>
                <a:path w="1351279" h="229870">
                  <a:moveTo>
                    <a:pt x="329692" y="150113"/>
                  </a:moveTo>
                  <a:lnTo>
                    <a:pt x="292862" y="150113"/>
                  </a:lnTo>
                  <a:lnTo>
                    <a:pt x="292862" y="229870"/>
                  </a:lnTo>
                  <a:lnTo>
                    <a:pt x="329692" y="229870"/>
                  </a:lnTo>
                  <a:lnTo>
                    <a:pt x="329692" y="150113"/>
                  </a:lnTo>
                  <a:close/>
                </a:path>
                <a:path w="1351279" h="229870">
                  <a:moveTo>
                    <a:pt x="329692" y="47625"/>
                  </a:moveTo>
                  <a:lnTo>
                    <a:pt x="292862" y="47625"/>
                  </a:lnTo>
                  <a:lnTo>
                    <a:pt x="292862" y="119380"/>
                  </a:lnTo>
                  <a:lnTo>
                    <a:pt x="329692" y="119380"/>
                  </a:lnTo>
                  <a:lnTo>
                    <a:pt x="329692" y="47625"/>
                  </a:lnTo>
                  <a:close/>
                </a:path>
                <a:path w="1351279" h="229870">
                  <a:moveTo>
                    <a:pt x="459740" y="47625"/>
                  </a:moveTo>
                  <a:lnTo>
                    <a:pt x="420751" y="47625"/>
                  </a:lnTo>
                  <a:lnTo>
                    <a:pt x="349885" y="229870"/>
                  </a:lnTo>
                  <a:lnTo>
                    <a:pt x="388874" y="229870"/>
                  </a:lnTo>
                  <a:lnTo>
                    <a:pt x="403860" y="188468"/>
                  </a:lnTo>
                  <a:lnTo>
                    <a:pt x="516077" y="188468"/>
                  </a:lnTo>
                  <a:lnTo>
                    <a:pt x="503783" y="157734"/>
                  </a:lnTo>
                  <a:lnTo>
                    <a:pt x="415163" y="157734"/>
                  </a:lnTo>
                  <a:lnTo>
                    <a:pt x="439801" y="90170"/>
                  </a:lnTo>
                  <a:lnTo>
                    <a:pt x="476758" y="90170"/>
                  </a:lnTo>
                  <a:lnTo>
                    <a:pt x="459740" y="47625"/>
                  </a:lnTo>
                  <a:close/>
                </a:path>
                <a:path w="1351279" h="229870">
                  <a:moveTo>
                    <a:pt x="516077" y="188468"/>
                  </a:moveTo>
                  <a:lnTo>
                    <a:pt x="476758" y="188468"/>
                  </a:lnTo>
                  <a:lnTo>
                    <a:pt x="492633" y="229870"/>
                  </a:lnTo>
                  <a:lnTo>
                    <a:pt x="532638" y="229870"/>
                  </a:lnTo>
                  <a:lnTo>
                    <a:pt x="516077" y="188468"/>
                  </a:lnTo>
                  <a:close/>
                </a:path>
                <a:path w="1351279" h="229870">
                  <a:moveTo>
                    <a:pt x="476758" y="90170"/>
                  </a:moveTo>
                  <a:lnTo>
                    <a:pt x="439801" y="90170"/>
                  </a:lnTo>
                  <a:lnTo>
                    <a:pt x="464947" y="157734"/>
                  </a:lnTo>
                  <a:lnTo>
                    <a:pt x="503783" y="157734"/>
                  </a:lnTo>
                  <a:lnTo>
                    <a:pt x="476758" y="90170"/>
                  </a:lnTo>
                  <a:close/>
                </a:path>
                <a:path w="1351279" h="229870">
                  <a:moveTo>
                    <a:pt x="474980" y="0"/>
                  </a:moveTo>
                  <a:lnTo>
                    <a:pt x="435864" y="0"/>
                  </a:lnTo>
                  <a:lnTo>
                    <a:pt x="418719" y="37211"/>
                  </a:lnTo>
                  <a:lnTo>
                    <a:pt x="440817" y="37211"/>
                  </a:lnTo>
                  <a:lnTo>
                    <a:pt x="474980" y="0"/>
                  </a:lnTo>
                  <a:close/>
                </a:path>
                <a:path w="1351279" h="229870">
                  <a:moveTo>
                    <a:pt x="607314" y="47625"/>
                  </a:moveTo>
                  <a:lnTo>
                    <a:pt x="552196" y="47625"/>
                  </a:lnTo>
                  <a:lnTo>
                    <a:pt x="552196" y="229870"/>
                  </a:lnTo>
                  <a:lnTo>
                    <a:pt x="586359" y="229870"/>
                  </a:lnTo>
                  <a:lnTo>
                    <a:pt x="586359" y="86360"/>
                  </a:lnTo>
                  <a:lnTo>
                    <a:pt x="617601" y="86360"/>
                  </a:lnTo>
                  <a:lnTo>
                    <a:pt x="607314" y="47625"/>
                  </a:lnTo>
                  <a:close/>
                </a:path>
                <a:path w="1351279" h="229870">
                  <a:moveTo>
                    <a:pt x="617601" y="86360"/>
                  </a:moveTo>
                  <a:lnTo>
                    <a:pt x="586359" y="86360"/>
                  </a:lnTo>
                  <a:lnTo>
                    <a:pt x="622427" y="229870"/>
                  </a:lnTo>
                  <a:lnTo>
                    <a:pt x="657860" y="229870"/>
                  </a:lnTo>
                  <a:lnTo>
                    <a:pt x="672466" y="171958"/>
                  </a:lnTo>
                  <a:lnTo>
                    <a:pt x="640334" y="171958"/>
                  </a:lnTo>
                  <a:lnTo>
                    <a:pt x="617601" y="86360"/>
                  </a:lnTo>
                  <a:close/>
                </a:path>
                <a:path w="1351279" h="229870">
                  <a:moveTo>
                    <a:pt x="728218" y="86360"/>
                  </a:moveTo>
                  <a:lnTo>
                    <a:pt x="694055" y="86360"/>
                  </a:lnTo>
                  <a:lnTo>
                    <a:pt x="694055" y="229870"/>
                  </a:lnTo>
                  <a:lnTo>
                    <a:pt x="728218" y="229870"/>
                  </a:lnTo>
                  <a:lnTo>
                    <a:pt x="728218" y="86360"/>
                  </a:lnTo>
                  <a:close/>
                </a:path>
                <a:path w="1351279" h="229870">
                  <a:moveTo>
                    <a:pt x="728218" y="47625"/>
                  </a:moveTo>
                  <a:lnTo>
                    <a:pt x="673100" y="47625"/>
                  </a:lnTo>
                  <a:lnTo>
                    <a:pt x="640334" y="171958"/>
                  </a:lnTo>
                  <a:lnTo>
                    <a:pt x="672466" y="171958"/>
                  </a:lnTo>
                  <a:lnTo>
                    <a:pt x="694055" y="86360"/>
                  </a:lnTo>
                  <a:lnTo>
                    <a:pt x="728218" y="86360"/>
                  </a:lnTo>
                  <a:lnTo>
                    <a:pt x="728218" y="47625"/>
                  </a:lnTo>
                  <a:close/>
                </a:path>
                <a:path w="1351279" h="229870">
                  <a:moveTo>
                    <a:pt x="892175" y="47625"/>
                  </a:moveTo>
                  <a:lnTo>
                    <a:pt x="833120" y="47625"/>
                  </a:lnTo>
                  <a:lnTo>
                    <a:pt x="833120" y="229870"/>
                  </a:lnTo>
                  <a:lnTo>
                    <a:pt x="869950" y="229870"/>
                  </a:lnTo>
                  <a:lnTo>
                    <a:pt x="869950" y="161162"/>
                  </a:lnTo>
                  <a:lnTo>
                    <a:pt x="893953" y="161162"/>
                  </a:lnTo>
                  <a:lnTo>
                    <a:pt x="932053" y="158496"/>
                  </a:lnTo>
                  <a:lnTo>
                    <a:pt x="951103" y="149860"/>
                  </a:lnTo>
                  <a:lnTo>
                    <a:pt x="957453" y="145542"/>
                  </a:lnTo>
                  <a:lnTo>
                    <a:pt x="962533" y="139573"/>
                  </a:lnTo>
                  <a:lnTo>
                    <a:pt x="966597" y="131953"/>
                  </a:lnTo>
                  <a:lnTo>
                    <a:pt x="967380" y="130175"/>
                  </a:lnTo>
                  <a:lnTo>
                    <a:pt x="869950" y="130175"/>
                  </a:lnTo>
                  <a:lnTo>
                    <a:pt x="869950" y="78486"/>
                  </a:lnTo>
                  <a:lnTo>
                    <a:pt x="967900" y="78486"/>
                  </a:lnTo>
                  <a:lnTo>
                    <a:pt x="966745" y="75557"/>
                  </a:lnTo>
                  <a:lnTo>
                    <a:pt x="935990" y="50419"/>
                  </a:lnTo>
                  <a:lnTo>
                    <a:pt x="907486" y="47793"/>
                  </a:lnTo>
                  <a:lnTo>
                    <a:pt x="892175" y="47625"/>
                  </a:lnTo>
                  <a:close/>
                </a:path>
                <a:path w="1351279" h="229870">
                  <a:moveTo>
                    <a:pt x="967900" y="78486"/>
                  </a:moveTo>
                  <a:lnTo>
                    <a:pt x="887730" y="78486"/>
                  </a:lnTo>
                  <a:lnTo>
                    <a:pt x="896822" y="78559"/>
                  </a:lnTo>
                  <a:lnTo>
                    <a:pt x="904271" y="78787"/>
                  </a:lnTo>
                  <a:lnTo>
                    <a:pt x="934847" y="97536"/>
                  </a:lnTo>
                  <a:lnTo>
                    <a:pt x="934847" y="109600"/>
                  </a:lnTo>
                  <a:lnTo>
                    <a:pt x="900043" y="129986"/>
                  </a:lnTo>
                  <a:lnTo>
                    <a:pt x="890016" y="130175"/>
                  </a:lnTo>
                  <a:lnTo>
                    <a:pt x="967380" y="130175"/>
                  </a:lnTo>
                  <a:lnTo>
                    <a:pt x="969264" y="125902"/>
                  </a:lnTo>
                  <a:lnTo>
                    <a:pt x="971169" y="119173"/>
                  </a:lnTo>
                  <a:lnTo>
                    <a:pt x="972312" y="111754"/>
                  </a:lnTo>
                  <a:lnTo>
                    <a:pt x="972693" y="103632"/>
                  </a:lnTo>
                  <a:lnTo>
                    <a:pt x="972028" y="93273"/>
                  </a:lnTo>
                  <a:lnTo>
                    <a:pt x="970041" y="83915"/>
                  </a:lnTo>
                  <a:lnTo>
                    <a:pt x="967900" y="78486"/>
                  </a:lnTo>
                  <a:close/>
                </a:path>
                <a:path w="1351279" h="229870">
                  <a:moveTo>
                    <a:pt x="1039241" y="47625"/>
                  </a:moveTo>
                  <a:lnTo>
                    <a:pt x="1002411" y="47625"/>
                  </a:lnTo>
                  <a:lnTo>
                    <a:pt x="1002411" y="229870"/>
                  </a:lnTo>
                  <a:lnTo>
                    <a:pt x="1039241" y="229870"/>
                  </a:lnTo>
                  <a:lnTo>
                    <a:pt x="1039241" y="150113"/>
                  </a:lnTo>
                  <a:lnTo>
                    <a:pt x="1148080" y="150113"/>
                  </a:lnTo>
                  <a:lnTo>
                    <a:pt x="1148080" y="119380"/>
                  </a:lnTo>
                  <a:lnTo>
                    <a:pt x="1039241" y="119380"/>
                  </a:lnTo>
                  <a:lnTo>
                    <a:pt x="1039241" y="47625"/>
                  </a:lnTo>
                  <a:close/>
                </a:path>
                <a:path w="1351279" h="229870">
                  <a:moveTo>
                    <a:pt x="1148080" y="150113"/>
                  </a:moveTo>
                  <a:lnTo>
                    <a:pt x="1111250" y="150113"/>
                  </a:lnTo>
                  <a:lnTo>
                    <a:pt x="1111250" y="229870"/>
                  </a:lnTo>
                  <a:lnTo>
                    <a:pt x="1148080" y="229870"/>
                  </a:lnTo>
                  <a:lnTo>
                    <a:pt x="1148080" y="150113"/>
                  </a:lnTo>
                  <a:close/>
                </a:path>
                <a:path w="1351279" h="229870">
                  <a:moveTo>
                    <a:pt x="1148080" y="47625"/>
                  </a:moveTo>
                  <a:lnTo>
                    <a:pt x="1111250" y="47625"/>
                  </a:lnTo>
                  <a:lnTo>
                    <a:pt x="1111250" y="119380"/>
                  </a:lnTo>
                  <a:lnTo>
                    <a:pt x="1148080" y="119380"/>
                  </a:lnTo>
                  <a:lnTo>
                    <a:pt x="1148080" y="47625"/>
                  </a:lnTo>
                  <a:close/>
                </a:path>
                <a:path w="1351279" h="229870">
                  <a:moveTo>
                    <a:pt x="1278128" y="47625"/>
                  </a:moveTo>
                  <a:lnTo>
                    <a:pt x="1239139" y="47625"/>
                  </a:lnTo>
                  <a:lnTo>
                    <a:pt x="1168273" y="229870"/>
                  </a:lnTo>
                  <a:lnTo>
                    <a:pt x="1207262" y="229870"/>
                  </a:lnTo>
                  <a:lnTo>
                    <a:pt x="1222248" y="188468"/>
                  </a:lnTo>
                  <a:lnTo>
                    <a:pt x="1334465" y="188468"/>
                  </a:lnTo>
                  <a:lnTo>
                    <a:pt x="1322171" y="157734"/>
                  </a:lnTo>
                  <a:lnTo>
                    <a:pt x="1233551" y="157734"/>
                  </a:lnTo>
                  <a:lnTo>
                    <a:pt x="1258189" y="90170"/>
                  </a:lnTo>
                  <a:lnTo>
                    <a:pt x="1295146" y="90170"/>
                  </a:lnTo>
                  <a:lnTo>
                    <a:pt x="1278128" y="47625"/>
                  </a:lnTo>
                  <a:close/>
                </a:path>
                <a:path w="1351279" h="229870">
                  <a:moveTo>
                    <a:pt x="1334465" y="188468"/>
                  </a:moveTo>
                  <a:lnTo>
                    <a:pt x="1295146" y="188468"/>
                  </a:lnTo>
                  <a:lnTo>
                    <a:pt x="1311021" y="229870"/>
                  </a:lnTo>
                  <a:lnTo>
                    <a:pt x="1351026" y="229870"/>
                  </a:lnTo>
                  <a:lnTo>
                    <a:pt x="1334465" y="188468"/>
                  </a:lnTo>
                  <a:close/>
                </a:path>
                <a:path w="1351279" h="229870">
                  <a:moveTo>
                    <a:pt x="1295146" y="90170"/>
                  </a:moveTo>
                  <a:lnTo>
                    <a:pt x="1258189" y="90170"/>
                  </a:lnTo>
                  <a:lnTo>
                    <a:pt x="1283335" y="157734"/>
                  </a:lnTo>
                  <a:lnTo>
                    <a:pt x="1322171" y="157734"/>
                  </a:lnTo>
                  <a:lnTo>
                    <a:pt x="1295146" y="90170"/>
                  </a:lnTo>
                  <a:close/>
                </a:path>
                <a:path w="1351279" h="229870">
                  <a:moveTo>
                    <a:pt x="1293368" y="0"/>
                  </a:moveTo>
                  <a:lnTo>
                    <a:pt x="1254252" y="0"/>
                  </a:lnTo>
                  <a:lnTo>
                    <a:pt x="1237107" y="37211"/>
                  </a:lnTo>
                  <a:lnTo>
                    <a:pt x="1259205" y="37211"/>
                  </a:lnTo>
                  <a:lnTo>
                    <a:pt x="12933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664">
                <a:buClrTx/>
              </a:pPr>
              <a:endParaRPr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4261103" y="2913508"/>
            <a:ext cx="3148965" cy="568166"/>
            <a:chOff x="5681471" y="3884676"/>
            <a:chExt cx="4198620" cy="757555"/>
          </a:xfrm>
        </p:grpSpPr>
        <p:sp>
          <p:nvSpPr>
            <p:cNvPr id="16" name="object 16"/>
            <p:cNvSpPr/>
            <p:nvPr/>
          </p:nvSpPr>
          <p:spPr>
            <a:xfrm>
              <a:off x="6323075" y="3913632"/>
              <a:ext cx="3557270" cy="699770"/>
            </a:xfrm>
            <a:custGeom>
              <a:avLst/>
              <a:gdLst/>
              <a:ahLst/>
              <a:cxnLst/>
              <a:rect l="l" t="t" r="r" b="b"/>
              <a:pathLst>
                <a:path w="3557270" h="699770">
                  <a:moveTo>
                    <a:pt x="3207130" y="0"/>
                  </a:moveTo>
                  <a:lnTo>
                    <a:pt x="0" y="0"/>
                  </a:lnTo>
                  <a:lnTo>
                    <a:pt x="47116" y="38862"/>
                  </a:lnTo>
                  <a:lnTo>
                    <a:pt x="79323" y="74784"/>
                  </a:lnTo>
                  <a:lnTo>
                    <a:pt x="107470" y="114082"/>
                  </a:lnTo>
                  <a:lnTo>
                    <a:pt x="131232" y="156427"/>
                  </a:lnTo>
                  <a:lnTo>
                    <a:pt x="150282" y="201494"/>
                  </a:lnTo>
                  <a:lnTo>
                    <a:pt x="164293" y="248956"/>
                  </a:lnTo>
                  <a:lnTo>
                    <a:pt x="172940" y="298486"/>
                  </a:lnTo>
                  <a:lnTo>
                    <a:pt x="175895" y="349758"/>
                  </a:lnTo>
                  <a:lnTo>
                    <a:pt x="172940" y="401029"/>
                  </a:lnTo>
                  <a:lnTo>
                    <a:pt x="164293" y="450559"/>
                  </a:lnTo>
                  <a:lnTo>
                    <a:pt x="150282" y="498021"/>
                  </a:lnTo>
                  <a:lnTo>
                    <a:pt x="131232" y="543088"/>
                  </a:lnTo>
                  <a:lnTo>
                    <a:pt x="107470" y="585433"/>
                  </a:lnTo>
                  <a:lnTo>
                    <a:pt x="79323" y="624731"/>
                  </a:lnTo>
                  <a:lnTo>
                    <a:pt x="47116" y="660654"/>
                  </a:lnTo>
                  <a:lnTo>
                    <a:pt x="0" y="699516"/>
                  </a:lnTo>
                  <a:lnTo>
                    <a:pt x="3207130" y="699516"/>
                  </a:lnTo>
                  <a:lnTo>
                    <a:pt x="3254620" y="696323"/>
                  </a:lnTo>
                  <a:lnTo>
                    <a:pt x="3300164" y="687022"/>
                  </a:lnTo>
                  <a:lnTo>
                    <a:pt x="3343346" y="672030"/>
                  </a:lnTo>
                  <a:lnTo>
                    <a:pt x="3383750" y="651764"/>
                  </a:lnTo>
                  <a:lnTo>
                    <a:pt x="3420959" y="626639"/>
                  </a:lnTo>
                  <a:lnTo>
                    <a:pt x="3454558" y="597074"/>
                  </a:lnTo>
                  <a:lnTo>
                    <a:pt x="3484130" y="563485"/>
                  </a:lnTo>
                  <a:lnTo>
                    <a:pt x="3509259" y="526288"/>
                  </a:lnTo>
                  <a:lnTo>
                    <a:pt x="3529528" y="485900"/>
                  </a:lnTo>
                  <a:lnTo>
                    <a:pt x="3544521" y="442737"/>
                  </a:lnTo>
                  <a:lnTo>
                    <a:pt x="3553823" y="397218"/>
                  </a:lnTo>
                  <a:lnTo>
                    <a:pt x="3557016" y="349758"/>
                  </a:lnTo>
                  <a:lnTo>
                    <a:pt x="3553823" y="302297"/>
                  </a:lnTo>
                  <a:lnTo>
                    <a:pt x="3544521" y="256778"/>
                  </a:lnTo>
                  <a:lnTo>
                    <a:pt x="3529528" y="213615"/>
                  </a:lnTo>
                  <a:lnTo>
                    <a:pt x="3509259" y="173228"/>
                  </a:lnTo>
                  <a:lnTo>
                    <a:pt x="3484130" y="136030"/>
                  </a:lnTo>
                  <a:lnTo>
                    <a:pt x="3454558" y="102441"/>
                  </a:lnTo>
                  <a:lnTo>
                    <a:pt x="3420959" y="72876"/>
                  </a:lnTo>
                  <a:lnTo>
                    <a:pt x="3383750" y="47752"/>
                  </a:lnTo>
                  <a:lnTo>
                    <a:pt x="3343346" y="27485"/>
                  </a:lnTo>
                  <a:lnTo>
                    <a:pt x="3300164" y="12493"/>
                  </a:lnTo>
                  <a:lnTo>
                    <a:pt x="3254620" y="3192"/>
                  </a:lnTo>
                  <a:lnTo>
                    <a:pt x="3207130" y="0"/>
                  </a:lnTo>
                  <a:close/>
                </a:path>
              </a:pathLst>
            </a:custGeom>
            <a:solidFill>
              <a:srgbClr val="EBC260"/>
            </a:solidFill>
          </p:spPr>
          <p:txBody>
            <a:bodyPr wrap="square" lIns="0" tIns="0" rIns="0" bIns="0" rtlCol="0"/>
            <a:lstStyle/>
            <a:p>
              <a:pPr defTabSz="685664">
                <a:buClrTx/>
              </a:pPr>
              <a:endParaRPr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710427" y="3913632"/>
              <a:ext cx="698500" cy="699770"/>
            </a:xfrm>
            <a:custGeom>
              <a:avLst/>
              <a:gdLst/>
              <a:ahLst/>
              <a:cxnLst/>
              <a:rect l="l" t="t" r="r" b="b"/>
              <a:pathLst>
                <a:path w="698500" h="699770">
                  <a:moveTo>
                    <a:pt x="348996" y="0"/>
                  </a:moveTo>
                  <a:lnTo>
                    <a:pt x="301630" y="3192"/>
                  </a:lnTo>
                  <a:lnTo>
                    <a:pt x="256204" y="12493"/>
                  </a:lnTo>
                  <a:lnTo>
                    <a:pt x="213133" y="27485"/>
                  </a:lnTo>
                  <a:lnTo>
                    <a:pt x="172832" y="47751"/>
                  </a:lnTo>
                  <a:lnTo>
                    <a:pt x="135717" y="72876"/>
                  </a:lnTo>
                  <a:lnTo>
                    <a:pt x="102203" y="102441"/>
                  </a:lnTo>
                  <a:lnTo>
                    <a:pt x="72705" y="136030"/>
                  </a:lnTo>
                  <a:lnTo>
                    <a:pt x="47639" y="173228"/>
                  </a:lnTo>
                  <a:lnTo>
                    <a:pt x="27420" y="213615"/>
                  </a:lnTo>
                  <a:lnTo>
                    <a:pt x="12463" y="256778"/>
                  </a:lnTo>
                  <a:lnTo>
                    <a:pt x="3185" y="302297"/>
                  </a:lnTo>
                  <a:lnTo>
                    <a:pt x="0" y="349758"/>
                  </a:lnTo>
                  <a:lnTo>
                    <a:pt x="3185" y="397218"/>
                  </a:lnTo>
                  <a:lnTo>
                    <a:pt x="12463" y="442737"/>
                  </a:lnTo>
                  <a:lnTo>
                    <a:pt x="27420" y="485900"/>
                  </a:lnTo>
                  <a:lnTo>
                    <a:pt x="47639" y="526288"/>
                  </a:lnTo>
                  <a:lnTo>
                    <a:pt x="72705" y="563485"/>
                  </a:lnTo>
                  <a:lnTo>
                    <a:pt x="102203" y="597074"/>
                  </a:lnTo>
                  <a:lnTo>
                    <a:pt x="135717" y="626639"/>
                  </a:lnTo>
                  <a:lnTo>
                    <a:pt x="172832" y="651764"/>
                  </a:lnTo>
                  <a:lnTo>
                    <a:pt x="213133" y="672030"/>
                  </a:lnTo>
                  <a:lnTo>
                    <a:pt x="256204" y="687022"/>
                  </a:lnTo>
                  <a:lnTo>
                    <a:pt x="301630" y="696323"/>
                  </a:lnTo>
                  <a:lnTo>
                    <a:pt x="348996" y="699516"/>
                  </a:lnTo>
                  <a:lnTo>
                    <a:pt x="396361" y="696323"/>
                  </a:lnTo>
                  <a:lnTo>
                    <a:pt x="441787" y="687022"/>
                  </a:lnTo>
                  <a:lnTo>
                    <a:pt x="484858" y="672030"/>
                  </a:lnTo>
                  <a:lnTo>
                    <a:pt x="525159" y="651764"/>
                  </a:lnTo>
                  <a:lnTo>
                    <a:pt x="562274" y="626639"/>
                  </a:lnTo>
                  <a:lnTo>
                    <a:pt x="595788" y="597074"/>
                  </a:lnTo>
                  <a:lnTo>
                    <a:pt x="625286" y="563485"/>
                  </a:lnTo>
                  <a:lnTo>
                    <a:pt x="650352" y="526288"/>
                  </a:lnTo>
                  <a:lnTo>
                    <a:pt x="670571" y="485900"/>
                  </a:lnTo>
                  <a:lnTo>
                    <a:pt x="685528" y="442737"/>
                  </a:lnTo>
                  <a:lnTo>
                    <a:pt x="694806" y="397218"/>
                  </a:lnTo>
                  <a:lnTo>
                    <a:pt x="697992" y="349758"/>
                  </a:lnTo>
                  <a:lnTo>
                    <a:pt x="694806" y="302297"/>
                  </a:lnTo>
                  <a:lnTo>
                    <a:pt x="685528" y="256778"/>
                  </a:lnTo>
                  <a:lnTo>
                    <a:pt x="670571" y="213615"/>
                  </a:lnTo>
                  <a:lnTo>
                    <a:pt x="650352" y="173228"/>
                  </a:lnTo>
                  <a:lnTo>
                    <a:pt x="625286" y="136030"/>
                  </a:lnTo>
                  <a:lnTo>
                    <a:pt x="595788" y="102441"/>
                  </a:lnTo>
                  <a:lnTo>
                    <a:pt x="562274" y="72876"/>
                  </a:lnTo>
                  <a:lnTo>
                    <a:pt x="525159" y="47752"/>
                  </a:lnTo>
                  <a:lnTo>
                    <a:pt x="484858" y="27485"/>
                  </a:lnTo>
                  <a:lnTo>
                    <a:pt x="441787" y="12493"/>
                  </a:lnTo>
                  <a:lnTo>
                    <a:pt x="396361" y="3192"/>
                  </a:lnTo>
                  <a:lnTo>
                    <a:pt x="348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664">
                <a:buClrTx/>
              </a:pPr>
              <a:endParaRPr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710427" y="3913632"/>
              <a:ext cx="698500" cy="699770"/>
            </a:xfrm>
            <a:custGeom>
              <a:avLst/>
              <a:gdLst/>
              <a:ahLst/>
              <a:cxnLst/>
              <a:rect l="l" t="t" r="r" b="b"/>
              <a:pathLst>
                <a:path w="698500" h="699770">
                  <a:moveTo>
                    <a:pt x="0" y="349758"/>
                  </a:moveTo>
                  <a:lnTo>
                    <a:pt x="3185" y="302297"/>
                  </a:lnTo>
                  <a:lnTo>
                    <a:pt x="12463" y="256778"/>
                  </a:lnTo>
                  <a:lnTo>
                    <a:pt x="27420" y="213615"/>
                  </a:lnTo>
                  <a:lnTo>
                    <a:pt x="47639" y="173228"/>
                  </a:lnTo>
                  <a:lnTo>
                    <a:pt x="72705" y="136030"/>
                  </a:lnTo>
                  <a:lnTo>
                    <a:pt x="102203" y="102441"/>
                  </a:lnTo>
                  <a:lnTo>
                    <a:pt x="135717" y="72876"/>
                  </a:lnTo>
                  <a:lnTo>
                    <a:pt x="172832" y="47751"/>
                  </a:lnTo>
                  <a:lnTo>
                    <a:pt x="213133" y="27485"/>
                  </a:lnTo>
                  <a:lnTo>
                    <a:pt x="256204" y="12493"/>
                  </a:lnTo>
                  <a:lnTo>
                    <a:pt x="301630" y="3192"/>
                  </a:lnTo>
                  <a:lnTo>
                    <a:pt x="348996" y="0"/>
                  </a:lnTo>
                  <a:lnTo>
                    <a:pt x="396361" y="3192"/>
                  </a:lnTo>
                  <a:lnTo>
                    <a:pt x="441787" y="12493"/>
                  </a:lnTo>
                  <a:lnTo>
                    <a:pt x="484858" y="27485"/>
                  </a:lnTo>
                  <a:lnTo>
                    <a:pt x="525159" y="47752"/>
                  </a:lnTo>
                  <a:lnTo>
                    <a:pt x="562274" y="72876"/>
                  </a:lnTo>
                  <a:lnTo>
                    <a:pt x="595788" y="102441"/>
                  </a:lnTo>
                  <a:lnTo>
                    <a:pt x="625286" y="136030"/>
                  </a:lnTo>
                  <a:lnTo>
                    <a:pt x="650352" y="173228"/>
                  </a:lnTo>
                  <a:lnTo>
                    <a:pt x="670571" y="213615"/>
                  </a:lnTo>
                  <a:lnTo>
                    <a:pt x="685528" y="256778"/>
                  </a:lnTo>
                  <a:lnTo>
                    <a:pt x="694806" y="302297"/>
                  </a:lnTo>
                  <a:lnTo>
                    <a:pt x="697992" y="349758"/>
                  </a:lnTo>
                  <a:lnTo>
                    <a:pt x="694806" y="397218"/>
                  </a:lnTo>
                  <a:lnTo>
                    <a:pt x="685528" y="442737"/>
                  </a:lnTo>
                  <a:lnTo>
                    <a:pt x="670571" y="485900"/>
                  </a:lnTo>
                  <a:lnTo>
                    <a:pt x="650352" y="526288"/>
                  </a:lnTo>
                  <a:lnTo>
                    <a:pt x="625286" y="563485"/>
                  </a:lnTo>
                  <a:lnTo>
                    <a:pt x="595788" y="597074"/>
                  </a:lnTo>
                  <a:lnTo>
                    <a:pt x="562274" y="626639"/>
                  </a:lnTo>
                  <a:lnTo>
                    <a:pt x="525159" y="651764"/>
                  </a:lnTo>
                  <a:lnTo>
                    <a:pt x="484858" y="672030"/>
                  </a:lnTo>
                  <a:lnTo>
                    <a:pt x="441787" y="687022"/>
                  </a:lnTo>
                  <a:lnTo>
                    <a:pt x="396361" y="696323"/>
                  </a:lnTo>
                  <a:lnTo>
                    <a:pt x="348996" y="699516"/>
                  </a:lnTo>
                  <a:lnTo>
                    <a:pt x="301630" y="696323"/>
                  </a:lnTo>
                  <a:lnTo>
                    <a:pt x="256204" y="687022"/>
                  </a:lnTo>
                  <a:lnTo>
                    <a:pt x="213133" y="672030"/>
                  </a:lnTo>
                  <a:lnTo>
                    <a:pt x="172832" y="651764"/>
                  </a:lnTo>
                  <a:lnTo>
                    <a:pt x="135717" y="626639"/>
                  </a:lnTo>
                  <a:lnTo>
                    <a:pt x="102203" y="597074"/>
                  </a:lnTo>
                  <a:lnTo>
                    <a:pt x="72705" y="563485"/>
                  </a:lnTo>
                  <a:lnTo>
                    <a:pt x="47639" y="526288"/>
                  </a:lnTo>
                  <a:lnTo>
                    <a:pt x="27420" y="485900"/>
                  </a:lnTo>
                  <a:lnTo>
                    <a:pt x="12463" y="442737"/>
                  </a:lnTo>
                  <a:lnTo>
                    <a:pt x="3185" y="397218"/>
                  </a:lnTo>
                  <a:lnTo>
                    <a:pt x="0" y="349758"/>
                  </a:lnTo>
                  <a:close/>
                </a:path>
              </a:pathLst>
            </a:custGeom>
            <a:ln w="57912">
              <a:solidFill>
                <a:srgbClr val="EBC260"/>
              </a:solidFill>
            </a:ln>
          </p:spPr>
          <p:txBody>
            <a:bodyPr wrap="square" lIns="0" tIns="0" rIns="0" bIns="0" rtlCol="0"/>
            <a:lstStyle/>
            <a:p>
              <a:pPr defTabSz="685664">
                <a:buClrTx/>
              </a:pPr>
              <a:endParaRPr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6903719" y="4133215"/>
              <a:ext cx="1411605" cy="254635"/>
            </a:xfrm>
            <a:custGeom>
              <a:avLst/>
              <a:gdLst/>
              <a:ahLst/>
              <a:cxnLst/>
              <a:rect l="l" t="t" r="r" b="b"/>
              <a:pathLst>
                <a:path w="1411604" h="254635">
                  <a:moveTo>
                    <a:pt x="36829" y="23876"/>
                  </a:moveTo>
                  <a:lnTo>
                    <a:pt x="0" y="23876"/>
                  </a:lnTo>
                  <a:lnTo>
                    <a:pt x="0" y="204597"/>
                  </a:lnTo>
                  <a:lnTo>
                    <a:pt x="128270" y="204597"/>
                  </a:lnTo>
                  <a:lnTo>
                    <a:pt x="128270" y="173862"/>
                  </a:lnTo>
                  <a:lnTo>
                    <a:pt x="36829" y="173862"/>
                  </a:lnTo>
                  <a:lnTo>
                    <a:pt x="36829" y="23876"/>
                  </a:lnTo>
                  <a:close/>
                </a:path>
                <a:path w="1411604" h="254635">
                  <a:moveTo>
                    <a:pt x="191007" y="22352"/>
                  </a:moveTo>
                  <a:lnTo>
                    <a:pt x="154177" y="22352"/>
                  </a:lnTo>
                  <a:lnTo>
                    <a:pt x="154238" y="123190"/>
                  </a:lnTo>
                  <a:lnTo>
                    <a:pt x="157860" y="165735"/>
                  </a:lnTo>
                  <a:lnTo>
                    <a:pt x="183078" y="198411"/>
                  </a:lnTo>
                  <a:lnTo>
                    <a:pt x="228980" y="207645"/>
                  </a:lnTo>
                  <a:lnTo>
                    <a:pt x="239315" y="207309"/>
                  </a:lnTo>
                  <a:lnTo>
                    <a:pt x="276145" y="195706"/>
                  </a:lnTo>
                  <a:lnTo>
                    <a:pt x="293162" y="176276"/>
                  </a:lnTo>
                  <a:lnTo>
                    <a:pt x="217677" y="176276"/>
                  </a:lnTo>
                  <a:lnTo>
                    <a:pt x="209550" y="173990"/>
                  </a:lnTo>
                  <a:lnTo>
                    <a:pt x="191373" y="140366"/>
                  </a:lnTo>
                  <a:lnTo>
                    <a:pt x="191101" y="131722"/>
                  </a:lnTo>
                  <a:lnTo>
                    <a:pt x="191007" y="22352"/>
                  </a:lnTo>
                  <a:close/>
                </a:path>
                <a:path w="1411604" h="254635">
                  <a:moveTo>
                    <a:pt x="299465" y="22352"/>
                  </a:moveTo>
                  <a:lnTo>
                    <a:pt x="262762" y="22352"/>
                  </a:lnTo>
                  <a:lnTo>
                    <a:pt x="262664" y="131722"/>
                  </a:lnTo>
                  <a:lnTo>
                    <a:pt x="262620" y="133891"/>
                  </a:lnTo>
                  <a:lnTo>
                    <a:pt x="246252" y="174117"/>
                  </a:lnTo>
                  <a:lnTo>
                    <a:pt x="238378" y="176276"/>
                  </a:lnTo>
                  <a:lnTo>
                    <a:pt x="293162" y="176276"/>
                  </a:lnTo>
                  <a:lnTo>
                    <a:pt x="299251" y="133891"/>
                  </a:lnTo>
                  <a:lnTo>
                    <a:pt x="299402" y="123190"/>
                  </a:lnTo>
                  <a:lnTo>
                    <a:pt x="299465" y="22352"/>
                  </a:lnTo>
                  <a:close/>
                </a:path>
                <a:path w="1411604" h="254635">
                  <a:moveTo>
                    <a:pt x="363093" y="22352"/>
                  </a:moveTo>
                  <a:lnTo>
                    <a:pt x="320039" y="22352"/>
                  </a:lnTo>
                  <a:lnTo>
                    <a:pt x="386714" y="127889"/>
                  </a:lnTo>
                  <a:lnTo>
                    <a:pt x="386714" y="204597"/>
                  </a:lnTo>
                  <a:lnTo>
                    <a:pt x="423418" y="204597"/>
                  </a:lnTo>
                  <a:lnTo>
                    <a:pt x="423418" y="128143"/>
                  </a:lnTo>
                  <a:lnTo>
                    <a:pt x="444709" y="94487"/>
                  </a:lnTo>
                  <a:lnTo>
                    <a:pt x="406019" y="94487"/>
                  </a:lnTo>
                  <a:lnTo>
                    <a:pt x="363093" y="22352"/>
                  </a:lnTo>
                  <a:close/>
                </a:path>
                <a:path w="1411604" h="254635">
                  <a:moveTo>
                    <a:pt x="490347" y="22352"/>
                  </a:moveTo>
                  <a:lnTo>
                    <a:pt x="447928" y="22352"/>
                  </a:lnTo>
                  <a:lnTo>
                    <a:pt x="406019" y="94487"/>
                  </a:lnTo>
                  <a:lnTo>
                    <a:pt x="444709" y="94487"/>
                  </a:lnTo>
                  <a:lnTo>
                    <a:pt x="490347" y="22352"/>
                  </a:lnTo>
                  <a:close/>
                </a:path>
                <a:path w="1411604" h="254635">
                  <a:moveTo>
                    <a:pt x="643127" y="22352"/>
                  </a:moveTo>
                  <a:lnTo>
                    <a:pt x="508000" y="22352"/>
                  </a:lnTo>
                  <a:lnTo>
                    <a:pt x="508000" y="204597"/>
                  </a:lnTo>
                  <a:lnTo>
                    <a:pt x="646556" y="204597"/>
                  </a:lnTo>
                  <a:lnTo>
                    <a:pt x="646556" y="173862"/>
                  </a:lnTo>
                  <a:lnTo>
                    <a:pt x="544829" y="173862"/>
                  </a:lnTo>
                  <a:lnTo>
                    <a:pt x="544829" y="124333"/>
                  </a:lnTo>
                  <a:lnTo>
                    <a:pt x="636270" y="124333"/>
                  </a:lnTo>
                  <a:lnTo>
                    <a:pt x="636270" y="93599"/>
                  </a:lnTo>
                  <a:lnTo>
                    <a:pt x="544829" y="93599"/>
                  </a:lnTo>
                  <a:lnTo>
                    <a:pt x="544829" y="53212"/>
                  </a:lnTo>
                  <a:lnTo>
                    <a:pt x="643127" y="53212"/>
                  </a:lnTo>
                  <a:lnTo>
                    <a:pt x="643127" y="22352"/>
                  </a:lnTo>
                  <a:close/>
                </a:path>
                <a:path w="1411604" h="254635">
                  <a:moveTo>
                    <a:pt x="590423" y="0"/>
                  </a:moveTo>
                  <a:lnTo>
                    <a:pt x="568325" y="0"/>
                  </a:lnTo>
                  <a:lnTo>
                    <a:pt x="541274" y="16129"/>
                  </a:lnTo>
                  <a:lnTo>
                    <a:pt x="565657" y="16129"/>
                  </a:lnTo>
                  <a:lnTo>
                    <a:pt x="579374" y="6985"/>
                  </a:lnTo>
                  <a:lnTo>
                    <a:pt x="602138" y="6985"/>
                  </a:lnTo>
                  <a:lnTo>
                    <a:pt x="590423" y="0"/>
                  </a:lnTo>
                  <a:close/>
                </a:path>
                <a:path w="1411604" h="254635">
                  <a:moveTo>
                    <a:pt x="602138" y="6985"/>
                  </a:moveTo>
                  <a:lnTo>
                    <a:pt x="579374" y="6985"/>
                  </a:lnTo>
                  <a:lnTo>
                    <a:pt x="593089" y="16129"/>
                  </a:lnTo>
                  <a:lnTo>
                    <a:pt x="617474" y="16129"/>
                  </a:lnTo>
                  <a:lnTo>
                    <a:pt x="602138" y="6985"/>
                  </a:lnTo>
                  <a:close/>
                </a:path>
                <a:path w="1411604" h="254635">
                  <a:moveTo>
                    <a:pt x="597534" y="219456"/>
                  </a:moveTo>
                  <a:lnTo>
                    <a:pt x="562609" y="219456"/>
                  </a:lnTo>
                  <a:lnTo>
                    <a:pt x="562609" y="254381"/>
                  </a:lnTo>
                  <a:lnTo>
                    <a:pt x="597534" y="254381"/>
                  </a:lnTo>
                  <a:lnTo>
                    <a:pt x="597534" y="219456"/>
                  </a:lnTo>
                  <a:close/>
                </a:path>
                <a:path w="1411604" h="254635">
                  <a:moveTo>
                    <a:pt x="713358" y="22352"/>
                  </a:moveTo>
                  <a:lnTo>
                    <a:pt x="677545" y="22352"/>
                  </a:lnTo>
                  <a:lnTo>
                    <a:pt x="677545" y="204597"/>
                  </a:lnTo>
                  <a:lnTo>
                    <a:pt x="711707" y="204597"/>
                  </a:lnTo>
                  <a:lnTo>
                    <a:pt x="711707" y="85725"/>
                  </a:lnTo>
                  <a:lnTo>
                    <a:pt x="752189" y="85725"/>
                  </a:lnTo>
                  <a:lnTo>
                    <a:pt x="713358" y="22352"/>
                  </a:lnTo>
                  <a:close/>
                </a:path>
                <a:path w="1411604" h="254635">
                  <a:moveTo>
                    <a:pt x="752189" y="85725"/>
                  </a:moveTo>
                  <a:lnTo>
                    <a:pt x="711707" y="85725"/>
                  </a:lnTo>
                  <a:lnTo>
                    <a:pt x="785240" y="204597"/>
                  </a:lnTo>
                  <a:lnTo>
                    <a:pt x="822071" y="204597"/>
                  </a:lnTo>
                  <a:lnTo>
                    <a:pt x="822071" y="144018"/>
                  </a:lnTo>
                  <a:lnTo>
                    <a:pt x="787907" y="144018"/>
                  </a:lnTo>
                  <a:lnTo>
                    <a:pt x="752189" y="85725"/>
                  </a:lnTo>
                  <a:close/>
                </a:path>
                <a:path w="1411604" h="254635">
                  <a:moveTo>
                    <a:pt x="822071" y="22352"/>
                  </a:moveTo>
                  <a:lnTo>
                    <a:pt x="787907" y="22352"/>
                  </a:lnTo>
                  <a:lnTo>
                    <a:pt x="787907" y="144018"/>
                  </a:lnTo>
                  <a:lnTo>
                    <a:pt x="822071" y="144018"/>
                  </a:lnTo>
                  <a:lnTo>
                    <a:pt x="822071" y="22352"/>
                  </a:lnTo>
                  <a:close/>
                </a:path>
                <a:path w="1411604" h="254635">
                  <a:moveTo>
                    <a:pt x="1009523" y="53212"/>
                  </a:moveTo>
                  <a:lnTo>
                    <a:pt x="972693" y="53212"/>
                  </a:lnTo>
                  <a:lnTo>
                    <a:pt x="972693" y="204597"/>
                  </a:lnTo>
                  <a:lnTo>
                    <a:pt x="1009523" y="204597"/>
                  </a:lnTo>
                  <a:lnTo>
                    <a:pt x="1009523" y="53212"/>
                  </a:lnTo>
                  <a:close/>
                </a:path>
                <a:path w="1411604" h="254635">
                  <a:moveTo>
                    <a:pt x="1063498" y="22352"/>
                  </a:moveTo>
                  <a:lnTo>
                    <a:pt x="918718" y="22352"/>
                  </a:lnTo>
                  <a:lnTo>
                    <a:pt x="918718" y="53212"/>
                  </a:lnTo>
                  <a:lnTo>
                    <a:pt x="1063498" y="53212"/>
                  </a:lnTo>
                  <a:lnTo>
                    <a:pt x="1063498" y="22352"/>
                  </a:lnTo>
                  <a:close/>
                </a:path>
                <a:path w="1411604" h="254635">
                  <a:moveTo>
                    <a:pt x="1178559" y="22352"/>
                  </a:moveTo>
                  <a:lnTo>
                    <a:pt x="1139571" y="22352"/>
                  </a:lnTo>
                  <a:lnTo>
                    <a:pt x="1068704" y="204597"/>
                  </a:lnTo>
                  <a:lnTo>
                    <a:pt x="1107694" y="204597"/>
                  </a:lnTo>
                  <a:lnTo>
                    <a:pt x="1122679" y="163195"/>
                  </a:lnTo>
                  <a:lnTo>
                    <a:pt x="1234897" y="163195"/>
                  </a:lnTo>
                  <a:lnTo>
                    <a:pt x="1222603" y="132461"/>
                  </a:lnTo>
                  <a:lnTo>
                    <a:pt x="1133982" y="132461"/>
                  </a:lnTo>
                  <a:lnTo>
                    <a:pt x="1158621" y="64897"/>
                  </a:lnTo>
                  <a:lnTo>
                    <a:pt x="1195577" y="64897"/>
                  </a:lnTo>
                  <a:lnTo>
                    <a:pt x="1178559" y="22352"/>
                  </a:lnTo>
                  <a:close/>
                </a:path>
                <a:path w="1411604" h="254635">
                  <a:moveTo>
                    <a:pt x="1234897" y="163195"/>
                  </a:moveTo>
                  <a:lnTo>
                    <a:pt x="1195577" y="163195"/>
                  </a:lnTo>
                  <a:lnTo>
                    <a:pt x="1211452" y="204597"/>
                  </a:lnTo>
                  <a:lnTo>
                    <a:pt x="1251457" y="204597"/>
                  </a:lnTo>
                  <a:lnTo>
                    <a:pt x="1234897" y="163195"/>
                  </a:lnTo>
                  <a:close/>
                </a:path>
                <a:path w="1411604" h="254635">
                  <a:moveTo>
                    <a:pt x="1195577" y="64897"/>
                  </a:moveTo>
                  <a:lnTo>
                    <a:pt x="1158621" y="64897"/>
                  </a:lnTo>
                  <a:lnTo>
                    <a:pt x="1183766" y="132461"/>
                  </a:lnTo>
                  <a:lnTo>
                    <a:pt x="1222603" y="132461"/>
                  </a:lnTo>
                  <a:lnTo>
                    <a:pt x="1195577" y="64897"/>
                  </a:lnTo>
                  <a:close/>
                </a:path>
                <a:path w="1411604" h="254635">
                  <a:moveTo>
                    <a:pt x="1169543" y="0"/>
                  </a:moveTo>
                  <a:lnTo>
                    <a:pt x="1147445" y="0"/>
                  </a:lnTo>
                  <a:lnTo>
                    <a:pt x="1120394" y="16129"/>
                  </a:lnTo>
                  <a:lnTo>
                    <a:pt x="1144777" y="16129"/>
                  </a:lnTo>
                  <a:lnTo>
                    <a:pt x="1158494" y="6985"/>
                  </a:lnTo>
                  <a:lnTo>
                    <a:pt x="1181258" y="6985"/>
                  </a:lnTo>
                  <a:lnTo>
                    <a:pt x="1169543" y="0"/>
                  </a:lnTo>
                  <a:close/>
                </a:path>
                <a:path w="1411604" h="254635">
                  <a:moveTo>
                    <a:pt x="1181258" y="6985"/>
                  </a:moveTo>
                  <a:lnTo>
                    <a:pt x="1158494" y="6985"/>
                  </a:lnTo>
                  <a:lnTo>
                    <a:pt x="1172209" y="16129"/>
                  </a:lnTo>
                  <a:lnTo>
                    <a:pt x="1196594" y="16129"/>
                  </a:lnTo>
                  <a:lnTo>
                    <a:pt x="1181258" y="6985"/>
                  </a:lnTo>
                  <a:close/>
                </a:path>
                <a:path w="1411604" h="254635">
                  <a:moveTo>
                    <a:pt x="1176654" y="219456"/>
                  </a:moveTo>
                  <a:lnTo>
                    <a:pt x="1141729" y="219456"/>
                  </a:lnTo>
                  <a:lnTo>
                    <a:pt x="1141729" y="254381"/>
                  </a:lnTo>
                  <a:lnTo>
                    <a:pt x="1176654" y="254381"/>
                  </a:lnTo>
                  <a:lnTo>
                    <a:pt x="1176654" y="219456"/>
                  </a:lnTo>
                  <a:close/>
                </a:path>
                <a:path w="1411604" h="254635">
                  <a:moveTo>
                    <a:pt x="1330578" y="22352"/>
                  </a:moveTo>
                  <a:lnTo>
                    <a:pt x="1271524" y="22352"/>
                  </a:lnTo>
                  <a:lnTo>
                    <a:pt x="1271524" y="204597"/>
                  </a:lnTo>
                  <a:lnTo>
                    <a:pt x="1308353" y="204597"/>
                  </a:lnTo>
                  <a:lnTo>
                    <a:pt x="1308353" y="135890"/>
                  </a:lnTo>
                  <a:lnTo>
                    <a:pt x="1332356" y="135890"/>
                  </a:lnTo>
                  <a:lnTo>
                    <a:pt x="1370456" y="133223"/>
                  </a:lnTo>
                  <a:lnTo>
                    <a:pt x="1389506" y="124587"/>
                  </a:lnTo>
                  <a:lnTo>
                    <a:pt x="1395856" y="120268"/>
                  </a:lnTo>
                  <a:lnTo>
                    <a:pt x="1400936" y="114300"/>
                  </a:lnTo>
                  <a:lnTo>
                    <a:pt x="1405001" y="106680"/>
                  </a:lnTo>
                  <a:lnTo>
                    <a:pt x="1405784" y="104902"/>
                  </a:lnTo>
                  <a:lnTo>
                    <a:pt x="1308353" y="104902"/>
                  </a:lnTo>
                  <a:lnTo>
                    <a:pt x="1308353" y="53212"/>
                  </a:lnTo>
                  <a:lnTo>
                    <a:pt x="1406304" y="53212"/>
                  </a:lnTo>
                  <a:lnTo>
                    <a:pt x="1405149" y="50284"/>
                  </a:lnTo>
                  <a:lnTo>
                    <a:pt x="1374394" y="25146"/>
                  </a:lnTo>
                  <a:lnTo>
                    <a:pt x="1345890" y="22520"/>
                  </a:lnTo>
                  <a:lnTo>
                    <a:pt x="1330578" y="22352"/>
                  </a:lnTo>
                  <a:close/>
                </a:path>
                <a:path w="1411604" h="254635">
                  <a:moveTo>
                    <a:pt x="1406304" y="53212"/>
                  </a:moveTo>
                  <a:lnTo>
                    <a:pt x="1326133" y="53212"/>
                  </a:lnTo>
                  <a:lnTo>
                    <a:pt x="1335226" y="53286"/>
                  </a:lnTo>
                  <a:lnTo>
                    <a:pt x="1342675" y="53514"/>
                  </a:lnTo>
                  <a:lnTo>
                    <a:pt x="1373251" y="72262"/>
                  </a:lnTo>
                  <a:lnTo>
                    <a:pt x="1373251" y="84328"/>
                  </a:lnTo>
                  <a:lnTo>
                    <a:pt x="1338447" y="104713"/>
                  </a:lnTo>
                  <a:lnTo>
                    <a:pt x="1328420" y="104902"/>
                  </a:lnTo>
                  <a:lnTo>
                    <a:pt x="1405784" y="104902"/>
                  </a:lnTo>
                  <a:lnTo>
                    <a:pt x="1407668" y="100629"/>
                  </a:lnTo>
                  <a:lnTo>
                    <a:pt x="1409573" y="93900"/>
                  </a:lnTo>
                  <a:lnTo>
                    <a:pt x="1410716" y="86481"/>
                  </a:lnTo>
                  <a:lnTo>
                    <a:pt x="1411097" y="78359"/>
                  </a:lnTo>
                  <a:lnTo>
                    <a:pt x="1410432" y="68000"/>
                  </a:lnTo>
                  <a:lnTo>
                    <a:pt x="1408445" y="58642"/>
                  </a:lnTo>
                  <a:lnTo>
                    <a:pt x="1406304" y="532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664">
                <a:buClrTx/>
              </a:pPr>
              <a:endParaRPr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260929" y="3625421"/>
            <a:ext cx="3149441" cy="568643"/>
            <a:chOff x="5681217" y="4833873"/>
            <a:chExt cx="4199255" cy="758190"/>
          </a:xfrm>
        </p:grpSpPr>
        <p:sp>
          <p:nvSpPr>
            <p:cNvPr id="21" name="object 21"/>
            <p:cNvSpPr/>
            <p:nvPr/>
          </p:nvSpPr>
          <p:spPr>
            <a:xfrm>
              <a:off x="6323075" y="4863083"/>
              <a:ext cx="3557270" cy="699770"/>
            </a:xfrm>
            <a:custGeom>
              <a:avLst/>
              <a:gdLst/>
              <a:ahLst/>
              <a:cxnLst/>
              <a:rect l="l" t="t" r="r" b="b"/>
              <a:pathLst>
                <a:path w="3557270" h="699770">
                  <a:moveTo>
                    <a:pt x="3207130" y="0"/>
                  </a:moveTo>
                  <a:lnTo>
                    <a:pt x="0" y="0"/>
                  </a:lnTo>
                  <a:lnTo>
                    <a:pt x="47116" y="38862"/>
                  </a:lnTo>
                  <a:lnTo>
                    <a:pt x="79323" y="74784"/>
                  </a:lnTo>
                  <a:lnTo>
                    <a:pt x="107470" y="114082"/>
                  </a:lnTo>
                  <a:lnTo>
                    <a:pt x="131232" y="156427"/>
                  </a:lnTo>
                  <a:lnTo>
                    <a:pt x="150282" y="201494"/>
                  </a:lnTo>
                  <a:lnTo>
                    <a:pt x="164293" y="248956"/>
                  </a:lnTo>
                  <a:lnTo>
                    <a:pt x="172940" y="298486"/>
                  </a:lnTo>
                  <a:lnTo>
                    <a:pt x="175895" y="349758"/>
                  </a:lnTo>
                  <a:lnTo>
                    <a:pt x="172940" y="401029"/>
                  </a:lnTo>
                  <a:lnTo>
                    <a:pt x="164293" y="450559"/>
                  </a:lnTo>
                  <a:lnTo>
                    <a:pt x="150282" y="498021"/>
                  </a:lnTo>
                  <a:lnTo>
                    <a:pt x="131232" y="543088"/>
                  </a:lnTo>
                  <a:lnTo>
                    <a:pt x="107470" y="585433"/>
                  </a:lnTo>
                  <a:lnTo>
                    <a:pt x="79323" y="624731"/>
                  </a:lnTo>
                  <a:lnTo>
                    <a:pt x="47116" y="660654"/>
                  </a:lnTo>
                  <a:lnTo>
                    <a:pt x="0" y="699516"/>
                  </a:lnTo>
                  <a:lnTo>
                    <a:pt x="3207130" y="699516"/>
                  </a:lnTo>
                  <a:lnTo>
                    <a:pt x="3254620" y="696323"/>
                  </a:lnTo>
                  <a:lnTo>
                    <a:pt x="3300164" y="687022"/>
                  </a:lnTo>
                  <a:lnTo>
                    <a:pt x="3343346" y="672030"/>
                  </a:lnTo>
                  <a:lnTo>
                    <a:pt x="3383750" y="651764"/>
                  </a:lnTo>
                  <a:lnTo>
                    <a:pt x="3420959" y="626639"/>
                  </a:lnTo>
                  <a:lnTo>
                    <a:pt x="3454558" y="597074"/>
                  </a:lnTo>
                  <a:lnTo>
                    <a:pt x="3484130" y="563485"/>
                  </a:lnTo>
                  <a:lnTo>
                    <a:pt x="3509259" y="526288"/>
                  </a:lnTo>
                  <a:lnTo>
                    <a:pt x="3529528" y="485900"/>
                  </a:lnTo>
                  <a:lnTo>
                    <a:pt x="3544521" y="442737"/>
                  </a:lnTo>
                  <a:lnTo>
                    <a:pt x="3553823" y="397218"/>
                  </a:lnTo>
                  <a:lnTo>
                    <a:pt x="3557016" y="349758"/>
                  </a:lnTo>
                  <a:lnTo>
                    <a:pt x="3553823" y="302297"/>
                  </a:lnTo>
                  <a:lnTo>
                    <a:pt x="3544521" y="256778"/>
                  </a:lnTo>
                  <a:lnTo>
                    <a:pt x="3529528" y="213615"/>
                  </a:lnTo>
                  <a:lnTo>
                    <a:pt x="3509259" y="173228"/>
                  </a:lnTo>
                  <a:lnTo>
                    <a:pt x="3484130" y="136030"/>
                  </a:lnTo>
                  <a:lnTo>
                    <a:pt x="3454558" y="102441"/>
                  </a:lnTo>
                  <a:lnTo>
                    <a:pt x="3420959" y="72876"/>
                  </a:lnTo>
                  <a:lnTo>
                    <a:pt x="3383750" y="47752"/>
                  </a:lnTo>
                  <a:lnTo>
                    <a:pt x="3343346" y="27485"/>
                  </a:lnTo>
                  <a:lnTo>
                    <a:pt x="3300164" y="12493"/>
                  </a:lnTo>
                  <a:lnTo>
                    <a:pt x="3254620" y="3192"/>
                  </a:lnTo>
                  <a:lnTo>
                    <a:pt x="3207130" y="0"/>
                  </a:lnTo>
                  <a:close/>
                </a:path>
              </a:pathLst>
            </a:custGeom>
            <a:solidFill>
              <a:srgbClr val="82C3C3"/>
            </a:solidFill>
          </p:spPr>
          <p:txBody>
            <a:bodyPr wrap="square" lIns="0" tIns="0" rIns="0" bIns="0" rtlCol="0"/>
            <a:lstStyle/>
            <a:p>
              <a:pPr defTabSz="685664">
                <a:buClrTx/>
              </a:pPr>
              <a:endParaRPr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710427" y="4863083"/>
              <a:ext cx="698500" cy="699770"/>
            </a:xfrm>
            <a:custGeom>
              <a:avLst/>
              <a:gdLst/>
              <a:ahLst/>
              <a:cxnLst/>
              <a:rect l="l" t="t" r="r" b="b"/>
              <a:pathLst>
                <a:path w="698500" h="699770">
                  <a:moveTo>
                    <a:pt x="348996" y="0"/>
                  </a:moveTo>
                  <a:lnTo>
                    <a:pt x="301630" y="3192"/>
                  </a:lnTo>
                  <a:lnTo>
                    <a:pt x="256204" y="12493"/>
                  </a:lnTo>
                  <a:lnTo>
                    <a:pt x="213133" y="27485"/>
                  </a:lnTo>
                  <a:lnTo>
                    <a:pt x="172832" y="47752"/>
                  </a:lnTo>
                  <a:lnTo>
                    <a:pt x="135717" y="72876"/>
                  </a:lnTo>
                  <a:lnTo>
                    <a:pt x="102203" y="102441"/>
                  </a:lnTo>
                  <a:lnTo>
                    <a:pt x="72705" y="136030"/>
                  </a:lnTo>
                  <a:lnTo>
                    <a:pt x="47639" y="173228"/>
                  </a:lnTo>
                  <a:lnTo>
                    <a:pt x="27420" y="213615"/>
                  </a:lnTo>
                  <a:lnTo>
                    <a:pt x="12463" y="256778"/>
                  </a:lnTo>
                  <a:lnTo>
                    <a:pt x="3185" y="302297"/>
                  </a:lnTo>
                  <a:lnTo>
                    <a:pt x="0" y="349758"/>
                  </a:lnTo>
                  <a:lnTo>
                    <a:pt x="3185" y="397218"/>
                  </a:lnTo>
                  <a:lnTo>
                    <a:pt x="12463" y="442737"/>
                  </a:lnTo>
                  <a:lnTo>
                    <a:pt x="27420" y="485900"/>
                  </a:lnTo>
                  <a:lnTo>
                    <a:pt x="47639" y="526288"/>
                  </a:lnTo>
                  <a:lnTo>
                    <a:pt x="72705" y="563485"/>
                  </a:lnTo>
                  <a:lnTo>
                    <a:pt x="102203" y="597074"/>
                  </a:lnTo>
                  <a:lnTo>
                    <a:pt x="135717" y="626639"/>
                  </a:lnTo>
                  <a:lnTo>
                    <a:pt x="172832" y="651764"/>
                  </a:lnTo>
                  <a:lnTo>
                    <a:pt x="213133" y="672030"/>
                  </a:lnTo>
                  <a:lnTo>
                    <a:pt x="256204" y="687022"/>
                  </a:lnTo>
                  <a:lnTo>
                    <a:pt x="301630" y="696323"/>
                  </a:lnTo>
                  <a:lnTo>
                    <a:pt x="348996" y="699516"/>
                  </a:lnTo>
                  <a:lnTo>
                    <a:pt x="396361" y="696323"/>
                  </a:lnTo>
                  <a:lnTo>
                    <a:pt x="441787" y="687022"/>
                  </a:lnTo>
                  <a:lnTo>
                    <a:pt x="484858" y="672030"/>
                  </a:lnTo>
                  <a:lnTo>
                    <a:pt x="525159" y="651764"/>
                  </a:lnTo>
                  <a:lnTo>
                    <a:pt x="562274" y="626639"/>
                  </a:lnTo>
                  <a:lnTo>
                    <a:pt x="595788" y="597074"/>
                  </a:lnTo>
                  <a:lnTo>
                    <a:pt x="625286" y="563485"/>
                  </a:lnTo>
                  <a:lnTo>
                    <a:pt x="650352" y="526288"/>
                  </a:lnTo>
                  <a:lnTo>
                    <a:pt x="670571" y="485900"/>
                  </a:lnTo>
                  <a:lnTo>
                    <a:pt x="685528" y="442737"/>
                  </a:lnTo>
                  <a:lnTo>
                    <a:pt x="694806" y="397218"/>
                  </a:lnTo>
                  <a:lnTo>
                    <a:pt x="697992" y="349758"/>
                  </a:lnTo>
                  <a:lnTo>
                    <a:pt x="694806" y="302297"/>
                  </a:lnTo>
                  <a:lnTo>
                    <a:pt x="685528" y="256778"/>
                  </a:lnTo>
                  <a:lnTo>
                    <a:pt x="670571" y="213615"/>
                  </a:lnTo>
                  <a:lnTo>
                    <a:pt x="650352" y="173228"/>
                  </a:lnTo>
                  <a:lnTo>
                    <a:pt x="625286" y="136030"/>
                  </a:lnTo>
                  <a:lnTo>
                    <a:pt x="595788" y="102441"/>
                  </a:lnTo>
                  <a:lnTo>
                    <a:pt x="562274" y="72876"/>
                  </a:lnTo>
                  <a:lnTo>
                    <a:pt x="525159" y="47752"/>
                  </a:lnTo>
                  <a:lnTo>
                    <a:pt x="484858" y="27485"/>
                  </a:lnTo>
                  <a:lnTo>
                    <a:pt x="441787" y="12493"/>
                  </a:lnTo>
                  <a:lnTo>
                    <a:pt x="396361" y="3192"/>
                  </a:lnTo>
                  <a:lnTo>
                    <a:pt x="348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664">
                <a:buClrTx/>
              </a:pPr>
              <a:endParaRPr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710427" y="4863083"/>
              <a:ext cx="698500" cy="699770"/>
            </a:xfrm>
            <a:custGeom>
              <a:avLst/>
              <a:gdLst/>
              <a:ahLst/>
              <a:cxnLst/>
              <a:rect l="l" t="t" r="r" b="b"/>
              <a:pathLst>
                <a:path w="698500" h="699770">
                  <a:moveTo>
                    <a:pt x="0" y="349758"/>
                  </a:moveTo>
                  <a:lnTo>
                    <a:pt x="3185" y="302297"/>
                  </a:lnTo>
                  <a:lnTo>
                    <a:pt x="12463" y="256778"/>
                  </a:lnTo>
                  <a:lnTo>
                    <a:pt x="27420" y="213615"/>
                  </a:lnTo>
                  <a:lnTo>
                    <a:pt x="47639" y="173228"/>
                  </a:lnTo>
                  <a:lnTo>
                    <a:pt x="72705" y="136030"/>
                  </a:lnTo>
                  <a:lnTo>
                    <a:pt x="102203" y="102441"/>
                  </a:lnTo>
                  <a:lnTo>
                    <a:pt x="135717" y="72876"/>
                  </a:lnTo>
                  <a:lnTo>
                    <a:pt x="172832" y="47752"/>
                  </a:lnTo>
                  <a:lnTo>
                    <a:pt x="213133" y="27485"/>
                  </a:lnTo>
                  <a:lnTo>
                    <a:pt x="256204" y="12493"/>
                  </a:lnTo>
                  <a:lnTo>
                    <a:pt x="301630" y="3192"/>
                  </a:lnTo>
                  <a:lnTo>
                    <a:pt x="348996" y="0"/>
                  </a:lnTo>
                  <a:lnTo>
                    <a:pt x="396361" y="3192"/>
                  </a:lnTo>
                  <a:lnTo>
                    <a:pt x="441787" y="12493"/>
                  </a:lnTo>
                  <a:lnTo>
                    <a:pt x="484858" y="27485"/>
                  </a:lnTo>
                  <a:lnTo>
                    <a:pt x="525159" y="47752"/>
                  </a:lnTo>
                  <a:lnTo>
                    <a:pt x="562274" y="72876"/>
                  </a:lnTo>
                  <a:lnTo>
                    <a:pt x="595788" y="102441"/>
                  </a:lnTo>
                  <a:lnTo>
                    <a:pt x="625286" y="136030"/>
                  </a:lnTo>
                  <a:lnTo>
                    <a:pt x="650352" y="173228"/>
                  </a:lnTo>
                  <a:lnTo>
                    <a:pt x="670571" y="213615"/>
                  </a:lnTo>
                  <a:lnTo>
                    <a:pt x="685528" y="256778"/>
                  </a:lnTo>
                  <a:lnTo>
                    <a:pt x="694806" y="302297"/>
                  </a:lnTo>
                  <a:lnTo>
                    <a:pt x="697992" y="349758"/>
                  </a:lnTo>
                  <a:lnTo>
                    <a:pt x="694806" y="397218"/>
                  </a:lnTo>
                  <a:lnTo>
                    <a:pt x="685528" y="442737"/>
                  </a:lnTo>
                  <a:lnTo>
                    <a:pt x="670571" y="485900"/>
                  </a:lnTo>
                  <a:lnTo>
                    <a:pt x="650352" y="526288"/>
                  </a:lnTo>
                  <a:lnTo>
                    <a:pt x="625286" y="563485"/>
                  </a:lnTo>
                  <a:lnTo>
                    <a:pt x="595788" y="597074"/>
                  </a:lnTo>
                  <a:lnTo>
                    <a:pt x="562274" y="626639"/>
                  </a:lnTo>
                  <a:lnTo>
                    <a:pt x="525159" y="651764"/>
                  </a:lnTo>
                  <a:lnTo>
                    <a:pt x="484858" y="672030"/>
                  </a:lnTo>
                  <a:lnTo>
                    <a:pt x="441787" y="687022"/>
                  </a:lnTo>
                  <a:lnTo>
                    <a:pt x="396361" y="696323"/>
                  </a:lnTo>
                  <a:lnTo>
                    <a:pt x="348996" y="699516"/>
                  </a:lnTo>
                  <a:lnTo>
                    <a:pt x="301630" y="696323"/>
                  </a:lnTo>
                  <a:lnTo>
                    <a:pt x="256204" y="687022"/>
                  </a:lnTo>
                  <a:lnTo>
                    <a:pt x="213133" y="672030"/>
                  </a:lnTo>
                  <a:lnTo>
                    <a:pt x="172832" y="651764"/>
                  </a:lnTo>
                  <a:lnTo>
                    <a:pt x="135717" y="626639"/>
                  </a:lnTo>
                  <a:lnTo>
                    <a:pt x="102203" y="597074"/>
                  </a:lnTo>
                  <a:lnTo>
                    <a:pt x="72705" y="563485"/>
                  </a:lnTo>
                  <a:lnTo>
                    <a:pt x="47639" y="526288"/>
                  </a:lnTo>
                  <a:lnTo>
                    <a:pt x="27420" y="485900"/>
                  </a:lnTo>
                  <a:lnTo>
                    <a:pt x="12463" y="442737"/>
                  </a:lnTo>
                  <a:lnTo>
                    <a:pt x="3185" y="397218"/>
                  </a:lnTo>
                  <a:lnTo>
                    <a:pt x="0" y="349758"/>
                  </a:lnTo>
                  <a:close/>
                </a:path>
              </a:pathLst>
            </a:custGeom>
            <a:ln w="57912">
              <a:solidFill>
                <a:srgbClr val="82C3C3"/>
              </a:solidFill>
            </a:ln>
          </p:spPr>
          <p:txBody>
            <a:bodyPr wrap="square" lIns="0" tIns="0" rIns="0" bIns="0" rtlCol="0"/>
            <a:lstStyle/>
            <a:p>
              <a:pPr defTabSz="685664">
                <a:buClrTx/>
              </a:pPr>
              <a:endParaRPr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419124" y="1537409"/>
            <a:ext cx="200978" cy="264062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664">
              <a:spcBef>
                <a:spcPts val="70"/>
              </a:spcBef>
              <a:buClrTx/>
            </a:pPr>
            <a:r>
              <a:rPr sz="2900" kern="1200" spc="-60" dirty="0">
                <a:solidFill>
                  <a:srgbClr val="E28F90"/>
                </a:solidFill>
                <a:latin typeface="Impact" panose="020B0806030902050204"/>
                <a:ea typeface="+mn-ea"/>
                <a:cs typeface="Impact" panose="020B0806030902050204"/>
              </a:rPr>
              <a:t>1</a:t>
            </a:r>
            <a:endParaRPr sz="2900" kern="1200">
              <a:solidFill>
                <a:prstClr val="black"/>
              </a:solidFill>
              <a:latin typeface="Impact" panose="020B0806030902050204"/>
              <a:ea typeface="+mn-ea"/>
              <a:cs typeface="Impact" panose="020B0806030902050204"/>
            </a:endParaRPr>
          </a:p>
          <a:p>
            <a:pPr marL="9525" defTabSz="685664">
              <a:spcBef>
                <a:spcPts val="2190"/>
              </a:spcBef>
              <a:buClrTx/>
            </a:pPr>
            <a:r>
              <a:rPr sz="2900" kern="1200" spc="-79" dirty="0">
                <a:solidFill>
                  <a:srgbClr val="ADC76C"/>
                </a:solidFill>
                <a:latin typeface="Impact" panose="020B0806030902050204"/>
                <a:ea typeface="+mn-ea"/>
                <a:cs typeface="Impact" panose="020B0806030902050204"/>
              </a:rPr>
              <a:t>2</a:t>
            </a:r>
            <a:endParaRPr sz="2900" kern="1200">
              <a:solidFill>
                <a:prstClr val="black"/>
              </a:solidFill>
              <a:latin typeface="Impact" panose="020B0806030902050204"/>
              <a:ea typeface="+mn-ea"/>
              <a:cs typeface="Impact" panose="020B0806030902050204"/>
            </a:endParaRPr>
          </a:p>
          <a:p>
            <a:pPr marL="9525" defTabSz="685664">
              <a:spcBef>
                <a:spcPts val="2185"/>
              </a:spcBef>
              <a:buClrTx/>
            </a:pPr>
            <a:r>
              <a:rPr sz="2900" kern="1200" spc="-83" dirty="0">
                <a:solidFill>
                  <a:srgbClr val="EBC260"/>
                </a:solidFill>
                <a:latin typeface="Impact" panose="020B0806030902050204"/>
                <a:ea typeface="+mn-ea"/>
                <a:cs typeface="Impact" panose="020B0806030902050204"/>
              </a:rPr>
              <a:t>3</a:t>
            </a:r>
            <a:endParaRPr sz="2900" kern="1200">
              <a:solidFill>
                <a:prstClr val="black"/>
              </a:solidFill>
              <a:latin typeface="Impact" panose="020B0806030902050204"/>
              <a:ea typeface="+mn-ea"/>
              <a:cs typeface="Impact" panose="020B0806030902050204"/>
            </a:endParaRPr>
          </a:p>
          <a:p>
            <a:pPr marL="9525" defTabSz="685664">
              <a:spcBef>
                <a:spcPts val="2185"/>
              </a:spcBef>
              <a:buClrTx/>
            </a:pPr>
            <a:r>
              <a:rPr sz="2900" kern="1200" spc="-75" dirty="0">
                <a:solidFill>
                  <a:srgbClr val="82C3C3"/>
                </a:solidFill>
                <a:latin typeface="Impact" panose="020B0806030902050204"/>
                <a:ea typeface="+mn-ea"/>
                <a:cs typeface="Impact" panose="020B0806030902050204"/>
              </a:rPr>
              <a:t>4</a:t>
            </a:r>
            <a:endParaRPr sz="2900" kern="1200">
              <a:solidFill>
                <a:prstClr val="black"/>
              </a:solidFill>
              <a:latin typeface="Impact" panose="020B0806030902050204"/>
              <a:ea typeface="+mn-ea"/>
              <a:cs typeface="Impact" panose="020B0806030902050204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163137" y="3811906"/>
            <a:ext cx="1008221" cy="190976"/>
          </a:xfrm>
          <a:custGeom>
            <a:avLst/>
            <a:gdLst/>
            <a:ahLst/>
            <a:cxnLst/>
            <a:rect l="l" t="t" r="r" b="b"/>
            <a:pathLst>
              <a:path w="1344295" h="254635">
                <a:moveTo>
                  <a:pt x="39878" y="22352"/>
                </a:moveTo>
                <a:lnTo>
                  <a:pt x="0" y="22352"/>
                </a:lnTo>
                <a:lnTo>
                  <a:pt x="65024" y="204597"/>
                </a:lnTo>
                <a:lnTo>
                  <a:pt x="104267" y="204597"/>
                </a:lnTo>
                <a:lnTo>
                  <a:pt x="121234" y="157226"/>
                </a:lnTo>
                <a:lnTo>
                  <a:pt x="85979" y="157226"/>
                </a:lnTo>
                <a:lnTo>
                  <a:pt x="39878" y="22352"/>
                </a:lnTo>
                <a:close/>
              </a:path>
              <a:path w="1344295" h="254635">
                <a:moveTo>
                  <a:pt x="279146" y="22352"/>
                </a:moveTo>
                <a:lnTo>
                  <a:pt x="240157" y="22352"/>
                </a:lnTo>
                <a:lnTo>
                  <a:pt x="169291" y="204597"/>
                </a:lnTo>
                <a:lnTo>
                  <a:pt x="208280" y="204597"/>
                </a:lnTo>
                <a:lnTo>
                  <a:pt x="223266" y="163195"/>
                </a:lnTo>
                <a:lnTo>
                  <a:pt x="335483" y="163195"/>
                </a:lnTo>
                <a:lnTo>
                  <a:pt x="323189" y="132461"/>
                </a:lnTo>
                <a:lnTo>
                  <a:pt x="234569" y="132461"/>
                </a:lnTo>
                <a:lnTo>
                  <a:pt x="259207" y="64897"/>
                </a:lnTo>
                <a:lnTo>
                  <a:pt x="296164" y="64897"/>
                </a:lnTo>
                <a:lnTo>
                  <a:pt x="279146" y="22352"/>
                </a:lnTo>
                <a:close/>
              </a:path>
              <a:path w="1344295" h="254635">
                <a:moveTo>
                  <a:pt x="335483" y="163195"/>
                </a:moveTo>
                <a:lnTo>
                  <a:pt x="296164" y="163195"/>
                </a:lnTo>
                <a:lnTo>
                  <a:pt x="312039" y="204597"/>
                </a:lnTo>
                <a:lnTo>
                  <a:pt x="352044" y="204597"/>
                </a:lnTo>
                <a:lnTo>
                  <a:pt x="335483" y="163195"/>
                </a:lnTo>
                <a:close/>
              </a:path>
              <a:path w="1344295" h="254635">
                <a:moveTo>
                  <a:pt x="169545" y="22352"/>
                </a:moveTo>
                <a:lnTo>
                  <a:pt x="130556" y="22352"/>
                </a:lnTo>
                <a:lnTo>
                  <a:pt x="85979" y="157226"/>
                </a:lnTo>
                <a:lnTo>
                  <a:pt x="121234" y="157226"/>
                </a:lnTo>
                <a:lnTo>
                  <a:pt x="169545" y="22352"/>
                </a:lnTo>
                <a:close/>
              </a:path>
              <a:path w="1344295" h="254635">
                <a:moveTo>
                  <a:pt x="296164" y="64897"/>
                </a:moveTo>
                <a:lnTo>
                  <a:pt x="259207" y="64897"/>
                </a:lnTo>
                <a:lnTo>
                  <a:pt x="284353" y="132461"/>
                </a:lnTo>
                <a:lnTo>
                  <a:pt x="323189" y="132461"/>
                </a:lnTo>
                <a:lnTo>
                  <a:pt x="296164" y="64897"/>
                </a:lnTo>
                <a:close/>
              </a:path>
              <a:path w="1344295" h="254635">
                <a:moveTo>
                  <a:pt x="270129" y="0"/>
                </a:moveTo>
                <a:lnTo>
                  <a:pt x="248031" y="0"/>
                </a:lnTo>
                <a:lnTo>
                  <a:pt x="220980" y="16129"/>
                </a:lnTo>
                <a:lnTo>
                  <a:pt x="245364" y="16129"/>
                </a:lnTo>
                <a:lnTo>
                  <a:pt x="259080" y="6985"/>
                </a:lnTo>
                <a:lnTo>
                  <a:pt x="281844" y="6985"/>
                </a:lnTo>
                <a:lnTo>
                  <a:pt x="270129" y="0"/>
                </a:lnTo>
                <a:close/>
              </a:path>
              <a:path w="1344295" h="254635">
                <a:moveTo>
                  <a:pt x="281844" y="6985"/>
                </a:moveTo>
                <a:lnTo>
                  <a:pt x="259080" y="6985"/>
                </a:lnTo>
                <a:lnTo>
                  <a:pt x="272796" y="16129"/>
                </a:lnTo>
                <a:lnTo>
                  <a:pt x="297180" y="16129"/>
                </a:lnTo>
                <a:lnTo>
                  <a:pt x="281844" y="6985"/>
                </a:lnTo>
                <a:close/>
              </a:path>
              <a:path w="1344295" h="254635">
                <a:moveTo>
                  <a:pt x="277241" y="219456"/>
                </a:moveTo>
                <a:lnTo>
                  <a:pt x="242316" y="219456"/>
                </a:lnTo>
                <a:lnTo>
                  <a:pt x="242316" y="254381"/>
                </a:lnTo>
                <a:lnTo>
                  <a:pt x="277241" y="254381"/>
                </a:lnTo>
                <a:lnTo>
                  <a:pt x="277241" y="219456"/>
                </a:lnTo>
                <a:close/>
              </a:path>
              <a:path w="1344295" h="254635">
                <a:moveTo>
                  <a:pt x="408305" y="22352"/>
                </a:moveTo>
                <a:lnTo>
                  <a:pt x="372491" y="22352"/>
                </a:lnTo>
                <a:lnTo>
                  <a:pt x="372491" y="204597"/>
                </a:lnTo>
                <a:lnTo>
                  <a:pt x="406654" y="204597"/>
                </a:lnTo>
                <a:lnTo>
                  <a:pt x="406654" y="85725"/>
                </a:lnTo>
                <a:lnTo>
                  <a:pt x="447135" y="85725"/>
                </a:lnTo>
                <a:lnTo>
                  <a:pt x="408305" y="22352"/>
                </a:lnTo>
                <a:close/>
              </a:path>
              <a:path w="1344295" h="254635">
                <a:moveTo>
                  <a:pt x="447135" y="85725"/>
                </a:moveTo>
                <a:lnTo>
                  <a:pt x="406654" y="85725"/>
                </a:lnTo>
                <a:lnTo>
                  <a:pt x="480187" y="204597"/>
                </a:lnTo>
                <a:lnTo>
                  <a:pt x="517017" y="204597"/>
                </a:lnTo>
                <a:lnTo>
                  <a:pt x="517017" y="144018"/>
                </a:lnTo>
                <a:lnTo>
                  <a:pt x="482854" y="144018"/>
                </a:lnTo>
                <a:lnTo>
                  <a:pt x="447135" y="85725"/>
                </a:lnTo>
                <a:close/>
              </a:path>
              <a:path w="1344295" h="254635">
                <a:moveTo>
                  <a:pt x="517017" y="22352"/>
                </a:moveTo>
                <a:lnTo>
                  <a:pt x="482854" y="22352"/>
                </a:lnTo>
                <a:lnTo>
                  <a:pt x="482854" y="144018"/>
                </a:lnTo>
                <a:lnTo>
                  <a:pt x="517017" y="144018"/>
                </a:lnTo>
                <a:lnTo>
                  <a:pt x="517017" y="22352"/>
                </a:lnTo>
                <a:close/>
              </a:path>
              <a:path w="1344295" h="254635">
                <a:moveTo>
                  <a:pt x="693801" y="22352"/>
                </a:moveTo>
                <a:lnTo>
                  <a:pt x="626491" y="22352"/>
                </a:lnTo>
                <a:lnTo>
                  <a:pt x="626491" y="204597"/>
                </a:lnTo>
                <a:lnTo>
                  <a:pt x="695706" y="204597"/>
                </a:lnTo>
                <a:lnTo>
                  <a:pt x="705395" y="204356"/>
                </a:lnTo>
                <a:lnTo>
                  <a:pt x="742902" y="194468"/>
                </a:lnTo>
                <a:lnTo>
                  <a:pt x="764060" y="173863"/>
                </a:lnTo>
                <a:lnTo>
                  <a:pt x="663321" y="173863"/>
                </a:lnTo>
                <a:lnTo>
                  <a:pt x="663321" y="53212"/>
                </a:lnTo>
                <a:lnTo>
                  <a:pt x="764101" y="53212"/>
                </a:lnTo>
                <a:lnTo>
                  <a:pt x="761283" y="49008"/>
                </a:lnTo>
                <a:lnTo>
                  <a:pt x="728472" y="25908"/>
                </a:lnTo>
                <a:lnTo>
                  <a:pt x="704469" y="22568"/>
                </a:lnTo>
                <a:lnTo>
                  <a:pt x="693801" y="22352"/>
                </a:lnTo>
                <a:close/>
              </a:path>
              <a:path w="1344295" h="254635">
                <a:moveTo>
                  <a:pt x="764101" y="53212"/>
                </a:moveTo>
                <a:lnTo>
                  <a:pt x="679831" y="53212"/>
                </a:lnTo>
                <a:lnTo>
                  <a:pt x="690143" y="53312"/>
                </a:lnTo>
                <a:lnTo>
                  <a:pt x="698611" y="53625"/>
                </a:lnTo>
                <a:lnTo>
                  <a:pt x="735076" y="73660"/>
                </a:lnTo>
                <a:lnTo>
                  <a:pt x="741299" y="113537"/>
                </a:lnTo>
                <a:lnTo>
                  <a:pt x="741060" y="123561"/>
                </a:lnTo>
                <a:lnTo>
                  <a:pt x="731774" y="161036"/>
                </a:lnTo>
                <a:lnTo>
                  <a:pt x="712978" y="172085"/>
                </a:lnTo>
                <a:lnTo>
                  <a:pt x="708533" y="173228"/>
                </a:lnTo>
                <a:lnTo>
                  <a:pt x="701040" y="173863"/>
                </a:lnTo>
                <a:lnTo>
                  <a:pt x="764060" y="173863"/>
                </a:lnTo>
                <a:lnTo>
                  <a:pt x="777859" y="136128"/>
                </a:lnTo>
                <a:lnTo>
                  <a:pt x="779272" y="115189"/>
                </a:lnTo>
                <a:lnTo>
                  <a:pt x="778892" y="102925"/>
                </a:lnTo>
                <a:lnTo>
                  <a:pt x="769995" y="63728"/>
                </a:lnTo>
                <a:lnTo>
                  <a:pt x="765984" y="56022"/>
                </a:lnTo>
                <a:lnTo>
                  <a:pt x="764101" y="53212"/>
                </a:lnTo>
                <a:close/>
              </a:path>
              <a:path w="1344295" h="254635">
                <a:moveTo>
                  <a:pt x="847598" y="22352"/>
                </a:moveTo>
                <a:lnTo>
                  <a:pt x="810768" y="22352"/>
                </a:lnTo>
                <a:lnTo>
                  <a:pt x="810828" y="123190"/>
                </a:lnTo>
                <a:lnTo>
                  <a:pt x="814451" y="165735"/>
                </a:lnTo>
                <a:lnTo>
                  <a:pt x="839668" y="198411"/>
                </a:lnTo>
                <a:lnTo>
                  <a:pt x="885571" y="207645"/>
                </a:lnTo>
                <a:lnTo>
                  <a:pt x="895905" y="207309"/>
                </a:lnTo>
                <a:lnTo>
                  <a:pt x="932735" y="195707"/>
                </a:lnTo>
                <a:lnTo>
                  <a:pt x="949752" y="176276"/>
                </a:lnTo>
                <a:lnTo>
                  <a:pt x="874268" y="176276"/>
                </a:lnTo>
                <a:lnTo>
                  <a:pt x="866140" y="173990"/>
                </a:lnTo>
                <a:lnTo>
                  <a:pt x="847963" y="140366"/>
                </a:lnTo>
                <a:lnTo>
                  <a:pt x="847691" y="131722"/>
                </a:lnTo>
                <a:lnTo>
                  <a:pt x="847598" y="22352"/>
                </a:lnTo>
                <a:close/>
              </a:path>
              <a:path w="1344295" h="254635">
                <a:moveTo>
                  <a:pt x="956056" y="22352"/>
                </a:moveTo>
                <a:lnTo>
                  <a:pt x="919353" y="22352"/>
                </a:lnTo>
                <a:lnTo>
                  <a:pt x="919254" y="131722"/>
                </a:lnTo>
                <a:lnTo>
                  <a:pt x="919210" y="133891"/>
                </a:lnTo>
                <a:lnTo>
                  <a:pt x="902843" y="174117"/>
                </a:lnTo>
                <a:lnTo>
                  <a:pt x="894969" y="176276"/>
                </a:lnTo>
                <a:lnTo>
                  <a:pt x="949752" y="176276"/>
                </a:lnTo>
                <a:lnTo>
                  <a:pt x="955841" y="133891"/>
                </a:lnTo>
                <a:lnTo>
                  <a:pt x="955992" y="123190"/>
                </a:lnTo>
                <a:lnTo>
                  <a:pt x="956056" y="22352"/>
                </a:lnTo>
                <a:close/>
              </a:path>
              <a:path w="1344295" h="254635">
                <a:moveTo>
                  <a:pt x="901827" y="219456"/>
                </a:moveTo>
                <a:lnTo>
                  <a:pt x="866902" y="219456"/>
                </a:lnTo>
                <a:lnTo>
                  <a:pt x="866902" y="254381"/>
                </a:lnTo>
                <a:lnTo>
                  <a:pt x="901827" y="254381"/>
                </a:lnTo>
                <a:lnTo>
                  <a:pt x="901827" y="219456"/>
                </a:lnTo>
                <a:close/>
              </a:path>
              <a:path w="1344295" h="254635">
                <a:moveTo>
                  <a:pt x="1031621" y="22352"/>
                </a:moveTo>
                <a:lnTo>
                  <a:pt x="995807" y="22352"/>
                </a:lnTo>
                <a:lnTo>
                  <a:pt x="995807" y="204597"/>
                </a:lnTo>
                <a:lnTo>
                  <a:pt x="1029970" y="204597"/>
                </a:lnTo>
                <a:lnTo>
                  <a:pt x="1029970" y="85725"/>
                </a:lnTo>
                <a:lnTo>
                  <a:pt x="1070451" y="85725"/>
                </a:lnTo>
                <a:lnTo>
                  <a:pt x="1031621" y="22352"/>
                </a:lnTo>
                <a:close/>
              </a:path>
              <a:path w="1344295" h="254635">
                <a:moveTo>
                  <a:pt x="1070451" y="85725"/>
                </a:moveTo>
                <a:lnTo>
                  <a:pt x="1029970" y="85725"/>
                </a:lnTo>
                <a:lnTo>
                  <a:pt x="1103503" y="204597"/>
                </a:lnTo>
                <a:lnTo>
                  <a:pt x="1140333" y="204597"/>
                </a:lnTo>
                <a:lnTo>
                  <a:pt x="1140333" y="144018"/>
                </a:lnTo>
                <a:lnTo>
                  <a:pt x="1106170" y="144018"/>
                </a:lnTo>
                <a:lnTo>
                  <a:pt x="1070451" y="85725"/>
                </a:lnTo>
                <a:close/>
              </a:path>
              <a:path w="1344295" h="254635">
                <a:moveTo>
                  <a:pt x="1140333" y="22352"/>
                </a:moveTo>
                <a:lnTo>
                  <a:pt x="1106170" y="22352"/>
                </a:lnTo>
                <a:lnTo>
                  <a:pt x="1106170" y="144018"/>
                </a:lnTo>
                <a:lnTo>
                  <a:pt x="1140333" y="144018"/>
                </a:lnTo>
                <a:lnTo>
                  <a:pt x="1140333" y="22352"/>
                </a:lnTo>
                <a:close/>
              </a:path>
              <a:path w="1344295" h="254635">
                <a:moveTo>
                  <a:pt x="1264031" y="19304"/>
                </a:moveTo>
                <a:lnTo>
                  <a:pt x="1220343" y="28321"/>
                </a:lnTo>
                <a:lnTo>
                  <a:pt x="1185418" y="62230"/>
                </a:lnTo>
                <a:lnTo>
                  <a:pt x="1174238" y="99020"/>
                </a:lnTo>
                <a:lnTo>
                  <a:pt x="1173480" y="112903"/>
                </a:lnTo>
                <a:lnTo>
                  <a:pt x="1174148" y="125733"/>
                </a:lnTo>
                <a:lnTo>
                  <a:pt x="1190255" y="171918"/>
                </a:lnTo>
                <a:lnTo>
                  <a:pt x="1227252" y="200947"/>
                </a:lnTo>
                <a:lnTo>
                  <a:pt x="1265936" y="207645"/>
                </a:lnTo>
                <a:lnTo>
                  <a:pt x="1277149" y="207119"/>
                </a:lnTo>
                <a:lnTo>
                  <a:pt x="1320696" y="194702"/>
                </a:lnTo>
                <a:lnTo>
                  <a:pt x="1343914" y="179451"/>
                </a:lnTo>
                <a:lnTo>
                  <a:pt x="1343914" y="176276"/>
                </a:lnTo>
                <a:lnTo>
                  <a:pt x="1263650" y="176276"/>
                </a:lnTo>
                <a:lnTo>
                  <a:pt x="1252503" y="175254"/>
                </a:lnTo>
                <a:lnTo>
                  <a:pt x="1219543" y="150901"/>
                </a:lnTo>
                <a:lnTo>
                  <a:pt x="1211453" y="111379"/>
                </a:lnTo>
                <a:lnTo>
                  <a:pt x="1212336" y="97258"/>
                </a:lnTo>
                <a:lnTo>
                  <a:pt x="1233420" y="59299"/>
                </a:lnTo>
                <a:lnTo>
                  <a:pt x="1264031" y="50673"/>
                </a:lnTo>
                <a:lnTo>
                  <a:pt x="1332794" y="50673"/>
                </a:lnTo>
                <a:lnTo>
                  <a:pt x="1332674" y="50434"/>
                </a:lnTo>
                <a:lnTo>
                  <a:pt x="1294225" y="22844"/>
                </a:lnTo>
                <a:lnTo>
                  <a:pt x="1280056" y="20187"/>
                </a:lnTo>
                <a:lnTo>
                  <a:pt x="1264031" y="19304"/>
                </a:lnTo>
                <a:close/>
              </a:path>
              <a:path w="1344295" h="254635">
                <a:moveTo>
                  <a:pt x="1343914" y="106934"/>
                </a:moveTo>
                <a:lnTo>
                  <a:pt x="1264666" y="106934"/>
                </a:lnTo>
                <a:lnTo>
                  <a:pt x="1264666" y="137541"/>
                </a:lnTo>
                <a:lnTo>
                  <a:pt x="1306703" y="137541"/>
                </a:lnTo>
                <a:lnTo>
                  <a:pt x="1306703" y="160655"/>
                </a:lnTo>
                <a:lnTo>
                  <a:pt x="1301242" y="164973"/>
                </a:lnTo>
                <a:lnTo>
                  <a:pt x="1294511" y="168656"/>
                </a:lnTo>
                <a:lnTo>
                  <a:pt x="1279017" y="174752"/>
                </a:lnTo>
                <a:lnTo>
                  <a:pt x="1271270" y="176276"/>
                </a:lnTo>
                <a:lnTo>
                  <a:pt x="1343914" y="176276"/>
                </a:lnTo>
                <a:lnTo>
                  <a:pt x="1343914" y="106934"/>
                </a:lnTo>
                <a:close/>
              </a:path>
              <a:path w="1344295" h="254635">
                <a:moveTo>
                  <a:pt x="1332794" y="50673"/>
                </a:moveTo>
                <a:lnTo>
                  <a:pt x="1264031" y="50673"/>
                </a:lnTo>
                <a:lnTo>
                  <a:pt x="1271625" y="51169"/>
                </a:lnTo>
                <a:lnTo>
                  <a:pt x="1278588" y="52641"/>
                </a:lnTo>
                <a:lnTo>
                  <a:pt x="1305052" y="79629"/>
                </a:lnTo>
                <a:lnTo>
                  <a:pt x="1341501" y="72771"/>
                </a:lnTo>
                <a:lnTo>
                  <a:pt x="1337956" y="60942"/>
                </a:lnTo>
                <a:lnTo>
                  <a:pt x="1332794" y="506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664">
              <a:buClrTx/>
            </a:pPr>
            <a:endParaRPr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8486" y="1573949"/>
            <a:ext cx="2458614" cy="2533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9" name="Google Shape;989;p34"/>
          <p:cNvGrpSpPr/>
          <p:nvPr/>
        </p:nvGrpSpPr>
        <p:grpSpPr>
          <a:xfrm>
            <a:off x="2883085" y="3523741"/>
            <a:ext cx="3377828" cy="1079750"/>
            <a:chOff x="4319250" y="3137000"/>
            <a:chExt cx="885825" cy="524125"/>
          </a:xfrm>
        </p:grpSpPr>
        <p:sp>
          <p:nvSpPr>
            <p:cNvPr id="990" name="Google Shape;990;p34"/>
            <p:cNvSpPr/>
            <p:nvPr/>
          </p:nvSpPr>
          <p:spPr>
            <a:xfrm>
              <a:off x="4334525" y="3137000"/>
              <a:ext cx="816875" cy="145250"/>
            </a:xfrm>
            <a:custGeom>
              <a:avLst/>
              <a:gdLst/>
              <a:ahLst/>
              <a:cxnLst/>
              <a:rect l="l" t="t" r="r" b="b"/>
              <a:pathLst>
                <a:path w="32675" h="5810" extrusionOk="0">
                  <a:moveTo>
                    <a:pt x="30614" y="1"/>
                  </a:moveTo>
                  <a:cubicBezTo>
                    <a:pt x="30548" y="1"/>
                    <a:pt x="30480" y="4"/>
                    <a:pt x="30410" y="11"/>
                  </a:cubicBezTo>
                  <a:lnTo>
                    <a:pt x="30410" y="11"/>
                  </a:lnTo>
                  <a:lnTo>
                    <a:pt x="30410" y="11"/>
                  </a:lnTo>
                  <a:lnTo>
                    <a:pt x="28330" y="186"/>
                  </a:lnTo>
                  <a:cubicBezTo>
                    <a:pt x="28200" y="197"/>
                    <a:pt x="28078" y="220"/>
                    <a:pt x="27966" y="252"/>
                  </a:cubicBezTo>
                  <a:lnTo>
                    <a:pt x="27966" y="252"/>
                  </a:lnTo>
                  <a:lnTo>
                    <a:pt x="1989" y="2818"/>
                  </a:lnTo>
                  <a:cubicBezTo>
                    <a:pt x="1" y="3012"/>
                    <a:pt x="100" y="5810"/>
                    <a:pt x="2061" y="5810"/>
                  </a:cubicBezTo>
                  <a:cubicBezTo>
                    <a:pt x="2127" y="5810"/>
                    <a:pt x="2195" y="5807"/>
                    <a:pt x="2265" y="5800"/>
                  </a:cubicBezTo>
                  <a:cubicBezTo>
                    <a:pt x="11738" y="4848"/>
                    <a:pt x="21212" y="3920"/>
                    <a:pt x="30686" y="2993"/>
                  </a:cubicBezTo>
                  <a:cubicBezTo>
                    <a:pt x="32674" y="2799"/>
                    <a:pt x="32575" y="1"/>
                    <a:pt x="3061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4356675" y="3182825"/>
              <a:ext cx="798275" cy="129275"/>
            </a:xfrm>
            <a:custGeom>
              <a:avLst/>
              <a:gdLst/>
              <a:ahLst/>
              <a:cxnLst/>
              <a:rect l="l" t="t" r="r" b="b"/>
              <a:pathLst>
                <a:path w="31931" h="5171" extrusionOk="0">
                  <a:moveTo>
                    <a:pt x="29692" y="0"/>
                  </a:moveTo>
                  <a:cubicBezTo>
                    <a:pt x="29262" y="0"/>
                    <a:pt x="28841" y="143"/>
                    <a:pt x="28521" y="458"/>
                  </a:cubicBezTo>
                  <a:lnTo>
                    <a:pt x="28521" y="458"/>
                  </a:lnTo>
                  <a:cubicBezTo>
                    <a:pt x="26855" y="717"/>
                    <a:pt x="25061" y="686"/>
                    <a:pt x="23409" y="834"/>
                  </a:cubicBezTo>
                  <a:cubicBezTo>
                    <a:pt x="20928" y="1035"/>
                    <a:pt x="18447" y="1235"/>
                    <a:pt x="15990" y="1461"/>
                  </a:cubicBezTo>
                  <a:cubicBezTo>
                    <a:pt x="11958" y="1784"/>
                    <a:pt x="7925" y="2108"/>
                    <a:pt x="3893" y="2415"/>
                  </a:cubicBezTo>
                  <a:lnTo>
                    <a:pt x="3893" y="2415"/>
                  </a:lnTo>
                  <a:cubicBezTo>
                    <a:pt x="3677" y="2329"/>
                    <a:pt x="3447" y="2279"/>
                    <a:pt x="3219" y="2279"/>
                  </a:cubicBezTo>
                  <a:cubicBezTo>
                    <a:pt x="3010" y="2279"/>
                    <a:pt x="2803" y="2320"/>
                    <a:pt x="2607" y="2413"/>
                  </a:cubicBezTo>
                  <a:cubicBezTo>
                    <a:pt x="2550" y="2451"/>
                    <a:pt x="2478" y="2489"/>
                    <a:pt x="2414" y="2527"/>
                  </a:cubicBezTo>
                  <a:lnTo>
                    <a:pt x="2414" y="2527"/>
                  </a:lnTo>
                  <a:cubicBezTo>
                    <a:pt x="2253" y="2539"/>
                    <a:pt x="2092" y="2551"/>
                    <a:pt x="1930" y="2564"/>
                  </a:cubicBezTo>
                  <a:cubicBezTo>
                    <a:pt x="0" y="2714"/>
                    <a:pt x="903" y="5170"/>
                    <a:pt x="2482" y="5170"/>
                  </a:cubicBezTo>
                  <a:cubicBezTo>
                    <a:pt x="2634" y="5170"/>
                    <a:pt x="2774" y="5169"/>
                    <a:pt x="2906" y="5164"/>
                  </a:cubicBezTo>
                  <a:lnTo>
                    <a:pt x="2906" y="5164"/>
                  </a:lnTo>
                  <a:cubicBezTo>
                    <a:pt x="2907" y="5166"/>
                    <a:pt x="2907" y="5168"/>
                    <a:pt x="2908" y="5170"/>
                  </a:cubicBezTo>
                  <a:cubicBezTo>
                    <a:pt x="8146" y="4769"/>
                    <a:pt x="13359" y="4343"/>
                    <a:pt x="18597" y="3917"/>
                  </a:cubicBezTo>
                  <a:cubicBezTo>
                    <a:pt x="21078" y="3716"/>
                    <a:pt x="23559" y="3491"/>
                    <a:pt x="26041" y="3290"/>
                  </a:cubicBezTo>
                  <a:cubicBezTo>
                    <a:pt x="27619" y="3165"/>
                    <a:pt x="30351" y="3541"/>
                    <a:pt x="31504" y="2213"/>
                  </a:cubicBezTo>
                  <a:cubicBezTo>
                    <a:pt x="31930" y="1711"/>
                    <a:pt x="31604" y="985"/>
                    <a:pt x="31178" y="609"/>
                  </a:cubicBezTo>
                  <a:cubicBezTo>
                    <a:pt x="31153" y="584"/>
                    <a:pt x="31103" y="533"/>
                    <a:pt x="31053" y="508"/>
                  </a:cubicBezTo>
                  <a:cubicBezTo>
                    <a:pt x="30676" y="184"/>
                    <a:pt x="30178" y="0"/>
                    <a:pt x="2969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4345775" y="3233150"/>
              <a:ext cx="859300" cy="100300"/>
            </a:xfrm>
            <a:custGeom>
              <a:avLst/>
              <a:gdLst/>
              <a:ahLst/>
              <a:cxnLst/>
              <a:rect l="l" t="t" r="r" b="b"/>
              <a:pathLst>
                <a:path w="34372" h="4012" extrusionOk="0">
                  <a:moveTo>
                    <a:pt x="31734" y="0"/>
                  </a:moveTo>
                  <a:cubicBezTo>
                    <a:pt x="31607" y="0"/>
                    <a:pt x="31483" y="8"/>
                    <a:pt x="31364" y="24"/>
                  </a:cubicBezTo>
                  <a:cubicBezTo>
                    <a:pt x="31276" y="34"/>
                    <a:pt x="31188" y="44"/>
                    <a:pt x="31100" y="54"/>
                  </a:cubicBezTo>
                  <a:lnTo>
                    <a:pt x="31100" y="54"/>
                  </a:lnTo>
                  <a:cubicBezTo>
                    <a:pt x="31096" y="52"/>
                    <a:pt x="31092" y="51"/>
                    <a:pt x="31088" y="49"/>
                  </a:cubicBezTo>
                  <a:cubicBezTo>
                    <a:pt x="31067" y="54"/>
                    <a:pt x="31046" y="58"/>
                    <a:pt x="31025" y="63"/>
                  </a:cubicBezTo>
                  <a:lnTo>
                    <a:pt x="31025" y="63"/>
                  </a:lnTo>
                  <a:cubicBezTo>
                    <a:pt x="21187" y="1175"/>
                    <a:pt x="11326" y="2165"/>
                    <a:pt x="1464" y="3032"/>
                  </a:cubicBezTo>
                  <a:cubicBezTo>
                    <a:pt x="1" y="3154"/>
                    <a:pt x="2951" y="4011"/>
                    <a:pt x="3642" y="4011"/>
                  </a:cubicBezTo>
                  <a:cubicBezTo>
                    <a:pt x="3661" y="4011"/>
                    <a:pt x="3679" y="4011"/>
                    <a:pt x="3694" y="4009"/>
                  </a:cubicBezTo>
                  <a:cubicBezTo>
                    <a:pt x="13102" y="3182"/>
                    <a:pt x="22486" y="2243"/>
                    <a:pt x="31870" y="1193"/>
                  </a:cubicBezTo>
                  <a:lnTo>
                    <a:pt x="31870" y="1193"/>
                  </a:lnTo>
                  <a:cubicBezTo>
                    <a:pt x="31983" y="1203"/>
                    <a:pt x="32095" y="1208"/>
                    <a:pt x="32207" y="1208"/>
                  </a:cubicBezTo>
                  <a:cubicBezTo>
                    <a:pt x="32407" y="1208"/>
                    <a:pt x="32604" y="1191"/>
                    <a:pt x="32792" y="1152"/>
                  </a:cubicBezTo>
                  <a:cubicBezTo>
                    <a:pt x="33143" y="1102"/>
                    <a:pt x="33494" y="1027"/>
                    <a:pt x="33845" y="977"/>
                  </a:cubicBezTo>
                  <a:cubicBezTo>
                    <a:pt x="34371" y="876"/>
                    <a:pt x="33920" y="551"/>
                    <a:pt x="33670" y="450"/>
                  </a:cubicBezTo>
                  <a:cubicBezTo>
                    <a:pt x="33104" y="199"/>
                    <a:pt x="32381" y="0"/>
                    <a:pt x="3173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4359800" y="3270500"/>
              <a:ext cx="768200" cy="83975"/>
            </a:xfrm>
            <a:custGeom>
              <a:avLst/>
              <a:gdLst/>
              <a:ahLst/>
              <a:cxnLst/>
              <a:rect l="l" t="t" r="r" b="b"/>
              <a:pathLst>
                <a:path w="30728" h="3359" extrusionOk="0">
                  <a:moveTo>
                    <a:pt x="27647" y="0"/>
                  </a:moveTo>
                  <a:cubicBezTo>
                    <a:pt x="27595" y="0"/>
                    <a:pt x="27544" y="3"/>
                    <a:pt x="27494" y="9"/>
                  </a:cubicBezTo>
                  <a:cubicBezTo>
                    <a:pt x="18372" y="1212"/>
                    <a:pt x="9199" y="1839"/>
                    <a:pt x="1" y="1914"/>
                  </a:cubicBezTo>
                  <a:cubicBezTo>
                    <a:pt x="151" y="1914"/>
                    <a:pt x="1930" y="3016"/>
                    <a:pt x="2532" y="3142"/>
                  </a:cubicBezTo>
                  <a:cubicBezTo>
                    <a:pt x="2783" y="3192"/>
                    <a:pt x="3033" y="3242"/>
                    <a:pt x="3309" y="3317"/>
                  </a:cubicBezTo>
                  <a:cubicBezTo>
                    <a:pt x="3433" y="3345"/>
                    <a:pt x="3533" y="3358"/>
                    <a:pt x="3608" y="3358"/>
                  </a:cubicBezTo>
                  <a:cubicBezTo>
                    <a:pt x="3777" y="3358"/>
                    <a:pt x="3816" y="3292"/>
                    <a:pt x="3714" y="3186"/>
                  </a:cubicBezTo>
                  <a:lnTo>
                    <a:pt x="3714" y="3186"/>
                  </a:lnTo>
                  <a:cubicBezTo>
                    <a:pt x="12659" y="3106"/>
                    <a:pt x="21579" y="2457"/>
                    <a:pt x="30452" y="1287"/>
                  </a:cubicBezTo>
                  <a:cubicBezTo>
                    <a:pt x="30728" y="1262"/>
                    <a:pt x="29550" y="635"/>
                    <a:pt x="29474" y="585"/>
                  </a:cubicBezTo>
                  <a:cubicBezTo>
                    <a:pt x="28990" y="378"/>
                    <a:pt x="28251" y="0"/>
                    <a:pt x="2764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4326650" y="3282500"/>
              <a:ext cx="830850" cy="180500"/>
            </a:xfrm>
            <a:custGeom>
              <a:avLst/>
              <a:gdLst/>
              <a:ahLst/>
              <a:cxnLst/>
              <a:rect l="l" t="t" r="r" b="b"/>
              <a:pathLst>
                <a:path w="33234" h="7220" extrusionOk="0">
                  <a:moveTo>
                    <a:pt x="31326" y="1"/>
                  </a:moveTo>
                  <a:cubicBezTo>
                    <a:pt x="31278" y="1"/>
                    <a:pt x="31228" y="2"/>
                    <a:pt x="31176" y="5"/>
                  </a:cubicBezTo>
                  <a:cubicBezTo>
                    <a:pt x="31034" y="14"/>
                    <a:pt x="30892" y="22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21994" y="549"/>
                    <a:pt x="13215" y="1092"/>
                    <a:pt x="4459" y="1634"/>
                  </a:cubicBezTo>
                  <a:cubicBezTo>
                    <a:pt x="3043" y="1714"/>
                    <a:pt x="2088" y="3524"/>
                    <a:pt x="2855" y="4184"/>
                  </a:cubicBezTo>
                  <a:lnTo>
                    <a:pt x="2855" y="4184"/>
                  </a:lnTo>
                  <a:cubicBezTo>
                    <a:pt x="2545" y="4258"/>
                    <a:pt x="2237" y="4335"/>
                    <a:pt x="1928" y="4416"/>
                  </a:cubicBezTo>
                  <a:cubicBezTo>
                    <a:pt x="215" y="4850"/>
                    <a:pt x="1" y="7219"/>
                    <a:pt x="1588" y="7219"/>
                  </a:cubicBezTo>
                  <a:cubicBezTo>
                    <a:pt x="1743" y="7219"/>
                    <a:pt x="1914" y="7197"/>
                    <a:pt x="2104" y="7148"/>
                  </a:cubicBezTo>
                  <a:cubicBezTo>
                    <a:pt x="11552" y="4667"/>
                    <a:pt x="21527" y="5544"/>
                    <a:pt x="30926" y="2762"/>
                  </a:cubicBezTo>
                  <a:cubicBezTo>
                    <a:pt x="32270" y="2371"/>
                    <a:pt x="33233" y="1"/>
                    <a:pt x="3132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4319250" y="3360925"/>
              <a:ext cx="817050" cy="79000"/>
            </a:xfrm>
            <a:custGeom>
              <a:avLst/>
              <a:gdLst/>
              <a:ahLst/>
              <a:cxnLst/>
              <a:rect l="l" t="t" r="r" b="b"/>
              <a:pathLst>
                <a:path w="32682" h="3160" extrusionOk="0">
                  <a:moveTo>
                    <a:pt x="29390" y="0"/>
                  </a:moveTo>
                  <a:cubicBezTo>
                    <a:pt x="29382" y="0"/>
                    <a:pt x="29374" y="1"/>
                    <a:pt x="29367" y="1"/>
                  </a:cubicBezTo>
                  <a:cubicBezTo>
                    <a:pt x="20294" y="477"/>
                    <a:pt x="11222" y="953"/>
                    <a:pt x="2149" y="1404"/>
                  </a:cubicBezTo>
                  <a:cubicBezTo>
                    <a:pt x="1" y="1528"/>
                    <a:pt x="2232" y="3160"/>
                    <a:pt x="3425" y="3160"/>
                  </a:cubicBezTo>
                  <a:cubicBezTo>
                    <a:pt x="3442" y="3160"/>
                    <a:pt x="3460" y="3160"/>
                    <a:pt x="3477" y="3159"/>
                  </a:cubicBezTo>
                  <a:cubicBezTo>
                    <a:pt x="11910" y="2716"/>
                    <a:pt x="20343" y="2274"/>
                    <a:pt x="28776" y="1831"/>
                  </a:cubicBezTo>
                  <a:lnTo>
                    <a:pt x="28776" y="1831"/>
                  </a:lnTo>
                  <a:cubicBezTo>
                    <a:pt x="29195" y="1987"/>
                    <a:pt x="29661" y="2088"/>
                    <a:pt x="30045" y="2088"/>
                  </a:cubicBezTo>
                  <a:cubicBezTo>
                    <a:pt x="30263" y="2088"/>
                    <a:pt x="30455" y="2055"/>
                    <a:pt x="30595" y="1981"/>
                  </a:cubicBezTo>
                  <a:cubicBezTo>
                    <a:pt x="30846" y="1856"/>
                    <a:pt x="31096" y="1730"/>
                    <a:pt x="31347" y="1580"/>
                  </a:cubicBezTo>
                  <a:cubicBezTo>
                    <a:pt x="32682" y="863"/>
                    <a:pt x="29947" y="0"/>
                    <a:pt x="2939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4359800" y="3368900"/>
              <a:ext cx="757150" cy="121750"/>
            </a:xfrm>
            <a:custGeom>
              <a:avLst/>
              <a:gdLst/>
              <a:ahLst/>
              <a:cxnLst/>
              <a:rect l="l" t="t" r="r" b="b"/>
              <a:pathLst>
                <a:path w="30286" h="4870" extrusionOk="0">
                  <a:moveTo>
                    <a:pt x="28493" y="1"/>
                  </a:moveTo>
                  <a:cubicBezTo>
                    <a:pt x="28461" y="1"/>
                    <a:pt x="28429" y="3"/>
                    <a:pt x="28397" y="8"/>
                  </a:cubicBezTo>
                  <a:cubicBezTo>
                    <a:pt x="19399" y="1311"/>
                    <a:pt x="10377" y="1737"/>
                    <a:pt x="1279" y="1762"/>
                  </a:cubicBezTo>
                  <a:cubicBezTo>
                    <a:pt x="1" y="1762"/>
                    <a:pt x="1153" y="4870"/>
                    <a:pt x="2281" y="4870"/>
                  </a:cubicBezTo>
                  <a:cubicBezTo>
                    <a:pt x="10690" y="4847"/>
                    <a:pt x="19035" y="4481"/>
                    <a:pt x="27355" y="3377"/>
                  </a:cubicBezTo>
                  <a:lnTo>
                    <a:pt x="27355" y="3377"/>
                  </a:lnTo>
                  <a:cubicBezTo>
                    <a:pt x="27588" y="3629"/>
                    <a:pt x="27849" y="3792"/>
                    <a:pt x="28107" y="3792"/>
                  </a:cubicBezTo>
                  <a:cubicBezTo>
                    <a:pt x="28112" y="3792"/>
                    <a:pt x="28117" y="3792"/>
                    <a:pt x="28121" y="3792"/>
                  </a:cubicBezTo>
                  <a:cubicBezTo>
                    <a:pt x="28948" y="3767"/>
                    <a:pt x="29349" y="3567"/>
                    <a:pt x="29800" y="2890"/>
                  </a:cubicBezTo>
                  <a:cubicBezTo>
                    <a:pt x="30286" y="2186"/>
                    <a:pt x="29478" y="1"/>
                    <a:pt x="2849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4369825" y="3442375"/>
              <a:ext cx="758625" cy="151550"/>
            </a:xfrm>
            <a:custGeom>
              <a:avLst/>
              <a:gdLst/>
              <a:ahLst/>
              <a:cxnLst/>
              <a:rect l="l" t="t" r="r" b="b"/>
              <a:pathLst>
                <a:path w="30345" h="6062" extrusionOk="0">
                  <a:moveTo>
                    <a:pt x="27667" y="0"/>
                  </a:moveTo>
                  <a:cubicBezTo>
                    <a:pt x="27659" y="0"/>
                    <a:pt x="27652" y="1"/>
                    <a:pt x="27645" y="1"/>
                  </a:cubicBezTo>
                  <a:lnTo>
                    <a:pt x="3646" y="1123"/>
                  </a:lnTo>
                  <a:lnTo>
                    <a:pt x="3646" y="1123"/>
                  </a:lnTo>
                  <a:cubicBezTo>
                    <a:pt x="3428" y="965"/>
                    <a:pt x="3215" y="867"/>
                    <a:pt x="3033" y="867"/>
                  </a:cubicBezTo>
                  <a:cubicBezTo>
                    <a:pt x="2999" y="867"/>
                    <a:pt x="2965" y="871"/>
                    <a:pt x="2933" y="878"/>
                  </a:cubicBezTo>
                  <a:cubicBezTo>
                    <a:pt x="2407" y="979"/>
                    <a:pt x="1880" y="1104"/>
                    <a:pt x="1379" y="1229"/>
                  </a:cubicBezTo>
                  <a:cubicBezTo>
                    <a:pt x="778" y="1346"/>
                    <a:pt x="1456" y="2486"/>
                    <a:pt x="2212" y="3219"/>
                  </a:cubicBezTo>
                  <a:lnTo>
                    <a:pt x="2212" y="3219"/>
                  </a:lnTo>
                  <a:cubicBezTo>
                    <a:pt x="2182" y="3219"/>
                    <a:pt x="2151" y="3219"/>
                    <a:pt x="2119" y="3219"/>
                  </a:cubicBezTo>
                  <a:cubicBezTo>
                    <a:pt x="1796" y="3219"/>
                    <a:pt x="1444" y="3229"/>
                    <a:pt x="1311" y="3313"/>
                  </a:cubicBezTo>
                  <a:lnTo>
                    <a:pt x="1311" y="3313"/>
                  </a:lnTo>
                  <a:cubicBezTo>
                    <a:pt x="1155" y="3219"/>
                    <a:pt x="995" y="3149"/>
                    <a:pt x="860" y="3149"/>
                  </a:cubicBezTo>
                  <a:cubicBezTo>
                    <a:pt x="779" y="3149"/>
                    <a:pt x="708" y="3174"/>
                    <a:pt x="652" y="3234"/>
                  </a:cubicBezTo>
                  <a:cubicBezTo>
                    <a:pt x="627" y="3284"/>
                    <a:pt x="577" y="3309"/>
                    <a:pt x="527" y="3360"/>
                  </a:cubicBezTo>
                  <a:cubicBezTo>
                    <a:pt x="1" y="3936"/>
                    <a:pt x="1429" y="5289"/>
                    <a:pt x="1805" y="5590"/>
                  </a:cubicBezTo>
                  <a:cubicBezTo>
                    <a:pt x="2288" y="5941"/>
                    <a:pt x="2862" y="6062"/>
                    <a:pt x="3473" y="6062"/>
                  </a:cubicBezTo>
                  <a:cubicBezTo>
                    <a:pt x="4607" y="6062"/>
                    <a:pt x="5866" y="5645"/>
                    <a:pt x="6893" y="5515"/>
                  </a:cubicBezTo>
                  <a:cubicBezTo>
                    <a:pt x="9449" y="5189"/>
                    <a:pt x="12031" y="4989"/>
                    <a:pt x="14612" y="4863"/>
                  </a:cubicBezTo>
                  <a:cubicBezTo>
                    <a:pt x="19750" y="4613"/>
                    <a:pt x="24838" y="4462"/>
                    <a:pt x="29675" y="2558"/>
                  </a:cubicBezTo>
                  <a:cubicBezTo>
                    <a:pt x="30345" y="2310"/>
                    <a:pt x="28364" y="0"/>
                    <a:pt x="2766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4409400" y="3507550"/>
              <a:ext cx="682250" cy="94025"/>
            </a:xfrm>
            <a:custGeom>
              <a:avLst/>
              <a:gdLst/>
              <a:ahLst/>
              <a:cxnLst/>
              <a:rect l="l" t="t" r="r" b="b"/>
              <a:pathLst>
                <a:path w="27290" h="3761" extrusionOk="0">
                  <a:moveTo>
                    <a:pt x="25285" y="1"/>
                  </a:moveTo>
                  <a:cubicBezTo>
                    <a:pt x="17165" y="251"/>
                    <a:pt x="9044" y="477"/>
                    <a:pt x="949" y="702"/>
                  </a:cubicBezTo>
                  <a:cubicBezTo>
                    <a:pt x="0" y="727"/>
                    <a:pt x="1165" y="3760"/>
                    <a:pt x="2016" y="3760"/>
                  </a:cubicBezTo>
                  <a:cubicBezTo>
                    <a:pt x="2020" y="3760"/>
                    <a:pt x="2023" y="3760"/>
                    <a:pt x="2027" y="3760"/>
                  </a:cubicBezTo>
                  <a:cubicBezTo>
                    <a:pt x="9646" y="3525"/>
                    <a:pt x="17265" y="3312"/>
                    <a:pt x="24863" y="3100"/>
                  </a:cubicBezTo>
                  <a:lnTo>
                    <a:pt x="24863" y="3100"/>
                  </a:lnTo>
                  <a:cubicBezTo>
                    <a:pt x="25030" y="3255"/>
                    <a:pt x="25204" y="3348"/>
                    <a:pt x="25373" y="3348"/>
                  </a:cubicBezTo>
                  <a:cubicBezTo>
                    <a:pt x="25411" y="3348"/>
                    <a:pt x="25448" y="3344"/>
                    <a:pt x="25485" y="3334"/>
                  </a:cubicBezTo>
                  <a:lnTo>
                    <a:pt x="26538" y="3033"/>
                  </a:lnTo>
                  <a:cubicBezTo>
                    <a:pt x="27290" y="2833"/>
                    <a:pt x="26037" y="1"/>
                    <a:pt x="2528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4327875" y="3557000"/>
              <a:ext cx="818000" cy="104125"/>
            </a:xfrm>
            <a:custGeom>
              <a:avLst/>
              <a:gdLst/>
              <a:ahLst/>
              <a:cxnLst/>
              <a:rect l="l" t="t" r="r" b="b"/>
              <a:pathLst>
                <a:path w="32720" h="4165" extrusionOk="0">
                  <a:moveTo>
                    <a:pt x="29952" y="0"/>
                  </a:moveTo>
                  <a:cubicBezTo>
                    <a:pt x="29926" y="0"/>
                    <a:pt x="29900" y="1"/>
                    <a:pt x="29874" y="3"/>
                  </a:cubicBezTo>
                  <a:cubicBezTo>
                    <a:pt x="21416" y="652"/>
                    <a:pt x="12935" y="1193"/>
                    <a:pt x="4454" y="1648"/>
                  </a:cubicBezTo>
                  <a:lnTo>
                    <a:pt x="4454" y="1648"/>
                  </a:lnTo>
                  <a:cubicBezTo>
                    <a:pt x="4095" y="1453"/>
                    <a:pt x="3671" y="1328"/>
                    <a:pt x="3270" y="1328"/>
                  </a:cubicBezTo>
                  <a:cubicBezTo>
                    <a:pt x="3044" y="1328"/>
                    <a:pt x="2826" y="1368"/>
                    <a:pt x="2631" y="1456"/>
                  </a:cubicBezTo>
                  <a:cubicBezTo>
                    <a:pt x="2280" y="1607"/>
                    <a:pt x="1954" y="1757"/>
                    <a:pt x="1603" y="1907"/>
                  </a:cubicBezTo>
                  <a:cubicBezTo>
                    <a:pt x="0" y="2647"/>
                    <a:pt x="1698" y="4164"/>
                    <a:pt x="2804" y="4164"/>
                  </a:cubicBezTo>
                  <a:cubicBezTo>
                    <a:pt x="2822" y="4164"/>
                    <a:pt x="2839" y="4164"/>
                    <a:pt x="2857" y="4163"/>
                  </a:cubicBezTo>
                  <a:cubicBezTo>
                    <a:pt x="11239" y="3728"/>
                    <a:pt x="19621" y="3209"/>
                    <a:pt x="27984" y="2587"/>
                  </a:cubicBezTo>
                  <a:lnTo>
                    <a:pt x="27984" y="2587"/>
                  </a:lnTo>
                  <a:cubicBezTo>
                    <a:pt x="28355" y="2794"/>
                    <a:pt x="28798" y="2928"/>
                    <a:pt x="29213" y="2928"/>
                  </a:cubicBezTo>
                  <a:cubicBezTo>
                    <a:pt x="29429" y="2928"/>
                    <a:pt x="29637" y="2891"/>
                    <a:pt x="29824" y="2810"/>
                  </a:cubicBezTo>
                  <a:cubicBezTo>
                    <a:pt x="30250" y="2634"/>
                    <a:pt x="30701" y="2434"/>
                    <a:pt x="31127" y="2233"/>
                  </a:cubicBezTo>
                  <a:cubicBezTo>
                    <a:pt x="32719" y="1547"/>
                    <a:pt x="31080" y="0"/>
                    <a:pt x="2995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4492625" y="3568500"/>
              <a:ext cx="516700" cy="88850"/>
            </a:xfrm>
            <a:custGeom>
              <a:avLst/>
              <a:gdLst/>
              <a:ahLst/>
              <a:cxnLst/>
              <a:rect l="l" t="t" r="r" b="b"/>
              <a:pathLst>
                <a:path w="20668" h="3554" extrusionOk="0">
                  <a:moveTo>
                    <a:pt x="19918" y="0"/>
                  </a:moveTo>
                  <a:cubicBezTo>
                    <a:pt x="19858" y="0"/>
                    <a:pt x="19794" y="6"/>
                    <a:pt x="19725" y="19"/>
                  </a:cubicBezTo>
                  <a:cubicBezTo>
                    <a:pt x="14111" y="846"/>
                    <a:pt x="8447" y="1297"/>
                    <a:pt x="2758" y="1297"/>
                  </a:cubicBezTo>
                  <a:cubicBezTo>
                    <a:pt x="1956" y="1297"/>
                    <a:pt x="1204" y="1673"/>
                    <a:pt x="678" y="2300"/>
                  </a:cubicBezTo>
                  <a:cubicBezTo>
                    <a:pt x="402" y="2600"/>
                    <a:pt x="1" y="3553"/>
                    <a:pt x="803" y="3553"/>
                  </a:cubicBezTo>
                  <a:cubicBezTo>
                    <a:pt x="967" y="3553"/>
                    <a:pt x="1130" y="3554"/>
                    <a:pt x="1294" y="3554"/>
                  </a:cubicBezTo>
                  <a:cubicBezTo>
                    <a:pt x="7018" y="3554"/>
                    <a:pt x="12719" y="3127"/>
                    <a:pt x="18372" y="2274"/>
                  </a:cubicBezTo>
                  <a:cubicBezTo>
                    <a:pt x="19149" y="2174"/>
                    <a:pt x="19951" y="1673"/>
                    <a:pt x="20352" y="996"/>
                  </a:cubicBezTo>
                  <a:cubicBezTo>
                    <a:pt x="20667" y="478"/>
                    <a:pt x="20456" y="0"/>
                    <a:pt x="1991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01" name="Google Shape;1001;p34"/>
          <p:cNvSpPr txBox="1">
            <a:spLocks noGrp="1"/>
          </p:cNvSpPr>
          <p:nvPr>
            <p:ph type="title"/>
          </p:nvPr>
        </p:nvSpPr>
        <p:spPr>
          <a:xfrm>
            <a:off x="1930926" y="1346253"/>
            <a:ext cx="5306700" cy="148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GB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KHỞI ĐỘNG</a:t>
            </a:r>
            <a:endParaRPr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04" name="Google Shape;1004;p34"/>
          <p:cNvGrpSpPr/>
          <p:nvPr/>
        </p:nvGrpSpPr>
        <p:grpSpPr>
          <a:xfrm rot="372491" flipH="1">
            <a:off x="1097534" y="3478415"/>
            <a:ext cx="595061" cy="675849"/>
            <a:chOff x="5464100" y="4208075"/>
            <a:chExt cx="494625" cy="579650"/>
          </a:xfrm>
        </p:grpSpPr>
        <p:sp>
          <p:nvSpPr>
            <p:cNvPr id="1005" name="Google Shape;1005;p34"/>
            <p:cNvSpPr/>
            <p:nvPr/>
          </p:nvSpPr>
          <p:spPr>
            <a:xfrm>
              <a:off x="5594650" y="4504850"/>
              <a:ext cx="341250" cy="255800"/>
            </a:xfrm>
            <a:custGeom>
              <a:avLst/>
              <a:gdLst/>
              <a:ahLst/>
              <a:cxnLst/>
              <a:rect l="l" t="t" r="r" b="b"/>
              <a:pathLst>
                <a:path w="13650" h="10232" extrusionOk="0">
                  <a:moveTo>
                    <a:pt x="11619" y="0"/>
                  </a:moveTo>
                  <a:cubicBezTo>
                    <a:pt x="11538" y="0"/>
                    <a:pt x="11454" y="19"/>
                    <a:pt x="11367" y="60"/>
                  </a:cubicBezTo>
                  <a:cubicBezTo>
                    <a:pt x="10774" y="356"/>
                    <a:pt x="10157" y="653"/>
                    <a:pt x="9587" y="973"/>
                  </a:cubicBezTo>
                  <a:cubicBezTo>
                    <a:pt x="8423" y="1657"/>
                    <a:pt x="7327" y="2388"/>
                    <a:pt x="6254" y="3209"/>
                  </a:cubicBezTo>
                  <a:cubicBezTo>
                    <a:pt x="4177" y="4784"/>
                    <a:pt x="2100" y="6359"/>
                    <a:pt x="0" y="7934"/>
                  </a:cubicBezTo>
                  <a:cubicBezTo>
                    <a:pt x="584" y="8864"/>
                    <a:pt x="1080" y="10231"/>
                    <a:pt x="2001" y="10231"/>
                  </a:cubicBezTo>
                  <a:cubicBezTo>
                    <a:pt x="2232" y="10231"/>
                    <a:pt x="2491" y="10145"/>
                    <a:pt x="2785" y="9943"/>
                  </a:cubicBezTo>
                  <a:cubicBezTo>
                    <a:pt x="3972" y="9121"/>
                    <a:pt x="5159" y="8300"/>
                    <a:pt x="6323" y="7478"/>
                  </a:cubicBezTo>
                  <a:cubicBezTo>
                    <a:pt x="7281" y="6816"/>
                    <a:pt x="13650" y="2867"/>
                    <a:pt x="13011" y="1726"/>
                  </a:cubicBezTo>
                  <a:cubicBezTo>
                    <a:pt x="12806" y="1338"/>
                    <a:pt x="12310" y="0"/>
                    <a:pt x="11619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5518750" y="4363750"/>
              <a:ext cx="340700" cy="255675"/>
            </a:xfrm>
            <a:custGeom>
              <a:avLst/>
              <a:gdLst/>
              <a:ahLst/>
              <a:cxnLst/>
              <a:rect l="l" t="t" r="r" b="b"/>
              <a:pathLst>
                <a:path w="13628" h="10227" extrusionOk="0">
                  <a:moveTo>
                    <a:pt x="11606" y="0"/>
                  </a:moveTo>
                  <a:cubicBezTo>
                    <a:pt x="11522" y="0"/>
                    <a:pt x="11435" y="21"/>
                    <a:pt x="11345" y="66"/>
                  </a:cubicBezTo>
                  <a:cubicBezTo>
                    <a:pt x="10751" y="362"/>
                    <a:pt x="10158" y="659"/>
                    <a:pt x="9587" y="979"/>
                  </a:cubicBezTo>
                  <a:cubicBezTo>
                    <a:pt x="8423" y="1664"/>
                    <a:pt x="7304" y="2394"/>
                    <a:pt x="6232" y="3216"/>
                  </a:cubicBezTo>
                  <a:cubicBezTo>
                    <a:pt x="4155" y="4791"/>
                    <a:pt x="2077" y="6343"/>
                    <a:pt x="0" y="7940"/>
                  </a:cubicBezTo>
                  <a:cubicBezTo>
                    <a:pt x="563" y="8867"/>
                    <a:pt x="1054" y="10226"/>
                    <a:pt x="1967" y="10226"/>
                  </a:cubicBezTo>
                  <a:cubicBezTo>
                    <a:pt x="2201" y="10226"/>
                    <a:pt x="2464" y="10136"/>
                    <a:pt x="2762" y="9926"/>
                  </a:cubicBezTo>
                  <a:cubicBezTo>
                    <a:pt x="3949" y="9127"/>
                    <a:pt x="5136" y="8306"/>
                    <a:pt x="6323" y="7484"/>
                  </a:cubicBezTo>
                  <a:cubicBezTo>
                    <a:pt x="7282" y="6822"/>
                    <a:pt x="13627" y="2873"/>
                    <a:pt x="13011" y="1732"/>
                  </a:cubicBezTo>
                  <a:cubicBezTo>
                    <a:pt x="12787" y="1346"/>
                    <a:pt x="12292" y="0"/>
                    <a:pt x="11606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5475950" y="4235275"/>
              <a:ext cx="281925" cy="269375"/>
            </a:xfrm>
            <a:custGeom>
              <a:avLst/>
              <a:gdLst/>
              <a:ahLst/>
              <a:cxnLst/>
              <a:rect l="l" t="t" r="r" b="b"/>
              <a:pathLst>
                <a:path w="11277" h="10775" extrusionOk="0">
                  <a:moveTo>
                    <a:pt x="1210" y="1"/>
                  </a:moveTo>
                  <a:cubicBezTo>
                    <a:pt x="1233" y="23"/>
                    <a:pt x="1233" y="46"/>
                    <a:pt x="1233" y="92"/>
                  </a:cubicBezTo>
                  <a:cubicBezTo>
                    <a:pt x="1005" y="3653"/>
                    <a:pt x="503" y="7213"/>
                    <a:pt x="0" y="10774"/>
                  </a:cubicBezTo>
                  <a:cubicBezTo>
                    <a:pt x="3607" y="7989"/>
                    <a:pt x="7396" y="5456"/>
                    <a:pt x="11276" y="3082"/>
                  </a:cubicBezTo>
                  <a:cubicBezTo>
                    <a:pt x="7967" y="1918"/>
                    <a:pt x="4634" y="868"/>
                    <a:pt x="1210" y="1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5717000" y="4421125"/>
              <a:ext cx="42000" cy="94525"/>
            </a:xfrm>
            <a:custGeom>
              <a:avLst/>
              <a:gdLst/>
              <a:ahLst/>
              <a:cxnLst/>
              <a:rect l="l" t="t" r="r" b="b"/>
              <a:pathLst>
                <a:path w="1680" h="3781" extrusionOk="0">
                  <a:moveTo>
                    <a:pt x="1497" y="0"/>
                  </a:moveTo>
                  <a:cubicBezTo>
                    <a:pt x="1449" y="0"/>
                    <a:pt x="1398" y="23"/>
                    <a:pt x="1360" y="76"/>
                  </a:cubicBezTo>
                  <a:cubicBezTo>
                    <a:pt x="676" y="1103"/>
                    <a:pt x="265" y="2404"/>
                    <a:pt x="14" y="3614"/>
                  </a:cubicBezTo>
                  <a:cubicBezTo>
                    <a:pt x="0" y="3720"/>
                    <a:pt x="80" y="3780"/>
                    <a:pt x="162" y="3780"/>
                  </a:cubicBezTo>
                  <a:cubicBezTo>
                    <a:pt x="221" y="3780"/>
                    <a:pt x="282" y="3749"/>
                    <a:pt x="310" y="3683"/>
                  </a:cubicBezTo>
                  <a:cubicBezTo>
                    <a:pt x="698" y="2496"/>
                    <a:pt x="1201" y="1377"/>
                    <a:pt x="1634" y="213"/>
                  </a:cubicBezTo>
                  <a:cubicBezTo>
                    <a:pt x="1680" y="91"/>
                    <a:pt x="1594" y="0"/>
                    <a:pt x="1497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5750000" y="4392700"/>
              <a:ext cx="46925" cy="98950"/>
            </a:xfrm>
            <a:custGeom>
              <a:avLst/>
              <a:gdLst/>
              <a:ahLst/>
              <a:cxnLst/>
              <a:rect l="l" t="t" r="r" b="b"/>
              <a:pathLst>
                <a:path w="1877" h="3958" extrusionOk="0">
                  <a:moveTo>
                    <a:pt x="1669" y="1"/>
                  </a:moveTo>
                  <a:cubicBezTo>
                    <a:pt x="1627" y="1"/>
                    <a:pt x="1584" y="22"/>
                    <a:pt x="1547" y="72"/>
                  </a:cubicBezTo>
                  <a:cubicBezTo>
                    <a:pt x="771" y="1122"/>
                    <a:pt x="360" y="2446"/>
                    <a:pt x="40" y="3701"/>
                  </a:cubicBezTo>
                  <a:cubicBezTo>
                    <a:pt x="0" y="3860"/>
                    <a:pt x="130" y="3958"/>
                    <a:pt x="259" y="3958"/>
                  </a:cubicBezTo>
                  <a:cubicBezTo>
                    <a:pt x="353" y="3958"/>
                    <a:pt x="445" y="3907"/>
                    <a:pt x="474" y="3792"/>
                  </a:cubicBezTo>
                  <a:cubicBezTo>
                    <a:pt x="816" y="2560"/>
                    <a:pt x="1410" y="1464"/>
                    <a:pt x="1843" y="277"/>
                  </a:cubicBezTo>
                  <a:cubicBezTo>
                    <a:pt x="1877" y="145"/>
                    <a:pt x="1778" y="1"/>
                    <a:pt x="1669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5795175" y="4403700"/>
              <a:ext cx="30450" cy="52625"/>
            </a:xfrm>
            <a:custGeom>
              <a:avLst/>
              <a:gdLst/>
              <a:ahLst/>
              <a:cxnLst/>
              <a:rect l="l" t="t" r="r" b="b"/>
              <a:pathLst>
                <a:path w="1218" h="2105" extrusionOk="0">
                  <a:moveTo>
                    <a:pt x="977" y="1"/>
                  </a:moveTo>
                  <a:cubicBezTo>
                    <a:pt x="935" y="1"/>
                    <a:pt x="893" y="14"/>
                    <a:pt x="858" y="43"/>
                  </a:cubicBezTo>
                  <a:cubicBezTo>
                    <a:pt x="356" y="522"/>
                    <a:pt x="105" y="1138"/>
                    <a:pt x="14" y="1800"/>
                  </a:cubicBezTo>
                  <a:cubicBezTo>
                    <a:pt x="0" y="1988"/>
                    <a:pt x="160" y="2104"/>
                    <a:pt x="303" y="2104"/>
                  </a:cubicBezTo>
                  <a:cubicBezTo>
                    <a:pt x="404" y="2104"/>
                    <a:pt x="497" y="2046"/>
                    <a:pt x="516" y="1914"/>
                  </a:cubicBezTo>
                  <a:cubicBezTo>
                    <a:pt x="607" y="1321"/>
                    <a:pt x="835" y="773"/>
                    <a:pt x="1132" y="248"/>
                  </a:cubicBezTo>
                  <a:cubicBezTo>
                    <a:pt x="1217" y="112"/>
                    <a:pt x="1099" y="1"/>
                    <a:pt x="97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5783525" y="4580275"/>
              <a:ext cx="38225" cy="81675"/>
            </a:xfrm>
            <a:custGeom>
              <a:avLst/>
              <a:gdLst/>
              <a:ahLst/>
              <a:cxnLst/>
              <a:rect l="l" t="t" r="r" b="b"/>
              <a:pathLst>
                <a:path w="1529" h="3267" extrusionOk="0">
                  <a:moveTo>
                    <a:pt x="1258" y="1"/>
                  </a:moveTo>
                  <a:cubicBezTo>
                    <a:pt x="1191" y="1"/>
                    <a:pt x="1127" y="31"/>
                    <a:pt x="1096" y="101"/>
                  </a:cubicBezTo>
                  <a:cubicBezTo>
                    <a:pt x="845" y="649"/>
                    <a:pt x="617" y="1197"/>
                    <a:pt x="411" y="1745"/>
                  </a:cubicBezTo>
                  <a:cubicBezTo>
                    <a:pt x="251" y="2201"/>
                    <a:pt x="0" y="2680"/>
                    <a:pt x="23" y="3160"/>
                  </a:cubicBezTo>
                  <a:cubicBezTo>
                    <a:pt x="23" y="3231"/>
                    <a:pt x="77" y="3267"/>
                    <a:pt x="133" y="3267"/>
                  </a:cubicBezTo>
                  <a:cubicBezTo>
                    <a:pt x="168" y="3267"/>
                    <a:pt x="203" y="3254"/>
                    <a:pt x="229" y="3228"/>
                  </a:cubicBezTo>
                  <a:cubicBezTo>
                    <a:pt x="594" y="2863"/>
                    <a:pt x="754" y="2270"/>
                    <a:pt x="936" y="1790"/>
                  </a:cubicBezTo>
                  <a:cubicBezTo>
                    <a:pt x="1142" y="1288"/>
                    <a:pt x="1324" y="763"/>
                    <a:pt x="1484" y="261"/>
                  </a:cubicBezTo>
                  <a:cubicBezTo>
                    <a:pt x="1529" y="111"/>
                    <a:pt x="1387" y="1"/>
                    <a:pt x="125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5824600" y="4544075"/>
              <a:ext cx="49675" cy="96575"/>
            </a:xfrm>
            <a:custGeom>
              <a:avLst/>
              <a:gdLst/>
              <a:ahLst/>
              <a:cxnLst/>
              <a:rect l="l" t="t" r="r" b="b"/>
              <a:pathLst>
                <a:path w="1987" h="3863" extrusionOk="0">
                  <a:moveTo>
                    <a:pt x="1601" y="1"/>
                  </a:moveTo>
                  <a:cubicBezTo>
                    <a:pt x="1166" y="1"/>
                    <a:pt x="939" y="623"/>
                    <a:pt x="800" y="1001"/>
                  </a:cubicBezTo>
                  <a:cubicBezTo>
                    <a:pt x="457" y="1846"/>
                    <a:pt x="115" y="2759"/>
                    <a:pt x="1" y="3672"/>
                  </a:cubicBezTo>
                  <a:cubicBezTo>
                    <a:pt x="1" y="3777"/>
                    <a:pt x="100" y="3863"/>
                    <a:pt x="188" y="3863"/>
                  </a:cubicBezTo>
                  <a:cubicBezTo>
                    <a:pt x="233" y="3863"/>
                    <a:pt x="274" y="3840"/>
                    <a:pt x="297" y="3786"/>
                  </a:cubicBezTo>
                  <a:cubicBezTo>
                    <a:pt x="526" y="3215"/>
                    <a:pt x="708" y="2645"/>
                    <a:pt x="914" y="2074"/>
                  </a:cubicBezTo>
                  <a:cubicBezTo>
                    <a:pt x="1028" y="1823"/>
                    <a:pt x="1439" y="385"/>
                    <a:pt x="1735" y="362"/>
                  </a:cubicBezTo>
                  <a:cubicBezTo>
                    <a:pt x="1918" y="362"/>
                    <a:pt x="1987" y="111"/>
                    <a:pt x="1804" y="43"/>
                  </a:cubicBezTo>
                  <a:cubicBezTo>
                    <a:pt x="1731" y="14"/>
                    <a:pt x="1664" y="1"/>
                    <a:pt x="1601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5876375" y="4540750"/>
              <a:ext cx="23725" cy="54675"/>
            </a:xfrm>
            <a:custGeom>
              <a:avLst/>
              <a:gdLst/>
              <a:ahLst/>
              <a:cxnLst/>
              <a:rect l="l" t="t" r="r" b="b"/>
              <a:pathLst>
                <a:path w="949" h="2187" extrusionOk="0">
                  <a:moveTo>
                    <a:pt x="772" y="1"/>
                  </a:moveTo>
                  <a:cubicBezTo>
                    <a:pt x="721" y="1"/>
                    <a:pt x="671" y="26"/>
                    <a:pt x="646" y="84"/>
                  </a:cubicBezTo>
                  <a:cubicBezTo>
                    <a:pt x="372" y="701"/>
                    <a:pt x="167" y="1317"/>
                    <a:pt x="30" y="2002"/>
                  </a:cubicBezTo>
                  <a:cubicBezTo>
                    <a:pt x="1" y="2103"/>
                    <a:pt x="101" y="2187"/>
                    <a:pt x="195" y="2187"/>
                  </a:cubicBezTo>
                  <a:cubicBezTo>
                    <a:pt x="249" y="2187"/>
                    <a:pt x="302" y="2159"/>
                    <a:pt x="326" y="2093"/>
                  </a:cubicBezTo>
                  <a:cubicBezTo>
                    <a:pt x="577" y="1477"/>
                    <a:pt x="783" y="838"/>
                    <a:pt x="920" y="176"/>
                  </a:cubicBezTo>
                  <a:cubicBezTo>
                    <a:pt x="949" y="75"/>
                    <a:pt x="859" y="1"/>
                    <a:pt x="772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5464100" y="4208075"/>
              <a:ext cx="334850" cy="317675"/>
            </a:xfrm>
            <a:custGeom>
              <a:avLst/>
              <a:gdLst/>
              <a:ahLst/>
              <a:cxnLst/>
              <a:rect l="l" t="t" r="r" b="b"/>
              <a:pathLst>
                <a:path w="13394" h="12707" extrusionOk="0">
                  <a:moveTo>
                    <a:pt x="2027" y="792"/>
                  </a:moveTo>
                  <a:cubicBezTo>
                    <a:pt x="5450" y="1682"/>
                    <a:pt x="8783" y="2732"/>
                    <a:pt x="12115" y="3896"/>
                  </a:cubicBezTo>
                  <a:cubicBezTo>
                    <a:pt x="8212" y="6270"/>
                    <a:pt x="4423" y="8804"/>
                    <a:pt x="817" y="11588"/>
                  </a:cubicBezTo>
                  <a:cubicBezTo>
                    <a:pt x="1319" y="8027"/>
                    <a:pt x="1821" y="4467"/>
                    <a:pt x="2049" y="906"/>
                  </a:cubicBezTo>
                  <a:cubicBezTo>
                    <a:pt x="2049" y="860"/>
                    <a:pt x="2049" y="838"/>
                    <a:pt x="2027" y="792"/>
                  </a:cubicBezTo>
                  <a:close/>
                  <a:moveTo>
                    <a:pt x="1919" y="0"/>
                  </a:moveTo>
                  <a:cubicBezTo>
                    <a:pt x="1586" y="0"/>
                    <a:pt x="1459" y="471"/>
                    <a:pt x="1707" y="678"/>
                  </a:cubicBezTo>
                  <a:cubicBezTo>
                    <a:pt x="1616" y="701"/>
                    <a:pt x="1547" y="769"/>
                    <a:pt x="1547" y="860"/>
                  </a:cubicBezTo>
                  <a:cubicBezTo>
                    <a:pt x="954" y="4649"/>
                    <a:pt x="566" y="8484"/>
                    <a:pt x="18" y="12273"/>
                  </a:cubicBezTo>
                  <a:cubicBezTo>
                    <a:pt x="0" y="12483"/>
                    <a:pt x="158" y="12707"/>
                    <a:pt x="355" y="12707"/>
                  </a:cubicBezTo>
                  <a:cubicBezTo>
                    <a:pt x="415" y="12707"/>
                    <a:pt x="479" y="12686"/>
                    <a:pt x="543" y="12638"/>
                  </a:cubicBezTo>
                  <a:cubicBezTo>
                    <a:pt x="4560" y="9534"/>
                    <a:pt x="8760" y="6658"/>
                    <a:pt x="13165" y="4124"/>
                  </a:cubicBezTo>
                  <a:cubicBezTo>
                    <a:pt x="13371" y="3987"/>
                    <a:pt x="13394" y="3577"/>
                    <a:pt x="13120" y="3485"/>
                  </a:cubicBezTo>
                  <a:cubicBezTo>
                    <a:pt x="9490" y="2139"/>
                    <a:pt x="5770" y="997"/>
                    <a:pt x="2027" y="16"/>
                  </a:cubicBezTo>
                  <a:cubicBezTo>
                    <a:pt x="1989" y="5"/>
                    <a:pt x="1953" y="0"/>
                    <a:pt x="1919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5495775" y="4342975"/>
              <a:ext cx="376800" cy="309500"/>
            </a:xfrm>
            <a:custGeom>
              <a:avLst/>
              <a:gdLst/>
              <a:ahLst/>
              <a:cxnLst/>
              <a:rect l="l" t="t" r="r" b="b"/>
              <a:pathLst>
                <a:path w="15072" h="12380" extrusionOk="0">
                  <a:moveTo>
                    <a:pt x="12525" y="1060"/>
                  </a:moveTo>
                  <a:cubicBezTo>
                    <a:pt x="13211" y="1060"/>
                    <a:pt x="13706" y="2403"/>
                    <a:pt x="13930" y="2768"/>
                  </a:cubicBezTo>
                  <a:cubicBezTo>
                    <a:pt x="14546" y="3933"/>
                    <a:pt x="8201" y="7858"/>
                    <a:pt x="7242" y="8520"/>
                  </a:cubicBezTo>
                  <a:cubicBezTo>
                    <a:pt x="6055" y="9342"/>
                    <a:pt x="4868" y="10164"/>
                    <a:pt x="3681" y="10986"/>
                  </a:cubicBezTo>
                  <a:cubicBezTo>
                    <a:pt x="3388" y="11187"/>
                    <a:pt x="3129" y="11274"/>
                    <a:pt x="2897" y="11274"/>
                  </a:cubicBezTo>
                  <a:cubicBezTo>
                    <a:pt x="1977" y="11274"/>
                    <a:pt x="1485" y="9907"/>
                    <a:pt x="919" y="8977"/>
                  </a:cubicBezTo>
                  <a:cubicBezTo>
                    <a:pt x="2996" y="7402"/>
                    <a:pt x="5074" y="5827"/>
                    <a:pt x="7151" y="4252"/>
                  </a:cubicBezTo>
                  <a:cubicBezTo>
                    <a:pt x="8223" y="3453"/>
                    <a:pt x="9342" y="2700"/>
                    <a:pt x="10483" y="2038"/>
                  </a:cubicBezTo>
                  <a:cubicBezTo>
                    <a:pt x="11077" y="1696"/>
                    <a:pt x="11670" y="1399"/>
                    <a:pt x="12264" y="1125"/>
                  </a:cubicBezTo>
                  <a:cubicBezTo>
                    <a:pt x="12354" y="1080"/>
                    <a:pt x="12441" y="1060"/>
                    <a:pt x="12525" y="1060"/>
                  </a:cubicBezTo>
                  <a:close/>
                  <a:moveTo>
                    <a:pt x="12828" y="1"/>
                  </a:moveTo>
                  <a:cubicBezTo>
                    <a:pt x="11774" y="1"/>
                    <a:pt x="10261" y="1278"/>
                    <a:pt x="9525" y="1741"/>
                  </a:cubicBezTo>
                  <a:cubicBezTo>
                    <a:pt x="6215" y="3818"/>
                    <a:pt x="3248" y="6512"/>
                    <a:pt x="189" y="8908"/>
                  </a:cubicBezTo>
                  <a:cubicBezTo>
                    <a:pt x="1" y="9059"/>
                    <a:pt x="139" y="9365"/>
                    <a:pt x="334" y="9365"/>
                  </a:cubicBezTo>
                  <a:cubicBezTo>
                    <a:pt x="375" y="9365"/>
                    <a:pt x="419" y="9351"/>
                    <a:pt x="463" y="9319"/>
                  </a:cubicBezTo>
                  <a:cubicBezTo>
                    <a:pt x="486" y="9296"/>
                    <a:pt x="509" y="9274"/>
                    <a:pt x="531" y="9251"/>
                  </a:cubicBezTo>
                  <a:cubicBezTo>
                    <a:pt x="1125" y="10278"/>
                    <a:pt x="1741" y="11282"/>
                    <a:pt x="2426" y="12241"/>
                  </a:cubicBezTo>
                  <a:cubicBezTo>
                    <a:pt x="2485" y="12329"/>
                    <a:pt x="2582" y="12380"/>
                    <a:pt x="2680" y="12380"/>
                  </a:cubicBezTo>
                  <a:cubicBezTo>
                    <a:pt x="2734" y="12380"/>
                    <a:pt x="2788" y="12365"/>
                    <a:pt x="2837" y="12332"/>
                  </a:cubicBezTo>
                  <a:cubicBezTo>
                    <a:pt x="6991" y="9662"/>
                    <a:pt x="11396" y="6968"/>
                    <a:pt x="14934" y="3453"/>
                  </a:cubicBezTo>
                  <a:cubicBezTo>
                    <a:pt x="15071" y="3316"/>
                    <a:pt x="15048" y="3111"/>
                    <a:pt x="14957" y="2951"/>
                  </a:cubicBezTo>
                  <a:cubicBezTo>
                    <a:pt x="14592" y="2266"/>
                    <a:pt x="13930" y="212"/>
                    <a:pt x="13085" y="29"/>
                  </a:cubicBezTo>
                  <a:cubicBezTo>
                    <a:pt x="13003" y="10"/>
                    <a:pt x="12917" y="1"/>
                    <a:pt x="1282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5582050" y="4477650"/>
              <a:ext cx="376675" cy="310075"/>
            </a:xfrm>
            <a:custGeom>
              <a:avLst/>
              <a:gdLst/>
              <a:ahLst/>
              <a:cxnLst/>
              <a:rect l="l" t="t" r="r" b="b"/>
              <a:pathLst>
                <a:path w="15067" h="12403" extrusionOk="0">
                  <a:moveTo>
                    <a:pt x="12512" y="1065"/>
                  </a:moveTo>
                  <a:cubicBezTo>
                    <a:pt x="13207" y="1065"/>
                    <a:pt x="13721" y="2403"/>
                    <a:pt x="13925" y="2791"/>
                  </a:cubicBezTo>
                  <a:cubicBezTo>
                    <a:pt x="14542" y="3932"/>
                    <a:pt x="8196" y="7881"/>
                    <a:pt x="7238" y="8543"/>
                  </a:cubicBezTo>
                  <a:cubicBezTo>
                    <a:pt x="6051" y="9365"/>
                    <a:pt x="4864" y="10186"/>
                    <a:pt x="3677" y="11008"/>
                  </a:cubicBezTo>
                  <a:cubicBezTo>
                    <a:pt x="3383" y="11210"/>
                    <a:pt x="3124" y="11297"/>
                    <a:pt x="2893" y="11297"/>
                  </a:cubicBezTo>
                  <a:cubicBezTo>
                    <a:pt x="1973" y="11297"/>
                    <a:pt x="1480" y="9930"/>
                    <a:pt x="915" y="8999"/>
                  </a:cubicBezTo>
                  <a:cubicBezTo>
                    <a:pt x="2992" y="7425"/>
                    <a:pt x="5069" y="5850"/>
                    <a:pt x="7169" y="4275"/>
                  </a:cubicBezTo>
                  <a:cubicBezTo>
                    <a:pt x="8219" y="3453"/>
                    <a:pt x="9338" y="2723"/>
                    <a:pt x="10502" y="2038"/>
                  </a:cubicBezTo>
                  <a:cubicBezTo>
                    <a:pt x="11072" y="1718"/>
                    <a:pt x="11666" y="1422"/>
                    <a:pt x="12259" y="1125"/>
                  </a:cubicBezTo>
                  <a:cubicBezTo>
                    <a:pt x="12346" y="1084"/>
                    <a:pt x="12430" y="1065"/>
                    <a:pt x="12512" y="1065"/>
                  </a:cubicBezTo>
                  <a:close/>
                  <a:moveTo>
                    <a:pt x="12827" y="1"/>
                  </a:moveTo>
                  <a:cubicBezTo>
                    <a:pt x="11773" y="1"/>
                    <a:pt x="10258" y="1300"/>
                    <a:pt x="9520" y="1764"/>
                  </a:cubicBezTo>
                  <a:cubicBezTo>
                    <a:pt x="6233" y="3841"/>
                    <a:pt x="3266" y="6512"/>
                    <a:pt x="207" y="8931"/>
                  </a:cubicBezTo>
                  <a:cubicBezTo>
                    <a:pt x="0" y="9082"/>
                    <a:pt x="135" y="9388"/>
                    <a:pt x="329" y="9388"/>
                  </a:cubicBezTo>
                  <a:cubicBezTo>
                    <a:pt x="371" y="9388"/>
                    <a:pt x="415" y="9374"/>
                    <a:pt x="459" y="9342"/>
                  </a:cubicBezTo>
                  <a:cubicBezTo>
                    <a:pt x="481" y="9319"/>
                    <a:pt x="504" y="9296"/>
                    <a:pt x="550" y="9273"/>
                  </a:cubicBezTo>
                  <a:cubicBezTo>
                    <a:pt x="1120" y="10301"/>
                    <a:pt x="1737" y="11282"/>
                    <a:pt x="2421" y="12263"/>
                  </a:cubicBezTo>
                  <a:cubicBezTo>
                    <a:pt x="2480" y="12352"/>
                    <a:pt x="2577" y="12402"/>
                    <a:pt x="2676" y="12402"/>
                  </a:cubicBezTo>
                  <a:cubicBezTo>
                    <a:pt x="2730" y="12402"/>
                    <a:pt x="2784" y="12387"/>
                    <a:pt x="2832" y="12355"/>
                  </a:cubicBezTo>
                  <a:cubicBezTo>
                    <a:pt x="7009" y="9661"/>
                    <a:pt x="11392" y="6968"/>
                    <a:pt x="14930" y="3476"/>
                  </a:cubicBezTo>
                  <a:cubicBezTo>
                    <a:pt x="15067" y="3339"/>
                    <a:pt x="15067" y="3111"/>
                    <a:pt x="14975" y="2951"/>
                  </a:cubicBezTo>
                  <a:cubicBezTo>
                    <a:pt x="14587" y="2289"/>
                    <a:pt x="13925" y="235"/>
                    <a:pt x="13081" y="29"/>
                  </a:cubicBezTo>
                  <a:cubicBezTo>
                    <a:pt x="13000" y="10"/>
                    <a:pt x="12915" y="1"/>
                    <a:pt x="1282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17" name="Google Shape;1017;p34"/>
          <p:cNvGrpSpPr/>
          <p:nvPr/>
        </p:nvGrpSpPr>
        <p:grpSpPr>
          <a:xfrm rot="9456294">
            <a:off x="6849679" y="3273681"/>
            <a:ext cx="2306042" cy="512923"/>
            <a:chOff x="7051300" y="3461525"/>
            <a:chExt cx="2305989" cy="512912"/>
          </a:xfrm>
        </p:grpSpPr>
        <p:sp>
          <p:nvSpPr>
            <p:cNvPr id="1018" name="Google Shape;1018;p34"/>
            <p:cNvSpPr/>
            <p:nvPr/>
          </p:nvSpPr>
          <p:spPr>
            <a:xfrm>
              <a:off x="7075817" y="3564700"/>
              <a:ext cx="2271819" cy="396457"/>
            </a:xfrm>
            <a:custGeom>
              <a:avLst/>
              <a:gdLst/>
              <a:ahLst/>
              <a:cxnLst/>
              <a:rect l="l" t="t" r="r" b="b"/>
              <a:pathLst>
                <a:path w="46702" h="8150" extrusionOk="0">
                  <a:moveTo>
                    <a:pt x="46666" y="1"/>
                  </a:moveTo>
                  <a:lnTo>
                    <a:pt x="41068" y="704"/>
                  </a:lnTo>
                  <a:lnTo>
                    <a:pt x="39932" y="848"/>
                  </a:lnTo>
                  <a:lnTo>
                    <a:pt x="40221" y="3156"/>
                  </a:lnTo>
                  <a:lnTo>
                    <a:pt x="41357" y="3011"/>
                  </a:lnTo>
                  <a:lnTo>
                    <a:pt x="41303" y="2606"/>
                  </a:lnTo>
                  <a:lnTo>
                    <a:pt x="46702" y="271"/>
                  </a:lnTo>
                  <a:lnTo>
                    <a:pt x="46666" y="1"/>
                  </a:lnTo>
                  <a:close/>
                  <a:moveTo>
                    <a:pt x="1560" y="5644"/>
                  </a:moveTo>
                  <a:lnTo>
                    <a:pt x="1" y="5842"/>
                  </a:lnTo>
                  <a:lnTo>
                    <a:pt x="298" y="8149"/>
                  </a:lnTo>
                  <a:lnTo>
                    <a:pt x="1858" y="7960"/>
                  </a:lnTo>
                  <a:lnTo>
                    <a:pt x="1560" y="5644"/>
                  </a:lnTo>
                  <a:close/>
                </a:path>
              </a:pathLst>
            </a:custGeom>
            <a:solidFill>
              <a:srgbClr val="EE8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7056554" y="3473929"/>
              <a:ext cx="2293709" cy="379334"/>
            </a:xfrm>
            <a:custGeom>
              <a:avLst/>
              <a:gdLst/>
              <a:ahLst/>
              <a:cxnLst/>
              <a:rect l="l" t="t" r="r" b="b"/>
              <a:pathLst>
                <a:path w="47152" h="7798" extrusionOk="0">
                  <a:moveTo>
                    <a:pt x="43312" y="1515"/>
                  </a:moveTo>
                  <a:cubicBezTo>
                    <a:pt x="43664" y="1533"/>
                    <a:pt x="43682" y="1687"/>
                    <a:pt x="43691" y="1741"/>
                  </a:cubicBezTo>
                  <a:cubicBezTo>
                    <a:pt x="43700" y="1858"/>
                    <a:pt x="43682" y="1993"/>
                    <a:pt x="43393" y="2029"/>
                  </a:cubicBezTo>
                  <a:cubicBezTo>
                    <a:pt x="43361" y="2033"/>
                    <a:pt x="43331" y="2035"/>
                    <a:pt x="43305" y="2035"/>
                  </a:cubicBezTo>
                  <a:cubicBezTo>
                    <a:pt x="43091" y="2035"/>
                    <a:pt x="43041" y="1916"/>
                    <a:pt x="43033" y="1804"/>
                  </a:cubicBezTo>
                  <a:cubicBezTo>
                    <a:pt x="43006" y="1623"/>
                    <a:pt x="43069" y="1542"/>
                    <a:pt x="43231" y="1515"/>
                  </a:cubicBezTo>
                  <a:close/>
                  <a:moveTo>
                    <a:pt x="42113" y="1308"/>
                  </a:moveTo>
                  <a:cubicBezTo>
                    <a:pt x="42366" y="1335"/>
                    <a:pt x="42501" y="1479"/>
                    <a:pt x="42537" y="1750"/>
                  </a:cubicBezTo>
                  <a:cubicBezTo>
                    <a:pt x="42546" y="1858"/>
                    <a:pt x="42528" y="1966"/>
                    <a:pt x="42474" y="2065"/>
                  </a:cubicBezTo>
                  <a:cubicBezTo>
                    <a:pt x="42420" y="2164"/>
                    <a:pt x="42348" y="2218"/>
                    <a:pt x="42239" y="2236"/>
                  </a:cubicBezTo>
                  <a:cubicBezTo>
                    <a:pt x="42209" y="2239"/>
                    <a:pt x="42181" y="2241"/>
                    <a:pt x="42154" y="2241"/>
                  </a:cubicBezTo>
                  <a:cubicBezTo>
                    <a:pt x="42019" y="2241"/>
                    <a:pt x="41924" y="2203"/>
                    <a:pt x="41879" y="2128"/>
                  </a:cubicBezTo>
                  <a:cubicBezTo>
                    <a:pt x="41861" y="2092"/>
                    <a:pt x="41843" y="2029"/>
                    <a:pt x="41825" y="1858"/>
                  </a:cubicBezTo>
                  <a:cubicBezTo>
                    <a:pt x="41762" y="1353"/>
                    <a:pt x="41969" y="1326"/>
                    <a:pt x="42041" y="1317"/>
                  </a:cubicBezTo>
                  <a:cubicBezTo>
                    <a:pt x="42059" y="1308"/>
                    <a:pt x="42086" y="1308"/>
                    <a:pt x="42113" y="1308"/>
                  </a:cubicBezTo>
                  <a:close/>
                  <a:moveTo>
                    <a:pt x="41221" y="1"/>
                  </a:moveTo>
                  <a:lnTo>
                    <a:pt x="39932" y="163"/>
                  </a:lnTo>
                  <a:lnTo>
                    <a:pt x="40256" y="2795"/>
                  </a:lnTo>
                  <a:lnTo>
                    <a:pt x="47152" y="1930"/>
                  </a:lnTo>
                  <a:lnTo>
                    <a:pt x="47080" y="1335"/>
                  </a:lnTo>
                  <a:lnTo>
                    <a:pt x="41275" y="425"/>
                  </a:lnTo>
                  <a:lnTo>
                    <a:pt x="41221" y="1"/>
                  </a:lnTo>
                  <a:close/>
                  <a:moveTo>
                    <a:pt x="1713" y="4941"/>
                  </a:moveTo>
                  <a:lnTo>
                    <a:pt x="0" y="5157"/>
                  </a:lnTo>
                  <a:lnTo>
                    <a:pt x="334" y="7798"/>
                  </a:lnTo>
                  <a:lnTo>
                    <a:pt x="2046" y="7582"/>
                  </a:lnTo>
                  <a:lnTo>
                    <a:pt x="1713" y="4941"/>
                  </a:lnTo>
                  <a:close/>
                </a:path>
              </a:pathLst>
            </a:custGeom>
            <a:solidFill>
              <a:srgbClr val="EEA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9084585" y="3533956"/>
              <a:ext cx="102106" cy="52683"/>
            </a:xfrm>
            <a:custGeom>
              <a:avLst/>
              <a:gdLst/>
              <a:ahLst/>
              <a:cxnLst/>
              <a:rect l="l" t="t" r="r" b="b"/>
              <a:pathLst>
                <a:path w="2099" h="1083" extrusionOk="0">
                  <a:moveTo>
                    <a:pt x="1621" y="200"/>
                  </a:moveTo>
                  <a:cubicBezTo>
                    <a:pt x="1351" y="200"/>
                    <a:pt x="1233" y="326"/>
                    <a:pt x="1261" y="579"/>
                  </a:cubicBezTo>
                  <a:cubicBezTo>
                    <a:pt x="1284" y="782"/>
                    <a:pt x="1402" y="883"/>
                    <a:pt x="1609" y="883"/>
                  </a:cubicBezTo>
                  <a:cubicBezTo>
                    <a:pt x="1641" y="883"/>
                    <a:pt x="1675" y="881"/>
                    <a:pt x="1711" y="876"/>
                  </a:cubicBezTo>
                  <a:cubicBezTo>
                    <a:pt x="1982" y="840"/>
                    <a:pt x="2099" y="714"/>
                    <a:pt x="2072" y="498"/>
                  </a:cubicBezTo>
                  <a:cubicBezTo>
                    <a:pt x="2054" y="317"/>
                    <a:pt x="1900" y="218"/>
                    <a:pt x="1621" y="200"/>
                  </a:cubicBezTo>
                  <a:close/>
                  <a:moveTo>
                    <a:pt x="397" y="1"/>
                  </a:moveTo>
                  <a:cubicBezTo>
                    <a:pt x="115" y="1"/>
                    <a:pt x="1" y="217"/>
                    <a:pt x="53" y="633"/>
                  </a:cubicBezTo>
                  <a:cubicBezTo>
                    <a:pt x="71" y="777"/>
                    <a:pt x="89" y="867"/>
                    <a:pt x="116" y="921"/>
                  </a:cubicBezTo>
                  <a:cubicBezTo>
                    <a:pt x="182" y="1032"/>
                    <a:pt x="290" y="1082"/>
                    <a:pt x="446" y="1082"/>
                  </a:cubicBezTo>
                  <a:cubicBezTo>
                    <a:pt x="481" y="1082"/>
                    <a:pt x="518" y="1079"/>
                    <a:pt x="557" y="1075"/>
                  </a:cubicBezTo>
                  <a:cubicBezTo>
                    <a:pt x="693" y="1066"/>
                    <a:pt x="783" y="993"/>
                    <a:pt x="846" y="867"/>
                  </a:cubicBezTo>
                  <a:cubicBezTo>
                    <a:pt x="909" y="750"/>
                    <a:pt x="936" y="633"/>
                    <a:pt x="918" y="507"/>
                  </a:cubicBezTo>
                  <a:cubicBezTo>
                    <a:pt x="882" y="200"/>
                    <a:pt x="720" y="29"/>
                    <a:pt x="431" y="2"/>
                  </a:cubicBezTo>
                  <a:cubicBezTo>
                    <a:pt x="419" y="1"/>
                    <a:pt x="408" y="1"/>
                    <a:pt x="397" y="1"/>
                  </a:cubicBezTo>
                  <a:close/>
                </a:path>
              </a:pathLst>
            </a:custGeom>
            <a:solidFill>
              <a:srgbClr val="EEC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151702" y="3605512"/>
              <a:ext cx="1882416" cy="359584"/>
            </a:xfrm>
            <a:custGeom>
              <a:avLst/>
              <a:gdLst/>
              <a:ahLst/>
              <a:cxnLst/>
              <a:rect l="l" t="t" r="r" b="b"/>
              <a:pathLst>
                <a:path w="38697" h="7392" extrusionOk="0">
                  <a:moveTo>
                    <a:pt x="38372" y="0"/>
                  </a:moveTo>
                  <a:lnTo>
                    <a:pt x="25555" y="1614"/>
                  </a:lnTo>
                  <a:cubicBezTo>
                    <a:pt x="25645" y="2506"/>
                    <a:pt x="25104" y="3353"/>
                    <a:pt x="23932" y="4156"/>
                  </a:cubicBezTo>
                  <a:cubicBezTo>
                    <a:pt x="23752" y="4282"/>
                    <a:pt x="23563" y="4399"/>
                    <a:pt x="23373" y="4507"/>
                  </a:cubicBezTo>
                  <a:lnTo>
                    <a:pt x="38697" y="2587"/>
                  </a:lnTo>
                  <a:lnTo>
                    <a:pt x="38661" y="2317"/>
                  </a:lnTo>
                  <a:lnTo>
                    <a:pt x="38372" y="0"/>
                  </a:lnTo>
                  <a:close/>
                  <a:moveTo>
                    <a:pt x="12593" y="3236"/>
                  </a:moveTo>
                  <a:lnTo>
                    <a:pt x="0" y="4805"/>
                  </a:lnTo>
                  <a:lnTo>
                    <a:pt x="298" y="7121"/>
                  </a:lnTo>
                  <a:lnTo>
                    <a:pt x="325" y="7392"/>
                  </a:lnTo>
                  <a:lnTo>
                    <a:pt x="15423" y="5499"/>
                  </a:lnTo>
                  <a:cubicBezTo>
                    <a:pt x="15207" y="5445"/>
                    <a:pt x="14999" y="5381"/>
                    <a:pt x="14792" y="5300"/>
                  </a:cubicBezTo>
                  <a:cubicBezTo>
                    <a:pt x="13458" y="4814"/>
                    <a:pt x="12728" y="4129"/>
                    <a:pt x="12593" y="3236"/>
                  </a:cubicBezTo>
                  <a:close/>
                </a:path>
              </a:pathLst>
            </a:custGeom>
            <a:solidFill>
              <a:srgbClr val="D767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764232" y="3683976"/>
              <a:ext cx="634963" cy="189034"/>
            </a:xfrm>
            <a:custGeom>
              <a:avLst/>
              <a:gdLst/>
              <a:ahLst/>
              <a:cxnLst/>
              <a:rect l="l" t="t" r="r" b="b"/>
              <a:pathLst>
                <a:path w="13053" h="3886" extrusionOk="0">
                  <a:moveTo>
                    <a:pt x="12963" y="1"/>
                  </a:moveTo>
                  <a:lnTo>
                    <a:pt x="1" y="1623"/>
                  </a:lnTo>
                  <a:cubicBezTo>
                    <a:pt x="136" y="2516"/>
                    <a:pt x="866" y="3201"/>
                    <a:pt x="2200" y="3687"/>
                  </a:cubicBezTo>
                  <a:cubicBezTo>
                    <a:pt x="2407" y="3768"/>
                    <a:pt x="2615" y="3832"/>
                    <a:pt x="2831" y="3886"/>
                  </a:cubicBezTo>
                  <a:lnTo>
                    <a:pt x="10781" y="2894"/>
                  </a:lnTo>
                  <a:cubicBezTo>
                    <a:pt x="10971" y="2786"/>
                    <a:pt x="11160" y="2669"/>
                    <a:pt x="11340" y="2543"/>
                  </a:cubicBezTo>
                  <a:cubicBezTo>
                    <a:pt x="12512" y="1740"/>
                    <a:pt x="13053" y="893"/>
                    <a:pt x="12963" y="1"/>
                  </a:cubicBezTo>
                  <a:close/>
                </a:path>
              </a:pathLst>
            </a:custGeom>
            <a:solidFill>
              <a:srgbClr val="C2BC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58540" y="3565575"/>
              <a:ext cx="636277" cy="197401"/>
            </a:xfrm>
            <a:custGeom>
              <a:avLst/>
              <a:gdLst/>
              <a:ahLst/>
              <a:cxnLst/>
              <a:rect l="l" t="t" r="r" b="b"/>
              <a:pathLst>
                <a:path w="13080" h="4058" extrusionOk="0">
                  <a:moveTo>
                    <a:pt x="9997" y="1"/>
                  </a:moveTo>
                  <a:lnTo>
                    <a:pt x="2506" y="938"/>
                  </a:lnTo>
                  <a:cubicBezTo>
                    <a:pt x="2227" y="1092"/>
                    <a:pt x="1966" y="1245"/>
                    <a:pt x="1722" y="1407"/>
                  </a:cubicBezTo>
                  <a:cubicBezTo>
                    <a:pt x="532" y="2218"/>
                    <a:pt x="0" y="3093"/>
                    <a:pt x="118" y="4012"/>
                  </a:cubicBezTo>
                  <a:cubicBezTo>
                    <a:pt x="118" y="4030"/>
                    <a:pt x="118" y="4039"/>
                    <a:pt x="118" y="4057"/>
                  </a:cubicBezTo>
                  <a:lnTo>
                    <a:pt x="13080" y="2435"/>
                  </a:lnTo>
                  <a:cubicBezTo>
                    <a:pt x="13071" y="2417"/>
                    <a:pt x="13071" y="2408"/>
                    <a:pt x="13071" y="2390"/>
                  </a:cubicBezTo>
                  <a:cubicBezTo>
                    <a:pt x="12953" y="1470"/>
                    <a:pt x="12223" y="758"/>
                    <a:pt x="10871" y="262"/>
                  </a:cubicBezTo>
                  <a:cubicBezTo>
                    <a:pt x="10583" y="172"/>
                    <a:pt x="10294" y="82"/>
                    <a:pt x="99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130639" y="3466487"/>
              <a:ext cx="1892096" cy="377145"/>
            </a:xfrm>
            <a:custGeom>
              <a:avLst/>
              <a:gdLst/>
              <a:ahLst/>
              <a:cxnLst/>
              <a:rect l="l" t="t" r="r" b="b"/>
              <a:pathLst>
                <a:path w="38896" h="7753" extrusionOk="0">
                  <a:moveTo>
                    <a:pt x="38526" y="1"/>
                  </a:moveTo>
                  <a:lnTo>
                    <a:pt x="22896" y="1957"/>
                  </a:lnTo>
                  <a:lnTo>
                    <a:pt x="22878" y="2110"/>
                  </a:lnTo>
                  <a:cubicBezTo>
                    <a:pt x="23175" y="2191"/>
                    <a:pt x="23464" y="2281"/>
                    <a:pt x="23752" y="2371"/>
                  </a:cubicBezTo>
                  <a:cubicBezTo>
                    <a:pt x="25068" y="2858"/>
                    <a:pt x="25789" y="3552"/>
                    <a:pt x="25907" y="4481"/>
                  </a:cubicBezTo>
                  <a:lnTo>
                    <a:pt x="25916" y="4553"/>
                  </a:lnTo>
                  <a:lnTo>
                    <a:pt x="38896" y="2930"/>
                  </a:lnTo>
                  <a:lnTo>
                    <a:pt x="38526" y="1"/>
                  </a:lnTo>
                  <a:close/>
                  <a:moveTo>
                    <a:pt x="15405" y="2903"/>
                  </a:moveTo>
                  <a:lnTo>
                    <a:pt x="1" y="4823"/>
                  </a:lnTo>
                  <a:lnTo>
                    <a:pt x="370" y="7753"/>
                  </a:lnTo>
                  <a:lnTo>
                    <a:pt x="13035" y="6166"/>
                  </a:lnTo>
                  <a:lnTo>
                    <a:pt x="13107" y="6121"/>
                  </a:lnTo>
                  <a:lnTo>
                    <a:pt x="13098" y="6040"/>
                  </a:lnTo>
                  <a:cubicBezTo>
                    <a:pt x="12990" y="5157"/>
                    <a:pt x="13521" y="4300"/>
                    <a:pt x="14675" y="3507"/>
                  </a:cubicBezTo>
                  <a:cubicBezTo>
                    <a:pt x="14910" y="3354"/>
                    <a:pt x="15171" y="3192"/>
                    <a:pt x="15450" y="3047"/>
                  </a:cubicBezTo>
                  <a:lnTo>
                    <a:pt x="15405" y="2903"/>
                  </a:lnTo>
                  <a:close/>
                </a:path>
              </a:pathLst>
            </a:custGeom>
            <a:solidFill>
              <a:srgbClr val="EE8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8992842" y="3474999"/>
              <a:ext cx="35997" cy="141362"/>
            </a:xfrm>
            <a:custGeom>
              <a:avLst/>
              <a:gdLst/>
              <a:ahLst/>
              <a:cxnLst/>
              <a:rect l="l" t="t" r="r" b="b"/>
              <a:pathLst>
                <a:path w="740" h="2906" extrusionOk="0">
                  <a:moveTo>
                    <a:pt x="218" y="0"/>
                  </a:moveTo>
                  <a:cubicBezTo>
                    <a:pt x="203" y="0"/>
                    <a:pt x="187" y="2"/>
                    <a:pt x="172" y="6"/>
                  </a:cubicBezTo>
                  <a:cubicBezTo>
                    <a:pt x="73" y="24"/>
                    <a:pt x="1" y="123"/>
                    <a:pt x="19" y="231"/>
                  </a:cubicBezTo>
                  <a:cubicBezTo>
                    <a:pt x="91" y="637"/>
                    <a:pt x="163" y="1052"/>
                    <a:pt x="217" y="1466"/>
                  </a:cubicBezTo>
                  <a:cubicBezTo>
                    <a:pt x="271" y="1881"/>
                    <a:pt x="334" y="2296"/>
                    <a:pt x="334" y="2710"/>
                  </a:cubicBezTo>
                  <a:cubicBezTo>
                    <a:pt x="334" y="2728"/>
                    <a:pt x="334" y="2746"/>
                    <a:pt x="334" y="2764"/>
                  </a:cubicBezTo>
                  <a:cubicBezTo>
                    <a:pt x="357" y="2848"/>
                    <a:pt x="437" y="2906"/>
                    <a:pt x="527" y="2906"/>
                  </a:cubicBezTo>
                  <a:cubicBezTo>
                    <a:pt x="543" y="2906"/>
                    <a:pt x="561" y="2904"/>
                    <a:pt x="578" y="2899"/>
                  </a:cubicBezTo>
                  <a:cubicBezTo>
                    <a:pt x="677" y="2872"/>
                    <a:pt x="740" y="2764"/>
                    <a:pt x="713" y="2665"/>
                  </a:cubicBezTo>
                  <a:cubicBezTo>
                    <a:pt x="614" y="2259"/>
                    <a:pt x="569" y="1845"/>
                    <a:pt x="523" y="1430"/>
                  </a:cubicBezTo>
                  <a:cubicBezTo>
                    <a:pt x="469" y="1016"/>
                    <a:pt x="433" y="601"/>
                    <a:pt x="406" y="177"/>
                  </a:cubicBezTo>
                  <a:cubicBezTo>
                    <a:pt x="406" y="168"/>
                    <a:pt x="406" y="168"/>
                    <a:pt x="397" y="159"/>
                  </a:cubicBezTo>
                  <a:cubicBezTo>
                    <a:pt x="382" y="67"/>
                    <a:pt x="307" y="0"/>
                    <a:pt x="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8234282" y="3461525"/>
              <a:ext cx="850704" cy="234469"/>
            </a:xfrm>
            <a:custGeom>
              <a:avLst/>
              <a:gdLst/>
              <a:ahLst/>
              <a:cxnLst/>
              <a:rect l="l" t="t" r="r" b="b"/>
              <a:pathLst>
                <a:path w="17488" h="4820" extrusionOk="0">
                  <a:moveTo>
                    <a:pt x="15781" y="1"/>
                  </a:moveTo>
                  <a:cubicBezTo>
                    <a:pt x="15770" y="1"/>
                    <a:pt x="15759" y="2"/>
                    <a:pt x="15748" y="4"/>
                  </a:cubicBezTo>
                  <a:lnTo>
                    <a:pt x="190" y="1951"/>
                  </a:lnTo>
                  <a:cubicBezTo>
                    <a:pt x="118" y="1960"/>
                    <a:pt x="55" y="2005"/>
                    <a:pt x="28" y="2086"/>
                  </a:cubicBezTo>
                  <a:cubicBezTo>
                    <a:pt x="1" y="2185"/>
                    <a:pt x="55" y="2293"/>
                    <a:pt x="163" y="2329"/>
                  </a:cubicBezTo>
                  <a:cubicBezTo>
                    <a:pt x="334" y="2356"/>
                    <a:pt x="505" y="2401"/>
                    <a:pt x="668" y="2437"/>
                  </a:cubicBezTo>
                  <a:cubicBezTo>
                    <a:pt x="839" y="2473"/>
                    <a:pt x="1010" y="2509"/>
                    <a:pt x="1172" y="2564"/>
                  </a:cubicBezTo>
                  <a:cubicBezTo>
                    <a:pt x="1488" y="2672"/>
                    <a:pt x="1812" y="2807"/>
                    <a:pt x="2101" y="2987"/>
                  </a:cubicBezTo>
                  <a:cubicBezTo>
                    <a:pt x="2245" y="3077"/>
                    <a:pt x="2380" y="3176"/>
                    <a:pt x="2506" y="3294"/>
                  </a:cubicBezTo>
                  <a:cubicBezTo>
                    <a:pt x="2642" y="3393"/>
                    <a:pt x="2750" y="3528"/>
                    <a:pt x="2849" y="3663"/>
                  </a:cubicBezTo>
                  <a:cubicBezTo>
                    <a:pt x="3038" y="3934"/>
                    <a:pt x="3137" y="4267"/>
                    <a:pt x="3101" y="4592"/>
                  </a:cubicBezTo>
                  <a:cubicBezTo>
                    <a:pt x="3101" y="4628"/>
                    <a:pt x="3101" y="4655"/>
                    <a:pt x="3110" y="4682"/>
                  </a:cubicBezTo>
                  <a:cubicBezTo>
                    <a:pt x="3139" y="4767"/>
                    <a:pt x="3218" y="4819"/>
                    <a:pt x="3304" y="4819"/>
                  </a:cubicBezTo>
                  <a:cubicBezTo>
                    <a:pt x="3326" y="4819"/>
                    <a:pt x="3349" y="4816"/>
                    <a:pt x="3372" y="4808"/>
                  </a:cubicBezTo>
                  <a:cubicBezTo>
                    <a:pt x="3471" y="4772"/>
                    <a:pt x="3525" y="4655"/>
                    <a:pt x="3489" y="4547"/>
                  </a:cubicBezTo>
                  <a:cubicBezTo>
                    <a:pt x="3426" y="4366"/>
                    <a:pt x="3372" y="4186"/>
                    <a:pt x="3282" y="4024"/>
                  </a:cubicBezTo>
                  <a:cubicBezTo>
                    <a:pt x="3201" y="3853"/>
                    <a:pt x="3101" y="3699"/>
                    <a:pt x="2984" y="3555"/>
                  </a:cubicBezTo>
                  <a:cubicBezTo>
                    <a:pt x="2768" y="3276"/>
                    <a:pt x="2497" y="3032"/>
                    <a:pt x="2200" y="2834"/>
                  </a:cubicBezTo>
                  <a:cubicBezTo>
                    <a:pt x="1903" y="2645"/>
                    <a:pt x="1578" y="2482"/>
                    <a:pt x="1254" y="2338"/>
                  </a:cubicBezTo>
                  <a:cubicBezTo>
                    <a:pt x="1170" y="2301"/>
                    <a:pt x="1086" y="2267"/>
                    <a:pt x="1002" y="2233"/>
                  </a:cubicBezTo>
                  <a:lnTo>
                    <a:pt x="1002" y="2233"/>
                  </a:lnTo>
                  <a:lnTo>
                    <a:pt x="15600" y="406"/>
                  </a:lnTo>
                  <a:lnTo>
                    <a:pt x="15600" y="406"/>
                  </a:lnTo>
                  <a:lnTo>
                    <a:pt x="15613" y="508"/>
                  </a:lnTo>
                  <a:lnTo>
                    <a:pt x="15667" y="617"/>
                  </a:lnTo>
                  <a:cubicBezTo>
                    <a:pt x="15686" y="660"/>
                    <a:pt x="15726" y="687"/>
                    <a:pt x="15770" y="687"/>
                  </a:cubicBezTo>
                  <a:cubicBezTo>
                    <a:pt x="15790" y="687"/>
                    <a:pt x="15810" y="682"/>
                    <a:pt x="15829" y="671"/>
                  </a:cubicBezTo>
                  <a:cubicBezTo>
                    <a:pt x="16009" y="589"/>
                    <a:pt x="16199" y="553"/>
                    <a:pt x="16388" y="526"/>
                  </a:cubicBezTo>
                  <a:cubicBezTo>
                    <a:pt x="16483" y="517"/>
                    <a:pt x="16577" y="511"/>
                    <a:pt x="16673" y="511"/>
                  </a:cubicBezTo>
                  <a:cubicBezTo>
                    <a:pt x="16710" y="511"/>
                    <a:pt x="16747" y="512"/>
                    <a:pt x="16784" y="514"/>
                  </a:cubicBezTo>
                  <a:lnTo>
                    <a:pt x="16784" y="514"/>
                  </a:lnTo>
                  <a:cubicBezTo>
                    <a:pt x="16865" y="872"/>
                    <a:pt x="16927" y="1235"/>
                    <a:pt x="16983" y="1599"/>
                  </a:cubicBezTo>
                  <a:cubicBezTo>
                    <a:pt x="17037" y="2005"/>
                    <a:pt x="17109" y="2419"/>
                    <a:pt x="17064" y="2843"/>
                  </a:cubicBezTo>
                  <a:cubicBezTo>
                    <a:pt x="17055" y="2879"/>
                    <a:pt x="17064" y="2906"/>
                    <a:pt x="17073" y="2933"/>
                  </a:cubicBezTo>
                  <a:cubicBezTo>
                    <a:pt x="17100" y="3015"/>
                    <a:pt x="17175" y="3066"/>
                    <a:pt x="17252" y="3066"/>
                  </a:cubicBezTo>
                  <a:cubicBezTo>
                    <a:pt x="17277" y="3066"/>
                    <a:pt x="17301" y="3061"/>
                    <a:pt x="17325" y="3050"/>
                  </a:cubicBezTo>
                  <a:cubicBezTo>
                    <a:pt x="17433" y="3014"/>
                    <a:pt x="17488" y="2897"/>
                    <a:pt x="17442" y="2798"/>
                  </a:cubicBezTo>
                  <a:cubicBezTo>
                    <a:pt x="17298" y="2392"/>
                    <a:pt x="17262" y="1978"/>
                    <a:pt x="17217" y="1563"/>
                  </a:cubicBezTo>
                  <a:cubicBezTo>
                    <a:pt x="17172" y="1148"/>
                    <a:pt x="17145" y="734"/>
                    <a:pt x="17136" y="319"/>
                  </a:cubicBezTo>
                  <a:cubicBezTo>
                    <a:pt x="17136" y="220"/>
                    <a:pt x="17055" y="148"/>
                    <a:pt x="16965" y="148"/>
                  </a:cubicBezTo>
                  <a:lnTo>
                    <a:pt x="16920" y="148"/>
                  </a:lnTo>
                  <a:cubicBezTo>
                    <a:pt x="16739" y="229"/>
                    <a:pt x="16550" y="265"/>
                    <a:pt x="16361" y="292"/>
                  </a:cubicBezTo>
                  <a:cubicBezTo>
                    <a:pt x="16260" y="307"/>
                    <a:pt x="16158" y="316"/>
                    <a:pt x="16056" y="316"/>
                  </a:cubicBezTo>
                  <a:cubicBezTo>
                    <a:pt x="16031" y="316"/>
                    <a:pt x="16007" y="315"/>
                    <a:pt x="15983" y="314"/>
                  </a:cubicBezTo>
                  <a:lnTo>
                    <a:pt x="15983" y="314"/>
                  </a:lnTo>
                  <a:lnTo>
                    <a:pt x="15964" y="166"/>
                  </a:lnTo>
                  <a:cubicBezTo>
                    <a:pt x="15948" y="69"/>
                    <a:pt x="15874" y="1"/>
                    <a:pt x="157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9007776" y="3586979"/>
              <a:ext cx="90772" cy="141168"/>
            </a:xfrm>
            <a:custGeom>
              <a:avLst/>
              <a:gdLst/>
              <a:ahLst/>
              <a:cxnLst/>
              <a:rect l="l" t="t" r="r" b="b"/>
              <a:pathLst>
                <a:path w="1866" h="2902" extrusionOk="0">
                  <a:moveTo>
                    <a:pt x="1344" y="0"/>
                  </a:moveTo>
                  <a:cubicBezTo>
                    <a:pt x="1323" y="0"/>
                    <a:pt x="1301" y="4"/>
                    <a:pt x="1280" y="12"/>
                  </a:cubicBezTo>
                  <a:cubicBezTo>
                    <a:pt x="1172" y="48"/>
                    <a:pt x="1118" y="165"/>
                    <a:pt x="1163" y="264"/>
                  </a:cubicBezTo>
                  <a:cubicBezTo>
                    <a:pt x="1298" y="643"/>
                    <a:pt x="1334" y="1030"/>
                    <a:pt x="1379" y="1409"/>
                  </a:cubicBezTo>
                  <a:cubicBezTo>
                    <a:pt x="1397" y="1607"/>
                    <a:pt x="1415" y="1796"/>
                    <a:pt x="1424" y="1995"/>
                  </a:cubicBezTo>
                  <a:cubicBezTo>
                    <a:pt x="1438" y="2136"/>
                    <a:pt x="1446" y="2283"/>
                    <a:pt x="1450" y="2430"/>
                  </a:cubicBezTo>
                  <a:lnTo>
                    <a:pt x="1450" y="2430"/>
                  </a:lnTo>
                  <a:cubicBezTo>
                    <a:pt x="1414" y="2442"/>
                    <a:pt x="1379" y="2453"/>
                    <a:pt x="1343" y="2463"/>
                  </a:cubicBezTo>
                  <a:cubicBezTo>
                    <a:pt x="1244" y="2481"/>
                    <a:pt x="1154" y="2499"/>
                    <a:pt x="1055" y="2508"/>
                  </a:cubicBezTo>
                  <a:cubicBezTo>
                    <a:pt x="960" y="2517"/>
                    <a:pt x="865" y="2524"/>
                    <a:pt x="770" y="2524"/>
                  </a:cubicBezTo>
                  <a:cubicBezTo>
                    <a:pt x="738" y="2524"/>
                    <a:pt x="705" y="2523"/>
                    <a:pt x="673" y="2522"/>
                  </a:cubicBezTo>
                  <a:lnTo>
                    <a:pt x="673" y="2522"/>
                  </a:lnTo>
                  <a:cubicBezTo>
                    <a:pt x="626" y="2191"/>
                    <a:pt x="579" y="1854"/>
                    <a:pt x="532" y="1517"/>
                  </a:cubicBezTo>
                  <a:cubicBezTo>
                    <a:pt x="478" y="1138"/>
                    <a:pt x="433" y="751"/>
                    <a:pt x="406" y="363"/>
                  </a:cubicBezTo>
                  <a:cubicBezTo>
                    <a:pt x="406" y="354"/>
                    <a:pt x="406" y="345"/>
                    <a:pt x="406" y="345"/>
                  </a:cubicBezTo>
                  <a:cubicBezTo>
                    <a:pt x="390" y="248"/>
                    <a:pt x="308" y="180"/>
                    <a:pt x="214" y="180"/>
                  </a:cubicBezTo>
                  <a:cubicBezTo>
                    <a:pt x="203" y="180"/>
                    <a:pt x="192" y="181"/>
                    <a:pt x="180" y="183"/>
                  </a:cubicBezTo>
                  <a:cubicBezTo>
                    <a:pt x="72" y="201"/>
                    <a:pt x="0" y="300"/>
                    <a:pt x="27" y="408"/>
                  </a:cubicBezTo>
                  <a:cubicBezTo>
                    <a:pt x="90" y="796"/>
                    <a:pt x="144" y="1174"/>
                    <a:pt x="189" y="1562"/>
                  </a:cubicBezTo>
                  <a:cubicBezTo>
                    <a:pt x="234" y="1950"/>
                    <a:pt x="280" y="2337"/>
                    <a:pt x="316" y="2716"/>
                  </a:cubicBezTo>
                  <a:lnTo>
                    <a:pt x="316" y="2770"/>
                  </a:lnTo>
                  <a:cubicBezTo>
                    <a:pt x="316" y="2779"/>
                    <a:pt x="325" y="2797"/>
                    <a:pt x="334" y="2815"/>
                  </a:cubicBezTo>
                  <a:cubicBezTo>
                    <a:pt x="353" y="2868"/>
                    <a:pt x="407" y="2901"/>
                    <a:pt x="466" y="2901"/>
                  </a:cubicBezTo>
                  <a:cubicBezTo>
                    <a:pt x="488" y="2901"/>
                    <a:pt x="510" y="2897"/>
                    <a:pt x="532" y="2887"/>
                  </a:cubicBezTo>
                  <a:cubicBezTo>
                    <a:pt x="712" y="2806"/>
                    <a:pt x="902" y="2770"/>
                    <a:pt x="1091" y="2734"/>
                  </a:cubicBezTo>
                  <a:cubicBezTo>
                    <a:pt x="1181" y="2725"/>
                    <a:pt x="1280" y="2716"/>
                    <a:pt x="1370" y="2716"/>
                  </a:cubicBezTo>
                  <a:cubicBezTo>
                    <a:pt x="1469" y="2716"/>
                    <a:pt x="1569" y="2725"/>
                    <a:pt x="1668" y="2743"/>
                  </a:cubicBezTo>
                  <a:cubicBezTo>
                    <a:pt x="1677" y="2747"/>
                    <a:pt x="1688" y="2750"/>
                    <a:pt x="1700" y="2750"/>
                  </a:cubicBezTo>
                  <a:cubicBezTo>
                    <a:pt x="1713" y="2750"/>
                    <a:pt x="1726" y="2747"/>
                    <a:pt x="1740" y="2743"/>
                  </a:cubicBezTo>
                  <a:cubicBezTo>
                    <a:pt x="1812" y="2725"/>
                    <a:pt x="1866" y="2644"/>
                    <a:pt x="1839" y="2563"/>
                  </a:cubicBezTo>
                  <a:lnTo>
                    <a:pt x="1830" y="2526"/>
                  </a:lnTo>
                  <a:cubicBezTo>
                    <a:pt x="1785" y="2337"/>
                    <a:pt x="1749" y="2148"/>
                    <a:pt x="1713" y="1959"/>
                  </a:cubicBezTo>
                  <a:cubicBezTo>
                    <a:pt x="1677" y="1769"/>
                    <a:pt x="1641" y="1580"/>
                    <a:pt x="1614" y="1382"/>
                  </a:cubicBezTo>
                  <a:cubicBezTo>
                    <a:pt x="1560" y="1003"/>
                    <a:pt x="1505" y="616"/>
                    <a:pt x="1541" y="219"/>
                  </a:cubicBezTo>
                  <a:cubicBezTo>
                    <a:pt x="1551" y="192"/>
                    <a:pt x="1541" y="156"/>
                    <a:pt x="1532" y="129"/>
                  </a:cubicBezTo>
                  <a:cubicBezTo>
                    <a:pt x="1504" y="51"/>
                    <a:pt x="1425" y="0"/>
                    <a:pt x="13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9050291" y="3487988"/>
              <a:ext cx="305685" cy="86102"/>
            </a:xfrm>
            <a:custGeom>
              <a:avLst/>
              <a:gdLst/>
              <a:ahLst/>
              <a:cxnLst/>
              <a:rect l="l" t="t" r="r" b="b"/>
              <a:pathLst>
                <a:path w="6284" h="1770" extrusionOk="0">
                  <a:moveTo>
                    <a:pt x="208" y="0"/>
                  </a:moveTo>
                  <a:cubicBezTo>
                    <a:pt x="100" y="0"/>
                    <a:pt x="9" y="82"/>
                    <a:pt x="0" y="190"/>
                  </a:cubicBezTo>
                  <a:cubicBezTo>
                    <a:pt x="0" y="298"/>
                    <a:pt x="82" y="388"/>
                    <a:pt x="190" y="388"/>
                  </a:cubicBezTo>
                  <a:cubicBezTo>
                    <a:pt x="1172" y="442"/>
                    <a:pt x="2137" y="613"/>
                    <a:pt x="3101" y="767"/>
                  </a:cubicBezTo>
                  <a:cubicBezTo>
                    <a:pt x="3588" y="848"/>
                    <a:pt x="4066" y="938"/>
                    <a:pt x="4552" y="1019"/>
                  </a:cubicBezTo>
                  <a:cubicBezTo>
                    <a:pt x="4982" y="1100"/>
                    <a:pt x="5412" y="1189"/>
                    <a:pt x="5849" y="1278"/>
                  </a:cubicBezTo>
                  <a:lnTo>
                    <a:pt x="5849" y="1278"/>
                  </a:lnTo>
                  <a:lnTo>
                    <a:pt x="5887" y="1605"/>
                  </a:lnTo>
                  <a:cubicBezTo>
                    <a:pt x="5903" y="1695"/>
                    <a:pt x="5978" y="1770"/>
                    <a:pt x="6073" y="1770"/>
                  </a:cubicBezTo>
                  <a:cubicBezTo>
                    <a:pt x="6083" y="1770"/>
                    <a:pt x="6093" y="1769"/>
                    <a:pt x="6103" y="1767"/>
                  </a:cubicBezTo>
                  <a:cubicBezTo>
                    <a:pt x="6211" y="1758"/>
                    <a:pt x="6283" y="1659"/>
                    <a:pt x="6274" y="1551"/>
                  </a:cubicBezTo>
                  <a:lnTo>
                    <a:pt x="6211" y="1091"/>
                  </a:lnTo>
                  <a:lnTo>
                    <a:pt x="6211" y="1082"/>
                  </a:lnTo>
                  <a:cubicBezTo>
                    <a:pt x="6202" y="1001"/>
                    <a:pt x="6139" y="929"/>
                    <a:pt x="6049" y="920"/>
                  </a:cubicBezTo>
                  <a:cubicBezTo>
                    <a:pt x="5562" y="875"/>
                    <a:pt x="5075" y="812"/>
                    <a:pt x="4589" y="749"/>
                  </a:cubicBezTo>
                  <a:cubicBezTo>
                    <a:pt x="4111" y="685"/>
                    <a:pt x="3624" y="622"/>
                    <a:pt x="3137" y="550"/>
                  </a:cubicBezTo>
                  <a:cubicBezTo>
                    <a:pt x="2173" y="397"/>
                    <a:pt x="1199" y="262"/>
                    <a:pt x="244" y="9"/>
                  </a:cubicBezTo>
                  <a:cubicBezTo>
                    <a:pt x="235" y="0"/>
                    <a:pt x="217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9073980" y="3552587"/>
              <a:ext cx="283308" cy="148610"/>
            </a:xfrm>
            <a:custGeom>
              <a:avLst/>
              <a:gdLst/>
              <a:ahLst/>
              <a:cxnLst/>
              <a:rect l="l" t="t" r="r" b="b"/>
              <a:pathLst>
                <a:path w="5824" h="3055" extrusionOk="0">
                  <a:moveTo>
                    <a:pt x="5588" y="1"/>
                  </a:moveTo>
                  <a:cubicBezTo>
                    <a:pt x="5570" y="1"/>
                    <a:pt x="5553" y="3"/>
                    <a:pt x="5535" y="6"/>
                  </a:cubicBezTo>
                  <a:cubicBezTo>
                    <a:pt x="5418" y="34"/>
                    <a:pt x="5336" y="160"/>
                    <a:pt x="5373" y="277"/>
                  </a:cubicBezTo>
                  <a:lnTo>
                    <a:pt x="5406" y="415"/>
                  </a:lnTo>
                  <a:lnTo>
                    <a:pt x="5406" y="415"/>
                  </a:lnTo>
                  <a:cubicBezTo>
                    <a:pt x="5013" y="613"/>
                    <a:pt x="4620" y="805"/>
                    <a:pt x="4228" y="989"/>
                  </a:cubicBezTo>
                  <a:cubicBezTo>
                    <a:pt x="3786" y="1196"/>
                    <a:pt x="3335" y="1395"/>
                    <a:pt x="2885" y="1584"/>
                  </a:cubicBezTo>
                  <a:cubicBezTo>
                    <a:pt x="2434" y="1773"/>
                    <a:pt x="1983" y="1972"/>
                    <a:pt x="1524" y="2152"/>
                  </a:cubicBezTo>
                  <a:cubicBezTo>
                    <a:pt x="1073" y="2332"/>
                    <a:pt x="613" y="2512"/>
                    <a:pt x="153" y="2675"/>
                  </a:cubicBezTo>
                  <a:cubicBezTo>
                    <a:pt x="144" y="2684"/>
                    <a:pt x="135" y="2684"/>
                    <a:pt x="126" y="2684"/>
                  </a:cubicBezTo>
                  <a:cubicBezTo>
                    <a:pt x="36" y="2738"/>
                    <a:pt x="0" y="2855"/>
                    <a:pt x="45" y="2945"/>
                  </a:cubicBezTo>
                  <a:cubicBezTo>
                    <a:pt x="77" y="3016"/>
                    <a:pt x="146" y="3054"/>
                    <a:pt x="219" y="3054"/>
                  </a:cubicBezTo>
                  <a:cubicBezTo>
                    <a:pt x="248" y="3054"/>
                    <a:pt x="278" y="3048"/>
                    <a:pt x="307" y="3035"/>
                  </a:cubicBezTo>
                  <a:cubicBezTo>
                    <a:pt x="748" y="2810"/>
                    <a:pt x="1190" y="2602"/>
                    <a:pt x="1632" y="2395"/>
                  </a:cubicBezTo>
                  <a:cubicBezTo>
                    <a:pt x="2073" y="2188"/>
                    <a:pt x="2524" y="1990"/>
                    <a:pt x="2975" y="1791"/>
                  </a:cubicBezTo>
                  <a:cubicBezTo>
                    <a:pt x="3416" y="1593"/>
                    <a:pt x="3876" y="1404"/>
                    <a:pt x="4327" y="1214"/>
                  </a:cubicBezTo>
                  <a:cubicBezTo>
                    <a:pt x="4778" y="1034"/>
                    <a:pt x="5237" y="854"/>
                    <a:pt x="5706" y="701"/>
                  </a:cubicBezTo>
                  <a:cubicBezTo>
                    <a:pt x="5769" y="674"/>
                    <a:pt x="5823" y="610"/>
                    <a:pt x="5823" y="529"/>
                  </a:cubicBezTo>
                  <a:lnTo>
                    <a:pt x="5823" y="493"/>
                  </a:lnTo>
                  <a:lnTo>
                    <a:pt x="5814" y="223"/>
                  </a:lnTo>
                  <a:cubicBezTo>
                    <a:pt x="5814" y="205"/>
                    <a:pt x="5814" y="187"/>
                    <a:pt x="5805" y="169"/>
                  </a:cubicBezTo>
                  <a:cubicBezTo>
                    <a:pt x="5782" y="68"/>
                    <a:pt x="5692" y="1"/>
                    <a:pt x="5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051300" y="3556236"/>
              <a:ext cx="1992937" cy="418201"/>
            </a:xfrm>
            <a:custGeom>
              <a:avLst/>
              <a:gdLst/>
              <a:ahLst/>
              <a:cxnLst/>
              <a:rect l="l" t="t" r="r" b="b"/>
              <a:pathLst>
                <a:path w="40969" h="8597" extrusionOk="0">
                  <a:moveTo>
                    <a:pt x="24542" y="1"/>
                  </a:moveTo>
                  <a:cubicBezTo>
                    <a:pt x="24531" y="1"/>
                    <a:pt x="24520" y="2"/>
                    <a:pt x="24509" y="4"/>
                  </a:cubicBezTo>
                  <a:lnTo>
                    <a:pt x="18812" y="761"/>
                  </a:lnTo>
                  <a:lnTo>
                    <a:pt x="15964" y="1130"/>
                  </a:lnTo>
                  <a:lnTo>
                    <a:pt x="13115" y="1491"/>
                  </a:lnTo>
                  <a:cubicBezTo>
                    <a:pt x="11213" y="1734"/>
                    <a:pt x="9311" y="1978"/>
                    <a:pt x="7409" y="2203"/>
                  </a:cubicBezTo>
                  <a:cubicBezTo>
                    <a:pt x="5508" y="2437"/>
                    <a:pt x="3606" y="2654"/>
                    <a:pt x="1695" y="2861"/>
                  </a:cubicBezTo>
                  <a:cubicBezTo>
                    <a:pt x="1586" y="2870"/>
                    <a:pt x="1514" y="2969"/>
                    <a:pt x="1532" y="3068"/>
                  </a:cubicBezTo>
                  <a:lnTo>
                    <a:pt x="1532" y="3077"/>
                  </a:lnTo>
                  <a:lnTo>
                    <a:pt x="1544" y="3172"/>
                  </a:lnTo>
                  <a:lnTo>
                    <a:pt x="1544" y="3172"/>
                  </a:lnTo>
                  <a:lnTo>
                    <a:pt x="171" y="3339"/>
                  </a:lnTo>
                  <a:cubicBezTo>
                    <a:pt x="72" y="3357"/>
                    <a:pt x="0" y="3438"/>
                    <a:pt x="9" y="3537"/>
                  </a:cubicBezTo>
                  <a:lnTo>
                    <a:pt x="9" y="3555"/>
                  </a:lnTo>
                  <a:cubicBezTo>
                    <a:pt x="36" y="4366"/>
                    <a:pt x="117" y="5169"/>
                    <a:pt x="216" y="5962"/>
                  </a:cubicBezTo>
                  <a:cubicBezTo>
                    <a:pt x="316" y="6764"/>
                    <a:pt x="433" y="7557"/>
                    <a:pt x="604" y="8350"/>
                  </a:cubicBezTo>
                  <a:lnTo>
                    <a:pt x="613" y="8368"/>
                  </a:lnTo>
                  <a:cubicBezTo>
                    <a:pt x="630" y="8461"/>
                    <a:pt x="710" y="8523"/>
                    <a:pt x="802" y="8523"/>
                  </a:cubicBezTo>
                  <a:cubicBezTo>
                    <a:pt x="808" y="8523"/>
                    <a:pt x="814" y="8522"/>
                    <a:pt x="820" y="8522"/>
                  </a:cubicBezTo>
                  <a:lnTo>
                    <a:pt x="2189" y="8348"/>
                  </a:lnTo>
                  <a:lnTo>
                    <a:pt x="2189" y="8348"/>
                  </a:lnTo>
                  <a:lnTo>
                    <a:pt x="2199" y="8423"/>
                  </a:lnTo>
                  <a:lnTo>
                    <a:pt x="2199" y="8432"/>
                  </a:lnTo>
                  <a:lnTo>
                    <a:pt x="2199" y="8441"/>
                  </a:lnTo>
                  <a:cubicBezTo>
                    <a:pt x="2216" y="8529"/>
                    <a:pt x="2297" y="8597"/>
                    <a:pt x="2385" y="8597"/>
                  </a:cubicBezTo>
                  <a:cubicBezTo>
                    <a:pt x="2395" y="8597"/>
                    <a:pt x="2405" y="8596"/>
                    <a:pt x="2416" y="8594"/>
                  </a:cubicBezTo>
                  <a:cubicBezTo>
                    <a:pt x="5598" y="8089"/>
                    <a:pt x="8798" y="7701"/>
                    <a:pt x="11998" y="7305"/>
                  </a:cubicBezTo>
                  <a:lnTo>
                    <a:pt x="21588" y="6124"/>
                  </a:lnTo>
                  <a:lnTo>
                    <a:pt x="31188" y="4943"/>
                  </a:lnTo>
                  <a:lnTo>
                    <a:pt x="40779" y="3789"/>
                  </a:lnTo>
                  <a:lnTo>
                    <a:pt x="40788" y="3789"/>
                  </a:lnTo>
                  <a:cubicBezTo>
                    <a:pt x="40887" y="3780"/>
                    <a:pt x="40968" y="3681"/>
                    <a:pt x="40950" y="3573"/>
                  </a:cubicBezTo>
                  <a:lnTo>
                    <a:pt x="40914" y="3303"/>
                  </a:lnTo>
                  <a:cubicBezTo>
                    <a:pt x="40906" y="3201"/>
                    <a:pt x="40817" y="3131"/>
                    <a:pt x="40716" y="3131"/>
                  </a:cubicBezTo>
                  <a:cubicBezTo>
                    <a:pt x="40710" y="3131"/>
                    <a:pt x="40704" y="3131"/>
                    <a:pt x="40698" y="3131"/>
                  </a:cubicBezTo>
                  <a:cubicBezTo>
                    <a:pt x="40599" y="3149"/>
                    <a:pt x="40518" y="3249"/>
                    <a:pt x="40536" y="3348"/>
                  </a:cubicBezTo>
                  <a:lnTo>
                    <a:pt x="40544" y="3427"/>
                  </a:lnTo>
                  <a:lnTo>
                    <a:pt x="40544" y="3427"/>
                  </a:lnTo>
                  <a:lnTo>
                    <a:pt x="31152" y="4655"/>
                  </a:lnTo>
                  <a:lnTo>
                    <a:pt x="21561" y="5872"/>
                  </a:lnTo>
                  <a:lnTo>
                    <a:pt x="11971" y="7098"/>
                  </a:lnTo>
                  <a:cubicBezTo>
                    <a:pt x="8834" y="7495"/>
                    <a:pt x="5706" y="7893"/>
                    <a:pt x="2562" y="8188"/>
                  </a:cubicBezTo>
                  <a:lnTo>
                    <a:pt x="2562" y="8188"/>
                  </a:lnTo>
                  <a:lnTo>
                    <a:pt x="2551" y="8107"/>
                  </a:lnTo>
                  <a:cubicBezTo>
                    <a:pt x="2534" y="8005"/>
                    <a:pt x="2453" y="7935"/>
                    <a:pt x="2353" y="7935"/>
                  </a:cubicBezTo>
                  <a:cubicBezTo>
                    <a:pt x="2347" y="7935"/>
                    <a:pt x="2341" y="7935"/>
                    <a:pt x="2335" y="7936"/>
                  </a:cubicBezTo>
                  <a:lnTo>
                    <a:pt x="984" y="8108"/>
                  </a:lnTo>
                  <a:lnTo>
                    <a:pt x="984" y="8108"/>
                  </a:lnTo>
                  <a:cubicBezTo>
                    <a:pt x="950" y="7364"/>
                    <a:pt x="866" y="6627"/>
                    <a:pt x="775" y="5899"/>
                  </a:cubicBezTo>
                  <a:cubicBezTo>
                    <a:pt x="684" y="5161"/>
                    <a:pt x="578" y="4430"/>
                    <a:pt x="428" y="3701"/>
                  </a:cubicBezTo>
                  <a:lnTo>
                    <a:pt x="428" y="3701"/>
                  </a:lnTo>
                  <a:lnTo>
                    <a:pt x="1785" y="3528"/>
                  </a:lnTo>
                  <a:cubicBezTo>
                    <a:pt x="1884" y="3519"/>
                    <a:pt x="1965" y="3420"/>
                    <a:pt x="1947" y="3312"/>
                  </a:cubicBezTo>
                  <a:lnTo>
                    <a:pt x="1935" y="3213"/>
                  </a:lnTo>
                  <a:lnTo>
                    <a:pt x="1935" y="3213"/>
                  </a:lnTo>
                  <a:cubicBezTo>
                    <a:pt x="3766" y="2952"/>
                    <a:pt x="5606" y="2700"/>
                    <a:pt x="7437" y="2464"/>
                  </a:cubicBezTo>
                  <a:cubicBezTo>
                    <a:pt x="9338" y="2221"/>
                    <a:pt x="11240" y="1987"/>
                    <a:pt x="13142" y="1752"/>
                  </a:cubicBezTo>
                  <a:lnTo>
                    <a:pt x="16000" y="1401"/>
                  </a:lnTo>
                  <a:lnTo>
                    <a:pt x="18848" y="1058"/>
                  </a:lnTo>
                  <a:lnTo>
                    <a:pt x="24554" y="382"/>
                  </a:lnTo>
                  <a:lnTo>
                    <a:pt x="24563" y="382"/>
                  </a:lnTo>
                  <a:cubicBezTo>
                    <a:pt x="24671" y="373"/>
                    <a:pt x="24743" y="274"/>
                    <a:pt x="24725" y="166"/>
                  </a:cubicBezTo>
                  <a:cubicBezTo>
                    <a:pt x="24717" y="69"/>
                    <a:pt x="24637" y="1"/>
                    <a:pt x="245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753724" y="3601377"/>
              <a:ext cx="138152" cy="171960"/>
            </a:xfrm>
            <a:custGeom>
              <a:avLst/>
              <a:gdLst/>
              <a:ahLst/>
              <a:cxnLst/>
              <a:rect l="l" t="t" r="r" b="b"/>
              <a:pathLst>
                <a:path w="2840" h="3535" extrusionOk="0">
                  <a:moveTo>
                    <a:pt x="2624" y="1"/>
                  </a:moveTo>
                  <a:cubicBezTo>
                    <a:pt x="2587" y="1"/>
                    <a:pt x="2549" y="11"/>
                    <a:pt x="2515" y="31"/>
                  </a:cubicBezTo>
                  <a:lnTo>
                    <a:pt x="2065" y="329"/>
                  </a:lnTo>
                  <a:cubicBezTo>
                    <a:pt x="1920" y="428"/>
                    <a:pt x="1767" y="509"/>
                    <a:pt x="1623" y="626"/>
                  </a:cubicBezTo>
                  <a:cubicBezTo>
                    <a:pt x="1343" y="842"/>
                    <a:pt x="1064" y="1068"/>
                    <a:pt x="821" y="1338"/>
                  </a:cubicBezTo>
                  <a:cubicBezTo>
                    <a:pt x="577" y="1599"/>
                    <a:pt x="370" y="1897"/>
                    <a:pt x="217" y="2239"/>
                  </a:cubicBezTo>
                  <a:cubicBezTo>
                    <a:pt x="63" y="2582"/>
                    <a:pt x="0" y="2961"/>
                    <a:pt x="27" y="3339"/>
                  </a:cubicBezTo>
                  <a:lnTo>
                    <a:pt x="27" y="3348"/>
                  </a:lnTo>
                  <a:cubicBezTo>
                    <a:pt x="27" y="3357"/>
                    <a:pt x="27" y="3375"/>
                    <a:pt x="27" y="3384"/>
                  </a:cubicBezTo>
                  <a:cubicBezTo>
                    <a:pt x="51" y="3469"/>
                    <a:pt x="133" y="3534"/>
                    <a:pt x="224" y="3534"/>
                  </a:cubicBezTo>
                  <a:cubicBezTo>
                    <a:pt x="240" y="3534"/>
                    <a:pt x="255" y="3532"/>
                    <a:pt x="271" y="3528"/>
                  </a:cubicBezTo>
                  <a:cubicBezTo>
                    <a:pt x="370" y="3501"/>
                    <a:pt x="433" y="3393"/>
                    <a:pt x="415" y="3294"/>
                  </a:cubicBezTo>
                  <a:cubicBezTo>
                    <a:pt x="334" y="2979"/>
                    <a:pt x="361" y="2654"/>
                    <a:pt x="478" y="2348"/>
                  </a:cubicBezTo>
                  <a:cubicBezTo>
                    <a:pt x="595" y="2041"/>
                    <a:pt x="794" y="1762"/>
                    <a:pt x="1019" y="1518"/>
                  </a:cubicBezTo>
                  <a:cubicBezTo>
                    <a:pt x="1253" y="1275"/>
                    <a:pt x="1524" y="1059"/>
                    <a:pt x="1803" y="878"/>
                  </a:cubicBezTo>
                  <a:lnTo>
                    <a:pt x="1911" y="806"/>
                  </a:lnTo>
                  <a:lnTo>
                    <a:pt x="2019" y="743"/>
                  </a:lnTo>
                  <a:cubicBezTo>
                    <a:pt x="2092" y="698"/>
                    <a:pt x="2173" y="653"/>
                    <a:pt x="2245" y="617"/>
                  </a:cubicBezTo>
                  <a:cubicBezTo>
                    <a:pt x="2398" y="536"/>
                    <a:pt x="2542" y="455"/>
                    <a:pt x="2695" y="374"/>
                  </a:cubicBezTo>
                  <a:lnTo>
                    <a:pt x="2714" y="365"/>
                  </a:lnTo>
                  <a:cubicBezTo>
                    <a:pt x="2714" y="365"/>
                    <a:pt x="2723" y="365"/>
                    <a:pt x="2732" y="356"/>
                  </a:cubicBezTo>
                  <a:cubicBezTo>
                    <a:pt x="2822" y="301"/>
                    <a:pt x="2840" y="175"/>
                    <a:pt x="2786" y="85"/>
                  </a:cubicBezTo>
                  <a:cubicBezTo>
                    <a:pt x="2746" y="29"/>
                    <a:pt x="2686" y="1"/>
                    <a:pt x="26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8276797" y="3673322"/>
              <a:ext cx="127207" cy="161161"/>
            </a:xfrm>
            <a:custGeom>
              <a:avLst/>
              <a:gdLst/>
              <a:ahLst/>
              <a:cxnLst/>
              <a:rect l="l" t="t" r="r" b="b"/>
              <a:pathLst>
                <a:path w="2615" h="3313" extrusionOk="0">
                  <a:moveTo>
                    <a:pt x="2417" y="0"/>
                  </a:moveTo>
                  <a:cubicBezTo>
                    <a:pt x="2405" y="0"/>
                    <a:pt x="2393" y="1"/>
                    <a:pt x="2381" y="3"/>
                  </a:cubicBezTo>
                  <a:cubicBezTo>
                    <a:pt x="2272" y="30"/>
                    <a:pt x="2209" y="129"/>
                    <a:pt x="2227" y="238"/>
                  </a:cubicBezTo>
                  <a:cubicBezTo>
                    <a:pt x="2254" y="382"/>
                    <a:pt x="2272" y="526"/>
                    <a:pt x="2254" y="670"/>
                  </a:cubicBezTo>
                  <a:cubicBezTo>
                    <a:pt x="2245" y="815"/>
                    <a:pt x="2218" y="968"/>
                    <a:pt x="2155" y="1103"/>
                  </a:cubicBezTo>
                  <a:cubicBezTo>
                    <a:pt x="2056" y="1382"/>
                    <a:pt x="1876" y="1644"/>
                    <a:pt x="1668" y="1869"/>
                  </a:cubicBezTo>
                  <a:cubicBezTo>
                    <a:pt x="1461" y="2104"/>
                    <a:pt x="1218" y="2302"/>
                    <a:pt x="965" y="2473"/>
                  </a:cubicBezTo>
                  <a:cubicBezTo>
                    <a:pt x="830" y="2563"/>
                    <a:pt x="704" y="2653"/>
                    <a:pt x="569" y="2735"/>
                  </a:cubicBezTo>
                  <a:cubicBezTo>
                    <a:pt x="434" y="2807"/>
                    <a:pt x="298" y="2879"/>
                    <a:pt x="154" y="2942"/>
                  </a:cubicBezTo>
                  <a:cubicBezTo>
                    <a:pt x="145" y="2942"/>
                    <a:pt x="136" y="2951"/>
                    <a:pt x="127" y="2951"/>
                  </a:cubicBezTo>
                  <a:cubicBezTo>
                    <a:pt x="28" y="3005"/>
                    <a:pt x="1" y="3131"/>
                    <a:pt x="64" y="3221"/>
                  </a:cubicBezTo>
                  <a:cubicBezTo>
                    <a:pt x="99" y="3280"/>
                    <a:pt x="162" y="3312"/>
                    <a:pt x="226" y="3312"/>
                  </a:cubicBezTo>
                  <a:cubicBezTo>
                    <a:pt x="260" y="3312"/>
                    <a:pt x="294" y="3303"/>
                    <a:pt x="325" y="3284"/>
                  </a:cubicBezTo>
                  <a:lnTo>
                    <a:pt x="334" y="3284"/>
                  </a:lnTo>
                  <a:cubicBezTo>
                    <a:pt x="614" y="3104"/>
                    <a:pt x="875" y="2906"/>
                    <a:pt x="1128" y="2707"/>
                  </a:cubicBezTo>
                  <a:cubicBezTo>
                    <a:pt x="1389" y="2500"/>
                    <a:pt x="1632" y="2284"/>
                    <a:pt x="1849" y="2031"/>
                  </a:cubicBezTo>
                  <a:cubicBezTo>
                    <a:pt x="2065" y="1788"/>
                    <a:pt x="2263" y="1518"/>
                    <a:pt x="2399" y="1202"/>
                  </a:cubicBezTo>
                  <a:cubicBezTo>
                    <a:pt x="2543" y="896"/>
                    <a:pt x="2615" y="553"/>
                    <a:pt x="2615" y="193"/>
                  </a:cubicBezTo>
                  <a:cubicBezTo>
                    <a:pt x="2615" y="184"/>
                    <a:pt x="2615" y="166"/>
                    <a:pt x="2615" y="157"/>
                  </a:cubicBezTo>
                  <a:cubicBezTo>
                    <a:pt x="2591" y="61"/>
                    <a:pt x="2510" y="0"/>
                    <a:pt x="24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7126261" y="3708687"/>
              <a:ext cx="37311" cy="143746"/>
            </a:xfrm>
            <a:custGeom>
              <a:avLst/>
              <a:gdLst/>
              <a:ahLst/>
              <a:cxnLst/>
              <a:rect l="l" t="t" r="r" b="b"/>
              <a:pathLst>
                <a:path w="767" h="2955" extrusionOk="0">
                  <a:moveTo>
                    <a:pt x="226" y="1"/>
                  </a:moveTo>
                  <a:cubicBezTo>
                    <a:pt x="211" y="1"/>
                    <a:pt x="196" y="3"/>
                    <a:pt x="181" y="6"/>
                  </a:cubicBezTo>
                  <a:cubicBezTo>
                    <a:pt x="73" y="24"/>
                    <a:pt x="0" y="124"/>
                    <a:pt x="27" y="232"/>
                  </a:cubicBezTo>
                  <a:cubicBezTo>
                    <a:pt x="100" y="637"/>
                    <a:pt x="163" y="1052"/>
                    <a:pt x="217" y="1467"/>
                  </a:cubicBezTo>
                  <a:lnTo>
                    <a:pt x="307" y="2089"/>
                  </a:lnTo>
                  <a:cubicBezTo>
                    <a:pt x="325" y="2296"/>
                    <a:pt x="379" y="2494"/>
                    <a:pt x="334" y="2711"/>
                  </a:cubicBezTo>
                  <a:cubicBezTo>
                    <a:pt x="325" y="2756"/>
                    <a:pt x="334" y="2801"/>
                    <a:pt x="352" y="2837"/>
                  </a:cubicBezTo>
                  <a:cubicBezTo>
                    <a:pt x="384" y="2914"/>
                    <a:pt x="458" y="2955"/>
                    <a:pt x="534" y="2955"/>
                  </a:cubicBezTo>
                  <a:cubicBezTo>
                    <a:pt x="564" y="2955"/>
                    <a:pt x="594" y="2949"/>
                    <a:pt x="622" y="2936"/>
                  </a:cubicBezTo>
                  <a:cubicBezTo>
                    <a:pt x="722" y="2891"/>
                    <a:pt x="767" y="2765"/>
                    <a:pt x="722" y="2666"/>
                  </a:cubicBezTo>
                  <a:cubicBezTo>
                    <a:pt x="622" y="2467"/>
                    <a:pt x="622" y="2251"/>
                    <a:pt x="595" y="2053"/>
                  </a:cubicBezTo>
                  <a:lnTo>
                    <a:pt x="523" y="1431"/>
                  </a:lnTo>
                  <a:cubicBezTo>
                    <a:pt x="478" y="1016"/>
                    <a:pt x="433" y="601"/>
                    <a:pt x="406" y="178"/>
                  </a:cubicBezTo>
                  <a:cubicBezTo>
                    <a:pt x="406" y="178"/>
                    <a:pt x="406" y="169"/>
                    <a:pt x="406" y="160"/>
                  </a:cubicBezTo>
                  <a:cubicBezTo>
                    <a:pt x="391" y="67"/>
                    <a:pt x="316" y="1"/>
                    <a:pt x="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7753724" y="3752661"/>
              <a:ext cx="159215" cy="130125"/>
            </a:xfrm>
            <a:custGeom>
              <a:avLst/>
              <a:gdLst/>
              <a:ahLst/>
              <a:cxnLst/>
              <a:rect l="l" t="t" r="r" b="b"/>
              <a:pathLst>
                <a:path w="3273" h="2675" extrusionOk="0">
                  <a:moveTo>
                    <a:pt x="215" y="1"/>
                  </a:moveTo>
                  <a:cubicBezTo>
                    <a:pt x="203" y="1"/>
                    <a:pt x="192" y="2"/>
                    <a:pt x="181" y="4"/>
                  </a:cubicBezTo>
                  <a:cubicBezTo>
                    <a:pt x="72" y="31"/>
                    <a:pt x="0" y="130"/>
                    <a:pt x="27" y="238"/>
                  </a:cubicBezTo>
                  <a:cubicBezTo>
                    <a:pt x="99" y="581"/>
                    <a:pt x="253" y="905"/>
                    <a:pt x="460" y="1176"/>
                  </a:cubicBezTo>
                  <a:cubicBezTo>
                    <a:pt x="676" y="1446"/>
                    <a:pt x="938" y="1662"/>
                    <a:pt x="1208" y="1843"/>
                  </a:cubicBezTo>
                  <a:cubicBezTo>
                    <a:pt x="1488" y="2023"/>
                    <a:pt x="1776" y="2176"/>
                    <a:pt x="2083" y="2302"/>
                  </a:cubicBezTo>
                  <a:cubicBezTo>
                    <a:pt x="2371" y="2438"/>
                    <a:pt x="2677" y="2564"/>
                    <a:pt x="3002" y="2663"/>
                  </a:cubicBezTo>
                  <a:cubicBezTo>
                    <a:pt x="3011" y="2663"/>
                    <a:pt x="3020" y="2672"/>
                    <a:pt x="3029" y="2672"/>
                  </a:cubicBezTo>
                  <a:cubicBezTo>
                    <a:pt x="3039" y="2674"/>
                    <a:pt x="3049" y="2674"/>
                    <a:pt x="3059" y="2674"/>
                  </a:cubicBezTo>
                  <a:cubicBezTo>
                    <a:pt x="3155" y="2674"/>
                    <a:pt x="3238" y="2599"/>
                    <a:pt x="3254" y="2510"/>
                  </a:cubicBezTo>
                  <a:cubicBezTo>
                    <a:pt x="3272" y="2402"/>
                    <a:pt x="3191" y="2302"/>
                    <a:pt x="3092" y="2284"/>
                  </a:cubicBezTo>
                  <a:cubicBezTo>
                    <a:pt x="2939" y="2266"/>
                    <a:pt x="2786" y="2230"/>
                    <a:pt x="2641" y="2185"/>
                  </a:cubicBezTo>
                  <a:cubicBezTo>
                    <a:pt x="2488" y="2140"/>
                    <a:pt x="2335" y="2086"/>
                    <a:pt x="2191" y="2032"/>
                  </a:cubicBezTo>
                  <a:cubicBezTo>
                    <a:pt x="1902" y="1915"/>
                    <a:pt x="1623" y="1789"/>
                    <a:pt x="1361" y="1608"/>
                  </a:cubicBezTo>
                  <a:cubicBezTo>
                    <a:pt x="1118" y="1437"/>
                    <a:pt x="875" y="1239"/>
                    <a:pt x="712" y="986"/>
                  </a:cubicBezTo>
                  <a:cubicBezTo>
                    <a:pt x="622" y="869"/>
                    <a:pt x="559" y="734"/>
                    <a:pt x="505" y="599"/>
                  </a:cubicBezTo>
                  <a:cubicBezTo>
                    <a:pt x="451" y="464"/>
                    <a:pt x="424" y="319"/>
                    <a:pt x="415" y="175"/>
                  </a:cubicBezTo>
                  <a:lnTo>
                    <a:pt x="406" y="175"/>
                  </a:lnTo>
                  <a:cubicBezTo>
                    <a:pt x="406" y="166"/>
                    <a:pt x="406" y="166"/>
                    <a:pt x="406" y="157"/>
                  </a:cubicBezTo>
                  <a:cubicBezTo>
                    <a:pt x="390" y="61"/>
                    <a:pt x="303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7140708" y="3828157"/>
              <a:ext cx="36046" cy="134163"/>
            </a:xfrm>
            <a:custGeom>
              <a:avLst/>
              <a:gdLst/>
              <a:ahLst/>
              <a:cxnLst/>
              <a:rect l="l" t="t" r="r" b="b"/>
              <a:pathLst>
                <a:path w="741" h="2758" extrusionOk="0">
                  <a:moveTo>
                    <a:pt x="230" y="0"/>
                  </a:moveTo>
                  <a:cubicBezTo>
                    <a:pt x="208" y="0"/>
                    <a:pt x="186" y="4"/>
                    <a:pt x="163" y="11"/>
                  </a:cubicBezTo>
                  <a:cubicBezTo>
                    <a:pt x="64" y="38"/>
                    <a:pt x="1" y="155"/>
                    <a:pt x="37" y="255"/>
                  </a:cubicBezTo>
                  <a:cubicBezTo>
                    <a:pt x="163" y="633"/>
                    <a:pt x="208" y="1021"/>
                    <a:pt x="253" y="1399"/>
                  </a:cubicBezTo>
                  <a:cubicBezTo>
                    <a:pt x="289" y="1787"/>
                    <a:pt x="325" y="2175"/>
                    <a:pt x="325" y="2562"/>
                  </a:cubicBezTo>
                  <a:cubicBezTo>
                    <a:pt x="325" y="2580"/>
                    <a:pt x="325" y="2598"/>
                    <a:pt x="334" y="2607"/>
                  </a:cubicBezTo>
                  <a:cubicBezTo>
                    <a:pt x="357" y="2698"/>
                    <a:pt x="431" y="2758"/>
                    <a:pt x="519" y="2758"/>
                  </a:cubicBezTo>
                  <a:cubicBezTo>
                    <a:pt x="535" y="2758"/>
                    <a:pt x="552" y="2756"/>
                    <a:pt x="569" y="2751"/>
                  </a:cubicBezTo>
                  <a:cubicBezTo>
                    <a:pt x="677" y="2724"/>
                    <a:pt x="740" y="2625"/>
                    <a:pt x="713" y="2517"/>
                  </a:cubicBezTo>
                  <a:cubicBezTo>
                    <a:pt x="623" y="2138"/>
                    <a:pt x="551" y="1760"/>
                    <a:pt x="497" y="1372"/>
                  </a:cubicBezTo>
                  <a:cubicBezTo>
                    <a:pt x="443" y="985"/>
                    <a:pt x="397" y="606"/>
                    <a:pt x="425" y="210"/>
                  </a:cubicBezTo>
                  <a:cubicBezTo>
                    <a:pt x="425" y="182"/>
                    <a:pt x="425" y="155"/>
                    <a:pt x="416" y="137"/>
                  </a:cubicBezTo>
                  <a:cubicBezTo>
                    <a:pt x="387" y="52"/>
                    <a:pt x="313" y="0"/>
                    <a:pt x="2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36" name="Google Shape;1036;p34"/>
          <p:cNvGrpSpPr/>
          <p:nvPr/>
        </p:nvGrpSpPr>
        <p:grpSpPr>
          <a:xfrm>
            <a:off x="3928443" y="1223150"/>
            <a:ext cx="1287126" cy="176025"/>
            <a:chOff x="4345425" y="2175475"/>
            <a:chExt cx="800750" cy="176025"/>
          </a:xfrm>
        </p:grpSpPr>
        <p:sp>
          <p:nvSpPr>
            <p:cNvPr id="1037" name="Google Shape;1037;p3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39" name="Google Shape;1039;p34"/>
          <p:cNvGrpSpPr/>
          <p:nvPr/>
        </p:nvGrpSpPr>
        <p:grpSpPr>
          <a:xfrm>
            <a:off x="2225081" y="2232152"/>
            <a:ext cx="4693836" cy="176025"/>
            <a:chOff x="4345425" y="2175475"/>
            <a:chExt cx="800750" cy="176025"/>
          </a:xfrm>
        </p:grpSpPr>
        <p:sp>
          <p:nvSpPr>
            <p:cNvPr id="1040" name="Google Shape;1040;p3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42" name="Google Shape;1042;p34"/>
          <p:cNvGrpSpPr/>
          <p:nvPr/>
        </p:nvGrpSpPr>
        <p:grpSpPr>
          <a:xfrm>
            <a:off x="3020246" y="3043925"/>
            <a:ext cx="3071997" cy="176025"/>
            <a:chOff x="4345425" y="2175475"/>
            <a:chExt cx="800750" cy="176025"/>
          </a:xfrm>
        </p:grpSpPr>
        <p:sp>
          <p:nvSpPr>
            <p:cNvPr id="1043" name="Google Shape;1043;p3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45" name="Google Shape;1045;p34"/>
          <p:cNvGrpSpPr/>
          <p:nvPr/>
        </p:nvGrpSpPr>
        <p:grpSpPr>
          <a:xfrm rot="854098">
            <a:off x="7782856" y="510397"/>
            <a:ext cx="639528" cy="438002"/>
            <a:chOff x="5501450" y="2545600"/>
            <a:chExt cx="639525" cy="438000"/>
          </a:xfrm>
        </p:grpSpPr>
        <p:sp>
          <p:nvSpPr>
            <p:cNvPr id="1046" name="Google Shape;1046;p34"/>
            <p:cNvSpPr/>
            <p:nvPr/>
          </p:nvSpPr>
          <p:spPr>
            <a:xfrm>
              <a:off x="5501450" y="2545600"/>
              <a:ext cx="639525" cy="438000"/>
            </a:xfrm>
            <a:custGeom>
              <a:avLst/>
              <a:gdLst/>
              <a:ahLst/>
              <a:cxnLst/>
              <a:rect l="l" t="t" r="r" b="b"/>
              <a:pathLst>
                <a:path w="25581" h="17520" extrusionOk="0">
                  <a:moveTo>
                    <a:pt x="2054" y="916"/>
                  </a:moveTo>
                  <a:cubicBezTo>
                    <a:pt x="4249" y="1273"/>
                    <a:pt x="6534" y="1376"/>
                    <a:pt x="8837" y="1376"/>
                  </a:cubicBezTo>
                  <a:cubicBezTo>
                    <a:pt x="11993" y="1376"/>
                    <a:pt x="15185" y="1183"/>
                    <a:pt x="18229" y="1183"/>
                  </a:cubicBezTo>
                  <a:cubicBezTo>
                    <a:pt x="18767" y="1183"/>
                    <a:pt x="19366" y="1142"/>
                    <a:pt x="19969" y="1142"/>
                  </a:cubicBezTo>
                  <a:cubicBezTo>
                    <a:pt x="21476" y="1142"/>
                    <a:pt x="23008" y="1398"/>
                    <a:pt x="23668" y="3189"/>
                  </a:cubicBezTo>
                  <a:cubicBezTo>
                    <a:pt x="24139" y="4443"/>
                    <a:pt x="23998" y="6292"/>
                    <a:pt x="24045" y="7625"/>
                  </a:cubicBezTo>
                  <a:cubicBezTo>
                    <a:pt x="24154" y="10242"/>
                    <a:pt x="24076" y="12876"/>
                    <a:pt x="23904" y="15493"/>
                  </a:cubicBezTo>
                  <a:cubicBezTo>
                    <a:pt x="19549" y="16044"/>
                    <a:pt x="15184" y="16308"/>
                    <a:pt x="10802" y="16308"/>
                  </a:cubicBezTo>
                  <a:cubicBezTo>
                    <a:pt x="9570" y="16308"/>
                    <a:pt x="8336" y="16287"/>
                    <a:pt x="7101" y="16246"/>
                  </a:cubicBezTo>
                  <a:cubicBezTo>
                    <a:pt x="5141" y="16167"/>
                    <a:pt x="2398" y="16543"/>
                    <a:pt x="1505" y="14036"/>
                  </a:cubicBezTo>
                  <a:cubicBezTo>
                    <a:pt x="1066" y="12782"/>
                    <a:pt x="1270" y="10916"/>
                    <a:pt x="1207" y="9600"/>
                  </a:cubicBezTo>
                  <a:cubicBezTo>
                    <a:pt x="1160" y="8659"/>
                    <a:pt x="235" y="1700"/>
                    <a:pt x="2054" y="916"/>
                  </a:cubicBezTo>
                  <a:close/>
                  <a:moveTo>
                    <a:pt x="1928" y="0"/>
                  </a:moveTo>
                  <a:cubicBezTo>
                    <a:pt x="478" y="0"/>
                    <a:pt x="29" y="2119"/>
                    <a:pt x="16" y="3518"/>
                  </a:cubicBezTo>
                  <a:cubicBezTo>
                    <a:pt x="0" y="5869"/>
                    <a:pt x="204" y="8252"/>
                    <a:pt x="282" y="10603"/>
                  </a:cubicBezTo>
                  <a:cubicBezTo>
                    <a:pt x="345" y="12139"/>
                    <a:pt x="157" y="14098"/>
                    <a:pt x="1003" y="15462"/>
                  </a:cubicBezTo>
                  <a:cubicBezTo>
                    <a:pt x="2119" y="17247"/>
                    <a:pt x="4806" y="17520"/>
                    <a:pt x="7212" y="17520"/>
                  </a:cubicBezTo>
                  <a:cubicBezTo>
                    <a:pt x="8268" y="17520"/>
                    <a:pt x="9269" y="17467"/>
                    <a:pt x="10061" y="17467"/>
                  </a:cubicBezTo>
                  <a:cubicBezTo>
                    <a:pt x="10126" y="17467"/>
                    <a:pt x="10189" y="17468"/>
                    <a:pt x="10251" y="17468"/>
                  </a:cubicBezTo>
                  <a:cubicBezTo>
                    <a:pt x="10550" y="17471"/>
                    <a:pt x="10848" y="17473"/>
                    <a:pt x="11146" y="17473"/>
                  </a:cubicBezTo>
                  <a:cubicBezTo>
                    <a:pt x="15785" y="17473"/>
                    <a:pt x="20422" y="17132"/>
                    <a:pt x="25016" y="16528"/>
                  </a:cubicBezTo>
                  <a:cubicBezTo>
                    <a:pt x="25581" y="16449"/>
                    <a:pt x="25549" y="15791"/>
                    <a:pt x="25189" y="15509"/>
                  </a:cubicBezTo>
                  <a:cubicBezTo>
                    <a:pt x="25440" y="11857"/>
                    <a:pt x="25534" y="8126"/>
                    <a:pt x="25110" y="4490"/>
                  </a:cubicBezTo>
                  <a:cubicBezTo>
                    <a:pt x="24907" y="2766"/>
                    <a:pt x="24515" y="995"/>
                    <a:pt x="22728" y="305"/>
                  </a:cubicBezTo>
                  <a:cubicBezTo>
                    <a:pt x="22098" y="64"/>
                    <a:pt x="21403" y="15"/>
                    <a:pt x="20716" y="15"/>
                  </a:cubicBezTo>
                  <a:cubicBezTo>
                    <a:pt x="20240" y="15"/>
                    <a:pt x="19769" y="38"/>
                    <a:pt x="19327" y="38"/>
                  </a:cubicBezTo>
                  <a:cubicBezTo>
                    <a:pt x="17132" y="38"/>
                    <a:pt x="14954" y="70"/>
                    <a:pt x="12759" y="70"/>
                  </a:cubicBezTo>
                  <a:cubicBezTo>
                    <a:pt x="12545" y="72"/>
                    <a:pt x="12330" y="73"/>
                    <a:pt x="12115" y="73"/>
                  </a:cubicBezTo>
                  <a:cubicBezTo>
                    <a:pt x="10641" y="73"/>
                    <a:pt x="9140" y="30"/>
                    <a:pt x="7640" y="30"/>
                  </a:cubicBezTo>
                  <a:cubicBezTo>
                    <a:pt x="6052" y="30"/>
                    <a:pt x="4466" y="78"/>
                    <a:pt x="2916" y="274"/>
                  </a:cubicBezTo>
                  <a:cubicBezTo>
                    <a:pt x="2544" y="84"/>
                    <a:pt x="2216" y="0"/>
                    <a:pt x="1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5714775" y="2654925"/>
              <a:ext cx="280075" cy="257600"/>
            </a:xfrm>
            <a:custGeom>
              <a:avLst/>
              <a:gdLst/>
              <a:ahLst/>
              <a:cxnLst/>
              <a:rect l="l" t="t" r="r" b="b"/>
              <a:pathLst>
                <a:path w="11203" h="10304" extrusionOk="0">
                  <a:moveTo>
                    <a:pt x="652" y="289"/>
                  </a:moveTo>
                  <a:cubicBezTo>
                    <a:pt x="809" y="415"/>
                    <a:pt x="966" y="540"/>
                    <a:pt x="1138" y="650"/>
                  </a:cubicBezTo>
                  <a:cubicBezTo>
                    <a:pt x="1076" y="697"/>
                    <a:pt x="1044" y="775"/>
                    <a:pt x="1029" y="854"/>
                  </a:cubicBezTo>
                  <a:cubicBezTo>
                    <a:pt x="1029" y="1042"/>
                    <a:pt x="1044" y="1214"/>
                    <a:pt x="1044" y="1387"/>
                  </a:cubicBezTo>
                  <a:cubicBezTo>
                    <a:pt x="919" y="1449"/>
                    <a:pt x="825" y="1543"/>
                    <a:pt x="778" y="1669"/>
                  </a:cubicBezTo>
                  <a:cubicBezTo>
                    <a:pt x="746" y="1214"/>
                    <a:pt x="699" y="760"/>
                    <a:pt x="652" y="305"/>
                  </a:cubicBezTo>
                  <a:cubicBezTo>
                    <a:pt x="652" y="305"/>
                    <a:pt x="652" y="289"/>
                    <a:pt x="652" y="289"/>
                  </a:cubicBezTo>
                  <a:close/>
                  <a:moveTo>
                    <a:pt x="5778" y="4208"/>
                  </a:moveTo>
                  <a:lnTo>
                    <a:pt x="5778" y="4208"/>
                  </a:lnTo>
                  <a:cubicBezTo>
                    <a:pt x="6217" y="4333"/>
                    <a:pt x="6671" y="4443"/>
                    <a:pt x="7126" y="4521"/>
                  </a:cubicBezTo>
                  <a:cubicBezTo>
                    <a:pt x="7142" y="4537"/>
                    <a:pt x="7142" y="4537"/>
                    <a:pt x="7157" y="4553"/>
                  </a:cubicBezTo>
                  <a:cubicBezTo>
                    <a:pt x="6844" y="4725"/>
                    <a:pt x="6530" y="4913"/>
                    <a:pt x="6232" y="5101"/>
                  </a:cubicBezTo>
                  <a:cubicBezTo>
                    <a:pt x="6138" y="4804"/>
                    <a:pt x="5966" y="4490"/>
                    <a:pt x="5778" y="4208"/>
                  </a:cubicBezTo>
                  <a:close/>
                  <a:moveTo>
                    <a:pt x="840" y="2296"/>
                  </a:moveTo>
                  <a:lnTo>
                    <a:pt x="840" y="2296"/>
                  </a:lnTo>
                  <a:cubicBezTo>
                    <a:pt x="919" y="2672"/>
                    <a:pt x="1013" y="3032"/>
                    <a:pt x="1076" y="3393"/>
                  </a:cubicBezTo>
                  <a:cubicBezTo>
                    <a:pt x="1123" y="4694"/>
                    <a:pt x="1201" y="5995"/>
                    <a:pt x="1264" y="7280"/>
                  </a:cubicBezTo>
                  <a:cubicBezTo>
                    <a:pt x="1279" y="7500"/>
                    <a:pt x="1436" y="7641"/>
                    <a:pt x="1609" y="7688"/>
                  </a:cubicBezTo>
                  <a:cubicBezTo>
                    <a:pt x="1624" y="7923"/>
                    <a:pt x="1656" y="8142"/>
                    <a:pt x="1671" y="8377"/>
                  </a:cubicBezTo>
                  <a:cubicBezTo>
                    <a:pt x="1671" y="8503"/>
                    <a:pt x="1734" y="8612"/>
                    <a:pt x="1812" y="8706"/>
                  </a:cubicBezTo>
                  <a:cubicBezTo>
                    <a:pt x="1781" y="8753"/>
                    <a:pt x="1765" y="8801"/>
                    <a:pt x="1734" y="8848"/>
                  </a:cubicBezTo>
                  <a:cubicBezTo>
                    <a:pt x="1718" y="8910"/>
                    <a:pt x="1718" y="8957"/>
                    <a:pt x="1703" y="9004"/>
                  </a:cubicBezTo>
                  <a:cubicBezTo>
                    <a:pt x="1577" y="9130"/>
                    <a:pt x="1436" y="9239"/>
                    <a:pt x="1295" y="9365"/>
                  </a:cubicBezTo>
                  <a:cubicBezTo>
                    <a:pt x="1154" y="7014"/>
                    <a:pt x="1029" y="4647"/>
                    <a:pt x="840" y="2296"/>
                  </a:cubicBezTo>
                  <a:close/>
                  <a:moveTo>
                    <a:pt x="299" y="0"/>
                  </a:moveTo>
                  <a:cubicBezTo>
                    <a:pt x="146" y="0"/>
                    <a:pt x="0" y="102"/>
                    <a:pt x="10" y="305"/>
                  </a:cubicBezTo>
                  <a:cubicBezTo>
                    <a:pt x="88" y="3440"/>
                    <a:pt x="355" y="6575"/>
                    <a:pt x="574" y="9710"/>
                  </a:cubicBezTo>
                  <a:cubicBezTo>
                    <a:pt x="590" y="9866"/>
                    <a:pt x="684" y="9976"/>
                    <a:pt x="793" y="10023"/>
                  </a:cubicBezTo>
                  <a:cubicBezTo>
                    <a:pt x="841" y="10176"/>
                    <a:pt x="985" y="10303"/>
                    <a:pt x="1148" y="10303"/>
                  </a:cubicBezTo>
                  <a:cubicBezTo>
                    <a:pt x="1201" y="10303"/>
                    <a:pt x="1256" y="10289"/>
                    <a:pt x="1311" y="10258"/>
                  </a:cubicBezTo>
                  <a:cubicBezTo>
                    <a:pt x="1718" y="10070"/>
                    <a:pt x="2110" y="9851"/>
                    <a:pt x="2486" y="9647"/>
                  </a:cubicBezTo>
                  <a:cubicBezTo>
                    <a:pt x="2627" y="9631"/>
                    <a:pt x="2753" y="9569"/>
                    <a:pt x="2847" y="9475"/>
                  </a:cubicBezTo>
                  <a:cubicBezTo>
                    <a:pt x="2894" y="9427"/>
                    <a:pt x="2941" y="9396"/>
                    <a:pt x="2988" y="9349"/>
                  </a:cubicBezTo>
                  <a:cubicBezTo>
                    <a:pt x="5417" y="7938"/>
                    <a:pt x="7721" y="6199"/>
                    <a:pt x="10151" y="4819"/>
                  </a:cubicBezTo>
                  <a:cubicBezTo>
                    <a:pt x="10229" y="4757"/>
                    <a:pt x="10292" y="4694"/>
                    <a:pt x="10323" y="4615"/>
                  </a:cubicBezTo>
                  <a:cubicBezTo>
                    <a:pt x="10383" y="4639"/>
                    <a:pt x="10441" y="4649"/>
                    <a:pt x="10497" y="4649"/>
                  </a:cubicBezTo>
                  <a:cubicBezTo>
                    <a:pt x="10925" y="4649"/>
                    <a:pt x="11203" y="4024"/>
                    <a:pt x="10731" y="3816"/>
                  </a:cubicBezTo>
                  <a:cubicBezTo>
                    <a:pt x="9101" y="3032"/>
                    <a:pt x="7439" y="2296"/>
                    <a:pt x="5762" y="1606"/>
                  </a:cubicBezTo>
                  <a:cubicBezTo>
                    <a:pt x="4238" y="987"/>
                    <a:pt x="2525" y="34"/>
                    <a:pt x="860" y="34"/>
                  </a:cubicBezTo>
                  <a:cubicBezTo>
                    <a:pt x="796" y="34"/>
                    <a:pt x="732" y="36"/>
                    <a:pt x="668" y="39"/>
                  </a:cubicBezTo>
                  <a:cubicBezTo>
                    <a:pt x="621" y="39"/>
                    <a:pt x="590" y="70"/>
                    <a:pt x="558" y="117"/>
                  </a:cubicBezTo>
                  <a:cubicBezTo>
                    <a:pt x="492" y="39"/>
                    <a:pt x="394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30"/>
          <p:cNvGrpSpPr/>
          <p:nvPr/>
        </p:nvGrpSpPr>
        <p:grpSpPr>
          <a:xfrm>
            <a:off x="734574" y="1102997"/>
            <a:ext cx="4356480" cy="176025"/>
            <a:chOff x="4345425" y="2175475"/>
            <a:chExt cx="800750" cy="176025"/>
          </a:xfrm>
        </p:grpSpPr>
        <p:sp>
          <p:nvSpPr>
            <p:cNvPr id="821" name="Google Shape;821;p3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25" name="Google Shape;825;p30"/>
          <p:cNvGrpSpPr/>
          <p:nvPr/>
        </p:nvGrpSpPr>
        <p:grpSpPr>
          <a:xfrm rot="1461682">
            <a:off x="6928448" y="184704"/>
            <a:ext cx="2743443" cy="1090954"/>
            <a:chOff x="4038775" y="3369325"/>
            <a:chExt cx="1789725" cy="711700"/>
          </a:xfrm>
        </p:grpSpPr>
        <p:sp>
          <p:nvSpPr>
            <p:cNvPr id="826" name="Google Shape;826;p30"/>
            <p:cNvSpPr/>
            <p:nvPr/>
          </p:nvSpPr>
          <p:spPr>
            <a:xfrm>
              <a:off x="4059950" y="3603700"/>
              <a:ext cx="523950" cy="276175"/>
            </a:xfrm>
            <a:custGeom>
              <a:avLst/>
              <a:gdLst/>
              <a:ahLst/>
              <a:cxnLst/>
              <a:rect l="l" t="t" r="r" b="b"/>
              <a:pathLst>
                <a:path w="20958" h="11047" extrusionOk="0">
                  <a:moveTo>
                    <a:pt x="19281" y="1"/>
                  </a:moveTo>
                  <a:lnTo>
                    <a:pt x="0" y="3534"/>
                  </a:lnTo>
                  <a:cubicBezTo>
                    <a:pt x="334" y="5373"/>
                    <a:pt x="794" y="7176"/>
                    <a:pt x="1389" y="8942"/>
                  </a:cubicBezTo>
                  <a:cubicBezTo>
                    <a:pt x="1695" y="9898"/>
                    <a:pt x="2344" y="10484"/>
                    <a:pt x="3345" y="10691"/>
                  </a:cubicBezTo>
                  <a:cubicBezTo>
                    <a:pt x="4481" y="10928"/>
                    <a:pt x="5812" y="11047"/>
                    <a:pt x="7335" y="11047"/>
                  </a:cubicBezTo>
                  <a:cubicBezTo>
                    <a:pt x="10850" y="11047"/>
                    <a:pt x="15393" y="10416"/>
                    <a:pt x="20958" y="9159"/>
                  </a:cubicBezTo>
                  <a:lnTo>
                    <a:pt x="1928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4043050" y="3372050"/>
              <a:ext cx="501200" cy="322275"/>
            </a:xfrm>
            <a:custGeom>
              <a:avLst/>
              <a:gdLst/>
              <a:ahLst/>
              <a:cxnLst/>
              <a:rect l="l" t="t" r="r" b="b"/>
              <a:pathLst>
                <a:path w="20048" h="12891" extrusionOk="0">
                  <a:moveTo>
                    <a:pt x="16729" y="1088"/>
                  </a:moveTo>
                  <a:cubicBezTo>
                    <a:pt x="17056" y="1088"/>
                    <a:pt x="17120" y="1244"/>
                    <a:pt x="17145" y="1362"/>
                  </a:cubicBezTo>
                  <a:cubicBezTo>
                    <a:pt x="17172" y="1506"/>
                    <a:pt x="17154" y="1677"/>
                    <a:pt x="16802" y="1740"/>
                  </a:cubicBezTo>
                  <a:cubicBezTo>
                    <a:pt x="16759" y="1748"/>
                    <a:pt x="16717" y="1752"/>
                    <a:pt x="16678" y="1752"/>
                  </a:cubicBezTo>
                  <a:cubicBezTo>
                    <a:pt x="16549" y="1752"/>
                    <a:pt x="16448" y="1708"/>
                    <a:pt x="16379" y="1632"/>
                  </a:cubicBezTo>
                  <a:lnTo>
                    <a:pt x="16289" y="1461"/>
                  </a:lnTo>
                  <a:cubicBezTo>
                    <a:pt x="16253" y="1253"/>
                    <a:pt x="16334" y="1145"/>
                    <a:pt x="16550" y="1109"/>
                  </a:cubicBezTo>
                  <a:cubicBezTo>
                    <a:pt x="16577" y="1100"/>
                    <a:pt x="16613" y="1100"/>
                    <a:pt x="16649" y="1091"/>
                  </a:cubicBezTo>
                  <a:cubicBezTo>
                    <a:pt x="16677" y="1089"/>
                    <a:pt x="16704" y="1088"/>
                    <a:pt x="16729" y="1088"/>
                  </a:cubicBezTo>
                  <a:close/>
                  <a:moveTo>
                    <a:pt x="5761" y="3632"/>
                  </a:moveTo>
                  <a:cubicBezTo>
                    <a:pt x="6046" y="3632"/>
                    <a:pt x="6104" y="3792"/>
                    <a:pt x="6130" y="3912"/>
                  </a:cubicBezTo>
                  <a:cubicBezTo>
                    <a:pt x="6148" y="3985"/>
                    <a:pt x="6130" y="4066"/>
                    <a:pt x="6094" y="4147"/>
                  </a:cubicBezTo>
                  <a:cubicBezTo>
                    <a:pt x="6049" y="4237"/>
                    <a:pt x="5968" y="4300"/>
                    <a:pt x="5850" y="4318"/>
                  </a:cubicBezTo>
                  <a:cubicBezTo>
                    <a:pt x="5811" y="4325"/>
                    <a:pt x="5775" y="4329"/>
                    <a:pt x="5742" y="4329"/>
                  </a:cubicBezTo>
                  <a:cubicBezTo>
                    <a:pt x="5558" y="4329"/>
                    <a:pt x="5456" y="4224"/>
                    <a:pt x="5418" y="4003"/>
                  </a:cubicBezTo>
                  <a:cubicBezTo>
                    <a:pt x="5364" y="3723"/>
                    <a:pt x="5490" y="3660"/>
                    <a:pt x="5607" y="3642"/>
                  </a:cubicBezTo>
                  <a:cubicBezTo>
                    <a:pt x="5634" y="3633"/>
                    <a:pt x="5670" y="3633"/>
                    <a:pt x="5715" y="3633"/>
                  </a:cubicBezTo>
                  <a:cubicBezTo>
                    <a:pt x="5731" y="3632"/>
                    <a:pt x="5747" y="3632"/>
                    <a:pt x="5761" y="3632"/>
                  </a:cubicBezTo>
                  <a:close/>
                  <a:moveTo>
                    <a:pt x="4640" y="4196"/>
                  </a:moveTo>
                  <a:cubicBezTo>
                    <a:pt x="4834" y="4196"/>
                    <a:pt x="4880" y="4293"/>
                    <a:pt x="4895" y="4390"/>
                  </a:cubicBezTo>
                  <a:cubicBezTo>
                    <a:pt x="4922" y="4507"/>
                    <a:pt x="4823" y="4715"/>
                    <a:pt x="4264" y="5066"/>
                  </a:cubicBezTo>
                  <a:cubicBezTo>
                    <a:pt x="3813" y="5355"/>
                    <a:pt x="3372" y="5544"/>
                    <a:pt x="2957" y="5616"/>
                  </a:cubicBezTo>
                  <a:cubicBezTo>
                    <a:pt x="2891" y="5627"/>
                    <a:pt x="2818" y="5637"/>
                    <a:pt x="2750" y="5637"/>
                  </a:cubicBezTo>
                  <a:cubicBezTo>
                    <a:pt x="2652" y="5637"/>
                    <a:pt x="2563" y="5617"/>
                    <a:pt x="2515" y="5553"/>
                  </a:cubicBezTo>
                  <a:cubicBezTo>
                    <a:pt x="2506" y="5544"/>
                    <a:pt x="2479" y="5508"/>
                    <a:pt x="2452" y="5373"/>
                  </a:cubicBezTo>
                  <a:cubicBezTo>
                    <a:pt x="2452" y="5346"/>
                    <a:pt x="2515" y="5174"/>
                    <a:pt x="3651" y="4561"/>
                  </a:cubicBezTo>
                  <a:cubicBezTo>
                    <a:pt x="4003" y="4363"/>
                    <a:pt x="4291" y="4246"/>
                    <a:pt x="4498" y="4210"/>
                  </a:cubicBezTo>
                  <a:cubicBezTo>
                    <a:pt x="4553" y="4201"/>
                    <a:pt x="4600" y="4196"/>
                    <a:pt x="4640" y="4196"/>
                  </a:cubicBezTo>
                  <a:close/>
                  <a:moveTo>
                    <a:pt x="18335" y="0"/>
                  </a:moveTo>
                  <a:lnTo>
                    <a:pt x="18263" y="9"/>
                  </a:lnTo>
                  <a:cubicBezTo>
                    <a:pt x="16802" y="217"/>
                    <a:pt x="15414" y="442"/>
                    <a:pt x="14116" y="676"/>
                  </a:cubicBezTo>
                  <a:cubicBezTo>
                    <a:pt x="8104" y="1776"/>
                    <a:pt x="3732" y="3263"/>
                    <a:pt x="1109" y="5093"/>
                  </a:cubicBezTo>
                  <a:cubicBezTo>
                    <a:pt x="370" y="5634"/>
                    <a:pt x="0" y="6409"/>
                    <a:pt x="18" y="7383"/>
                  </a:cubicBezTo>
                  <a:cubicBezTo>
                    <a:pt x="91" y="9086"/>
                    <a:pt x="262" y="10772"/>
                    <a:pt x="532" y="12413"/>
                  </a:cubicBezTo>
                  <a:cubicBezTo>
                    <a:pt x="559" y="12548"/>
                    <a:pt x="586" y="12674"/>
                    <a:pt x="604" y="12809"/>
                  </a:cubicBezTo>
                  <a:lnTo>
                    <a:pt x="613" y="12890"/>
                  </a:lnTo>
                  <a:lnTo>
                    <a:pt x="20047" y="9330"/>
                  </a:lnTo>
                  <a:lnTo>
                    <a:pt x="18335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4101875" y="3397400"/>
              <a:ext cx="372750" cy="117625"/>
            </a:xfrm>
            <a:custGeom>
              <a:avLst/>
              <a:gdLst/>
              <a:ahLst/>
              <a:cxnLst/>
              <a:rect l="l" t="t" r="r" b="b"/>
              <a:pathLst>
                <a:path w="14910" h="4705" extrusionOk="0">
                  <a:moveTo>
                    <a:pt x="14392" y="1"/>
                  </a:moveTo>
                  <a:cubicBezTo>
                    <a:pt x="14361" y="1"/>
                    <a:pt x="14329" y="2"/>
                    <a:pt x="14296" y="5"/>
                  </a:cubicBezTo>
                  <a:cubicBezTo>
                    <a:pt x="13954" y="23"/>
                    <a:pt x="13809" y="176"/>
                    <a:pt x="13863" y="456"/>
                  </a:cubicBezTo>
                  <a:lnTo>
                    <a:pt x="13963" y="654"/>
                  </a:lnTo>
                  <a:cubicBezTo>
                    <a:pt x="14053" y="758"/>
                    <a:pt x="14169" y="814"/>
                    <a:pt x="14316" y="814"/>
                  </a:cubicBezTo>
                  <a:cubicBezTo>
                    <a:pt x="14361" y="814"/>
                    <a:pt x="14408" y="809"/>
                    <a:pt x="14458" y="798"/>
                  </a:cubicBezTo>
                  <a:cubicBezTo>
                    <a:pt x="14774" y="744"/>
                    <a:pt x="14909" y="582"/>
                    <a:pt x="14864" y="329"/>
                  </a:cubicBezTo>
                  <a:cubicBezTo>
                    <a:pt x="14823" y="110"/>
                    <a:pt x="14666" y="1"/>
                    <a:pt x="14392" y="1"/>
                  </a:cubicBezTo>
                  <a:close/>
                  <a:moveTo>
                    <a:pt x="3386" y="2537"/>
                  </a:moveTo>
                  <a:cubicBezTo>
                    <a:pt x="3375" y="2537"/>
                    <a:pt x="3364" y="2538"/>
                    <a:pt x="3353" y="2538"/>
                  </a:cubicBezTo>
                  <a:cubicBezTo>
                    <a:pt x="3056" y="2538"/>
                    <a:pt x="2930" y="2700"/>
                    <a:pt x="2993" y="2998"/>
                  </a:cubicBezTo>
                  <a:cubicBezTo>
                    <a:pt x="3039" y="3258"/>
                    <a:pt x="3169" y="3388"/>
                    <a:pt x="3390" y="3388"/>
                  </a:cubicBezTo>
                  <a:cubicBezTo>
                    <a:pt x="3429" y="3388"/>
                    <a:pt x="3471" y="3384"/>
                    <a:pt x="3516" y="3376"/>
                  </a:cubicBezTo>
                  <a:cubicBezTo>
                    <a:pt x="3651" y="3349"/>
                    <a:pt x="3750" y="3286"/>
                    <a:pt x="3804" y="3169"/>
                  </a:cubicBezTo>
                  <a:cubicBezTo>
                    <a:pt x="3858" y="3070"/>
                    <a:pt x="3867" y="2971"/>
                    <a:pt x="3858" y="2880"/>
                  </a:cubicBezTo>
                  <a:cubicBezTo>
                    <a:pt x="3815" y="2646"/>
                    <a:pt x="3655" y="2537"/>
                    <a:pt x="3386" y="2537"/>
                  </a:cubicBezTo>
                  <a:close/>
                  <a:moveTo>
                    <a:pt x="2290" y="3104"/>
                  </a:moveTo>
                  <a:cubicBezTo>
                    <a:pt x="2061" y="3104"/>
                    <a:pt x="1719" y="3229"/>
                    <a:pt x="1262" y="3475"/>
                  </a:cubicBezTo>
                  <a:cubicBezTo>
                    <a:pt x="415" y="3935"/>
                    <a:pt x="0" y="4232"/>
                    <a:pt x="27" y="4377"/>
                  </a:cubicBezTo>
                  <a:cubicBezTo>
                    <a:pt x="45" y="4485"/>
                    <a:pt x="72" y="4566"/>
                    <a:pt x="108" y="4593"/>
                  </a:cubicBezTo>
                  <a:cubicBezTo>
                    <a:pt x="164" y="4668"/>
                    <a:pt x="264" y="4704"/>
                    <a:pt x="404" y="4704"/>
                  </a:cubicBezTo>
                  <a:cubicBezTo>
                    <a:pt x="466" y="4704"/>
                    <a:pt x="536" y="4697"/>
                    <a:pt x="613" y="4683"/>
                  </a:cubicBezTo>
                  <a:cubicBezTo>
                    <a:pt x="1046" y="4602"/>
                    <a:pt x="1487" y="4413"/>
                    <a:pt x="1947" y="4115"/>
                  </a:cubicBezTo>
                  <a:cubicBezTo>
                    <a:pt x="2434" y="3818"/>
                    <a:pt x="2659" y="3565"/>
                    <a:pt x="2623" y="3367"/>
                  </a:cubicBezTo>
                  <a:cubicBezTo>
                    <a:pt x="2590" y="3191"/>
                    <a:pt x="2479" y="3104"/>
                    <a:pt x="2290" y="3104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4038775" y="3369325"/>
              <a:ext cx="550325" cy="519150"/>
            </a:xfrm>
            <a:custGeom>
              <a:avLst/>
              <a:gdLst/>
              <a:ahLst/>
              <a:cxnLst/>
              <a:rect l="l" t="t" r="r" b="b"/>
              <a:pathLst>
                <a:path w="22013" h="20766" extrusionOk="0">
                  <a:moveTo>
                    <a:pt x="18293" y="414"/>
                  </a:moveTo>
                  <a:cubicBezTo>
                    <a:pt x="18449" y="1112"/>
                    <a:pt x="18591" y="1809"/>
                    <a:pt x="18740" y="2507"/>
                  </a:cubicBezTo>
                  <a:lnTo>
                    <a:pt x="19200" y="4797"/>
                  </a:lnTo>
                  <a:cubicBezTo>
                    <a:pt x="19506" y="6320"/>
                    <a:pt x="19795" y="7843"/>
                    <a:pt x="20065" y="9376"/>
                  </a:cubicBezTo>
                  <a:cubicBezTo>
                    <a:pt x="20345" y="10908"/>
                    <a:pt x="20624" y="12431"/>
                    <a:pt x="20876" y="13964"/>
                  </a:cubicBezTo>
                  <a:lnTo>
                    <a:pt x="21255" y="16262"/>
                  </a:lnTo>
                  <a:cubicBezTo>
                    <a:pt x="21362" y="16971"/>
                    <a:pt x="21477" y="17673"/>
                    <a:pt x="21585" y="18374"/>
                  </a:cubicBezTo>
                  <a:lnTo>
                    <a:pt x="21585" y="18374"/>
                  </a:lnTo>
                  <a:cubicBezTo>
                    <a:pt x="20571" y="18546"/>
                    <a:pt x="19557" y="18733"/>
                    <a:pt x="18551" y="18903"/>
                  </a:cubicBezTo>
                  <a:cubicBezTo>
                    <a:pt x="18010" y="18994"/>
                    <a:pt x="17478" y="19093"/>
                    <a:pt x="16937" y="19183"/>
                  </a:cubicBezTo>
                  <a:lnTo>
                    <a:pt x="16135" y="19309"/>
                  </a:lnTo>
                  <a:lnTo>
                    <a:pt x="15333" y="19435"/>
                  </a:lnTo>
                  <a:cubicBezTo>
                    <a:pt x="14801" y="19525"/>
                    <a:pt x="14260" y="19588"/>
                    <a:pt x="13728" y="19670"/>
                  </a:cubicBezTo>
                  <a:lnTo>
                    <a:pt x="12917" y="19769"/>
                  </a:lnTo>
                  <a:cubicBezTo>
                    <a:pt x="12647" y="19796"/>
                    <a:pt x="12385" y="19832"/>
                    <a:pt x="12115" y="19850"/>
                  </a:cubicBezTo>
                  <a:cubicBezTo>
                    <a:pt x="11033" y="19967"/>
                    <a:pt x="9961" y="20030"/>
                    <a:pt x="8879" y="20066"/>
                  </a:cubicBezTo>
                  <a:cubicBezTo>
                    <a:pt x="8626" y="20073"/>
                    <a:pt x="8372" y="20076"/>
                    <a:pt x="8118" y="20076"/>
                  </a:cubicBezTo>
                  <a:cubicBezTo>
                    <a:pt x="7297" y="20076"/>
                    <a:pt x="6473" y="20041"/>
                    <a:pt x="5661" y="19958"/>
                  </a:cubicBezTo>
                  <a:cubicBezTo>
                    <a:pt x="5400" y="19922"/>
                    <a:pt x="5129" y="19895"/>
                    <a:pt x="4868" y="19850"/>
                  </a:cubicBezTo>
                  <a:lnTo>
                    <a:pt x="4480" y="19778"/>
                  </a:lnTo>
                  <a:lnTo>
                    <a:pt x="4282" y="19742"/>
                  </a:lnTo>
                  <a:cubicBezTo>
                    <a:pt x="4219" y="19733"/>
                    <a:pt x="4165" y="19715"/>
                    <a:pt x="4102" y="19706"/>
                  </a:cubicBezTo>
                  <a:cubicBezTo>
                    <a:pt x="3624" y="19579"/>
                    <a:pt x="3209" y="19336"/>
                    <a:pt x="2921" y="18957"/>
                  </a:cubicBezTo>
                  <a:cubicBezTo>
                    <a:pt x="2776" y="18777"/>
                    <a:pt x="2668" y="18561"/>
                    <a:pt x="2578" y="18326"/>
                  </a:cubicBezTo>
                  <a:cubicBezTo>
                    <a:pt x="2542" y="18218"/>
                    <a:pt x="2497" y="18083"/>
                    <a:pt x="2452" y="17957"/>
                  </a:cubicBezTo>
                  <a:lnTo>
                    <a:pt x="2326" y="17569"/>
                  </a:lnTo>
                  <a:cubicBezTo>
                    <a:pt x="2164" y="17056"/>
                    <a:pt x="2010" y="16533"/>
                    <a:pt x="1866" y="16019"/>
                  </a:cubicBezTo>
                  <a:cubicBezTo>
                    <a:pt x="1578" y="14973"/>
                    <a:pt x="1343" y="13919"/>
                    <a:pt x="1145" y="12855"/>
                  </a:cubicBezTo>
                  <a:cubicBezTo>
                    <a:pt x="947" y="11800"/>
                    <a:pt x="802" y="10728"/>
                    <a:pt x="694" y="9664"/>
                  </a:cubicBezTo>
                  <a:cubicBezTo>
                    <a:pt x="649" y="9123"/>
                    <a:pt x="604" y="8591"/>
                    <a:pt x="568" y="8051"/>
                  </a:cubicBezTo>
                  <a:lnTo>
                    <a:pt x="550" y="7645"/>
                  </a:lnTo>
                  <a:cubicBezTo>
                    <a:pt x="541" y="7510"/>
                    <a:pt x="541" y="7393"/>
                    <a:pt x="550" y="7266"/>
                  </a:cubicBezTo>
                  <a:cubicBezTo>
                    <a:pt x="559" y="7023"/>
                    <a:pt x="595" y="6771"/>
                    <a:pt x="676" y="6545"/>
                  </a:cubicBezTo>
                  <a:cubicBezTo>
                    <a:pt x="829" y="6086"/>
                    <a:pt x="1145" y="5698"/>
                    <a:pt x="1569" y="5419"/>
                  </a:cubicBezTo>
                  <a:cubicBezTo>
                    <a:pt x="2001" y="5121"/>
                    <a:pt x="2461" y="4851"/>
                    <a:pt x="2930" y="4598"/>
                  </a:cubicBezTo>
                  <a:cubicBezTo>
                    <a:pt x="3867" y="4094"/>
                    <a:pt x="4859" y="3661"/>
                    <a:pt x="5868" y="3291"/>
                  </a:cubicBezTo>
                  <a:cubicBezTo>
                    <a:pt x="7878" y="2543"/>
                    <a:pt x="9970" y="1984"/>
                    <a:pt x="12079" y="1525"/>
                  </a:cubicBezTo>
                  <a:cubicBezTo>
                    <a:pt x="14139" y="1077"/>
                    <a:pt x="16208" y="716"/>
                    <a:pt x="18293" y="414"/>
                  </a:cubicBezTo>
                  <a:close/>
                  <a:moveTo>
                    <a:pt x="18441" y="0"/>
                  </a:moveTo>
                  <a:cubicBezTo>
                    <a:pt x="18436" y="0"/>
                    <a:pt x="18430" y="1"/>
                    <a:pt x="18425" y="1"/>
                  </a:cubicBezTo>
                  <a:lnTo>
                    <a:pt x="18416" y="1"/>
                  </a:lnTo>
                  <a:cubicBezTo>
                    <a:pt x="16261" y="299"/>
                    <a:pt x="14116" y="650"/>
                    <a:pt x="11989" y="1101"/>
                  </a:cubicBezTo>
                  <a:cubicBezTo>
                    <a:pt x="9861" y="1543"/>
                    <a:pt x="7752" y="2092"/>
                    <a:pt x="5697" y="2832"/>
                  </a:cubicBezTo>
                  <a:cubicBezTo>
                    <a:pt x="4669" y="3201"/>
                    <a:pt x="3660" y="3634"/>
                    <a:pt x="2686" y="4148"/>
                  </a:cubicBezTo>
                  <a:cubicBezTo>
                    <a:pt x="2200" y="4400"/>
                    <a:pt x="1731" y="4679"/>
                    <a:pt x="1262" y="4995"/>
                  </a:cubicBezTo>
                  <a:cubicBezTo>
                    <a:pt x="784" y="5301"/>
                    <a:pt x="361" y="5797"/>
                    <a:pt x="171" y="6374"/>
                  </a:cubicBezTo>
                  <a:cubicBezTo>
                    <a:pt x="72" y="6653"/>
                    <a:pt x="18" y="6951"/>
                    <a:pt x="9" y="7239"/>
                  </a:cubicBezTo>
                  <a:cubicBezTo>
                    <a:pt x="0" y="7393"/>
                    <a:pt x="0" y="7537"/>
                    <a:pt x="9" y="7672"/>
                  </a:cubicBezTo>
                  <a:lnTo>
                    <a:pt x="27" y="8078"/>
                  </a:lnTo>
                  <a:cubicBezTo>
                    <a:pt x="54" y="8628"/>
                    <a:pt x="90" y="9168"/>
                    <a:pt x="135" y="9709"/>
                  </a:cubicBezTo>
                  <a:cubicBezTo>
                    <a:pt x="244" y="10800"/>
                    <a:pt x="379" y="11882"/>
                    <a:pt x="568" y="12963"/>
                  </a:cubicBezTo>
                  <a:cubicBezTo>
                    <a:pt x="757" y="14036"/>
                    <a:pt x="992" y="15118"/>
                    <a:pt x="1271" y="16172"/>
                  </a:cubicBezTo>
                  <a:cubicBezTo>
                    <a:pt x="1406" y="16704"/>
                    <a:pt x="1560" y="17236"/>
                    <a:pt x="1722" y="17759"/>
                  </a:cubicBezTo>
                  <a:lnTo>
                    <a:pt x="1848" y="18155"/>
                  </a:lnTo>
                  <a:cubicBezTo>
                    <a:pt x="1893" y="18281"/>
                    <a:pt x="1929" y="18408"/>
                    <a:pt x="1983" y="18552"/>
                  </a:cubicBezTo>
                  <a:cubicBezTo>
                    <a:pt x="2082" y="18831"/>
                    <a:pt x="2218" y="19111"/>
                    <a:pt x="2407" y="19354"/>
                  </a:cubicBezTo>
                  <a:cubicBezTo>
                    <a:pt x="2776" y="19859"/>
                    <a:pt x="3353" y="20192"/>
                    <a:pt x="3930" y="20346"/>
                  </a:cubicBezTo>
                  <a:cubicBezTo>
                    <a:pt x="4002" y="20364"/>
                    <a:pt x="4074" y="20382"/>
                    <a:pt x="4147" y="20400"/>
                  </a:cubicBezTo>
                  <a:lnTo>
                    <a:pt x="4354" y="20436"/>
                  </a:lnTo>
                  <a:lnTo>
                    <a:pt x="4760" y="20508"/>
                  </a:lnTo>
                  <a:cubicBezTo>
                    <a:pt x="5039" y="20562"/>
                    <a:pt x="5309" y="20589"/>
                    <a:pt x="5589" y="20625"/>
                  </a:cubicBezTo>
                  <a:cubicBezTo>
                    <a:pt x="6490" y="20728"/>
                    <a:pt x="7397" y="20765"/>
                    <a:pt x="8301" y="20765"/>
                  </a:cubicBezTo>
                  <a:cubicBezTo>
                    <a:pt x="8500" y="20765"/>
                    <a:pt x="8698" y="20763"/>
                    <a:pt x="8897" y="20760"/>
                  </a:cubicBezTo>
                  <a:cubicBezTo>
                    <a:pt x="9997" y="20742"/>
                    <a:pt x="11096" y="20670"/>
                    <a:pt x="12187" y="20544"/>
                  </a:cubicBezTo>
                  <a:cubicBezTo>
                    <a:pt x="12457" y="20526"/>
                    <a:pt x="12728" y="20490"/>
                    <a:pt x="12998" y="20454"/>
                  </a:cubicBezTo>
                  <a:lnTo>
                    <a:pt x="13819" y="20355"/>
                  </a:lnTo>
                  <a:cubicBezTo>
                    <a:pt x="14359" y="20273"/>
                    <a:pt x="14900" y="20210"/>
                    <a:pt x="15441" y="20120"/>
                  </a:cubicBezTo>
                  <a:cubicBezTo>
                    <a:pt x="16523" y="19949"/>
                    <a:pt x="17595" y="19742"/>
                    <a:pt x="18668" y="19516"/>
                  </a:cubicBezTo>
                  <a:cubicBezTo>
                    <a:pt x="19200" y="19399"/>
                    <a:pt x="19732" y="19264"/>
                    <a:pt x="20263" y="19147"/>
                  </a:cubicBezTo>
                  <a:cubicBezTo>
                    <a:pt x="20795" y="19012"/>
                    <a:pt x="21318" y="18876"/>
                    <a:pt x="21850" y="18723"/>
                  </a:cubicBezTo>
                  <a:lnTo>
                    <a:pt x="21859" y="18723"/>
                  </a:lnTo>
                  <a:cubicBezTo>
                    <a:pt x="21958" y="18696"/>
                    <a:pt x="22012" y="18597"/>
                    <a:pt x="21994" y="18498"/>
                  </a:cubicBezTo>
                  <a:cubicBezTo>
                    <a:pt x="21823" y="17741"/>
                    <a:pt x="21670" y="16983"/>
                    <a:pt x="21507" y="16217"/>
                  </a:cubicBezTo>
                  <a:lnTo>
                    <a:pt x="21057" y="13937"/>
                  </a:lnTo>
                  <a:cubicBezTo>
                    <a:pt x="20750" y="12413"/>
                    <a:pt x="20462" y="10881"/>
                    <a:pt x="20173" y="9358"/>
                  </a:cubicBezTo>
                  <a:cubicBezTo>
                    <a:pt x="19894" y="7825"/>
                    <a:pt x="19623" y="6302"/>
                    <a:pt x="19362" y="4770"/>
                  </a:cubicBezTo>
                  <a:lnTo>
                    <a:pt x="18983" y="2471"/>
                  </a:lnTo>
                  <a:cubicBezTo>
                    <a:pt x="18866" y="1696"/>
                    <a:pt x="18740" y="930"/>
                    <a:pt x="18632" y="163"/>
                  </a:cubicBezTo>
                  <a:cubicBezTo>
                    <a:pt x="18623" y="70"/>
                    <a:pt x="18535" y="0"/>
                    <a:pt x="18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4780825" y="3534300"/>
              <a:ext cx="393725" cy="234375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4772275" y="3553675"/>
              <a:ext cx="363275" cy="417375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4702650" y="3626025"/>
              <a:ext cx="70775" cy="58375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4710750" y="3642250"/>
              <a:ext cx="82050" cy="82500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4889225" y="3618300"/>
              <a:ext cx="140200" cy="44575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5118850" y="3528450"/>
              <a:ext cx="709650" cy="39505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5213500" y="3590975"/>
              <a:ext cx="396875" cy="147475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5070850" y="3766400"/>
              <a:ext cx="724975" cy="31117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4697000" y="3525875"/>
              <a:ext cx="1131500" cy="555150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5068825" y="3761150"/>
              <a:ext cx="57725" cy="214775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4825225" y="3697850"/>
              <a:ext cx="21000" cy="56475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5115925" y="3539325"/>
              <a:ext cx="61550" cy="23212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5039525" y="3548650"/>
              <a:ext cx="101450" cy="40535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4836050" y="3636975"/>
              <a:ext cx="24350" cy="70875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4769575" y="3641500"/>
              <a:ext cx="28650" cy="88500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734574" y="-28224"/>
            <a:ext cx="5351052" cy="1200329"/>
          </a:xfrm>
          <a:prstGeom prst="rect">
            <a:avLst/>
          </a:prstGeom>
          <a:noFill/>
        </p:spPr>
        <p:txBody>
          <a:bodyPr wrap="square" lIns="91410" tIns="45705" rIns="91410" bIns="45705">
            <a:spAutoFit/>
          </a:bodyPr>
          <a:lstStyle/>
          <a:p>
            <a:pPr algn="ctr"/>
            <a:r>
              <a:rPr lang="en-U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29" name="Google Shape;1654;p46"/>
          <p:cNvGrpSpPr/>
          <p:nvPr/>
        </p:nvGrpSpPr>
        <p:grpSpPr>
          <a:xfrm rot="18484613">
            <a:off x="153748" y="3319038"/>
            <a:ext cx="1161656" cy="2064964"/>
            <a:chOff x="5912507" y="2604871"/>
            <a:chExt cx="1012601" cy="1974341"/>
          </a:xfrm>
        </p:grpSpPr>
        <p:sp>
          <p:nvSpPr>
            <p:cNvPr id="30" name="Google Shape;1655;p46"/>
            <p:cNvSpPr/>
            <p:nvPr/>
          </p:nvSpPr>
          <p:spPr>
            <a:xfrm>
              <a:off x="6015894" y="3385761"/>
              <a:ext cx="69068" cy="163056"/>
            </a:xfrm>
            <a:custGeom>
              <a:avLst/>
              <a:gdLst/>
              <a:ahLst/>
              <a:cxnLst/>
              <a:rect l="l" t="t" r="r" b="b"/>
              <a:pathLst>
                <a:path w="3858" h="9108" extrusionOk="0">
                  <a:moveTo>
                    <a:pt x="3629" y="0"/>
                  </a:moveTo>
                  <a:cubicBezTo>
                    <a:pt x="3401" y="160"/>
                    <a:pt x="3173" y="320"/>
                    <a:pt x="2945" y="502"/>
                  </a:cubicBezTo>
                  <a:cubicBezTo>
                    <a:pt x="2899" y="548"/>
                    <a:pt x="2876" y="662"/>
                    <a:pt x="2853" y="730"/>
                  </a:cubicBezTo>
                  <a:cubicBezTo>
                    <a:pt x="1963" y="3173"/>
                    <a:pt x="1096" y="5615"/>
                    <a:pt x="206" y="8080"/>
                  </a:cubicBezTo>
                  <a:cubicBezTo>
                    <a:pt x="160" y="8240"/>
                    <a:pt x="91" y="8400"/>
                    <a:pt x="0" y="8674"/>
                  </a:cubicBezTo>
                  <a:cubicBezTo>
                    <a:pt x="91" y="8788"/>
                    <a:pt x="206" y="8948"/>
                    <a:pt x="320" y="9107"/>
                  </a:cubicBezTo>
                  <a:cubicBezTo>
                    <a:pt x="525" y="8970"/>
                    <a:pt x="868" y="8856"/>
                    <a:pt x="936" y="8651"/>
                  </a:cubicBezTo>
                  <a:cubicBezTo>
                    <a:pt x="1918" y="6026"/>
                    <a:pt x="2876" y="3401"/>
                    <a:pt x="3789" y="753"/>
                  </a:cubicBezTo>
                  <a:cubicBezTo>
                    <a:pt x="3858" y="548"/>
                    <a:pt x="3675" y="251"/>
                    <a:pt x="36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656;p46"/>
            <p:cNvSpPr/>
            <p:nvPr/>
          </p:nvSpPr>
          <p:spPr>
            <a:xfrm>
              <a:off x="5993820" y="3561241"/>
              <a:ext cx="28626" cy="48229"/>
            </a:xfrm>
            <a:custGeom>
              <a:avLst/>
              <a:gdLst/>
              <a:ahLst/>
              <a:cxnLst/>
              <a:rect l="l" t="t" r="r" b="b"/>
              <a:pathLst>
                <a:path w="1599" h="2694" extrusionOk="0">
                  <a:moveTo>
                    <a:pt x="1142" y="1"/>
                  </a:moveTo>
                  <a:cubicBezTo>
                    <a:pt x="1014" y="1"/>
                    <a:pt x="795" y="79"/>
                    <a:pt x="777" y="173"/>
                  </a:cubicBezTo>
                  <a:cubicBezTo>
                    <a:pt x="480" y="835"/>
                    <a:pt x="229" y="1519"/>
                    <a:pt x="23" y="2227"/>
                  </a:cubicBezTo>
                  <a:cubicBezTo>
                    <a:pt x="1" y="2341"/>
                    <a:pt x="160" y="2592"/>
                    <a:pt x="297" y="2683"/>
                  </a:cubicBezTo>
                  <a:cubicBezTo>
                    <a:pt x="312" y="2691"/>
                    <a:pt x="331" y="2694"/>
                    <a:pt x="354" y="2694"/>
                  </a:cubicBezTo>
                  <a:cubicBezTo>
                    <a:pt x="476" y="2694"/>
                    <a:pt x="696" y="2601"/>
                    <a:pt x="754" y="2524"/>
                  </a:cubicBezTo>
                  <a:cubicBezTo>
                    <a:pt x="1051" y="1885"/>
                    <a:pt x="1302" y="1223"/>
                    <a:pt x="1598" y="515"/>
                  </a:cubicBezTo>
                  <a:cubicBezTo>
                    <a:pt x="1461" y="332"/>
                    <a:pt x="1370" y="104"/>
                    <a:pt x="1210" y="13"/>
                  </a:cubicBezTo>
                  <a:cubicBezTo>
                    <a:pt x="1194" y="5"/>
                    <a:pt x="1170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657;p46"/>
            <p:cNvSpPr/>
            <p:nvPr/>
          </p:nvSpPr>
          <p:spPr>
            <a:xfrm>
              <a:off x="5941401" y="2980466"/>
              <a:ext cx="642503" cy="868414"/>
            </a:xfrm>
            <a:custGeom>
              <a:avLst/>
              <a:gdLst/>
              <a:ahLst/>
              <a:cxnLst/>
              <a:rect l="l" t="t" r="r" b="b"/>
              <a:pathLst>
                <a:path w="35889" h="48508" extrusionOk="0">
                  <a:moveTo>
                    <a:pt x="17541" y="1"/>
                  </a:moveTo>
                  <a:cubicBezTo>
                    <a:pt x="16991" y="1"/>
                    <a:pt x="16432" y="220"/>
                    <a:pt x="16122" y="658"/>
                  </a:cubicBezTo>
                  <a:cubicBezTo>
                    <a:pt x="16030" y="681"/>
                    <a:pt x="15939" y="750"/>
                    <a:pt x="15893" y="887"/>
                  </a:cubicBezTo>
                  <a:cubicBezTo>
                    <a:pt x="11762" y="11706"/>
                    <a:pt x="7653" y="22525"/>
                    <a:pt x="3522" y="33367"/>
                  </a:cubicBezTo>
                  <a:cubicBezTo>
                    <a:pt x="2381" y="36380"/>
                    <a:pt x="1240" y="39393"/>
                    <a:pt x="98" y="42429"/>
                  </a:cubicBezTo>
                  <a:cubicBezTo>
                    <a:pt x="0" y="42674"/>
                    <a:pt x="231" y="42873"/>
                    <a:pt x="462" y="42873"/>
                  </a:cubicBezTo>
                  <a:cubicBezTo>
                    <a:pt x="553" y="42873"/>
                    <a:pt x="644" y="42842"/>
                    <a:pt x="715" y="42771"/>
                  </a:cubicBezTo>
                  <a:cubicBezTo>
                    <a:pt x="1217" y="42292"/>
                    <a:pt x="1742" y="41835"/>
                    <a:pt x="2335" y="41424"/>
                  </a:cubicBezTo>
                  <a:cubicBezTo>
                    <a:pt x="2799" y="41108"/>
                    <a:pt x="3576" y="40499"/>
                    <a:pt x="4195" y="40499"/>
                  </a:cubicBezTo>
                  <a:cubicBezTo>
                    <a:pt x="4246" y="40499"/>
                    <a:pt x="4296" y="40503"/>
                    <a:pt x="4344" y="40511"/>
                  </a:cubicBezTo>
                  <a:cubicBezTo>
                    <a:pt x="4983" y="40625"/>
                    <a:pt x="5280" y="41356"/>
                    <a:pt x="5371" y="41926"/>
                  </a:cubicBezTo>
                  <a:cubicBezTo>
                    <a:pt x="5462" y="42634"/>
                    <a:pt x="5417" y="43364"/>
                    <a:pt x="5599" y="44072"/>
                  </a:cubicBezTo>
                  <a:cubicBezTo>
                    <a:pt x="5637" y="44222"/>
                    <a:pt x="5782" y="44341"/>
                    <a:pt x="5946" y="44341"/>
                  </a:cubicBezTo>
                  <a:cubicBezTo>
                    <a:pt x="5982" y="44341"/>
                    <a:pt x="6019" y="44335"/>
                    <a:pt x="6056" y="44323"/>
                  </a:cubicBezTo>
                  <a:cubicBezTo>
                    <a:pt x="6581" y="44186"/>
                    <a:pt x="6992" y="43889"/>
                    <a:pt x="7425" y="43570"/>
                  </a:cubicBezTo>
                  <a:cubicBezTo>
                    <a:pt x="7813" y="43250"/>
                    <a:pt x="8247" y="42794"/>
                    <a:pt x="8749" y="42702"/>
                  </a:cubicBezTo>
                  <a:cubicBezTo>
                    <a:pt x="8799" y="42694"/>
                    <a:pt x="8847" y="42690"/>
                    <a:pt x="8893" y="42690"/>
                  </a:cubicBezTo>
                  <a:cubicBezTo>
                    <a:pt x="9485" y="42690"/>
                    <a:pt x="9806" y="43336"/>
                    <a:pt x="9890" y="43844"/>
                  </a:cubicBezTo>
                  <a:cubicBezTo>
                    <a:pt x="10004" y="44597"/>
                    <a:pt x="9868" y="45350"/>
                    <a:pt x="10050" y="46103"/>
                  </a:cubicBezTo>
                  <a:cubicBezTo>
                    <a:pt x="10084" y="46271"/>
                    <a:pt x="10251" y="46376"/>
                    <a:pt x="10411" y="46376"/>
                  </a:cubicBezTo>
                  <a:cubicBezTo>
                    <a:pt x="10469" y="46376"/>
                    <a:pt x="10526" y="46362"/>
                    <a:pt x="10575" y="46332"/>
                  </a:cubicBezTo>
                  <a:cubicBezTo>
                    <a:pt x="11808" y="45624"/>
                    <a:pt x="12812" y="44163"/>
                    <a:pt x="14341" y="44118"/>
                  </a:cubicBezTo>
                  <a:cubicBezTo>
                    <a:pt x="14361" y="44117"/>
                    <a:pt x="14381" y="44117"/>
                    <a:pt x="14401" y="44117"/>
                  </a:cubicBezTo>
                  <a:cubicBezTo>
                    <a:pt x="16094" y="44117"/>
                    <a:pt x="15867" y="46048"/>
                    <a:pt x="15597" y="47176"/>
                  </a:cubicBezTo>
                  <a:cubicBezTo>
                    <a:pt x="15534" y="47426"/>
                    <a:pt x="15738" y="47639"/>
                    <a:pt x="15983" y="47639"/>
                  </a:cubicBezTo>
                  <a:cubicBezTo>
                    <a:pt x="16006" y="47639"/>
                    <a:pt x="16029" y="47637"/>
                    <a:pt x="16053" y="47633"/>
                  </a:cubicBezTo>
                  <a:cubicBezTo>
                    <a:pt x="17057" y="47382"/>
                    <a:pt x="17674" y="46400"/>
                    <a:pt x="18678" y="46172"/>
                  </a:cubicBezTo>
                  <a:cubicBezTo>
                    <a:pt x="18760" y="46152"/>
                    <a:pt x="18840" y="46142"/>
                    <a:pt x="18920" y="46142"/>
                  </a:cubicBezTo>
                  <a:cubicBezTo>
                    <a:pt x="19640" y="46142"/>
                    <a:pt x="20239" y="46934"/>
                    <a:pt x="20116" y="47633"/>
                  </a:cubicBezTo>
                  <a:cubicBezTo>
                    <a:pt x="20070" y="47770"/>
                    <a:pt x="20025" y="47907"/>
                    <a:pt x="19979" y="48066"/>
                  </a:cubicBezTo>
                  <a:cubicBezTo>
                    <a:pt x="19889" y="48322"/>
                    <a:pt x="20125" y="48508"/>
                    <a:pt x="20349" y="48508"/>
                  </a:cubicBezTo>
                  <a:cubicBezTo>
                    <a:pt x="20465" y="48508"/>
                    <a:pt x="20579" y="48457"/>
                    <a:pt x="20641" y="48340"/>
                  </a:cubicBezTo>
                  <a:cubicBezTo>
                    <a:pt x="20732" y="48181"/>
                    <a:pt x="20801" y="47998"/>
                    <a:pt x="20824" y="47838"/>
                  </a:cubicBezTo>
                  <a:cubicBezTo>
                    <a:pt x="23791" y="39416"/>
                    <a:pt x="26918" y="31039"/>
                    <a:pt x="30228" y="22730"/>
                  </a:cubicBezTo>
                  <a:cubicBezTo>
                    <a:pt x="31049" y="20653"/>
                    <a:pt x="31894" y="18576"/>
                    <a:pt x="32761" y="16499"/>
                  </a:cubicBezTo>
                  <a:cubicBezTo>
                    <a:pt x="33583" y="14490"/>
                    <a:pt x="34450" y="12482"/>
                    <a:pt x="35067" y="10405"/>
                  </a:cubicBezTo>
                  <a:cubicBezTo>
                    <a:pt x="35386" y="9378"/>
                    <a:pt x="35637" y="8350"/>
                    <a:pt x="35774" y="7278"/>
                  </a:cubicBezTo>
                  <a:cubicBezTo>
                    <a:pt x="35820" y="6912"/>
                    <a:pt x="35888" y="6524"/>
                    <a:pt x="35660" y="6205"/>
                  </a:cubicBezTo>
                  <a:cubicBezTo>
                    <a:pt x="35409" y="5863"/>
                    <a:pt x="34998" y="5771"/>
                    <a:pt x="34610" y="5680"/>
                  </a:cubicBezTo>
                  <a:cubicBezTo>
                    <a:pt x="32465" y="5155"/>
                    <a:pt x="30319" y="4561"/>
                    <a:pt x="28196" y="3900"/>
                  </a:cubicBezTo>
                  <a:cubicBezTo>
                    <a:pt x="25822" y="3146"/>
                    <a:pt x="23494" y="2302"/>
                    <a:pt x="21189" y="1343"/>
                  </a:cubicBezTo>
                  <a:cubicBezTo>
                    <a:pt x="20595" y="1092"/>
                    <a:pt x="20002" y="841"/>
                    <a:pt x="19408" y="590"/>
                  </a:cubicBezTo>
                  <a:cubicBezTo>
                    <a:pt x="18929" y="384"/>
                    <a:pt x="18473" y="133"/>
                    <a:pt x="17948" y="42"/>
                  </a:cubicBezTo>
                  <a:cubicBezTo>
                    <a:pt x="17815" y="15"/>
                    <a:pt x="17678" y="1"/>
                    <a:pt x="175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658;p46"/>
            <p:cNvSpPr/>
            <p:nvPr/>
          </p:nvSpPr>
          <p:spPr>
            <a:xfrm>
              <a:off x="6388158" y="3115648"/>
              <a:ext cx="112374" cy="268538"/>
            </a:xfrm>
            <a:custGeom>
              <a:avLst/>
              <a:gdLst/>
              <a:ahLst/>
              <a:cxnLst/>
              <a:rect l="l" t="t" r="r" b="b"/>
              <a:pathLst>
                <a:path w="6277" h="15000" extrusionOk="0">
                  <a:moveTo>
                    <a:pt x="6003" y="1"/>
                  </a:moveTo>
                  <a:cubicBezTo>
                    <a:pt x="5820" y="1"/>
                    <a:pt x="5569" y="115"/>
                    <a:pt x="5455" y="252"/>
                  </a:cubicBezTo>
                  <a:cubicBezTo>
                    <a:pt x="5318" y="411"/>
                    <a:pt x="5273" y="640"/>
                    <a:pt x="5181" y="845"/>
                  </a:cubicBezTo>
                  <a:cubicBezTo>
                    <a:pt x="3629" y="5182"/>
                    <a:pt x="2054" y="9519"/>
                    <a:pt x="502" y="13856"/>
                  </a:cubicBezTo>
                  <a:cubicBezTo>
                    <a:pt x="365" y="14221"/>
                    <a:pt x="0" y="14746"/>
                    <a:pt x="571" y="14951"/>
                  </a:cubicBezTo>
                  <a:cubicBezTo>
                    <a:pt x="657" y="14984"/>
                    <a:pt x="731" y="14999"/>
                    <a:pt x="796" y="14999"/>
                  </a:cubicBezTo>
                  <a:cubicBezTo>
                    <a:pt x="1173" y="14999"/>
                    <a:pt x="1207" y="14487"/>
                    <a:pt x="1324" y="14175"/>
                  </a:cubicBezTo>
                  <a:cubicBezTo>
                    <a:pt x="2922" y="9793"/>
                    <a:pt x="4497" y="5387"/>
                    <a:pt x="6094" y="982"/>
                  </a:cubicBezTo>
                  <a:cubicBezTo>
                    <a:pt x="6140" y="822"/>
                    <a:pt x="6209" y="663"/>
                    <a:pt x="6277" y="411"/>
                  </a:cubicBezTo>
                  <a:cubicBezTo>
                    <a:pt x="6209" y="274"/>
                    <a:pt x="6117" y="23"/>
                    <a:pt x="6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659;p46"/>
            <p:cNvSpPr/>
            <p:nvPr/>
          </p:nvSpPr>
          <p:spPr>
            <a:xfrm>
              <a:off x="6341164" y="3414190"/>
              <a:ext cx="48229" cy="106860"/>
            </a:xfrm>
            <a:custGeom>
              <a:avLst/>
              <a:gdLst/>
              <a:ahLst/>
              <a:cxnLst/>
              <a:rect l="l" t="t" r="r" b="b"/>
              <a:pathLst>
                <a:path w="2694" h="5969" extrusionOk="0">
                  <a:moveTo>
                    <a:pt x="2252" y="0"/>
                  </a:moveTo>
                  <a:cubicBezTo>
                    <a:pt x="1981" y="0"/>
                    <a:pt x="1873" y="321"/>
                    <a:pt x="1780" y="580"/>
                  </a:cubicBezTo>
                  <a:cubicBezTo>
                    <a:pt x="1233" y="2087"/>
                    <a:pt x="685" y="3616"/>
                    <a:pt x="137" y="5146"/>
                  </a:cubicBezTo>
                  <a:cubicBezTo>
                    <a:pt x="91" y="5260"/>
                    <a:pt x="69" y="5351"/>
                    <a:pt x="0" y="5579"/>
                  </a:cubicBezTo>
                  <a:cubicBezTo>
                    <a:pt x="88" y="5689"/>
                    <a:pt x="261" y="5968"/>
                    <a:pt x="314" y="5968"/>
                  </a:cubicBezTo>
                  <a:cubicBezTo>
                    <a:pt x="316" y="5968"/>
                    <a:pt x="318" y="5968"/>
                    <a:pt x="320" y="5967"/>
                  </a:cubicBezTo>
                  <a:cubicBezTo>
                    <a:pt x="548" y="5876"/>
                    <a:pt x="822" y="5739"/>
                    <a:pt x="913" y="5556"/>
                  </a:cubicBezTo>
                  <a:cubicBezTo>
                    <a:pt x="1507" y="3981"/>
                    <a:pt x="2077" y="2429"/>
                    <a:pt x="2602" y="832"/>
                  </a:cubicBezTo>
                  <a:cubicBezTo>
                    <a:pt x="2694" y="603"/>
                    <a:pt x="2602" y="124"/>
                    <a:pt x="2465" y="55"/>
                  </a:cubicBezTo>
                  <a:cubicBezTo>
                    <a:pt x="2384" y="17"/>
                    <a:pt x="2314" y="0"/>
                    <a:pt x="2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660;p46"/>
            <p:cNvSpPr/>
            <p:nvPr/>
          </p:nvSpPr>
          <p:spPr>
            <a:xfrm>
              <a:off x="5912507" y="2604871"/>
              <a:ext cx="767838" cy="1463762"/>
            </a:xfrm>
            <a:custGeom>
              <a:avLst/>
              <a:gdLst/>
              <a:ahLst/>
              <a:cxnLst/>
              <a:rect l="l" t="t" r="r" b="b"/>
              <a:pathLst>
                <a:path w="42890" h="81763" extrusionOk="0">
                  <a:moveTo>
                    <a:pt x="26513" y="1100"/>
                  </a:moveTo>
                  <a:cubicBezTo>
                    <a:pt x="31960" y="1100"/>
                    <a:pt x="36744" y="3112"/>
                    <a:pt x="41109" y="6437"/>
                  </a:cubicBezTo>
                  <a:cubicBezTo>
                    <a:pt x="35334" y="5501"/>
                    <a:pt x="29856" y="3629"/>
                    <a:pt x="24538" y="1187"/>
                  </a:cubicBezTo>
                  <a:cubicBezTo>
                    <a:pt x="25206" y="1129"/>
                    <a:pt x="25864" y="1100"/>
                    <a:pt x="26513" y="1100"/>
                  </a:cubicBezTo>
                  <a:close/>
                  <a:moveTo>
                    <a:pt x="23237" y="1689"/>
                  </a:moveTo>
                  <a:cubicBezTo>
                    <a:pt x="29171" y="4382"/>
                    <a:pt x="35220" y="6482"/>
                    <a:pt x="41679" y="7532"/>
                  </a:cubicBezTo>
                  <a:cubicBezTo>
                    <a:pt x="41634" y="7669"/>
                    <a:pt x="41565" y="7898"/>
                    <a:pt x="41474" y="8126"/>
                  </a:cubicBezTo>
                  <a:cubicBezTo>
                    <a:pt x="40470" y="10933"/>
                    <a:pt x="39420" y="13764"/>
                    <a:pt x="38438" y="16594"/>
                  </a:cubicBezTo>
                  <a:cubicBezTo>
                    <a:pt x="38251" y="17155"/>
                    <a:pt x="37988" y="17379"/>
                    <a:pt x="37547" y="17379"/>
                  </a:cubicBezTo>
                  <a:cubicBezTo>
                    <a:pt x="37450" y="17379"/>
                    <a:pt x="37344" y="17368"/>
                    <a:pt x="37228" y="17347"/>
                  </a:cubicBezTo>
                  <a:cubicBezTo>
                    <a:pt x="35151" y="16936"/>
                    <a:pt x="33029" y="16708"/>
                    <a:pt x="31020" y="16115"/>
                  </a:cubicBezTo>
                  <a:cubicBezTo>
                    <a:pt x="27710" y="15133"/>
                    <a:pt x="24469" y="13946"/>
                    <a:pt x="21205" y="12782"/>
                  </a:cubicBezTo>
                  <a:cubicBezTo>
                    <a:pt x="19448" y="12143"/>
                    <a:pt x="19493" y="12052"/>
                    <a:pt x="20109" y="10340"/>
                  </a:cubicBezTo>
                  <a:cubicBezTo>
                    <a:pt x="21068" y="7646"/>
                    <a:pt x="22050" y="4930"/>
                    <a:pt x="23031" y="2237"/>
                  </a:cubicBezTo>
                  <a:cubicBezTo>
                    <a:pt x="23100" y="2031"/>
                    <a:pt x="23191" y="1826"/>
                    <a:pt x="23237" y="1689"/>
                  </a:cubicBezTo>
                  <a:close/>
                  <a:moveTo>
                    <a:pt x="19196" y="12896"/>
                  </a:moveTo>
                  <a:cubicBezTo>
                    <a:pt x="25222" y="15361"/>
                    <a:pt x="31203" y="17667"/>
                    <a:pt x="37776" y="18306"/>
                  </a:cubicBezTo>
                  <a:cubicBezTo>
                    <a:pt x="37616" y="18808"/>
                    <a:pt x="37502" y="19287"/>
                    <a:pt x="37251" y="19721"/>
                  </a:cubicBezTo>
                  <a:cubicBezTo>
                    <a:pt x="37191" y="19861"/>
                    <a:pt x="36887" y="19931"/>
                    <a:pt x="36674" y="19931"/>
                  </a:cubicBezTo>
                  <a:cubicBezTo>
                    <a:pt x="36644" y="19931"/>
                    <a:pt x="36615" y="19929"/>
                    <a:pt x="36589" y="19926"/>
                  </a:cubicBezTo>
                  <a:cubicBezTo>
                    <a:pt x="35060" y="19653"/>
                    <a:pt x="33531" y="19401"/>
                    <a:pt x="32024" y="19036"/>
                  </a:cubicBezTo>
                  <a:cubicBezTo>
                    <a:pt x="29536" y="18420"/>
                    <a:pt x="27048" y="17804"/>
                    <a:pt x="24629" y="17005"/>
                  </a:cubicBezTo>
                  <a:cubicBezTo>
                    <a:pt x="22803" y="16411"/>
                    <a:pt x="21091" y="15498"/>
                    <a:pt x="19333" y="14745"/>
                  </a:cubicBezTo>
                  <a:cubicBezTo>
                    <a:pt x="18763" y="14494"/>
                    <a:pt x="18626" y="14129"/>
                    <a:pt x="18923" y="13604"/>
                  </a:cubicBezTo>
                  <a:cubicBezTo>
                    <a:pt x="19037" y="13376"/>
                    <a:pt x="19105" y="13102"/>
                    <a:pt x="19196" y="12896"/>
                  </a:cubicBezTo>
                  <a:close/>
                  <a:moveTo>
                    <a:pt x="18352" y="15202"/>
                  </a:moveTo>
                  <a:cubicBezTo>
                    <a:pt x="21182" y="16959"/>
                    <a:pt x="24241" y="17963"/>
                    <a:pt x="27368" y="18785"/>
                  </a:cubicBezTo>
                  <a:cubicBezTo>
                    <a:pt x="30472" y="19584"/>
                    <a:pt x="33599" y="20269"/>
                    <a:pt x="36772" y="21022"/>
                  </a:cubicBezTo>
                  <a:cubicBezTo>
                    <a:pt x="36772" y="21068"/>
                    <a:pt x="36749" y="21227"/>
                    <a:pt x="36681" y="21387"/>
                  </a:cubicBezTo>
                  <a:cubicBezTo>
                    <a:pt x="36315" y="22460"/>
                    <a:pt x="35882" y="23510"/>
                    <a:pt x="35562" y="24606"/>
                  </a:cubicBezTo>
                  <a:cubicBezTo>
                    <a:pt x="35419" y="25036"/>
                    <a:pt x="35205" y="25184"/>
                    <a:pt x="34866" y="25184"/>
                  </a:cubicBezTo>
                  <a:cubicBezTo>
                    <a:pt x="34773" y="25184"/>
                    <a:pt x="34671" y="25173"/>
                    <a:pt x="34558" y="25153"/>
                  </a:cubicBezTo>
                  <a:cubicBezTo>
                    <a:pt x="29833" y="24332"/>
                    <a:pt x="25268" y="22962"/>
                    <a:pt x="20817" y="21159"/>
                  </a:cubicBezTo>
                  <a:cubicBezTo>
                    <a:pt x="19493" y="20611"/>
                    <a:pt x="18192" y="20041"/>
                    <a:pt x="16800" y="19470"/>
                  </a:cubicBezTo>
                  <a:cubicBezTo>
                    <a:pt x="17348" y="17986"/>
                    <a:pt x="17850" y="16617"/>
                    <a:pt x="18352" y="15202"/>
                  </a:cubicBezTo>
                  <a:close/>
                  <a:moveTo>
                    <a:pt x="16503" y="20292"/>
                  </a:moveTo>
                  <a:cubicBezTo>
                    <a:pt x="17713" y="20817"/>
                    <a:pt x="18808" y="21319"/>
                    <a:pt x="19973" y="21844"/>
                  </a:cubicBezTo>
                  <a:cubicBezTo>
                    <a:pt x="19881" y="22095"/>
                    <a:pt x="19790" y="22300"/>
                    <a:pt x="19721" y="22529"/>
                  </a:cubicBezTo>
                  <a:cubicBezTo>
                    <a:pt x="15499" y="34215"/>
                    <a:pt x="11276" y="45902"/>
                    <a:pt x="7076" y="57588"/>
                  </a:cubicBezTo>
                  <a:cubicBezTo>
                    <a:pt x="6711" y="58615"/>
                    <a:pt x="6483" y="59665"/>
                    <a:pt x="6163" y="60715"/>
                  </a:cubicBezTo>
                  <a:cubicBezTo>
                    <a:pt x="6140" y="60829"/>
                    <a:pt x="6072" y="60943"/>
                    <a:pt x="5889" y="61080"/>
                  </a:cubicBezTo>
                  <a:cubicBezTo>
                    <a:pt x="5844" y="60875"/>
                    <a:pt x="5821" y="60692"/>
                    <a:pt x="5775" y="60487"/>
                  </a:cubicBezTo>
                  <a:cubicBezTo>
                    <a:pt x="5620" y="59693"/>
                    <a:pt x="5177" y="59251"/>
                    <a:pt x="4536" y="59251"/>
                  </a:cubicBezTo>
                  <a:cubicBezTo>
                    <a:pt x="4329" y="59251"/>
                    <a:pt x="4102" y="59297"/>
                    <a:pt x="3858" y="59391"/>
                  </a:cubicBezTo>
                  <a:cubicBezTo>
                    <a:pt x="3264" y="59620"/>
                    <a:pt x="2717" y="60008"/>
                    <a:pt x="2055" y="60396"/>
                  </a:cubicBezTo>
                  <a:cubicBezTo>
                    <a:pt x="6871" y="46997"/>
                    <a:pt x="11664" y="33690"/>
                    <a:pt x="16503" y="20292"/>
                  </a:cubicBezTo>
                  <a:close/>
                  <a:moveTo>
                    <a:pt x="20817" y="22209"/>
                  </a:moveTo>
                  <a:cubicBezTo>
                    <a:pt x="22232" y="22711"/>
                    <a:pt x="23556" y="23190"/>
                    <a:pt x="24971" y="23670"/>
                  </a:cubicBezTo>
                  <a:cubicBezTo>
                    <a:pt x="20269" y="36703"/>
                    <a:pt x="15590" y="49691"/>
                    <a:pt x="10842" y="62792"/>
                  </a:cubicBezTo>
                  <a:cubicBezTo>
                    <a:pt x="10441" y="61620"/>
                    <a:pt x="9968" y="61105"/>
                    <a:pt x="9224" y="61105"/>
                  </a:cubicBezTo>
                  <a:cubicBezTo>
                    <a:pt x="8866" y="61105"/>
                    <a:pt x="8447" y="61223"/>
                    <a:pt x="7944" y="61446"/>
                  </a:cubicBezTo>
                  <a:cubicBezTo>
                    <a:pt x="7510" y="61628"/>
                    <a:pt x="7099" y="61879"/>
                    <a:pt x="6665" y="62108"/>
                  </a:cubicBezTo>
                  <a:cubicBezTo>
                    <a:pt x="6665" y="62039"/>
                    <a:pt x="6620" y="61971"/>
                    <a:pt x="6643" y="61925"/>
                  </a:cubicBezTo>
                  <a:cubicBezTo>
                    <a:pt x="8971" y="55328"/>
                    <a:pt x="11276" y="48732"/>
                    <a:pt x="13627" y="42135"/>
                  </a:cubicBezTo>
                  <a:cubicBezTo>
                    <a:pt x="15887" y="35767"/>
                    <a:pt x="18215" y="29399"/>
                    <a:pt x="20497" y="23054"/>
                  </a:cubicBezTo>
                  <a:cubicBezTo>
                    <a:pt x="20612" y="22780"/>
                    <a:pt x="20703" y="22506"/>
                    <a:pt x="20817" y="22209"/>
                  </a:cubicBezTo>
                  <a:close/>
                  <a:moveTo>
                    <a:pt x="25816" y="23944"/>
                  </a:moveTo>
                  <a:cubicBezTo>
                    <a:pt x="27345" y="24377"/>
                    <a:pt x="28783" y="24788"/>
                    <a:pt x="30290" y="25222"/>
                  </a:cubicBezTo>
                  <a:cubicBezTo>
                    <a:pt x="25633" y="38141"/>
                    <a:pt x="20977" y="51037"/>
                    <a:pt x="16320" y="63979"/>
                  </a:cubicBezTo>
                  <a:cubicBezTo>
                    <a:pt x="15865" y="63263"/>
                    <a:pt x="15479" y="62930"/>
                    <a:pt x="14898" y="62930"/>
                  </a:cubicBezTo>
                  <a:cubicBezTo>
                    <a:pt x="14664" y="62930"/>
                    <a:pt x="14398" y="62984"/>
                    <a:pt x="14084" y="63089"/>
                  </a:cubicBezTo>
                  <a:cubicBezTo>
                    <a:pt x="13308" y="63340"/>
                    <a:pt x="12600" y="63774"/>
                    <a:pt x="11870" y="64162"/>
                  </a:cubicBezTo>
                  <a:cubicBezTo>
                    <a:pt x="11641" y="64253"/>
                    <a:pt x="11459" y="64413"/>
                    <a:pt x="11139" y="64641"/>
                  </a:cubicBezTo>
                  <a:cubicBezTo>
                    <a:pt x="16069" y="50992"/>
                    <a:pt x="20931" y="37502"/>
                    <a:pt x="25816" y="23944"/>
                  </a:cubicBezTo>
                  <a:close/>
                  <a:moveTo>
                    <a:pt x="31180" y="25427"/>
                  </a:moveTo>
                  <a:cubicBezTo>
                    <a:pt x="32458" y="25656"/>
                    <a:pt x="33668" y="25884"/>
                    <a:pt x="34992" y="26135"/>
                  </a:cubicBezTo>
                  <a:cubicBezTo>
                    <a:pt x="30198" y="39351"/>
                    <a:pt x="25451" y="52521"/>
                    <a:pt x="20840" y="65303"/>
                  </a:cubicBezTo>
                  <a:cubicBezTo>
                    <a:pt x="20589" y="65166"/>
                    <a:pt x="20246" y="64915"/>
                    <a:pt x="19858" y="64847"/>
                  </a:cubicBezTo>
                  <a:cubicBezTo>
                    <a:pt x="19712" y="64825"/>
                    <a:pt x="19561" y="64814"/>
                    <a:pt x="19409" y="64814"/>
                  </a:cubicBezTo>
                  <a:cubicBezTo>
                    <a:pt x="19087" y="64814"/>
                    <a:pt x="18761" y="64860"/>
                    <a:pt x="18466" y="64938"/>
                  </a:cubicBezTo>
                  <a:cubicBezTo>
                    <a:pt x="17895" y="65098"/>
                    <a:pt x="17348" y="65372"/>
                    <a:pt x="16663" y="65645"/>
                  </a:cubicBezTo>
                  <a:cubicBezTo>
                    <a:pt x="21525" y="52179"/>
                    <a:pt x="26341" y="38826"/>
                    <a:pt x="31180" y="25427"/>
                  </a:cubicBezTo>
                  <a:close/>
                  <a:moveTo>
                    <a:pt x="4446" y="60150"/>
                  </a:moveTo>
                  <a:cubicBezTo>
                    <a:pt x="4772" y="60150"/>
                    <a:pt x="4916" y="60458"/>
                    <a:pt x="4931" y="61126"/>
                  </a:cubicBezTo>
                  <a:cubicBezTo>
                    <a:pt x="4953" y="61811"/>
                    <a:pt x="4862" y="62496"/>
                    <a:pt x="4817" y="63180"/>
                  </a:cubicBezTo>
                  <a:cubicBezTo>
                    <a:pt x="4794" y="63363"/>
                    <a:pt x="4702" y="63546"/>
                    <a:pt x="4725" y="63705"/>
                  </a:cubicBezTo>
                  <a:cubicBezTo>
                    <a:pt x="4794" y="64025"/>
                    <a:pt x="4885" y="64344"/>
                    <a:pt x="4976" y="64664"/>
                  </a:cubicBezTo>
                  <a:cubicBezTo>
                    <a:pt x="5273" y="64504"/>
                    <a:pt x="5638" y="64436"/>
                    <a:pt x="5844" y="64207"/>
                  </a:cubicBezTo>
                  <a:cubicBezTo>
                    <a:pt x="6597" y="63317"/>
                    <a:pt x="7441" y="62564"/>
                    <a:pt x="8560" y="62153"/>
                  </a:cubicBezTo>
                  <a:cubicBezTo>
                    <a:pt x="8833" y="62055"/>
                    <a:pt x="9059" y="62004"/>
                    <a:pt x="9240" y="62004"/>
                  </a:cubicBezTo>
                  <a:cubicBezTo>
                    <a:pt x="9693" y="62004"/>
                    <a:pt x="9871" y="62326"/>
                    <a:pt x="9838" y="63043"/>
                  </a:cubicBezTo>
                  <a:cubicBezTo>
                    <a:pt x="9815" y="63819"/>
                    <a:pt x="9610" y="64595"/>
                    <a:pt x="9587" y="65372"/>
                  </a:cubicBezTo>
                  <a:cubicBezTo>
                    <a:pt x="9587" y="65714"/>
                    <a:pt x="9792" y="66079"/>
                    <a:pt x="9907" y="66444"/>
                  </a:cubicBezTo>
                  <a:cubicBezTo>
                    <a:pt x="10249" y="66330"/>
                    <a:pt x="10614" y="66262"/>
                    <a:pt x="10911" y="66056"/>
                  </a:cubicBezTo>
                  <a:cubicBezTo>
                    <a:pt x="11892" y="65417"/>
                    <a:pt x="12828" y="64687"/>
                    <a:pt x="13855" y="64093"/>
                  </a:cubicBezTo>
                  <a:cubicBezTo>
                    <a:pt x="14040" y="63982"/>
                    <a:pt x="14286" y="63965"/>
                    <a:pt x="14540" y="63965"/>
                  </a:cubicBezTo>
                  <a:cubicBezTo>
                    <a:pt x="14659" y="63965"/>
                    <a:pt x="14780" y="63968"/>
                    <a:pt x="14898" y="63968"/>
                  </a:cubicBezTo>
                  <a:cubicBezTo>
                    <a:pt x="14994" y="63968"/>
                    <a:pt x="15089" y="63966"/>
                    <a:pt x="15179" y="63956"/>
                  </a:cubicBezTo>
                  <a:lnTo>
                    <a:pt x="15179" y="63956"/>
                  </a:lnTo>
                  <a:cubicBezTo>
                    <a:pt x="15179" y="64367"/>
                    <a:pt x="15225" y="64778"/>
                    <a:pt x="15156" y="65189"/>
                  </a:cubicBezTo>
                  <a:cubicBezTo>
                    <a:pt x="15042" y="65782"/>
                    <a:pt x="14837" y="66353"/>
                    <a:pt x="14746" y="66946"/>
                  </a:cubicBezTo>
                  <a:cubicBezTo>
                    <a:pt x="14700" y="67198"/>
                    <a:pt x="14882" y="67494"/>
                    <a:pt x="14951" y="67768"/>
                  </a:cubicBezTo>
                  <a:cubicBezTo>
                    <a:pt x="15225" y="67700"/>
                    <a:pt x="15522" y="67677"/>
                    <a:pt x="15750" y="67540"/>
                  </a:cubicBezTo>
                  <a:cubicBezTo>
                    <a:pt x="16731" y="66969"/>
                    <a:pt x="17644" y="66307"/>
                    <a:pt x="18671" y="65828"/>
                  </a:cubicBezTo>
                  <a:cubicBezTo>
                    <a:pt x="18939" y="65694"/>
                    <a:pt x="19144" y="65626"/>
                    <a:pt x="19296" y="65626"/>
                  </a:cubicBezTo>
                  <a:cubicBezTo>
                    <a:pt x="19613" y="65626"/>
                    <a:pt x="19707" y="65920"/>
                    <a:pt x="19676" y="66536"/>
                  </a:cubicBezTo>
                  <a:cubicBezTo>
                    <a:pt x="19653" y="67198"/>
                    <a:pt x="19584" y="67860"/>
                    <a:pt x="19516" y="68521"/>
                  </a:cubicBezTo>
                  <a:cubicBezTo>
                    <a:pt x="19448" y="69252"/>
                    <a:pt x="19219" y="69891"/>
                    <a:pt x="18671" y="70439"/>
                  </a:cubicBezTo>
                  <a:cubicBezTo>
                    <a:pt x="16366" y="72767"/>
                    <a:pt x="14061" y="75118"/>
                    <a:pt x="11755" y="77469"/>
                  </a:cubicBezTo>
                  <a:cubicBezTo>
                    <a:pt x="11664" y="77560"/>
                    <a:pt x="11573" y="77629"/>
                    <a:pt x="11390" y="77788"/>
                  </a:cubicBezTo>
                  <a:cubicBezTo>
                    <a:pt x="11185" y="77264"/>
                    <a:pt x="11048" y="76830"/>
                    <a:pt x="10820" y="76419"/>
                  </a:cubicBezTo>
                  <a:cubicBezTo>
                    <a:pt x="10140" y="75149"/>
                    <a:pt x="9054" y="74454"/>
                    <a:pt x="7748" y="74454"/>
                  </a:cubicBezTo>
                  <a:cubicBezTo>
                    <a:pt x="7388" y="74454"/>
                    <a:pt x="7010" y="74507"/>
                    <a:pt x="6620" y="74616"/>
                  </a:cubicBezTo>
                  <a:cubicBezTo>
                    <a:pt x="5661" y="74890"/>
                    <a:pt x="4748" y="75346"/>
                    <a:pt x="3812" y="75734"/>
                  </a:cubicBezTo>
                  <a:cubicBezTo>
                    <a:pt x="3607" y="75803"/>
                    <a:pt x="3424" y="75894"/>
                    <a:pt x="3127" y="76031"/>
                  </a:cubicBezTo>
                  <a:cubicBezTo>
                    <a:pt x="2899" y="74616"/>
                    <a:pt x="2648" y="73269"/>
                    <a:pt x="2420" y="71922"/>
                  </a:cubicBezTo>
                  <a:cubicBezTo>
                    <a:pt x="2009" y="69320"/>
                    <a:pt x="1621" y="66741"/>
                    <a:pt x="1233" y="64139"/>
                  </a:cubicBezTo>
                  <a:cubicBezTo>
                    <a:pt x="1187" y="63774"/>
                    <a:pt x="1233" y="63363"/>
                    <a:pt x="1370" y="63043"/>
                  </a:cubicBezTo>
                  <a:cubicBezTo>
                    <a:pt x="1826" y="61925"/>
                    <a:pt x="2625" y="61058"/>
                    <a:pt x="3698" y="60441"/>
                  </a:cubicBezTo>
                  <a:cubicBezTo>
                    <a:pt x="4013" y="60250"/>
                    <a:pt x="4259" y="60150"/>
                    <a:pt x="4446" y="60150"/>
                  </a:cubicBezTo>
                  <a:close/>
                  <a:moveTo>
                    <a:pt x="5319" y="76168"/>
                  </a:moveTo>
                  <a:cubicBezTo>
                    <a:pt x="4748" y="76807"/>
                    <a:pt x="4177" y="77469"/>
                    <a:pt x="3538" y="78177"/>
                  </a:cubicBezTo>
                  <a:cubicBezTo>
                    <a:pt x="3196" y="77035"/>
                    <a:pt x="3196" y="77035"/>
                    <a:pt x="4086" y="76602"/>
                  </a:cubicBezTo>
                  <a:cubicBezTo>
                    <a:pt x="4451" y="76396"/>
                    <a:pt x="4839" y="76236"/>
                    <a:pt x="5319" y="76168"/>
                  </a:cubicBezTo>
                  <a:close/>
                  <a:moveTo>
                    <a:pt x="8469" y="75369"/>
                  </a:moveTo>
                  <a:cubicBezTo>
                    <a:pt x="8514" y="75437"/>
                    <a:pt x="8537" y="75506"/>
                    <a:pt x="8583" y="75597"/>
                  </a:cubicBezTo>
                  <a:cubicBezTo>
                    <a:pt x="7099" y="77104"/>
                    <a:pt x="5638" y="78610"/>
                    <a:pt x="4155" y="80139"/>
                  </a:cubicBezTo>
                  <a:cubicBezTo>
                    <a:pt x="3698" y="79888"/>
                    <a:pt x="3561" y="79546"/>
                    <a:pt x="3881" y="79204"/>
                  </a:cubicBezTo>
                  <a:cubicBezTo>
                    <a:pt x="4999" y="77948"/>
                    <a:pt x="6118" y="76716"/>
                    <a:pt x="7304" y="75529"/>
                  </a:cubicBezTo>
                  <a:cubicBezTo>
                    <a:pt x="7437" y="75396"/>
                    <a:pt x="7677" y="75379"/>
                    <a:pt x="7931" y="75379"/>
                  </a:cubicBezTo>
                  <a:cubicBezTo>
                    <a:pt x="8020" y="75379"/>
                    <a:pt x="8111" y="75381"/>
                    <a:pt x="8199" y="75381"/>
                  </a:cubicBezTo>
                  <a:cubicBezTo>
                    <a:pt x="8293" y="75381"/>
                    <a:pt x="8385" y="75379"/>
                    <a:pt x="8469" y="75369"/>
                  </a:cubicBezTo>
                  <a:close/>
                  <a:moveTo>
                    <a:pt x="9336" y="76099"/>
                  </a:moveTo>
                  <a:cubicBezTo>
                    <a:pt x="10112" y="76647"/>
                    <a:pt x="10112" y="76784"/>
                    <a:pt x="9519" y="77378"/>
                  </a:cubicBezTo>
                  <a:cubicBezTo>
                    <a:pt x="8491" y="78428"/>
                    <a:pt x="7441" y="79455"/>
                    <a:pt x="6437" y="80528"/>
                  </a:cubicBezTo>
                  <a:cubicBezTo>
                    <a:pt x="6258" y="80716"/>
                    <a:pt x="6089" y="80781"/>
                    <a:pt x="5916" y="80781"/>
                  </a:cubicBezTo>
                  <a:cubicBezTo>
                    <a:pt x="5648" y="80781"/>
                    <a:pt x="5369" y="80625"/>
                    <a:pt x="5022" y="80528"/>
                  </a:cubicBezTo>
                  <a:cubicBezTo>
                    <a:pt x="6528" y="78998"/>
                    <a:pt x="7944" y="77537"/>
                    <a:pt x="9336" y="76099"/>
                  </a:cubicBezTo>
                  <a:close/>
                  <a:moveTo>
                    <a:pt x="10454" y="77971"/>
                  </a:moveTo>
                  <a:lnTo>
                    <a:pt x="10454" y="77971"/>
                  </a:lnTo>
                  <a:cubicBezTo>
                    <a:pt x="10705" y="78268"/>
                    <a:pt x="10705" y="78565"/>
                    <a:pt x="10340" y="78884"/>
                  </a:cubicBezTo>
                  <a:cubicBezTo>
                    <a:pt x="9770" y="79409"/>
                    <a:pt x="9245" y="79934"/>
                    <a:pt x="8742" y="80505"/>
                  </a:cubicBezTo>
                  <a:cubicBezTo>
                    <a:pt x="8522" y="80753"/>
                    <a:pt x="8284" y="80860"/>
                    <a:pt x="8005" y="80860"/>
                  </a:cubicBezTo>
                  <a:cubicBezTo>
                    <a:pt x="7822" y="80860"/>
                    <a:pt x="7621" y="80814"/>
                    <a:pt x="7396" y="80733"/>
                  </a:cubicBezTo>
                  <a:cubicBezTo>
                    <a:pt x="8400" y="79820"/>
                    <a:pt x="9404" y="78907"/>
                    <a:pt x="10454" y="77971"/>
                  </a:cubicBezTo>
                  <a:close/>
                  <a:moveTo>
                    <a:pt x="26341" y="0"/>
                  </a:moveTo>
                  <a:cubicBezTo>
                    <a:pt x="25336" y="137"/>
                    <a:pt x="24332" y="274"/>
                    <a:pt x="23328" y="365"/>
                  </a:cubicBezTo>
                  <a:cubicBezTo>
                    <a:pt x="22849" y="411"/>
                    <a:pt x="22643" y="662"/>
                    <a:pt x="22483" y="1096"/>
                  </a:cubicBezTo>
                  <a:cubicBezTo>
                    <a:pt x="20132" y="7646"/>
                    <a:pt x="17781" y="14197"/>
                    <a:pt x="15407" y="20748"/>
                  </a:cubicBezTo>
                  <a:cubicBezTo>
                    <a:pt x="11870" y="30563"/>
                    <a:pt x="8332" y="40378"/>
                    <a:pt x="4771" y="50193"/>
                  </a:cubicBezTo>
                  <a:cubicBezTo>
                    <a:pt x="3264" y="54370"/>
                    <a:pt x="1712" y="58547"/>
                    <a:pt x="183" y="62724"/>
                  </a:cubicBezTo>
                  <a:cubicBezTo>
                    <a:pt x="92" y="62975"/>
                    <a:pt x="0" y="63272"/>
                    <a:pt x="46" y="63500"/>
                  </a:cubicBezTo>
                  <a:cubicBezTo>
                    <a:pt x="229" y="64367"/>
                    <a:pt x="503" y="65212"/>
                    <a:pt x="639" y="66056"/>
                  </a:cubicBezTo>
                  <a:cubicBezTo>
                    <a:pt x="1347" y="70439"/>
                    <a:pt x="2055" y="74798"/>
                    <a:pt x="2694" y="79181"/>
                  </a:cubicBezTo>
                  <a:cubicBezTo>
                    <a:pt x="2854" y="80322"/>
                    <a:pt x="3401" y="81075"/>
                    <a:pt x="4520" y="81304"/>
                  </a:cubicBezTo>
                  <a:cubicBezTo>
                    <a:pt x="5661" y="81555"/>
                    <a:pt x="6848" y="81669"/>
                    <a:pt x="8035" y="81760"/>
                  </a:cubicBezTo>
                  <a:cubicBezTo>
                    <a:pt x="8057" y="81762"/>
                    <a:pt x="8079" y="81762"/>
                    <a:pt x="8102" y="81762"/>
                  </a:cubicBezTo>
                  <a:cubicBezTo>
                    <a:pt x="8437" y="81762"/>
                    <a:pt x="8873" y="81607"/>
                    <a:pt x="9108" y="81372"/>
                  </a:cubicBezTo>
                  <a:cubicBezTo>
                    <a:pt x="12372" y="78154"/>
                    <a:pt x="15590" y="74890"/>
                    <a:pt x="18808" y="71649"/>
                  </a:cubicBezTo>
                  <a:cubicBezTo>
                    <a:pt x="19288" y="71146"/>
                    <a:pt x="19813" y="70644"/>
                    <a:pt x="20132" y="70051"/>
                  </a:cubicBezTo>
                  <a:cubicBezTo>
                    <a:pt x="20475" y="69457"/>
                    <a:pt x="20566" y="68750"/>
                    <a:pt x="20817" y="68088"/>
                  </a:cubicBezTo>
                  <a:cubicBezTo>
                    <a:pt x="22712" y="62769"/>
                    <a:pt x="24652" y="57451"/>
                    <a:pt x="26569" y="52133"/>
                  </a:cubicBezTo>
                  <a:cubicBezTo>
                    <a:pt x="31910" y="37274"/>
                    <a:pt x="37251" y="22392"/>
                    <a:pt x="42638" y="7532"/>
                  </a:cubicBezTo>
                  <a:cubicBezTo>
                    <a:pt x="42889" y="6848"/>
                    <a:pt x="42661" y="6437"/>
                    <a:pt x="42227" y="6072"/>
                  </a:cubicBezTo>
                  <a:cubicBezTo>
                    <a:pt x="41542" y="5501"/>
                    <a:pt x="40789" y="4976"/>
                    <a:pt x="40013" y="4474"/>
                  </a:cubicBezTo>
                  <a:cubicBezTo>
                    <a:pt x="35882" y="1735"/>
                    <a:pt x="31362" y="183"/>
                    <a:pt x="263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661;p46"/>
            <p:cNvSpPr/>
            <p:nvPr/>
          </p:nvSpPr>
          <p:spPr>
            <a:xfrm>
              <a:off x="6218980" y="3968505"/>
              <a:ext cx="674262" cy="572594"/>
            </a:xfrm>
            <a:custGeom>
              <a:avLst/>
              <a:gdLst/>
              <a:ahLst/>
              <a:cxnLst/>
              <a:rect l="l" t="t" r="r" b="b"/>
              <a:pathLst>
                <a:path w="37663" h="31984" extrusionOk="0">
                  <a:moveTo>
                    <a:pt x="32291" y="0"/>
                  </a:moveTo>
                  <a:cubicBezTo>
                    <a:pt x="31583" y="0"/>
                    <a:pt x="30868" y="21"/>
                    <a:pt x="30153" y="21"/>
                  </a:cubicBezTo>
                  <a:lnTo>
                    <a:pt x="26729" y="44"/>
                  </a:lnTo>
                  <a:cubicBezTo>
                    <a:pt x="22095" y="89"/>
                    <a:pt x="17485" y="112"/>
                    <a:pt x="12851" y="135"/>
                  </a:cubicBezTo>
                  <a:lnTo>
                    <a:pt x="5981" y="181"/>
                  </a:lnTo>
                  <a:cubicBezTo>
                    <a:pt x="4816" y="203"/>
                    <a:pt x="3652" y="203"/>
                    <a:pt x="2465" y="203"/>
                  </a:cubicBezTo>
                  <a:cubicBezTo>
                    <a:pt x="2418" y="203"/>
                    <a:pt x="2370" y="203"/>
                    <a:pt x="2321" y="203"/>
                  </a:cubicBezTo>
                  <a:cubicBezTo>
                    <a:pt x="1657" y="203"/>
                    <a:pt x="836" y="223"/>
                    <a:pt x="411" y="797"/>
                  </a:cubicBezTo>
                  <a:cubicBezTo>
                    <a:pt x="160" y="1139"/>
                    <a:pt x="160" y="1527"/>
                    <a:pt x="160" y="1938"/>
                  </a:cubicBezTo>
                  <a:cubicBezTo>
                    <a:pt x="69" y="1984"/>
                    <a:pt x="0" y="2075"/>
                    <a:pt x="23" y="2212"/>
                  </a:cubicBezTo>
                  <a:cubicBezTo>
                    <a:pt x="229" y="6686"/>
                    <a:pt x="480" y="11182"/>
                    <a:pt x="776" y="15633"/>
                  </a:cubicBezTo>
                  <a:cubicBezTo>
                    <a:pt x="913" y="17847"/>
                    <a:pt x="1073" y="20061"/>
                    <a:pt x="1233" y="22253"/>
                  </a:cubicBezTo>
                  <a:cubicBezTo>
                    <a:pt x="1393" y="24467"/>
                    <a:pt x="1507" y="26703"/>
                    <a:pt x="1781" y="28895"/>
                  </a:cubicBezTo>
                  <a:cubicBezTo>
                    <a:pt x="1849" y="29648"/>
                    <a:pt x="2055" y="30401"/>
                    <a:pt x="2717" y="30858"/>
                  </a:cubicBezTo>
                  <a:cubicBezTo>
                    <a:pt x="3447" y="31383"/>
                    <a:pt x="4497" y="31337"/>
                    <a:pt x="5387" y="31383"/>
                  </a:cubicBezTo>
                  <a:cubicBezTo>
                    <a:pt x="7670" y="31565"/>
                    <a:pt x="9975" y="31679"/>
                    <a:pt x="12280" y="31793"/>
                  </a:cubicBezTo>
                  <a:cubicBezTo>
                    <a:pt x="15515" y="31923"/>
                    <a:pt x="18749" y="31983"/>
                    <a:pt x="21991" y="31983"/>
                  </a:cubicBezTo>
                  <a:cubicBezTo>
                    <a:pt x="23326" y="31983"/>
                    <a:pt x="24661" y="31973"/>
                    <a:pt x="25998" y="31953"/>
                  </a:cubicBezTo>
                  <a:cubicBezTo>
                    <a:pt x="28281" y="31908"/>
                    <a:pt x="30586" y="31816"/>
                    <a:pt x="32892" y="31725"/>
                  </a:cubicBezTo>
                  <a:cubicBezTo>
                    <a:pt x="33439" y="31679"/>
                    <a:pt x="33987" y="31657"/>
                    <a:pt x="34558" y="31634"/>
                  </a:cubicBezTo>
                  <a:cubicBezTo>
                    <a:pt x="35060" y="31588"/>
                    <a:pt x="35608" y="31611"/>
                    <a:pt x="36110" y="31520"/>
                  </a:cubicBezTo>
                  <a:cubicBezTo>
                    <a:pt x="37114" y="31314"/>
                    <a:pt x="37183" y="30219"/>
                    <a:pt x="37320" y="29420"/>
                  </a:cubicBezTo>
                  <a:cubicBezTo>
                    <a:pt x="37662" y="27320"/>
                    <a:pt x="37662" y="25197"/>
                    <a:pt x="37616" y="23074"/>
                  </a:cubicBezTo>
                  <a:cubicBezTo>
                    <a:pt x="37571" y="20792"/>
                    <a:pt x="37502" y="18532"/>
                    <a:pt x="37365" y="16272"/>
                  </a:cubicBezTo>
                  <a:cubicBezTo>
                    <a:pt x="37114" y="11867"/>
                    <a:pt x="36795" y="7462"/>
                    <a:pt x="36384" y="3079"/>
                  </a:cubicBezTo>
                  <a:cubicBezTo>
                    <a:pt x="36315" y="2280"/>
                    <a:pt x="36178" y="1436"/>
                    <a:pt x="35608" y="820"/>
                  </a:cubicBezTo>
                  <a:cubicBezTo>
                    <a:pt x="35014" y="226"/>
                    <a:pt x="34147" y="66"/>
                    <a:pt x="33348" y="21"/>
                  </a:cubicBezTo>
                  <a:cubicBezTo>
                    <a:pt x="32998" y="6"/>
                    <a:pt x="32646" y="0"/>
                    <a:pt x="32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662;p46"/>
            <p:cNvSpPr/>
            <p:nvPr/>
          </p:nvSpPr>
          <p:spPr>
            <a:xfrm>
              <a:off x="6096186" y="3918825"/>
              <a:ext cx="828922" cy="660387"/>
            </a:xfrm>
            <a:custGeom>
              <a:avLst/>
              <a:gdLst/>
              <a:ahLst/>
              <a:cxnLst/>
              <a:rect l="l" t="t" r="r" b="b"/>
              <a:pathLst>
                <a:path w="46302" h="36888" extrusionOk="0">
                  <a:moveTo>
                    <a:pt x="24913" y="0"/>
                  </a:moveTo>
                  <a:cubicBezTo>
                    <a:pt x="20911" y="0"/>
                    <a:pt x="16910" y="19"/>
                    <a:pt x="12908" y="57"/>
                  </a:cubicBezTo>
                  <a:cubicBezTo>
                    <a:pt x="11744" y="80"/>
                    <a:pt x="10557" y="102"/>
                    <a:pt x="9393" y="102"/>
                  </a:cubicBezTo>
                  <a:cubicBezTo>
                    <a:pt x="8914" y="125"/>
                    <a:pt x="8914" y="833"/>
                    <a:pt x="9393" y="833"/>
                  </a:cubicBezTo>
                  <a:cubicBezTo>
                    <a:pt x="14432" y="757"/>
                    <a:pt x="19477" y="723"/>
                    <a:pt x="24522" y="723"/>
                  </a:cubicBezTo>
                  <a:cubicBezTo>
                    <a:pt x="28642" y="723"/>
                    <a:pt x="32760" y="746"/>
                    <a:pt x="36875" y="787"/>
                  </a:cubicBezTo>
                  <a:cubicBezTo>
                    <a:pt x="39157" y="810"/>
                    <a:pt x="41440" y="833"/>
                    <a:pt x="43722" y="856"/>
                  </a:cubicBezTo>
                  <a:cubicBezTo>
                    <a:pt x="44224" y="878"/>
                    <a:pt x="44886" y="764"/>
                    <a:pt x="45023" y="1381"/>
                  </a:cubicBezTo>
                  <a:cubicBezTo>
                    <a:pt x="45160" y="1860"/>
                    <a:pt x="45092" y="2431"/>
                    <a:pt x="45115" y="2933"/>
                  </a:cubicBezTo>
                  <a:cubicBezTo>
                    <a:pt x="45160" y="4074"/>
                    <a:pt x="45206" y="5215"/>
                    <a:pt x="45229" y="6356"/>
                  </a:cubicBezTo>
                  <a:cubicBezTo>
                    <a:pt x="45366" y="10785"/>
                    <a:pt x="45457" y="15235"/>
                    <a:pt x="45525" y="19686"/>
                  </a:cubicBezTo>
                  <a:cubicBezTo>
                    <a:pt x="45571" y="24069"/>
                    <a:pt x="45640" y="28451"/>
                    <a:pt x="45320" y="32834"/>
                  </a:cubicBezTo>
                  <a:cubicBezTo>
                    <a:pt x="45274" y="33382"/>
                    <a:pt x="45229" y="33907"/>
                    <a:pt x="45183" y="34432"/>
                  </a:cubicBezTo>
                  <a:cubicBezTo>
                    <a:pt x="45137" y="34865"/>
                    <a:pt x="45183" y="35596"/>
                    <a:pt x="44818" y="35915"/>
                  </a:cubicBezTo>
                  <a:cubicBezTo>
                    <a:pt x="44521" y="36166"/>
                    <a:pt x="44042" y="36166"/>
                    <a:pt x="43677" y="36166"/>
                  </a:cubicBezTo>
                  <a:cubicBezTo>
                    <a:pt x="43106" y="36166"/>
                    <a:pt x="42535" y="36143"/>
                    <a:pt x="41965" y="36143"/>
                  </a:cubicBezTo>
                  <a:cubicBezTo>
                    <a:pt x="39682" y="36121"/>
                    <a:pt x="37400" y="36098"/>
                    <a:pt x="35117" y="36075"/>
                  </a:cubicBezTo>
                  <a:cubicBezTo>
                    <a:pt x="30552" y="36006"/>
                    <a:pt x="25987" y="35915"/>
                    <a:pt x="21445" y="35824"/>
                  </a:cubicBezTo>
                  <a:cubicBezTo>
                    <a:pt x="16880" y="35710"/>
                    <a:pt x="12315" y="35687"/>
                    <a:pt x="7772" y="35367"/>
                  </a:cubicBezTo>
                  <a:cubicBezTo>
                    <a:pt x="6631" y="35276"/>
                    <a:pt x="5490" y="35185"/>
                    <a:pt x="4371" y="35025"/>
                  </a:cubicBezTo>
                  <a:cubicBezTo>
                    <a:pt x="3892" y="34957"/>
                    <a:pt x="3344" y="34934"/>
                    <a:pt x="2911" y="34751"/>
                  </a:cubicBezTo>
                  <a:cubicBezTo>
                    <a:pt x="2317" y="34523"/>
                    <a:pt x="2317" y="33861"/>
                    <a:pt x="2249" y="33336"/>
                  </a:cubicBezTo>
                  <a:cubicBezTo>
                    <a:pt x="1998" y="31168"/>
                    <a:pt x="1883" y="28999"/>
                    <a:pt x="1746" y="26831"/>
                  </a:cubicBezTo>
                  <a:cubicBezTo>
                    <a:pt x="1473" y="22403"/>
                    <a:pt x="1222" y="17952"/>
                    <a:pt x="948" y="13524"/>
                  </a:cubicBezTo>
                  <a:cubicBezTo>
                    <a:pt x="879" y="12451"/>
                    <a:pt x="811" y="11378"/>
                    <a:pt x="742" y="10305"/>
                  </a:cubicBezTo>
                  <a:cubicBezTo>
                    <a:pt x="731" y="10077"/>
                    <a:pt x="542" y="9963"/>
                    <a:pt x="360" y="9963"/>
                  </a:cubicBezTo>
                  <a:cubicBezTo>
                    <a:pt x="177" y="9963"/>
                    <a:pt x="0" y="10077"/>
                    <a:pt x="12" y="10305"/>
                  </a:cubicBezTo>
                  <a:lnTo>
                    <a:pt x="856" y="24251"/>
                  </a:lnTo>
                  <a:cubicBezTo>
                    <a:pt x="993" y="26557"/>
                    <a:pt x="1107" y="28862"/>
                    <a:pt x="1290" y="31145"/>
                  </a:cubicBezTo>
                  <a:cubicBezTo>
                    <a:pt x="1381" y="32172"/>
                    <a:pt x="1404" y="33290"/>
                    <a:pt x="1655" y="34295"/>
                  </a:cubicBezTo>
                  <a:cubicBezTo>
                    <a:pt x="1929" y="35322"/>
                    <a:pt x="2774" y="35504"/>
                    <a:pt x="3732" y="35641"/>
                  </a:cubicBezTo>
                  <a:cubicBezTo>
                    <a:pt x="8343" y="36372"/>
                    <a:pt x="13068" y="36326"/>
                    <a:pt x="17747" y="36440"/>
                  </a:cubicBezTo>
                  <a:cubicBezTo>
                    <a:pt x="22540" y="36577"/>
                    <a:pt x="27356" y="36668"/>
                    <a:pt x="32150" y="36760"/>
                  </a:cubicBezTo>
                  <a:cubicBezTo>
                    <a:pt x="34569" y="36783"/>
                    <a:pt x="36966" y="36828"/>
                    <a:pt x="39363" y="36851"/>
                  </a:cubicBezTo>
                  <a:cubicBezTo>
                    <a:pt x="40550" y="36851"/>
                    <a:pt x="41714" y="36874"/>
                    <a:pt x="42878" y="36874"/>
                  </a:cubicBezTo>
                  <a:cubicBezTo>
                    <a:pt x="43130" y="36874"/>
                    <a:pt x="43405" y="36887"/>
                    <a:pt x="43683" y="36887"/>
                  </a:cubicBezTo>
                  <a:cubicBezTo>
                    <a:pt x="44287" y="36887"/>
                    <a:pt x="44906" y="36823"/>
                    <a:pt x="45343" y="36417"/>
                  </a:cubicBezTo>
                  <a:cubicBezTo>
                    <a:pt x="45662" y="36143"/>
                    <a:pt x="45754" y="35755"/>
                    <a:pt x="45822" y="35367"/>
                  </a:cubicBezTo>
                  <a:cubicBezTo>
                    <a:pt x="45891" y="34820"/>
                    <a:pt x="45936" y="34272"/>
                    <a:pt x="45982" y="33724"/>
                  </a:cubicBezTo>
                  <a:cubicBezTo>
                    <a:pt x="46073" y="32560"/>
                    <a:pt x="46142" y="31419"/>
                    <a:pt x="46187" y="30277"/>
                  </a:cubicBezTo>
                  <a:cubicBezTo>
                    <a:pt x="46301" y="27995"/>
                    <a:pt x="46301" y="25712"/>
                    <a:pt x="46301" y="23430"/>
                  </a:cubicBezTo>
                  <a:cubicBezTo>
                    <a:pt x="46279" y="18751"/>
                    <a:pt x="46187" y="14094"/>
                    <a:pt x="46073" y="9415"/>
                  </a:cubicBezTo>
                  <a:cubicBezTo>
                    <a:pt x="46005" y="7064"/>
                    <a:pt x="45936" y="4736"/>
                    <a:pt x="45845" y="2385"/>
                  </a:cubicBezTo>
                  <a:cubicBezTo>
                    <a:pt x="45822" y="1632"/>
                    <a:pt x="45868" y="627"/>
                    <a:pt x="45000" y="285"/>
                  </a:cubicBezTo>
                  <a:cubicBezTo>
                    <a:pt x="44711" y="163"/>
                    <a:pt x="44361" y="143"/>
                    <a:pt x="44018" y="143"/>
                  </a:cubicBezTo>
                  <a:cubicBezTo>
                    <a:pt x="43847" y="143"/>
                    <a:pt x="43677" y="148"/>
                    <a:pt x="43517" y="148"/>
                  </a:cubicBezTo>
                  <a:cubicBezTo>
                    <a:pt x="42901" y="125"/>
                    <a:pt x="42284" y="125"/>
                    <a:pt x="41668" y="102"/>
                  </a:cubicBezTo>
                  <a:cubicBezTo>
                    <a:pt x="36083" y="36"/>
                    <a:pt x="30498" y="0"/>
                    <a:pt x="24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65" y="1531293"/>
            <a:ext cx="2953608" cy="2155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00" y="1593518"/>
            <a:ext cx="2675526" cy="2092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994" y="1620846"/>
            <a:ext cx="3082305" cy="2065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000544" y="3957402"/>
            <a:ext cx="6641272" cy="646331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3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30"/>
          <p:cNvGrpSpPr/>
          <p:nvPr/>
        </p:nvGrpSpPr>
        <p:grpSpPr>
          <a:xfrm>
            <a:off x="734574" y="1102997"/>
            <a:ext cx="4356480" cy="176025"/>
            <a:chOff x="4345425" y="2175475"/>
            <a:chExt cx="800750" cy="176025"/>
          </a:xfrm>
        </p:grpSpPr>
        <p:sp>
          <p:nvSpPr>
            <p:cNvPr id="821" name="Google Shape;821;p3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25" name="Google Shape;825;p30"/>
          <p:cNvGrpSpPr/>
          <p:nvPr/>
        </p:nvGrpSpPr>
        <p:grpSpPr>
          <a:xfrm rot="1461682">
            <a:off x="6928448" y="184704"/>
            <a:ext cx="2743443" cy="1090954"/>
            <a:chOff x="4038775" y="3369325"/>
            <a:chExt cx="1789725" cy="711700"/>
          </a:xfrm>
        </p:grpSpPr>
        <p:sp>
          <p:nvSpPr>
            <p:cNvPr id="826" name="Google Shape;826;p30"/>
            <p:cNvSpPr/>
            <p:nvPr/>
          </p:nvSpPr>
          <p:spPr>
            <a:xfrm>
              <a:off x="4059950" y="3603700"/>
              <a:ext cx="523950" cy="276175"/>
            </a:xfrm>
            <a:custGeom>
              <a:avLst/>
              <a:gdLst/>
              <a:ahLst/>
              <a:cxnLst/>
              <a:rect l="l" t="t" r="r" b="b"/>
              <a:pathLst>
                <a:path w="20958" h="11047" extrusionOk="0">
                  <a:moveTo>
                    <a:pt x="19281" y="1"/>
                  </a:moveTo>
                  <a:lnTo>
                    <a:pt x="0" y="3534"/>
                  </a:lnTo>
                  <a:cubicBezTo>
                    <a:pt x="334" y="5373"/>
                    <a:pt x="794" y="7176"/>
                    <a:pt x="1389" y="8942"/>
                  </a:cubicBezTo>
                  <a:cubicBezTo>
                    <a:pt x="1695" y="9898"/>
                    <a:pt x="2344" y="10484"/>
                    <a:pt x="3345" y="10691"/>
                  </a:cubicBezTo>
                  <a:cubicBezTo>
                    <a:pt x="4481" y="10928"/>
                    <a:pt x="5812" y="11047"/>
                    <a:pt x="7335" y="11047"/>
                  </a:cubicBezTo>
                  <a:cubicBezTo>
                    <a:pt x="10850" y="11047"/>
                    <a:pt x="15393" y="10416"/>
                    <a:pt x="20958" y="9159"/>
                  </a:cubicBezTo>
                  <a:lnTo>
                    <a:pt x="1928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4043050" y="3372050"/>
              <a:ext cx="501200" cy="322275"/>
            </a:xfrm>
            <a:custGeom>
              <a:avLst/>
              <a:gdLst/>
              <a:ahLst/>
              <a:cxnLst/>
              <a:rect l="l" t="t" r="r" b="b"/>
              <a:pathLst>
                <a:path w="20048" h="12891" extrusionOk="0">
                  <a:moveTo>
                    <a:pt x="16729" y="1088"/>
                  </a:moveTo>
                  <a:cubicBezTo>
                    <a:pt x="17056" y="1088"/>
                    <a:pt x="17120" y="1244"/>
                    <a:pt x="17145" y="1362"/>
                  </a:cubicBezTo>
                  <a:cubicBezTo>
                    <a:pt x="17172" y="1506"/>
                    <a:pt x="17154" y="1677"/>
                    <a:pt x="16802" y="1740"/>
                  </a:cubicBezTo>
                  <a:cubicBezTo>
                    <a:pt x="16759" y="1748"/>
                    <a:pt x="16717" y="1752"/>
                    <a:pt x="16678" y="1752"/>
                  </a:cubicBezTo>
                  <a:cubicBezTo>
                    <a:pt x="16549" y="1752"/>
                    <a:pt x="16448" y="1708"/>
                    <a:pt x="16379" y="1632"/>
                  </a:cubicBezTo>
                  <a:lnTo>
                    <a:pt x="16289" y="1461"/>
                  </a:lnTo>
                  <a:cubicBezTo>
                    <a:pt x="16253" y="1253"/>
                    <a:pt x="16334" y="1145"/>
                    <a:pt x="16550" y="1109"/>
                  </a:cubicBezTo>
                  <a:cubicBezTo>
                    <a:pt x="16577" y="1100"/>
                    <a:pt x="16613" y="1100"/>
                    <a:pt x="16649" y="1091"/>
                  </a:cubicBezTo>
                  <a:cubicBezTo>
                    <a:pt x="16677" y="1089"/>
                    <a:pt x="16704" y="1088"/>
                    <a:pt x="16729" y="1088"/>
                  </a:cubicBezTo>
                  <a:close/>
                  <a:moveTo>
                    <a:pt x="5761" y="3632"/>
                  </a:moveTo>
                  <a:cubicBezTo>
                    <a:pt x="6046" y="3632"/>
                    <a:pt x="6104" y="3792"/>
                    <a:pt x="6130" y="3912"/>
                  </a:cubicBezTo>
                  <a:cubicBezTo>
                    <a:pt x="6148" y="3985"/>
                    <a:pt x="6130" y="4066"/>
                    <a:pt x="6094" y="4147"/>
                  </a:cubicBezTo>
                  <a:cubicBezTo>
                    <a:pt x="6049" y="4237"/>
                    <a:pt x="5968" y="4300"/>
                    <a:pt x="5850" y="4318"/>
                  </a:cubicBezTo>
                  <a:cubicBezTo>
                    <a:pt x="5811" y="4325"/>
                    <a:pt x="5775" y="4329"/>
                    <a:pt x="5742" y="4329"/>
                  </a:cubicBezTo>
                  <a:cubicBezTo>
                    <a:pt x="5558" y="4329"/>
                    <a:pt x="5456" y="4224"/>
                    <a:pt x="5418" y="4003"/>
                  </a:cubicBezTo>
                  <a:cubicBezTo>
                    <a:pt x="5364" y="3723"/>
                    <a:pt x="5490" y="3660"/>
                    <a:pt x="5607" y="3642"/>
                  </a:cubicBezTo>
                  <a:cubicBezTo>
                    <a:pt x="5634" y="3633"/>
                    <a:pt x="5670" y="3633"/>
                    <a:pt x="5715" y="3633"/>
                  </a:cubicBezTo>
                  <a:cubicBezTo>
                    <a:pt x="5731" y="3632"/>
                    <a:pt x="5747" y="3632"/>
                    <a:pt x="5761" y="3632"/>
                  </a:cubicBezTo>
                  <a:close/>
                  <a:moveTo>
                    <a:pt x="4640" y="4196"/>
                  </a:moveTo>
                  <a:cubicBezTo>
                    <a:pt x="4834" y="4196"/>
                    <a:pt x="4880" y="4293"/>
                    <a:pt x="4895" y="4390"/>
                  </a:cubicBezTo>
                  <a:cubicBezTo>
                    <a:pt x="4922" y="4507"/>
                    <a:pt x="4823" y="4715"/>
                    <a:pt x="4264" y="5066"/>
                  </a:cubicBezTo>
                  <a:cubicBezTo>
                    <a:pt x="3813" y="5355"/>
                    <a:pt x="3372" y="5544"/>
                    <a:pt x="2957" y="5616"/>
                  </a:cubicBezTo>
                  <a:cubicBezTo>
                    <a:pt x="2891" y="5627"/>
                    <a:pt x="2818" y="5637"/>
                    <a:pt x="2750" y="5637"/>
                  </a:cubicBezTo>
                  <a:cubicBezTo>
                    <a:pt x="2652" y="5637"/>
                    <a:pt x="2563" y="5617"/>
                    <a:pt x="2515" y="5553"/>
                  </a:cubicBezTo>
                  <a:cubicBezTo>
                    <a:pt x="2506" y="5544"/>
                    <a:pt x="2479" y="5508"/>
                    <a:pt x="2452" y="5373"/>
                  </a:cubicBezTo>
                  <a:cubicBezTo>
                    <a:pt x="2452" y="5346"/>
                    <a:pt x="2515" y="5174"/>
                    <a:pt x="3651" y="4561"/>
                  </a:cubicBezTo>
                  <a:cubicBezTo>
                    <a:pt x="4003" y="4363"/>
                    <a:pt x="4291" y="4246"/>
                    <a:pt x="4498" y="4210"/>
                  </a:cubicBezTo>
                  <a:cubicBezTo>
                    <a:pt x="4553" y="4201"/>
                    <a:pt x="4600" y="4196"/>
                    <a:pt x="4640" y="4196"/>
                  </a:cubicBezTo>
                  <a:close/>
                  <a:moveTo>
                    <a:pt x="18335" y="0"/>
                  </a:moveTo>
                  <a:lnTo>
                    <a:pt x="18263" y="9"/>
                  </a:lnTo>
                  <a:cubicBezTo>
                    <a:pt x="16802" y="217"/>
                    <a:pt x="15414" y="442"/>
                    <a:pt x="14116" y="676"/>
                  </a:cubicBezTo>
                  <a:cubicBezTo>
                    <a:pt x="8104" y="1776"/>
                    <a:pt x="3732" y="3263"/>
                    <a:pt x="1109" y="5093"/>
                  </a:cubicBezTo>
                  <a:cubicBezTo>
                    <a:pt x="370" y="5634"/>
                    <a:pt x="0" y="6409"/>
                    <a:pt x="18" y="7383"/>
                  </a:cubicBezTo>
                  <a:cubicBezTo>
                    <a:pt x="91" y="9086"/>
                    <a:pt x="262" y="10772"/>
                    <a:pt x="532" y="12413"/>
                  </a:cubicBezTo>
                  <a:cubicBezTo>
                    <a:pt x="559" y="12548"/>
                    <a:pt x="586" y="12674"/>
                    <a:pt x="604" y="12809"/>
                  </a:cubicBezTo>
                  <a:lnTo>
                    <a:pt x="613" y="12890"/>
                  </a:lnTo>
                  <a:lnTo>
                    <a:pt x="20047" y="9330"/>
                  </a:lnTo>
                  <a:lnTo>
                    <a:pt x="18335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4101875" y="3397400"/>
              <a:ext cx="372750" cy="117625"/>
            </a:xfrm>
            <a:custGeom>
              <a:avLst/>
              <a:gdLst/>
              <a:ahLst/>
              <a:cxnLst/>
              <a:rect l="l" t="t" r="r" b="b"/>
              <a:pathLst>
                <a:path w="14910" h="4705" extrusionOk="0">
                  <a:moveTo>
                    <a:pt x="14392" y="1"/>
                  </a:moveTo>
                  <a:cubicBezTo>
                    <a:pt x="14361" y="1"/>
                    <a:pt x="14329" y="2"/>
                    <a:pt x="14296" y="5"/>
                  </a:cubicBezTo>
                  <a:cubicBezTo>
                    <a:pt x="13954" y="23"/>
                    <a:pt x="13809" y="176"/>
                    <a:pt x="13863" y="456"/>
                  </a:cubicBezTo>
                  <a:lnTo>
                    <a:pt x="13963" y="654"/>
                  </a:lnTo>
                  <a:cubicBezTo>
                    <a:pt x="14053" y="758"/>
                    <a:pt x="14169" y="814"/>
                    <a:pt x="14316" y="814"/>
                  </a:cubicBezTo>
                  <a:cubicBezTo>
                    <a:pt x="14361" y="814"/>
                    <a:pt x="14408" y="809"/>
                    <a:pt x="14458" y="798"/>
                  </a:cubicBezTo>
                  <a:cubicBezTo>
                    <a:pt x="14774" y="744"/>
                    <a:pt x="14909" y="582"/>
                    <a:pt x="14864" y="329"/>
                  </a:cubicBezTo>
                  <a:cubicBezTo>
                    <a:pt x="14823" y="110"/>
                    <a:pt x="14666" y="1"/>
                    <a:pt x="14392" y="1"/>
                  </a:cubicBezTo>
                  <a:close/>
                  <a:moveTo>
                    <a:pt x="3386" y="2537"/>
                  </a:moveTo>
                  <a:cubicBezTo>
                    <a:pt x="3375" y="2537"/>
                    <a:pt x="3364" y="2538"/>
                    <a:pt x="3353" y="2538"/>
                  </a:cubicBezTo>
                  <a:cubicBezTo>
                    <a:pt x="3056" y="2538"/>
                    <a:pt x="2930" y="2700"/>
                    <a:pt x="2993" y="2998"/>
                  </a:cubicBezTo>
                  <a:cubicBezTo>
                    <a:pt x="3039" y="3258"/>
                    <a:pt x="3169" y="3388"/>
                    <a:pt x="3390" y="3388"/>
                  </a:cubicBezTo>
                  <a:cubicBezTo>
                    <a:pt x="3429" y="3388"/>
                    <a:pt x="3471" y="3384"/>
                    <a:pt x="3516" y="3376"/>
                  </a:cubicBezTo>
                  <a:cubicBezTo>
                    <a:pt x="3651" y="3349"/>
                    <a:pt x="3750" y="3286"/>
                    <a:pt x="3804" y="3169"/>
                  </a:cubicBezTo>
                  <a:cubicBezTo>
                    <a:pt x="3858" y="3070"/>
                    <a:pt x="3867" y="2971"/>
                    <a:pt x="3858" y="2880"/>
                  </a:cubicBezTo>
                  <a:cubicBezTo>
                    <a:pt x="3815" y="2646"/>
                    <a:pt x="3655" y="2537"/>
                    <a:pt x="3386" y="2537"/>
                  </a:cubicBezTo>
                  <a:close/>
                  <a:moveTo>
                    <a:pt x="2290" y="3104"/>
                  </a:moveTo>
                  <a:cubicBezTo>
                    <a:pt x="2061" y="3104"/>
                    <a:pt x="1719" y="3229"/>
                    <a:pt x="1262" y="3475"/>
                  </a:cubicBezTo>
                  <a:cubicBezTo>
                    <a:pt x="415" y="3935"/>
                    <a:pt x="0" y="4232"/>
                    <a:pt x="27" y="4377"/>
                  </a:cubicBezTo>
                  <a:cubicBezTo>
                    <a:pt x="45" y="4485"/>
                    <a:pt x="72" y="4566"/>
                    <a:pt x="108" y="4593"/>
                  </a:cubicBezTo>
                  <a:cubicBezTo>
                    <a:pt x="164" y="4668"/>
                    <a:pt x="264" y="4704"/>
                    <a:pt x="404" y="4704"/>
                  </a:cubicBezTo>
                  <a:cubicBezTo>
                    <a:pt x="466" y="4704"/>
                    <a:pt x="536" y="4697"/>
                    <a:pt x="613" y="4683"/>
                  </a:cubicBezTo>
                  <a:cubicBezTo>
                    <a:pt x="1046" y="4602"/>
                    <a:pt x="1487" y="4413"/>
                    <a:pt x="1947" y="4115"/>
                  </a:cubicBezTo>
                  <a:cubicBezTo>
                    <a:pt x="2434" y="3818"/>
                    <a:pt x="2659" y="3565"/>
                    <a:pt x="2623" y="3367"/>
                  </a:cubicBezTo>
                  <a:cubicBezTo>
                    <a:pt x="2590" y="3191"/>
                    <a:pt x="2479" y="3104"/>
                    <a:pt x="2290" y="3104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4038775" y="3369325"/>
              <a:ext cx="550325" cy="519150"/>
            </a:xfrm>
            <a:custGeom>
              <a:avLst/>
              <a:gdLst/>
              <a:ahLst/>
              <a:cxnLst/>
              <a:rect l="l" t="t" r="r" b="b"/>
              <a:pathLst>
                <a:path w="22013" h="20766" extrusionOk="0">
                  <a:moveTo>
                    <a:pt x="18293" y="414"/>
                  </a:moveTo>
                  <a:cubicBezTo>
                    <a:pt x="18449" y="1112"/>
                    <a:pt x="18591" y="1809"/>
                    <a:pt x="18740" y="2507"/>
                  </a:cubicBezTo>
                  <a:lnTo>
                    <a:pt x="19200" y="4797"/>
                  </a:lnTo>
                  <a:cubicBezTo>
                    <a:pt x="19506" y="6320"/>
                    <a:pt x="19795" y="7843"/>
                    <a:pt x="20065" y="9376"/>
                  </a:cubicBezTo>
                  <a:cubicBezTo>
                    <a:pt x="20345" y="10908"/>
                    <a:pt x="20624" y="12431"/>
                    <a:pt x="20876" y="13964"/>
                  </a:cubicBezTo>
                  <a:lnTo>
                    <a:pt x="21255" y="16262"/>
                  </a:lnTo>
                  <a:cubicBezTo>
                    <a:pt x="21362" y="16971"/>
                    <a:pt x="21477" y="17673"/>
                    <a:pt x="21585" y="18374"/>
                  </a:cubicBezTo>
                  <a:lnTo>
                    <a:pt x="21585" y="18374"/>
                  </a:lnTo>
                  <a:cubicBezTo>
                    <a:pt x="20571" y="18546"/>
                    <a:pt x="19557" y="18733"/>
                    <a:pt x="18551" y="18903"/>
                  </a:cubicBezTo>
                  <a:cubicBezTo>
                    <a:pt x="18010" y="18994"/>
                    <a:pt x="17478" y="19093"/>
                    <a:pt x="16937" y="19183"/>
                  </a:cubicBezTo>
                  <a:lnTo>
                    <a:pt x="16135" y="19309"/>
                  </a:lnTo>
                  <a:lnTo>
                    <a:pt x="15333" y="19435"/>
                  </a:lnTo>
                  <a:cubicBezTo>
                    <a:pt x="14801" y="19525"/>
                    <a:pt x="14260" y="19588"/>
                    <a:pt x="13728" y="19670"/>
                  </a:cubicBezTo>
                  <a:lnTo>
                    <a:pt x="12917" y="19769"/>
                  </a:lnTo>
                  <a:cubicBezTo>
                    <a:pt x="12647" y="19796"/>
                    <a:pt x="12385" y="19832"/>
                    <a:pt x="12115" y="19850"/>
                  </a:cubicBezTo>
                  <a:cubicBezTo>
                    <a:pt x="11033" y="19967"/>
                    <a:pt x="9961" y="20030"/>
                    <a:pt x="8879" y="20066"/>
                  </a:cubicBezTo>
                  <a:cubicBezTo>
                    <a:pt x="8626" y="20073"/>
                    <a:pt x="8372" y="20076"/>
                    <a:pt x="8118" y="20076"/>
                  </a:cubicBezTo>
                  <a:cubicBezTo>
                    <a:pt x="7297" y="20076"/>
                    <a:pt x="6473" y="20041"/>
                    <a:pt x="5661" y="19958"/>
                  </a:cubicBezTo>
                  <a:cubicBezTo>
                    <a:pt x="5400" y="19922"/>
                    <a:pt x="5129" y="19895"/>
                    <a:pt x="4868" y="19850"/>
                  </a:cubicBezTo>
                  <a:lnTo>
                    <a:pt x="4480" y="19778"/>
                  </a:lnTo>
                  <a:lnTo>
                    <a:pt x="4282" y="19742"/>
                  </a:lnTo>
                  <a:cubicBezTo>
                    <a:pt x="4219" y="19733"/>
                    <a:pt x="4165" y="19715"/>
                    <a:pt x="4102" y="19706"/>
                  </a:cubicBezTo>
                  <a:cubicBezTo>
                    <a:pt x="3624" y="19579"/>
                    <a:pt x="3209" y="19336"/>
                    <a:pt x="2921" y="18957"/>
                  </a:cubicBezTo>
                  <a:cubicBezTo>
                    <a:pt x="2776" y="18777"/>
                    <a:pt x="2668" y="18561"/>
                    <a:pt x="2578" y="18326"/>
                  </a:cubicBezTo>
                  <a:cubicBezTo>
                    <a:pt x="2542" y="18218"/>
                    <a:pt x="2497" y="18083"/>
                    <a:pt x="2452" y="17957"/>
                  </a:cubicBezTo>
                  <a:lnTo>
                    <a:pt x="2326" y="17569"/>
                  </a:lnTo>
                  <a:cubicBezTo>
                    <a:pt x="2164" y="17056"/>
                    <a:pt x="2010" y="16533"/>
                    <a:pt x="1866" y="16019"/>
                  </a:cubicBezTo>
                  <a:cubicBezTo>
                    <a:pt x="1578" y="14973"/>
                    <a:pt x="1343" y="13919"/>
                    <a:pt x="1145" y="12855"/>
                  </a:cubicBezTo>
                  <a:cubicBezTo>
                    <a:pt x="947" y="11800"/>
                    <a:pt x="802" y="10728"/>
                    <a:pt x="694" y="9664"/>
                  </a:cubicBezTo>
                  <a:cubicBezTo>
                    <a:pt x="649" y="9123"/>
                    <a:pt x="604" y="8591"/>
                    <a:pt x="568" y="8051"/>
                  </a:cubicBezTo>
                  <a:lnTo>
                    <a:pt x="550" y="7645"/>
                  </a:lnTo>
                  <a:cubicBezTo>
                    <a:pt x="541" y="7510"/>
                    <a:pt x="541" y="7393"/>
                    <a:pt x="550" y="7266"/>
                  </a:cubicBezTo>
                  <a:cubicBezTo>
                    <a:pt x="559" y="7023"/>
                    <a:pt x="595" y="6771"/>
                    <a:pt x="676" y="6545"/>
                  </a:cubicBezTo>
                  <a:cubicBezTo>
                    <a:pt x="829" y="6086"/>
                    <a:pt x="1145" y="5698"/>
                    <a:pt x="1569" y="5419"/>
                  </a:cubicBezTo>
                  <a:cubicBezTo>
                    <a:pt x="2001" y="5121"/>
                    <a:pt x="2461" y="4851"/>
                    <a:pt x="2930" y="4598"/>
                  </a:cubicBezTo>
                  <a:cubicBezTo>
                    <a:pt x="3867" y="4094"/>
                    <a:pt x="4859" y="3661"/>
                    <a:pt x="5868" y="3291"/>
                  </a:cubicBezTo>
                  <a:cubicBezTo>
                    <a:pt x="7878" y="2543"/>
                    <a:pt x="9970" y="1984"/>
                    <a:pt x="12079" y="1525"/>
                  </a:cubicBezTo>
                  <a:cubicBezTo>
                    <a:pt x="14139" y="1077"/>
                    <a:pt x="16208" y="716"/>
                    <a:pt x="18293" y="414"/>
                  </a:cubicBezTo>
                  <a:close/>
                  <a:moveTo>
                    <a:pt x="18441" y="0"/>
                  </a:moveTo>
                  <a:cubicBezTo>
                    <a:pt x="18436" y="0"/>
                    <a:pt x="18430" y="1"/>
                    <a:pt x="18425" y="1"/>
                  </a:cubicBezTo>
                  <a:lnTo>
                    <a:pt x="18416" y="1"/>
                  </a:lnTo>
                  <a:cubicBezTo>
                    <a:pt x="16261" y="299"/>
                    <a:pt x="14116" y="650"/>
                    <a:pt x="11989" y="1101"/>
                  </a:cubicBezTo>
                  <a:cubicBezTo>
                    <a:pt x="9861" y="1543"/>
                    <a:pt x="7752" y="2092"/>
                    <a:pt x="5697" y="2832"/>
                  </a:cubicBezTo>
                  <a:cubicBezTo>
                    <a:pt x="4669" y="3201"/>
                    <a:pt x="3660" y="3634"/>
                    <a:pt x="2686" y="4148"/>
                  </a:cubicBezTo>
                  <a:cubicBezTo>
                    <a:pt x="2200" y="4400"/>
                    <a:pt x="1731" y="4679"/>
                    <a:pt x="1262" y="4995"/>
                  </a:cubicBezTo>
                  <a:cubicBezTo>
                    <a:pt x="784" y="5301"/>
                    <a:pt x="361" y="5797"/>
                    <a:pt x="171" y="6374"/>
                  </a:cubicBezTo>
                  <a:cubicBezTo>
                    <a:pt x="72" y="6653"/>
                    <a:pt x="18" y="6951"/>
                    <a:pt x="9" y="7239"/>
                  </a:cubicBezTo>
                  <a:cubicBezTo>
                    <a:pt x="0" y="7393"/>
                    <a:pt x="0" y="7537"/>
                    <a:pt x="9" y="7672"/>
                  </a:cubicBezTo>
                  <a:lnTo>
                    <a:pt x="27" y="8078"/>
                  </a:lnTo>
                  <a:cubicBezTo>
                    <a:pt x="54" y="8628"/>
                    <a:pt x="90" y="9168"/>
                    <a:pt x="135" y="9709"/>
                  </a:cubicBezTo>
                  <a:cubicBezTo>
                    <a:pt x="244" y="10800"/>
                    <a:pt x="379" y="11882"/>
                    <a:pt x="568" y="12963"/>
                  </a:cubicBezTo>
                  <a:cubicBezTo>
                    <a:pt x="757" y="14036"/>
                    <a:pt x="992" y="15118"/>
                    <a:pt x="1271" y="16172"/>
                  </a:cubicBezTo>
                  <a:cubicBezTo>
                    <a:pt x="1406" y="16704"/>
                    <a:pt x="1560" y="17236"/>
                    <a:pt x="1722" y="17759"/>
                  </a:cubicBezTo>
                  <a:lnTo>
                    <a:pt x="1848" y="18155"/>
                  </a:lnTo>
                  <a:cubicBezTo>
                    <a:pt x="1893" y="18281"/>
                    <a:pt x="1929" y="18408"/>
                    <a:pt x="1983" y="18552"/>
                  </a:cubicBezTo>
                  <a:cubicBezTo>
                    <a:pt x="2082" y="18831"/>
                    <a:pt x="2218" y="19111"/>
                    <a:pt x="2407" y="19354"/>
                  </a:cubicBezTo>
                  <a:cubicBezTo>
                    <a:pt x="2776" y="19859"/>
                    <a:pt x="3353" y="20192"/>
                    <a:pt x="3930" y="20346"/>
                  </a:cubicBezTo>
                  <a:cubicBezTo>
                    <a:pt x="4002" y="20364"/>
                    <a:pt x="4074" y="20382"/>
                    <a:pt x="4147" y="20400"/>
                  </a:cubicBezTo>
                  <a:lnTo>
                    <a:pt x="4354" y="20436"/>
                  </a:lnTo>
                  <a:lnTo>
                    <a:pt x="4760" y="20508"/>
                  </a:lnTo>
                  <a:cubicBezTo>
                    <a:pt x="5039" y="20562"/>
                    <a:pt x="5309" y="20589"/>
                    <a:pt x="5589" y="20625"/>
                  </a:cubicBezTo>
                  <a:cubicBezTo>
                    <a:pt x="6490" y="20728"/>
                    <a:pt x="7397" y="20765"/>
                    <a:pt x="8301" y="20765"/>
                  </a:cubicBezTo>
                  <a:cubicBezTo>
                    <a:pt x="8500" y="20765"/>
                    <a:pt x="8698" y="20763"/>
                    <a:pt x="8897" y="20760"/>
                  </a:cubicBezTo>
                  <a:cubicBezTo>
                    <a:pt x="9997" y="20742"/>
                    <a:pt x="11096" y="20670"/>
                    <a:pt x="12187" y="20544"/>
                  </a:cubicBezTo>
                  <a:cubicBezTo>
                    <a:pt x="12457" y="20526"/>
                    <a:pt x="12728" y="20490"/>
                    <a:pt x="12998" y="20454"/>
                  </a:cubicBezTo>
                  <a:lnTo>
                    <a:pt x="13819" y="20355"/>
                  </a:lnTo>
                  <a:cubicBezTo>
                    <a:pt x="14359" y="20273"/>
                    <a:pt x="14900" y="20210"/>
                    <a:pt x="15441" y="20120"/>
                  </a:cubicBezTo>
                  <a:cubicBezTo>
                    <a:pt x="16523" y="19949"/>
                    <a:pt x="17595" y="19742"/>
                    <a:pt x="18668" y="19516"/>
                  </a:cubicBezTo>
                  <a:cubicBezTo>
                    <a:pt x="19200" y="19399"/>
                    <a:pt x="19732" y="19264"/>
                    <a:pt x="20263" y="19147"/>
                  </a:cubicBezTo>
                  <a:cubicBezTo>
                    <a:pt x="20795" y="19012"/>
                    <a:pt x="21318" y="18876"/>
                    <a:pt x="21850" y="18723"/>
                  </a:cubicBezTo>
                  <a:lnTo>
                    <a:pt x="21859" y="18723"/>
                  </a:lnTo>
                  <a:cubicBezTo>
                    <a:pt x="21958" y="18696"/>
                    <a:pt x="22012" y="18597"/>
                    <a:pt x="21994" y="18498"/>
                  </a:cubicBezTo>
                  <a:cubicBezTo>
                    <a:pt x="21823" y="17741"/>
                    <a:pt x="21670" y="16983"/>
                    <a:pt x="21507" y="16217"/>
                  </a:cubicBezTo>
                  <a:lnTo>
                    <a:pt x="21057" y="13937"/>
                  </a:lnTo>
                  <a:cubicBezTo>
                    <a:pt x="20750" y="12413"/>
                    <a:pt x="20462" y="10881"/>
                    <a:pt x="20173" y="9358"/>
                  </a:cubicBezTo>
                  <a:cubicBezTo>
                    <a:pt x="19894" y="7825"/>
                    <a:pt x="19623" y="6302"/>
                    <a:pt x="19362" y="4770"/>
                  </a:cubicBezTo>
                  <a:lnTo>
                    <a:pt x="18983" y="2471"/>
                  </a:lnTo>
                  <a:cubicBezTo>
                    <a:pt x="18866" y="1696"/>
                    <a:pt x="18740" y="930"/>
                    <a:pt x="18632" y="163"/>
                  </a:cubicBezTo>
                  <a:cubicBezTo>
                    <a:pt x="18623" y="70"/>
                    <a:pt x="18535" y="0"/>
                    <a:pt x="18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4780825" y="3534300"/>
              <a:ext cx="393725" cy="234375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4772275" y="3553675"/>
              <a:ext cx="363275" cy="417375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4702650" y="3626025"/>
              <a:ext cx="70775" cy="58375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4710750" y="3642250"/>
              <a:ext cx="82050" cy="82500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4889225" y="3618300"/>
              <a:ext cx="140200" cy="44575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5118850" y="3528450"/>
              <a:ext cx="709650" cy="39505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5213500" y="3590975"/>
              <a:ext cx="396875" cy="147475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5070850" y="3766400"/>
              <a:ext cx="724975" cy="31117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4697000" y="3525875"/>
              <a:ext cx="1131500" cy="555150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5068825" y="3761150"/>
              <a:ext cx="57725" cy="214775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4825225" y="3697850"/>
              <a:ext cx="21000" cy="56475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5115925" y="3539325"/>
              <a:ext cx="61550" cy="23212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5039525" y="3548650"/>
              <a:ext cx="101450" cy="40535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4836050" y="3636975"/>
              <a:ext cx="24350" cy="70875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4769575" y="3641500"/>
              <a:ext cx="28650" cy="88500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734574" y="-28224"/>
            <a:ext cx="5351052" cy="1200329"/>
          </a:xfrm>
          <a:prstGeom prst="rect">
            <a:avLst/>
          </a:prstGeom>
          <a:noFill/>
        </p:spPr>
        <p:txBody>
          <a:bodyPr wrap="square" lIns="91410" tIns="45705" rIns="91410" bIns="45705">
            <a:spAutoFit/>
          </a:bodyPr>
          <a:lstStyle/>
          <a:p>
            <a:pPr algn="ctr"/>
            <a:r>
              <a:rPr lang="en-U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29" name="Google Shape;1654;p46"/>
          <p:cNvGrpSpPr/>
          <p:nvPr/>
        </p:nvGrpSpPr>
        <p:grpSpPr>
          <a:xfrm rot="18484613">
            <a:off x="153748" y="3319038"/>
            <a:ext cx="1161656" cy="2064964"/>
            <a:chOff x="5912507" y="2604871"/>
            <a:chExt cx="1012601" cy="1974341"/>
          </a:xfrm>
        </p:grpSpPr>
        <p:sp>
          <p:nvSpPr>
            <p:cNvPr id="30" name="Google Shape;1655;p46"/>
            <p:cNvSpPr/>
            <p:nvPr/>
          </p:nvSpPr>
          <p:spPr>
            <a:xfrm>
              <a:off x="6015894" y="3385761"/>
              <a:ext cx="69068" cy="163056"/>
            </a:xfrm>
            <a:custGeom>
              <a:avLst/>
              <a:gdLst/>
              <a:ahLst/>
              <a:cxnLst/>
              <a:rect l="l" t="t" r="r" b="b"/>
              <a:pathLst>
                <a:path w="3858" h="9108" extrusionOk="0">
                  <a:moveTo>
                    <a:pt x="3629" y="0"/>
                  </a:moveTo>
                  <a:cubicBezTo>
                    <a:pt x="3401" y="160"/>
                    <a:pt x="3173" y="320"/>
                    <a:pt x="2945" y="502"/>
                  </a:cubicBezTo>
                  <a:cubicBezTo>
                    <a:pt x="2899" y="548"/>
                    <a:pt x="2876" y="662"/>
                    <a:pt x="2853" y="730"/>
                  </a:cubicBezTo>
                  <a:cubicBezTo>
                    <a:pt x="1963" y="3173"/>
                    <a:pt x="1096" y="5615"/>
                    <a:pt x="206" y="8080"/>
                  </a:cubicBezTo>
                  <a:cubicBezTo>
                    <a:pt x="160" y="8240"/>
                    <a:pt x="91" y="8400"/>
                    <a:pt x="0" y="8674"/>
                  </a:cubicBezTo>
                  <a:cubicBezTo>
                    <a:pt x="91" y="8788"/>
                    <a:pt x="206" y="8948"/>
                    <a:pt x="320" y="9107"/>
                  </a:cubicBezTo>
                  <a:cubicBezTo>
                    <a:pt x="525" y="8970"/>
                    <a:pt x="868" y="8856"/>
                    <a:pt x="936" y="8651"/>
                  </a:cubicBezTo>
                  <a:cubicBezTo>
                    <a:pt x="1918" y="6026"/>
                    <a:pt x="2876" y="3401"/>
                    <a:pt x="3789" y="753"/>
                  </a:cubicBezTo>
                  <a:cubicBezTo>
                    <a:pt x="3858" y="548"/>
                    <a:pt x="3675" y="251"/>
                    <a:pt x="36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656;p46"/>
            <p:cNvSpPr/>
            <p:nvPr/>
          </p:nvSpPr>
          <p:spPr>
            <a:xfrm>
              <a:off x="5993820" y="3561241"/>
              <a:ext cx="28626" cy="48229"/>
            </a:xfrm>
            <a:custGeom>
              <a:avLst/>
              <a:gdLst/>
              <a:ahLst/>
              <a:cxnLst/>
              <a:rect l="l" t="t" r="r" b="b"/>
              <a:pathLst>
                <a:path w="1599" h="2694" extrusionOk="0">
                  <a:moveTo>
                    <a:pt x="1142" y="1"/>
                  </a:moveTo>
                  <a:cubicBezTo>
                    <a:pt x="1014" y="1"/>
                    <a:pt x="795" y="79"/>
                    <a:pt x="777" y="173"/>
                  </a:cubicBezTo>
                  <a:cubicBezTo>
                    <a:pt x="480" y="835"/>
                    <a:pt x="229" y="1519"/>
                    <a:pt x="23" y="2227"/>
                  </a:cubicBezTo>
                  <a:cubicBezTo>
                    <a:pt x="1" y="2341"/>
                    <a:pt x="160" y="2592"/>
                    <a:pt x="297" y="2683"/>
                  </a:cubicBezTo>
                  <a:cubicBezTo>
                    <a:pt x="312" y="2691"/>
                    <a:pt x="331" y="2694"/>
                    <a:pt x="354" y="2694"/>
                  </a:cubicBezTo>
                  <a:cubicBezTo>
                    <a:pt x="476" y="2694"/>
                    <a:pt x="696" y="2601"/>
                    <a:pt x="754" y="2524"/>
                  </a:cubicBezTo>
                  <a:cubicBezTo>
                    <a:pt x="1051" y="1885"/>
                    <a:pt x="1302" y="1223"/>
                    <a:pt x="1598" y="515"/>
                  </a:cubicBezTo>
                  <a:cubicBezTo>
                    <a:pt x="1461" y="332"/>
                    <a:pt x="1370" y="104"/>
                    <a:pt x="1210" y="13"/>
                  </a:cubicBezTo>
                  <a:cubicBezTo>
                    <a:pt x="1194" y="5"/>
                    <a:pt x="1170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657;p46"/>
            <p:cNvSpPr/>
            <p:nvPr/>
          </p:nvSpPr>
          <p:spPr>
            <a:xfrm>
              <a:off x="5941401" y="2980466"/>
              <a:ext cx="642503" cy="868414"/>
            </a:xfrm>
            <a:custGeom>
              <a:avLst/>
              <a:gdLst/>
              <a:ahLst/>
              <a:cxnLst/>
              <a:rect l="l" t="t" r="r" b="b"/>
              <a:pathLst>
                <a:path w="35889" h="48508" extrusionOk="0">
                  <a:moveTo>
                    <a:pt x="17541" y="1"/>
                  </a:moveTo>
                  <a:cubicBezTo>
                    <a:pt x="16991" y="1"/>
                    <a:pt x="16432" y="220"/>
                    <a:pt x="16122" y="658"/>
                  </a:cubicBezTo>
                  <a:cubicBezTo>
                    <a:pt x="16030" y="681"/>
                    <a:pt x="15939" y="750"/>
                    <a:pt x="15893" y="887"/>
                  </a:cubicBezTo>
                  <a:cubicBezTo>
                    <a:pt x="11762" y="11706"/>
                    <a:pt x="7653" y="22525"/>
                    <a:pt x="3522" y="33367"/>
                  </a:cubicBezTo>
                  <a:cubicBezTo>
                    <a:pt x="2381" y="36380"/>
                    <a:pt x="1240" y="39393"/>
                    <a:pt x="98" y="42429"/>
                  </a:cubicBezTo>
                  <a:cubicBezTo>
                    <a:pt x="0" y="42674"/>
                    <a:pt x="231" y="42873"/>
                    <a:pt x="462" y="42873"/>
                  </a:cubicBezTo>
                  <a:cubicBezTo>
                    <a:pt x="553" y="42873"/>
                    <a:pt x="644" y="42842"/>
                    <a:pt x="715" y="42771"/>
                  </a:cubicBezTo>
                  <a:cubicBezTo>
                    <a:pt x="1217" y="42292"/>
                    <a:pt x="1742" y="41835"/>
                    <a:pt x="2335" y="41424"/>
                  </a:cubicBezTo>
                  <a:cubicBezTo>
                    <a:pt x="2799" y="41108"/>
                    <a:pt x="3576" y="40499"/>
                    <a:pt x="4195" y="40499"/>
                  </a:cubicBezTo>
                  <a:cubicBezTo>
                    <a:pt x="4246" y="40499"/>
                    <a:pt x="4296" y="40503"/>
                    <a:pt x="4344" y="40511"/>
                  </a:cubicBezTo>
                  <a:cubicBezTo>
                    <a:pt x="4983" y="40625"/>
                    <a:pt x="5280" y="41356"/>
                    <a:pt x="5371" y="41926"/>
                  </a:cubicBezTo>
                  <a:cubicBezTo>
                    <a:pt x="5462" y="42634"/>
                    <a:pt x="5417" y="43364"/>
                    <a:pt x="5599" y="44072"/>
                  </a:cubicBezTo>
                  <a:cubicBezTo>
                    <a:pt x="5637" y="44222"/>
                    <a:pt x="5782" y="44341"/>
                    <a:pt x="5946" y="44341"/>
                  </a:cubicBezTo>
                  <a:cubicBezTo>
                    <a:pt x="5982" y="44341"/>
                    <a:pt x="6019" y="44335"/>
                    <a:pt x="6056" y="44323"/>
                  </a:cubicBezTo>
                  <a:cubicBezTo>
                    <a:pt x="6581" y="44186"/>
                    <a:pt x="6992" y="43889"/>
                    <a:pt x="7425" y="43570"/>
                  </a:cubicBezTo>
                  <a:cubicBezTo>
                    <a:pt x="7813" y="43250"/>
                    <a:pt x="8247" y="42794"/>
                    <a:pt x="8749" y="42702"/>
                  </a:cubicBezTo>
                  <a:cubicBezTo>
                    <a:pt x="8799" y="42694"/>
                    <a:pt x="8847" y="42690"/>
                    <a:pt x="8893" y="42690"/>
                  </a:cubicBezTo>
                  <a:cubicBezTo>
                    <a:pt x="9485" y="42690"/>
                    <a:pt x="9806" y="43336"/>
                    <a:pt x="9890" y="43844"/>
                  </a:cubicBezTo>
                  <a:cubicBezTo>
                    <a:pt x="10004" y="44597"/>
                    <a:pt x="9868" y="45350"/>
                    <a:pt x="10050" y="46103"/>
                  </a:cubicBezTo>
                  <a:cubicBezTo>
                    <a:pt x="10084" y="46271"/>
                    <a:pt x="10251" y="46376"/>
                    <a:pt x="10411" y="46376"/>
                  </a:cubicBezTo>
                  <a:cubicBezTo>
                    <a:pt x="10469" y="46376"/>
                    <a:pt x="10526" y="46362"/>
                    <a:pt x="10575" y="46332"/>
                  </a:cubicBezTo>
                  <a:cubicBezTo>
                    <a:pt x="11808" y="45624"/>
                    <a:pt x="12812" y="44163"/>
                    <a:pt x="14341" y="44118"/>
                  </a:cubicBezTo>
                  <a:cubicBezTo>
                    <a:pt x="14361" y="44117"/>
                    <a:pt x="14381" y="44117"/>
                    <a:pt x="14401" y="44117"/>
                  </a:cubicBezTo>
                  <a:cubicBezTo>
                    <a:pt x="16094" y="44117"/>
                    <a:pt x="15867" y="46048"/>
                    <a:pt x="15597" y="47176"/>
                  </a:cubicBezTo>
                  <a:cubicBezTo>
                    <a:pt x="15534" y="47426"/>
                    <a:pt x="15738" y="47639"/>
                    <a:pt x="15983" y="47639"/>
                  </a:cubicBezTo>
                  <a:cubicBezTo>
                    <a:pt x="16006" y="47639"/>
                    <a:pt x="16029" y="47637"/>
                    <a:pt x="16053" y="47633"/>
                  </a:cubicBezTo>
                  <a:cubicBezTo>
                    <a:pt x="17057" y="47382"/>
                    <a:pt x="17674" y="46400"/>
                    <a:pt x="18678" y="46172"/>
                  </a:cubicBezTo>
                  <a:cubicBezTo>
                    <a:pt x="18760" y="46152"/>
                    <a:pt x="18840" y="46142"/>
                    <a:pt x="18920" y="46142"/>
                  </a:cubicBezTo>
                  <a:cubicBezTo>
                    <a:pt x="19640" y="46142"/>
                    <a:pt x="20239" y="46934"/>
                    <a:pt x="20116" y="47633"/>
                  </a:cubicBezTo>
                  <a:cubicBezTo>
                    <a:pt x="20070" y="47770"/>
                    <a:pt x="20025" y="47907"/>
                    <a:pt x="19979" y="48066"/>
                  </a:cubicBezTo>
                  <a:cubicBezTo>
                    <a:pt x="19889" y="48322"/>
                    <a:pt x="20125" y="48508"/>
                    <a:pt x="20349" y="48508"/>
                  </a:cubicBezTo>
                  <a:cubicBezTo>
                    <a:pt x="20465" y="48508"/>
                    <a:pt x="20579" y="48457"/>
                    <a:pt x="20641" y="48340"/>
                  </a:cubicBezTo>
                  <a:cubicBezTo>
                    <a:pt x="20732" y="48181"/>
                    <a:pt x="20801" y="47998"/>
                    <a:pt x="20824" y="47838"/>
                  </a:cubicBezTo>
                  <a:cubicBezTo>
                    <a:pt x="23791" y="39416"/>
                    <a:pt x="26918" y="31039"/>
                    <a:pt x="30228" y="22730"/>
                  </a:cubicBezTo>
                  <a:cubicBezTo>
                    <a:pt x="31049" y="20653"/>
                    <a:pt x="31894" y="18576"/>
                    <a:pt x="32761" y="16499"/>
                  </a:cubicBezTo>
                  <a:cubicBezTo>
                    <a:pt x="33583" y="14490"/>
                    <a:pt x="34450" y="12482"/>
                    <a:pt x="35067" y="10405"/>
                  </a:cubicBezTo>
                  <a:cubicBezTo>
                    <a:pt x="35386" y="9378"/>
                    <a:pt x="35637" y="8350"/>
                    <a:pt x="35774" y="7278"/>
                  </a:cubicBezTo>
                  <a:cubicBezTo>
                    <a:pt x="35820" y="6912"/>
                    <a:pt x="35888" y="6524"/>
                    <a:pt x="35660" y="6205"/>
                  </a:cubicBezTo>
                  <a:cubicBezTo>
                    <a:pt x="35409" y="5863"/>
                    <a:pt x="34998" y="5771"/>
                    <a:pt x="34610" y="5680"/>
                  </a:cubicBezTo>
                  <a:cubicBezTo>
                    <a:pt x="32465" y="5155"/>
                    <a:pt x="30319" y="4561"/>
                    <a:pt x="28196" y="3900"/>
                  </a:cubicBezTo>
                  <a:cubicBezTo>
                    <a:pt x="25822" y="3146"/>
                    <a:pt x="23494" y="2302"/>
                    <a:pt x="21189" y="1343"/>
                  </a:cubicBezTo>
                  <a:cubicBezTo>
                    <a:pt x="20595" y="1092"/>
                    <a:pt x="20002" y="841"/>
                    <a:pt x="19408" y="590"/>
                  </a:cubicBezTo>
                  <a:cubicBezTo>
                    <a:pt x="18929" y="384"/>
                    <a:pt x="18473" y="133"/>
                    <a:pt x="17948" y="42"/>
                  </a:cubicBezTo>
                  <a:cubicBezTo>
                    <a:pt x="17815" y="15"/>
                    <a:pt x="17678" y="1"/>
                    <a:pt x="175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658;p46"/>
            <p:cNvSpPr/>
            <p:nvPr/>
          </p:nvSpPr>
          <p:spPr>
            <a:xfrm>
              <a:off x="6388158" y="3115648"/>
              <a:ext cx="112374" cy="268538"/>
            </a:xfrm>
            <a:custGeom>
              <a:avLst/>
              <a:gdLst/>
              <a:ahLst/>
              <a:cxnLst/>
              <a:rect l="l" t="t" r="r" b="b"/>
              <a:pathLst>
                <a:path w="6277" h="15000" extrusionOk="0">
                  <a:moveTo>
                    <a:pt x="6003" y="1"/>
                  </a:moveTo>
                  <a:cubicBezTo>
                    <a:pt x="5820" y="1"/>
                    <a:pt x="5569" y="115"/>
                    <a:pt x="5455" y="252"/>
                  </a:cubicBezTo>
                  <a:cubicBezTo>
                    <a:pt x="5318" y="411"/>
                    <a:pt x="5273" y="640"/>
                    <a:pt x="5181" y="845"/>
                  </a:cubicBezTo>
                  <a:cubicBezTo>
                    <a:pt x="3629" y="5182"/>
                    <a:pt x="2054" y="9519"/>
                    <a:pt x="502" y="13856"/>
                  </a:cubicBezTo>
                  <a:cubicBezTo>
                    <a:pt x="365" y="14221"/>
                    <a:pt x="0" y="14746"/>
                    <a:pt x="571" y="14951"/>
                  </a:cubicBezTo>
                  <a:cubicBezTo>
                    <a:pt x="657" y="14984"/>
                    <a:pt x="731" y="14999"/>
                    <a:pt x="796" y="14999"/>
                  </a:cubicBezTo>
                  <a:cubicBezTo>
                    <a:pt x="1173" y="14999"/>
                    <a:pt x="1207" y="14487"/>
                    <a:pt x="1324" y="14175"/>
                  </a:cubicBezTo>
                  <a:cubicBezTo>
                    <a:pt x="2922" y="9793"/>
                    <a:pt x="4497" y="5387"/>
                    <a:pt x="6094" y="982"/>
                  </a:cubicBezTo>
                  <a:cubicBezTo>
                    <a:pt x="6140" y="822"/>
                    <a:pt x="6209" y="663"/>
                    <a:pt x="6277" y="411"/>
                  </a:cubicBezTo>
                  <a:cubicBezTo>
                    <a:pt x="6209" y="274"/>
                    <a:pt x="6117" y="23"/>
                    <a:pt x="6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659;p46"/>
            <p:cNvSpPr/>
            <p:nvPr/>
          </p:nvSpPr>
          <p:spPr>
            <a:xfrm>
              <a:off x="6341164" y="3414190"/>
              <a:ext cx="48229" cy="106860"/>
            </a:xfrm>
            <a:custGeom>
              <a:avLst/>
              <a:gdLst/>
              <a:ahLst/>
              <a:cxnLst/>
              <a:rect l="l" t="t" r="r" b="b"/>
              <a:pathLst>
                <a:path w="2694" h="5969" extrusionOk="0">
                  <a:moveTo>
                    <a:pt x="2252" y="0"/>
                  </a:moveTo>
                  <a:cubicBezTo>
                    <a:pt x="1981" y="0"/>
                    <a:pt x="1873" y="321"/>
                    <a:pt x="1780" y="580"/>
                  </a:cubicBezTo>
                  <a:cubicBezTo>
                    <a:pt x="1233" y="2087"/>
                    <a:pt x="685" y="3616"/>
                    <a:pt x="137" y="5146"/>
                  </a:cubicBezTo>
                  <a:cubicBezTo>
                    <a:pt x="91" y="5260"/>
                    <a:pt x="69" y="5351"/>
                    <a:pt x="0" y="5579"/>
                  </a:cubicBezTo>
                  <a:cubicBezTo>
                    <a:pt x="88" y="5689"/>
                    <a:pt x="261" y="5968"/>
                    <a:pt x="314" y="5968"/>
                  </a:cubicBezTo>
                  <a:cubicBezTo>
                    <a:pt x="316" y="5968"/>
                    <a:pt x="318" y="5968"/>
                    <a:pt x="320" y="5967"/>
                  </a:cubicBezTo>
                  <a:cubicBezTo>
                    <a:pt x="548" y="5876"/>
                    <a:pt x="822" y="5739"/>
                    <a:pt x="913" y="5556"/>
                  </a:cubicBezTo>
                  <a:cubicBezTo>
                    <a:pt x="1507" y="3981"/>
                    <a:pt x="2077" y="2429"/>
                    <a:pt x="2602" y="832"/>
                  </a:cubicBezTo>
                  <a:cubicBezTo>
                    <a:pt x="2694" y="603"/>
                    <a:pt x="2602" y="124"/>
                    <a:pt x="2465" y="55"/>
                  </a:cubicBezTo>
                  <a:cubicBezTo>
                    <a:pt x="2384" y="17"/>
                    <a:pt x="2314" y="0"/>
                    <a:pt x="2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660;p46"/>
            <p:cNvSpPr/>
            <p:nvPr/>
          </p:nvSpPr>
          <p:spPr>
            <a:xfrm>
              <a:off x="5912507" y="2604871"/>
              <a:ext cx="767838" cy="1463762"/>
            </a:xfrm>
            <a:custGeom>
              <a:avLst/>
              <a:gdLst/>
              <a:ahLst/>
              <a:cxnLst/>
              <a:rect l="l" t="t" r="r" b="b"/>
              <a:pathLst>
                <a:path w="42890" h="81763" extrusionOk="0">
                  <a:moveTo>
                    <a:pt x="26513" y="1100"/>
                  </a:moveTo>
                  <a:cubicBezTo>
                    <a:pt x="31960" y="1100"/>
                    <a:pt x="36744" y="3112"/>
                    <a:pt x="41109" y="6437"/>
                  </a:cubicBezTo>
                  <a:cubicBezTo>
                    <a:pt x="35334" y="5501"/>
                    <a:pt x="29856" y="3629"/>
                    <a:pt x="24538" y="1187"/>
                  </a:cubicBezTo>
                  <a:cubicBezTo>
                    <a:pt x="25206" y="1129"/>
                    <a:pt x="25864" y="1100"/>
                    <a:pt x="26513" y="1100"/>
                  </a:cubicBezTo>
                  <a:close/>
                  <a:moveTo>
                    <a:pt x="23237" y="1689"/>
                  </a:moveTo>
                  <a:cubicBezTo>
                    <a:pt x="29171" y="4382"/>
                    <a:pt x="35220" y="6482"/>
                    <a:pt x="41679" y="7532"/>
                  </a:cubicBezTo>
                  <a:cubicBezTo>
                    <a:pt x="41634" y="7669"/>
                    <a:pt x="41565" y="7898"/>
                    <a:pt x="41474" y="8126"/>
                  </a:cubicBezTo>
                  <a:cubicBezTo>
                    <a:pt x="40470" y="10933"/>
                    <a:pt x="39420" y="13764"/>
                    <a:pt x="38438" y="16594"/>
                  </a:cubicBezTo>
                  <a:cubicBezTo>
                    <a:pt x="38251" y="17155"/>
                    <a:pt x="37988" y="17379"/>
                    <a:pt x="37547" y="17379"/>
                  </a:cubicBezTo>
                  <a:cubicBezTo>
                    <a:pt x="37450" y="17379"/>
                    <a:pt x="37344" y="17368"/>
                    <a:pt x="37228" y="17347"/>
                  </a:cubicBezTo>
                  <a:cubicBezTo>
                    <a:pt x="35151" y="16936"/>
                    <a:pt x="33029" y="16708"/>
                    <a:pt x="31020" y="16115"/>
                  </a:cubicBezTo>
                  <a:cubicBezTo>
                    <a:pt x="27710" y="15133"/>
                    <a:pt x="24469" y="13946"/>
                    <a:pt x="21205" y="12782"/>
                  </a:cubicBezTo>
                  <a:cubicBezTo>
                    <a:pt x="19448" y="12143"/>
                    <a:pt x="19493" y="12052"/>
                    <a:pt x="20109" y="10340"/>
                  </a:cubicBezTo>
                  <a:cubicBezTo>
                    <a:pt x="21068" y="7646"/>
                    <a:pt x="22050" y="4930"/>
                    <a:pt x="23031" y="2237"/>
                  </a:cubicBezTo>
                  <a:cubicBezTo>
                    <a:pt x="23100" y="2031"/>
                    <a:pt x="23191" y="1826"/>
                    <a:pt x="23237" y="1689"/>
                  </a:cubicBezTo>
                  <a:close/>
                  <a:moveTo>
                    <a:pt x="19196" y="12896"/>
                  </a:moveTo>
                  <a:cubicBezTo>
                    <a:pt x="25222" y="15361"/>
                    <a:pt x="31203" y="17667"/>
                    <a:pt x="37776" y="18306"/>
                  </a:cubicBezTo>
                  <a:cubicBezTo>
                    <a:pt x="37616" y="18808"/>
                    <a:pt x="37502" y="19287"/>
                    <a:pt x="37251" y="19721"/>
                  </a:cubicBezTo>
                  <a:cubicBezTo>
                    <a:pt x="37191" y="19861"/>
                    <a:pt x="36887" y="19931"/>
                    <a:pt x="36674" y="19931"/>
                  </a:cubicBezTo>
                  <a:cubicBezTo>
                    <a:pt x="36644" y="19931"/>
                    <a:pt x="36615" y="19929"/>
                    <a:pt x="36589" y="19926"/>
                  </a:cubicBezTo>
                  <a:cubicBezTo>
                    <a:pt x="35060" y="19653"/>
                    <a:pt x="33531" y="19401"/>
                    <a:pt x="32024" y="19036"/>
                  </a:cubicBezTo>
                  <a:cubicBezTo>
                    <a:pt x="29536" y="18420"/>
                    <a:pt x="27048" y="17804"/>
                    <a:pt x="24629" y="17005"/>
                  </a:cubicBezTo>
                  <a:cubicBezTo>
                    <a:pt x="22803" y="16411"/>
                    <a:pt x="21091" y="15498"/>
                    <a:pt x="19333" y="14745"/>
                  </a:cubicBezTo>
                  <a:cubicBezTo>
                    <a:pt x="18763" y="14494"/>
                    <a:pt x="18626" y="14129"/>
                    <a:pt x="18923" y="13604"/>
                  </a:cubicBezTo>
                  <a:cubicBezTo>
                    <a:pt x="19037" y="13376"/>
                    <a:pt x="19105" y="13102"/>
                    <a:pt x="19196" y="12896"/>
                  </a:cubicBezTo>
                  <a:close/>
                  <a:moveTo>
                    <a:pt x="18352" y="15202"/>
                  </a:moveTo>
                  <a:cubicBezTo>
                    <a:pt x="21182" y="16959"/>
                    <a:pt x="24241" y="17963"/>
                    <a:pt x="27368" y="18785"/>
                  </a:cubicBezTo>
                  <a:cubicBezTo>
                    <a:pt x="30472" y="19584"/>
                    <a:pt x="33599" y="20269"/>
                    <a:pt x="36772" y="21022"/>
                  </a:cubicBezTo>
                  <a:cubicBezTo>
                    <a:pt x="36772" y="21068"/>
                    <a:pt x="36749" y="21227"/>
                    <a:pt x="36681" y="21387"/>
                  </a:cubicBezTo>
                  <a:cubicBezTo>
                    <a:pt x="36315" y="22460"/>
                    <a:pt x="35882" y="23510"/>
                    <a:pt x="35562" y="24606"/>
                  </a:cubicBezTo>
                  <a:cubicBezTo>
                    <a:pt x="35419" y="25036"/>
                    <a:pt x="35205" y="25184"/>
                    <a:pt x="34866" y="25184"/>
                  </a:cubicBezTo>
                  <a:cubicBezTo>
                    <a:pt x="34773" y="25184"/>
                    <a:pt x="34671" y="25173"/>
                    <a:pt x="34558" y="25153"/>
                  </a:cubicBezTo>
                  <a:cubicBezTo>
                    <a:pt x="29833" y="24332"/>
                    <a:pt x="25268" y="22962"/>
                    <a:pt x="20817" y="21159"/>
                  </a:cubicBezTo>
                  <a:cubicBezTo>
                    <a:pt x="19493" y="20611"/>
                    <a:pt x="18192" y="20041"/>
                    <a:pt x="16800" y="19470"/>
                  </a:cubicBezTo>
                  <a:cubicBezTo>
                    <a:pt x="17348" y="17986"/>
                    <a:pt x="17850" y="16617"/>
                    <a:pt x="18352" y="15202"/>
                  </a:cubicBezTo>
                  <a:close/>
                  <a:moveTo>
                    <a:pt x="16503" y="20292"/>
                  </a:moveTo>
                  <a:cubicBezTo>
                    <a:pt x="17713" y="20817"/>
                    <a:pt x="18808" y="21319"/>
                    <a:pt x="19973" y="21844"/>
                  </a:cubicBezTo>
                  <a:cubicBezTo>
                    <a:pt x="19881" y="22095"/>
                    <a:pt x="19790" y="22300"/>
                    <a:pt x="19721" y="22529"/>
                  </a:cubicBezTo>
                  <a:cubicBezTo>
                    <a:pt x="15499" y="34215"/>
                    <a:pt x="11276" y="45902"/>
                    <a:pt x="7076" y="57588"/>
                  </a:cubicBezTo>
                  <a:cubicBezTo>
                    <a:pt x="6711" y="58615"/>
                    <a:pt x="6483" y="59665"/>
                    <a:pt x="6163" y="60715"/>
                  </a:cubicBezTo>
                  <a:cubicBezTo>
                    <a:pt x="6140" y="60829"/>
                    <a:pt x="6072" y="60943"/>
                    <a:pt x="5889" y="61080"/>
                  </a:cubicBezTo>
                  <a:cubicBezTo>
                    <a:pt x="5844" y="60875"/>
                    <a:pt x="5821" y="60692"/>
                    <a:pt x="5775" y="60487"/>
                  </a:cubicBezTo>
                  <a:cubicBezTo>
                    <a:pt x="5620" y="59693"/>
                    <a:pt x="5177" y="59251"/>
                    <a:pt x="4536" y="59251"/>
                  </a:cubicBezTo>
                  <a:cubicBezTo>
                    <a:pt x="4329" y="59251"/>
                    <a:pt x="4102" y="59297"/>
                    <a:pt x="3858" y="59391"/>
                  </a:cubicBezTo>
                  <a:cubicBezTo>
                    <a:pt x="3264" y="59620"/>
                    <a:pt x="2717" y="60008"/>
                    <a:pt x="2055" y="60396"/>
                  </a:cubicBezTo>
                  <a:cubicBezTo>
                    <a:pt x="6871" y="46997"/>
                    <a:pt x="11664" y="33690"/>
                    <a:pt x="16503" y="20292"/>
                  </a:cubicBezTo>
                  <a:close/>
                  <a:moveTo>
                    <a:pt x="20817" y="22209"/>
                  </a:moveTo>
                  <a:cubicBezTo>
                    <a:pt x="22232" y="22711"/>
                    <a:pt x="23556" y="23190"/>
                    <a:pt x="24971" y="23670"/>
                  </a:cubicBezTo>
                  <a:cubicBezTo>
                    <a:pt x="20269" y="36703"/>
                    <a:pt x="15590" y="49691"/>
                    <a:pt x="10842" y="62792"/>
                  </a:cubicBezTo>
                  <a:cubicBezTo>
                    <a:pt x="10441" y="61620"/>
                    <a:pt x="9968" y="61105"/>
                    <a:pt x="9224" y="61105"/>
                  </a:cubicBezTo>
                  <a:cubicBezTo>
                    <a:pt x="8866" y="61105"/>
                    <a:pt x="8447" y="61223"/>
                    <a:pt x="7944" y="61446"/>
                  </a:cubicBezTo>
                  <a:cubicBezTo>
                    <a:pt x="7510" y="61628"/>
                    <a:pt x="7099" y="61879"/>
                    <a:pt x="6665" y="62108"/>
                  </a:cubicBezTo>
                  <a:cubicBezTo>
                    <a:pt x="6665" y="62039"/>
                    <a:pt x="6620" y="61971"/>
                    <a:pt x="6643" y="61925"/>
                  </a:cubicBezTo>
                  <a:cubicBezTo>
                    <a:pt x="8971" y="55328"/>
                    <a:pt x="11276" y="48732"/>
                    <a:pt x="13627" y="42135"/>
                  </a:cubicBezTo>
                  <a:cubicBezTo>
                    <a:pt x="15887" y="35767"/>
                    <a:pt x="18215" y="29399"/>
                    <a:pt x="20497" y="23054"/>
                  </a:cubicBezTo>
                  <a:cubicBezTo>
                    <a:pt x="20612" y="22780"/>
                    <a:pt x="20703" y="22506"/>
                    <a:pt x="20817" y="22209"/>
                  </a:cubicBezTo>
                  <a:close/>
                  <a:moveTo>
                    <a:pt x="25816" y="23944"/>
                  </a:moveTo>
                  <a:cubicBezTo>
                    <a:pt x="27345" y="24377"/>
                    <a:pt x="28783" y="24788"/>
                    <a:pt x="30290" y="25222"/>
                  </a:cubicBezTo>
                  <a:cubicBezTo>
                    <a:pt x="25633" y="38141"/>
                    <a:pt x="20977" y="51037"/>
                    <a:pt x="16320" y="63979"/>
                  </a:cubicBezTo>
                  <a:cubicBezTo>
                    <a:pt x="15865" y="63263"/>
                    <a:pt x="15479" y="62930"/>
                    <a:pt x="14898" y="62930"/>
                  </a:cubicBezTo>
                  <a:cubicBezTo>
                    <a:pt x="14664" y="62930"/>
                    <a:pt x="14398" y="62984"/>
                    <a:pt x="14084" y="63089"/>
                  </a:cubicBezTo>
                  <a:cubicBezTo>
                    <a:pt x="13308" y="63340"/>
                    <a:pt x="12600" y="63774"/>
                    <a:pt x="11870" y="64162"/>
                  </a:cubicBezTo>
                  <a:cubicBezTo>
                    <a:pt x="11641" y="64253"/>
                    <a:pt x="11459" y="64413"/>
                    <a:pt x="11139" y="64641"/>
                  </a:cubicBezTo>
                  <a:cubicBezTo>
                    <a:pt x="16069" y="50992"/>
                    <a:pt x="20931" y="37502"/>
                    <a:pt x="25816" y="23944"/>
                  </a:cubicBezTo>
                  <a:close/>
                  <a:moveTo>
                    <a:pt x="31180" y="25427"/>
                  </a:moveTo>
                  <a:cubicBezTo>
                    <a:pt x="32458" y="25656"/>
                    <a:pt x="33668" y="25884"/>
                    <a:pt x="34992" y="26135"/>
                  </a:cubicBezTo>
                  <a:cubicBezTo>
                    <a:pt x="30198" y="39351"/>
                    <a:pt x="25451" y="52521"/>
                    <a:pt x="20840" y="65303"/>
                  </a:cubicBezTo>
                  <a:cubicBezTo>
                    <a:pt x="20589" y="65166"/>
                    <a:pt x="20246" y="64915"/>
                    <a:pt x="19858" y="64847"/>
                  </a:cubicBezTo>
                  <a:cubicBezTo>
                    <a:pt x="19712" y="64825"/>
                    <a:pt x="19561" y="64814"/>
                    <a:pt x="19409" y="64814"/>
                  </a:cubicBezTo>
                  <a:cubicBezTo>
                    <a:pt x="19087" y="64814"/>
                    <a:pt x="18761" y="64860"/>
                    <a:pt x="18466" y="64938"/>
                  </a:cubicBezTo>
                  <a:cubicBezTo>
                    <a:pt x="17895" y="65098"/>
                    <a:pt x="17348" y="65372"/>
                    <a:pt x="16663" y="65645"/>
                  </a:cubicBezTo>
                  <a:cubicBezTo>
                    <a:pt x="21525" y="52179"/>
                    <a:pt x="26341" y="38826"/>
                    <a:pt x="31180" y="25427"/>
                  </a:cubicBezTo>
                  <a:close/>
                  <a:moveTo>
                    <a:pt x="4446" y="60150"/>
                  </a:moveTo>
                  <a:cubicBezTo>
                    <a:pt x="4772" y="60150"/>
                    <a:pt x="4916" y="60458"/>
                    <a:pt x="4931" y="61126"/>
                  </a:cubicBezTo>
                  <a:cubicBezTo>
                    <a:pt x="4953" y="61811"/>
                    <a:pt x="4862" y="62496"/>
                    <a:pt x="4817" y="63180"/>
                  </a:cubicBezTo>
                  <a:cubicBezTo>
                    <a:pt x="4794" y="63363"/>
                    <a:pt x="4702" y="63546"/>
                    <a:pt x="4725" y="63705"/>
                  </a:cubicBezTo>
                  <a:cubicBezTo>
                    <a:pt x="4794" y="64025"/>
                    <a:pt x="4885" y="64344"/>
                    <a:pt x="4976" y="64664"/>
                  </a:cubicBezTo>
                  <a:cubicBezTo>
                    <a:pt x="5273" y="64504"/>
                    <a:pt x="5638" y="64436"/>
                    <a:pt x="5844" y="64207"/>
                  </a:cubicBezTo>
                  <a:cubicBezTo>
                    <a:pt x="6597" y="63317"/>
                    <a:pt x="7441" y="62564"/>
                    <a:pt x="8560" y="62153"/>
                  </a:cubicBezTo>
                  <a:cubicBezTo>
                    <a:pt x="8833" y="62055"/>
                    <a:pt x="9059" y="62004"/>
                    <a:pt x="9240" y="62004"/>
                  </a:cubicBezTo>
                  <a:cubicBezTo>
                    <a:pt x="9693" y="62004"/>
                    <a:pt x="9871" y="62326"/>
                    <a:pt x="9838" y="63043"/>
                  </a:cubicBezTo>
                  <a:cubicBezTo>
                    <a:pt x="9815" y="63819"/>
                    <a:pt x="9610" y="64595"/>
                    <a:pt x="9587" y="65372"/>
                  </a:cubicBezTo>
                  <a:cubicBezTo>
                    <a:pt x="9587" y="65714"/>
                    <a:pt x="9792" y="66079"/>
                    <a:pt x="9907" y="66444"/>
                  </a:cubicBezTo>
                  <a:cubicBezTo>
                    <a:pt x="10249" y="66330"/>
                    <a:pt x="10614" y="66262"/>
                    <a:pt x="10911" y="66056"/>
                  </a:cubicBezTo>
                  <a:cubicBezTo>
                    <a:pt x="11892" y="65417"/>
                    <a:pt x="12828" y="64687"/>
                    <a:pt x="13855" y="64093"/>
                  </a:cubicBezTo>
                  <a:cubicBezTo>
                    <a:pt x="14040" y="63982"/>
                    <a:pt x="14286" y="63965"/>
                    <a:pt x="14540" y="63965"/>
                  </a:cubicBezTo>
                  <a:cubicBezTo>
                    <a:pt x="14659" y="63965"/>
                    <a:pt x="14780" y="63968"/>
                    <a:pt x="14898" y="63968"/>
                  </a:cubicBezTo>
                  <a:cubicBezTo>
                    <a:pt x="14994" y="63968"/>
                    <a:pt x="15089" y="63966"/>
                    <a:pt x="15179" y="63956"/>
                  </a:cubicBezTo>
                  <a:lnTo>
                    <a:pt x="15179" y="63956"/>
                  </a:lnTo>
                  <a:cubicBezTo>
                    <a:pt x="15179" y="64367"/>
                    <a:pt x="15225" y="64778"/>
                    <a:pt x="15156" y="65189"/>
                  </a:cubicBezTo>
                  <a:cubicBezTo>
                    <a:pt x="15042" y="65782"/>
                    <a:pt x="14837" y="66353"/>
                    <a:pt x="14746" y="66946"/>
                  </a:cubicBezTo>
                  <a:cubicBezTo>
                    <a:pt x="14700" y="67198"/>
                    <a:pt x="14882" y="67494"/>
                    <a:pt x="14951" y="67768"/>
                  </a:cubicBezTo>
                  <a:cubicBezTo>
                    <a:pt x="15225" y="67700"/>
                    <a:pt x="15522" y="67677"/>
                    <a:pt x="15750" y="67540"/>
                  </a:cubicBezTo>
                  <a:cubicBezTo>
                    <a:pt x="16731" y="66969"/>
                    <a:pt x="17644" y="66307"/>
                    <a:pt x="18671" y="65828"/>
                  </a:cubicBezTo>
                  <a:cubicBezTo>
                    <a:pt x="18939" y="65694"/>
                    <a:pt x="19144" y="65626"/>
                    <a:pt x="19296" y="65626"/>
                  </a:cubicBezTo>
                  <a:cubicBezTo>
                    <a:pt x="19613" y="65626"/>
                    <a:pt x="19707" y="65920"/>
                    <a:pt x="19676" y="66536"/>
                  </a:cubicBezTo>
                  <a:cubicBezTo>
                    <a:pt x="19653" y="67198"/>
                    <a:pt x="19584" y="67860"/>
                    <a:pt x="19516" y="68521"/>
                  </a:cubicBezTo>
                  <a:cubicBezTo>
                    <a:pt x="19448" y="69252"/>
                    <a:pt x="19219" y="69891"/>
                    <a:pt x="18671" y="70439"/>
                  </a:cubicBezTo>
                  <a:cubicBezTo>
                    <a:pt x="16366" y="72767"/>
                    <a:pt x="14061" y="75118"/>
                    <a:pt x="11755" y="77469"/>
                  </a:cubicBezTo>
                  <a:cubicBezTo>
                    <a:pt x="11664" y="77560"/>
                    <a:pt x="11573" y="77629"/>
                    <a:pt x="11390" y="77788"/>
                  </a:cubicBezTo>
                  <a:cubicBezTo>
                    <a:pt x="11185" y="77264"/>
                    <a:pt x="11048" y="76830"/>
                    <a:pt x="10820" y="76419"/>
                  </a:cubicBezTo>
                  <a:cubicBezTo>
                    <a:pt x="10140" y="75149"/>
                    <a:pt x="9054" y="74454"/>
                    <a:pt x="7748" y="74454"/>
                  </a:cubicBezTo>
                  <a:cubicBezTo>
                    <a:pt x="7388" y="74454"/>
                    <a:pt x="7010" y="74507"/>
                    <a:pt x="6620" y="74616"/>
                  </a:cubicBezTo>
                  <a:cubicBezTo>
                    <a:pt x="5661" y="74890"/>
                    <a:pt x="4748" y="75346"/>
                    <a:pt x="3812" y="75734"/>
                  </a:cubicBezTo>
                  <a:cubicBezTo>
                    <a:pt x="3607" y="75803"/>
                    <a:pt x="3424" y="75894"/>
                    <a:pt x="3127" y="76031"/>
                  </a:cubicBezTo>
                  <a:cubicBezTo>
                    <a:pt x="2899" y="74616"/>
                    <a:pt x="2648" y="73269"/>
                    <a:pt x="2420" y="71922"/>
                  </a:cubicBezTo>
                  <a:cubicBezTo>
                    <a:pt x="2009" y="69320"/>
                    <a:pt x="1621" y="66741"/>
                    <a:pt x="1233" y="64139"/>
                  </a:cubicBezTo>
                  <a:cubicBezTo>
                    <a:pt x="1187" y="63774"/>
                    <a:pt x="1233" y="63363"/>
                    <a:pt x="1370" y="63043"/>
                  </a:cubicBezTo>
                  <a:cubicBezTo>
                    <a:pt x="1826" y="61925"/>
                    <a:pt x="2625" y="61058"/>
                    <a:pt x="3698" y="60441"/>
                  </a:cubicBezTo>
                  <a:cubicBezTo>
                    <a:pt x="4013" y="60250"/>
                    <a:pt x="4259" y="60150"/>
                    <a:pt x="4446" y="60150"/>
                  </a:cubicBezTo>
                  <a:close/>
                  <a:moveTo>
                    <a:pt x="5319" y="76168"/>
                  </a:moveTo>
                  <a:cubicBezTo>
                    <a:pt x="4748" y="76807"/>
                    <a:pt x="4177" y="77469"/>
                    <a:pt x="3538" y="78177"/>
                  </a:cubicBezTo>
                  <a:cubicBezTo>
                    <a:pt x="3196" y="77035"/>
                    <a:pt x="3196" y="77035"/>
                    <a:pt x="4086" y="76602"/>
                  </a:cubicBezTo>
                  <a:cubicBezTo>
                    <a:pt x="4451" y="76396"/>
                    <a:pt x="4839" y="76236"/>
                    <a:pt x="5319" y="76168"/>
                  </a:cubicBezTo>
                  <a:close/>
                  <a:moveTo>
                    <a:pt x="8469" y="75369"/>
                  </a:moveTo>
                  <a:cubicBezTo>
                    <a:pt x="8514" y="75437"/>
                    <a:pt x="8537" y="75506"/>
                    <a:pt x="8583" y="75597"/>
                  </a:cubicBezTo>
                  <a:cubicBezTo>
                    <a:pt x="7099" y="77104"/>
                    <a:pt x="5638" y="78610"/>
                    <a:pt x="4155" y="80139"/>
                  </a:cubicBezTo>
                  <a:cubicBezTo>
                    <a:pt x="3698" y="79888"/>
                    <a:pt x="3561" y="79546"/>
                    <a:pt x="3881" y="79204"/>
                  </a:cubicBezTo>
                  <a:cubicBezTo>
                    <a:pt x="4999" y="77948"/>
                    <a:pt x="6118" y="76716"/>
                    <a:pt x="7304" y="75529"/>
                  </a:cubicBezTo>
                  <a:cubicBezTo>
                    <a:pt x="7437" y="75396"/>
                    <a:pt x="7677" y="75379"/>
                    <a:pt x="7931" y="75379"/>
                  </a:cubicBezTo>
                  <a:cubicBezTo>
                    <a:pt x="8020" y="75379"/>
                    <a:pt x="8111" y="75381"/>
                    <a:pt x="8199" y="75381"/>
                  </a:cubicBezTo>
                  <a:cubicBezTo>
                    <a:pt x="8293" y="75381"/>
                    <a:pt x="8385" y="75379"/>
                    <a:pt x="8469" y="75369"/>
                  </a:cubicBezTo>
                  <a:close/>
                  <a:moveTo>
                    <a:pt x="9336" y="76099"/>
                  </a:moveTo>
                  <a:cubicBezTo>
                    <a:pt x="10112" y="76647"/>
                    <a:pt x="10112" y="76784"/>
                    <a:pt x="9519" y="77378"/>
                  </a:cubicBezTo>
                  <a:cubicBezTo>
                    <a:pt x="8491" y="78428"/>
                    <a:pt x="7441" y="79455"/>
                    <a:pt x="6437" y="80528"/>
                  </a:cubicBezTo>
                  <a:cubicBezTo>
                    <a:pt x="6258" y="80716"/>
                    <a:pt x="6089" y="80781"/>
                    <a:pt x="5916" y="80781"/>
                  </a:cubicBezTo>
                  <a:cubicBezTo>
                    <a:pt x="5648" y="80781"/>
                    <a:pt x="5369" y="80625"/>
                    <a:pt x="5022" y="80528"/>
                  </a:cubicBezTo>
                  <a:cubicBezTo>
                    <a:pt x="6528" y="78998"/>
                    <a:pt x="7944" y="77537"/>
                    <a:pt x="9336" y="76099"/>
                  </a:cubicBezTo>
                  <a:close/>
                  <a:moveTo>
                    <a:pt x="10454" y="77971"/>
                  </a:moveTo>
                  <a:lnTo>
                    <a:pt x="10454" y="77971"/>
                  </a:lnTo>
                  <a:cubicBezTo>
                    <a:pt x="10705" y="78268"/>
                    <a:pt x="10705" y="78565"/>
                    <a:pt x="10340" y="78884"/>
                  </a:cubicBezTo>
                  <a:cubicBezTo>
                    <a:pt x="9770" y="79409"/>
                    <a:pt x="9245" y="79934"/>
                    <a:pt x="8742" y="80505"/>
                  </a:cubicBezTo>
                  <a:cubicBezTo>
                    <a:pt x="8522" y="80753"/>
                    <a:pt x="8284" y="80860"/>
                    <a:pt x="8005" y="80860"/>
                  </a:cubicBezTo>
                  <a:cubicBezTo>
                    <a:pt x="7822" y="80860"/>
                    <a:pt x="7621" y="80814"/>
                    <a:pt x="7396" y="80733"/>
                  </a:cubicBezTo>
                  <a:cubicBezTo>
                    <a:pt x="8400" y="79820"/>
                    <a:pt x="9404" y="78907"/>
                    <a:pt x="10454" y="77971"/>
                  </a:cubicBezTo>
                  <a:close/>
                  <a:moveTo>
                    <a:pt x="26341" y="0"/>
                  </a:moveTo>
                  <a:cubicBezTo>
                    <a:pt x="25336" y="137"/>
                    <a:pt x="24332" y="274"/>
                    <a:pt x="23328" y="365"/>
                  </a:cubicBezTo>
                  <a:cubicBezTo>
                    <a:pt x="22849" y="411"/>
                    <a:pt x="22643" y="662"/>
                    <a:pt x="22483" y="1096"/>
                  </a:cubicBezTo>
                  <a:cubicBezTo>
                    <a:pt x="20132" y="7646"/>
                    <a:pt x="17781" y="14197"/>
                    <a:pt x="15407" y="20748"/>
                  </a:cubicBezTo>
                  <a:cubicBezTo>
                    <a:pt x="11870" y="30563"/>
                    <a:pt x="8332" y="40378"/>
                    <a:pt x="4771" y="50193"/>
                  </a:cubicBezTo>
                  <a:cubicBezTo>
                    <a:pt x="3264" y="54370"/>
                    <a:pt x="1712" y="58547"/>
                    <a:pt x="183" y="62724"/>
                  </a:cubicBezTo>
                  <a:cubicBezTo>
                    <a:pt x="92" y="62975"/>
                    <a:pt x="0" y="63272"/>
                    <a:pt x="46" y="63500"/>
                  </a:cubicBezTo>
                  <a:cubicBezTo>
                    <a:pt x="229" y="64367"/>
                    <a:pt x="503" y="65212"/>
                    <a:pt x="639" y="66056"/>
                  </a:cubicBezTo>
                  <a:cubicBezTo>
                    <a:pt x="1347" y="70439"/>
                    <a:pt x="2055" y="74798"/>
                    <a:pt x="2694" y="79181"/>
                  </a:cubicBezTo>
                  <a:cubicBezTo>
                    <a:pt x="2854" y="80322"/>
                    <a:pt x="3401" y="81075"/>
                    <a:pt x="4520" y="81304"/>
                  </a:cubicBezTo>
                  <a:cubicBezTo>
                    <a:pt x="5661" y="81555"/>
                    <a:pt x="6848" y="81669"/>
                    <a:pt x="8035" y="81760"/>
                  </a:cubicBezTo>
                  <a:cubicBezTo>
                    <a:pt x="8057" y="81762"/>
                    <a:pt x="8079" y="81762"/>
                    <a:pt x="8102" y="81762"/>
                  </a:cubicBezTo>
                  <a:cubicBezTo>
                    <a:pt x="8437" y="81762"/>
                    <a:pt x="8873" y="81607"/>
                    <a:pt x="9108" y="81372"/>
                  </a:cubicBezTo>
                  <a:cubicBezTo>
                    <a:pt x="12372" y="78154"/>
                    <a:pt x="15590" y="74890"/>
                    <a:pt x="18808" y="71649"/>
                  </a:cubicBezTo>
                  <a:cubicBezTo>
                    <a:pt x="19288" y="71146"/>
                    <a:pt x="19813" y="70644"/>
                    <a:pt x="20132" y="70051"/>
                  </a:cubicBezTo>
                  <a:cubicBezTo>
                    <a:pt x="20475" y="69457"/>
                    <a:pt x="20566" y="68750"/>
                    <a:pt x="20817" y="68088"/>
                  </a:cubicBezTo>
                  <a:cubicBezTo>
                    <a:pt x="22712" y="62769"/>
                    <a:pt x="24652" y="57451"/>
                    <a:pt x="26569" y="52133"/>
                  </a:cubicBezTo>
                  <a:cubicBezTo>
                    <a:pt x="31910" y="37274"/>
                    <a:pt x="37251" y="22392"/>
                    <a:pt x="42638" y="7532"/>
                  </a:cubicBezTo>
                  <a:cubicBezTo>
                    <a:pt x="42889" y="6848"/>
                    <a:pt x="42661" y="6437"/>
                    <a:pt x="42227" y="6072"/>
                  </a:cubicBezTo>
                  <a:cubicBezTo>
                    <a:pt x="41542" y="5501"/>
                    <a:pt x="40789" y="4976"/>
                    <a:pt x="40013" y="4474"/>
                  </a:cubicBezTo>
                  <a:cubicBezTo>
                    <a:pt x="35882" y="1735"/>
                    <a:pt x="31362" y="183"/>
                    <a:pt x="263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661;p46"/>
            <p:cNvSpPr/>
            <p:nvPr/>
          </p:nvSpPr>
          <p:spPr>
            <a:xfrm>
              <a:off x="6218980" y="3968505"/>
              <a:ext cx="674262" cy="572594"/>
            </a:xfrm>
            <a:custGeom>
              <a:avLst/>
              <a:gdLst/>
              <a:ahLst/>
              <a:cxnLst/>
              <a:rect l="l" t="t" r="r" b="b"/>
              <a:pathLst>
                <a:path w="37663" h="31984" extrusionOk="0">
                  <a:moveTo>
                    <a:pt x="32291" y="0"/>
                  </a:moveTo>
                  <a:cubicBezTo>
                    <a:pt x="31583" y="0"/>
                    <a:pt x="30868" y="21"/>
                    <a:pt x="30153" y="21"/>
                  </a:cubicBezTo>
                  <a:lnTo>
                    <a:pt x="26729" y="44"/>
                  </a:lnTo>
                  <a:cubicBezTo>
                    <a:pt x="22095" y="89"/>
                    <a:pt x="17485" y="112"/>
                    <a:pt x="12851" y="135"/>
                  </a:cubicBezTo>
                  <a:lnTo>
                    <a:pt x="5981" y="181"/>
                  </a:lnTo>
                  <a:cubicBezTo>
                    <a:pt x="4816" y="203"/>
                    <a:pt x="3652" y="203"/>
                    <a:pt x="2465" y="203"/>
                  </a:cubicBezTo>
                  <a:cubicBezTo>
                    <a:pt x="2418" y="203"/>
                    <a:pt x="2370" y="203"/>
                    <a:pt x="2321" y="203"/>
                  </a:cubicBezTo>
                  <a:cubicBezTo>
                    <a:pt x="1657" y="203"/>
                    <a:pt x="836" y="223"/>
                    <a:pt x="411" y="797"/>
                  </a:cubicBezTo>
                  <a:cubicBezTo>
                    <a:pt x="160" y="1139"/>
                    <a:pt x="160" y="1527"/>
                    <a:pt x="160" y="1938"/>
                  </a:cubicBezTo>
                  <a:cubicBezTo>
                    <a:pt x="69" y="1984"/>
                    <a:pt x="0" y="2075"/>
                    <a:pt x="23" y="2212"/>
                  </a:cubicBezTo>
                  <a:cubicBezTo>
                    <a:pt x="229" y="6686"/>
                    <a:pt x="480" y="11182"/>
                    <a:pt x="776" y="15633"/>
                  </a:cubicBezTo>
                  <a:cubicBezTo>
                    <a:pt x="913" y="17847"/>
                    <a:pt x="1073" y="20061"/>
                    <a:pt x="1233" y="22253"/>
                  </a:cubicBezTo>
                  <a:cubicBezTo>
                    <a:pt x="1393" y="24467"/>
                    <a:pt x="1507" y="26703"/>
                    <a:pt x="1781" y="28895"/>
                  </a:cubicBezTo>
                  <a:cubicBezTo>
                    <a:pt x="1849" y="29648"/>
                    <a:pt x="2055" y="30401"/>
                    <a:pt x="2717" y="30858"/>
                  </a:cubicBezTo>
                  <a:cubicBezTo>
                    <a:pt x="3447" y="31383"/>
                    <a:pt x="4497" y="31337"/>
                    <a:pt x="5387" y="31383"/>
                  </a:cubicBezTo>
                  <a:cubicBezTo>
                    <a:pt x="7670" y="31565"/>
                    <a:pt x="9975" y="31679"/>
                    <a:pt x="12280" y="31793"/>
                  </a:cubicBezTo>
                  <a:cubicBezTo>
                    <a:pt x="15515" y="31923"/>
                    <a:pt x="18749" y="31983"/>
                    <a:pt x="21991" y="31983"/>
                  </a:cubicBezTo>
                  <a:cubicBezTo>
                    <a:pt x="23326" y="31983"/>
                    <a:pt x="24661" y="31973"/>
                    <a:pt x="25998" y="31953"/>
                  </a:cubicBezTo>
                  <a:cubicBezTo>
                    <a:pt x="28281" y="31908"/>
                    <a:pt x="30586" y="31816"/>
                    <a:pt x="32892" y="31725"/>
                  </a:cubicBezTo>
                  <a:cubicBezTo>
                    <a:pt x="33439" y="31679"/>
                    <a:pt x="33987" y="31657"/>
                    <a:pt x="34558" y="31634"/>
                  </a:cubicBezTo>
                  <a:cubicBezTo>
                    <a:pt x="35060" y="31588"/>
                    <a:pt x="35608" y="31611"/>
                    <a:pt x="36110" y="31520"/>
                  </a:cubicBezTo>
                  <a:cubicBezTo>
                    <a:pt x="37114" y="31314"/>
                    <a:pt x="37183" y="30219"/>
                    <a:pt x="37320" y="29420"/>
                  </a:cubicBezTo>
                  <a:cubicBezTo>
                    <a:pt x="37662" y="27320"/>
                    <a:pt x="37662" y="25197"/>
                    <a:pt x="37616" y="23074"/>
                  </a:cubicBezTo>
                  <a:cubicBezTo>
                    <a:pt x="37571" y="20792"/>
                    <a:pt x="37502" y="18532"/>
                    <a:pt x="37365" y="16272"/>
                  </a:cubicBezTo>
                  <a:cubicBezTo>
                    <a:pt x="37114" y="11867"/>
                    <a:pt x="36795" y="7462"/>
                    <a:pt x="36384" y="3079"/>
                  </a:cubicBezTo>
                  <a:cubicBezTo>
                    <a:pt x="36315" y="2280"/>
                    <a:pt x="36178" y="1436"/>
                    <a:pt x="35608" y="820"/>
                  </a:cubicBezTo>
                  <a:cubicBezTo>
                    <a:pt x="35014" y="226"/>
                    <a:pt x="34147" y="66"/>
                    <a:pt x="33348" y="21"/>
                  </a:cubicBezTo>
                  <a:cubicBezTo>
                    <a:pt x="32998" y="6"/>
                    <a:pt x="32646" y="0"/>
                    <a:pt x="32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662;p46"/>
            <p:cNvSpPr/>
            <p:nvPr/>
          </p:nvSpPr>
          <p:spPr>
            <a:xfrm>
              <a:off x="6096186" y="3918825"/>
              <a:ext cx="828922" cy="660387"/>
            </a:xfrm>
            <a:custGeom>
              <a:avLst/>
              <a:gdLst/>
              <a:ahLst/>
              <a:cxnLst/>
              <a:rect l="l" t="t" r="r" b="b"/>
              <a:pathLst>
                <a:path w="46302" h="36888" extrusionOk="0">
                  <a:moveTo>
                    <a:pt x="24913" y="0"/>
                  </a:moveTo>
                  <a:cubicBezTo>
                    <a:pt x="20911" y="0"/>
                    <a:pt x="16910" y="19"/>
                    <a:pt x="12908" y="57"/>
                  </a:cubicBezTo>
                  <a:cubicBezTo>
                    <a:pt x="11744" y="80"/>
                    <a:pt x="10557" y="102"/>
                    <a:pt x="9393" y="102"/>
                  </a:cubicBezTo>
                  <a:cubicBezTo>
                    <a:pt x="8914" y="125"/>
                    <a:pt x="8914" y="833"/>
                    <a:pt x="9393" y="833"/>
                  </a:cubicBezTo>
                  <a:cubicBezTo>
                    <a:pt x="14432" y="757"/>
                    <a:pt x="19477" y="723"/>
                    <a:pt x="24522" y="723"/>
                  </a:cubicBezTo>
                  <a:cubicBezTo>
                    <a:pt x="28642" y="723"/>
                    <a:pt x="32760" y="746"/>
                    <a:pt x="36875" y="787"/>
                  </a:cubicBezTo>
                  <a:cubicBezTo>
                    <a:pt x="39157" y="810"/>
                    <a:pt x="41440" y="833"/>
                    <a:pt x="43722" y="856"/>
                  </a:cubicBezTo>
                  <a:cubicBezTo>
                    <a:pt x="44224" y="878"/>
                    <a:pt x="44886" y="764"/>
                    <a:pt x="45023" y="1381"/>
                  </a:cubicBezTo>
                  <a:cubicBezTo>
                    <a:pt x="45160" y="1860"/>
                    <a:pt x="45092" y="2431"/>
                    <a:pt x="45115" y="2933"/>
                  </a:cubicBezTo>
                  <a:cubicBezTo>
                    <a:pt x="45160" y="4074"/>
                    <a:pt x="45206" y="5215"/>
                    <a:pt x="45229" y="6356"/>
                  </a:cubicBezTo>
                  <a:cubicBezTo>
                    <a:pt x="45366" y="10785"/>
                    <a:pt x="45457" y="15235"/>
                    <a:pt x="45525" y="19686"/>
                  </a:cubicBezTo>
                  <a:cubicBezTo>
                    <a:pt x="45571" y="24069"/>
                    <a:pt x="45640" y="28451"/>
                    <a:pt x="45320" y="32834"/>
                  </a:cubicBezTo>
                  <a:cubicBezTo>
                    <a:pt x="45274" y="33382"/>
                    <a:pt x="45229" y="33907"/>
                    <a:pt x="45183" y="34432"/>
                  </a:cubicBezTo>
                  <a:cubicBezTo>
                    <a:pt x="45137" y="34865"/>
                    <a:pt x="45183" y="35596"/>
                    <a:pt x="44818" y="35915"/>
                  </a:cubicBezTo>
                  <a:cubicBezTo>
                    <a:pt x="44521" y="36166"/>
                    <a:pt x="44042" y="36166"/>
                    <a:pt x="43677" y="36166"/>
                  </a:cubicBezTo>
                  <a:cubicBezTo>
                    <a:pt x="43106" y="36166"/>
                    <a:pt x="42535" y="36143"/>
                    <a:pt x="41965" y="36143"/>
                  </a:cubicBezTo>
                  <a:cubicBezTo>
                    <a:pt x="39682" y="36121"/>
                    <a:pt x="37400" y="36098"/>
                    <a:pt x="35117" y="36075"/>
                  </a:cubicBezTo>
                  <a:cubicBezTo>
                    <a:pt x="30552" y="36006"/>
                    <a:pt x="25987" y="35915"/>
                    <a:pt x="21445" y="35824"/>
                  </a:cubicBezTo>
                  <a:cubicBezTo>
                    <a:pt x="16880" y="35710"/>
                    <a:pt x="12315" y="35687"/>
                    <a:pt x="7772" y="35367"/>
                  </a:cubicBezTo>
                  <a:cubicBezTo>
                    <a:pt x="6631" y="35276"/>
                    <a:pt x="5490" y="35185"/>
                    <a:pt x="4371" y="35025"/>
                  </a:cubicBezTo>
                  <a:cubicBezTo>
                    <a:pt x="3892" y="34957"/>
                    <a:pt x="3344" y="34934"/>
                    <a:pt x="2911" y="34751"/>
                  </a:cubicBezTo>
                  <a:cubicBezTo>
                    <a:pt x="2317" y="34523"/>
                    <a:pt x="2317" y="33861"/>
                    <a:pt x="2249" y="33336"/>
                  </a:cubicBezTo>
                  <a:cubicBezTo>
                    <a:pt x="1998" y="31168"/>
                    <a:pt x="1883" y="28999"/>
                    <a:pt x="1746" y="26831"/>
                  </a:cubicBezTo>
                  <a:cubicBezTo>
                    <a:pt x="1473" y="22403"/>
                    <a:pt x="1222" y="17952"/>
                    <a:pt x="948" y="13524"/>
                  </a:cubicBezTo>
                  <a:cubicBezTo>
                    <a:pt x="879" y="12451"/>
                    <a:pt x="811" y="11378"/>
                    <a:pt x="742" y="10305"/>
                  </a:cubicBezTo>
                  <a:cubicBezTo>
                    <a:pt x="731" y="10077"/>
                    <a:pt x="542" y="9963"/>
                    <a:pt x="360" y="9963"/>
                  </a:cubicBezTo>
                  <a:cubicBezTo>
                    <a:pt x="177" y="9963"/>
                    <a:pt x="0" y="10077"/>
                    <a:pt x="12" y="10305"/>
                  </a:cubicBezTo>
                  <a:lnTo>
                    <a:pt x="856" y="24251"/>
                  </a:lnTo>
                  <a:cubicBezTo>
                    <a:pt x="993" y="26557"/>
                    <a:pt x="1107" y="28862"/>
                    <a:pt x="1290" y="31145"/>
                  </a:cubicBezTo>
                  <a:cubicBezTo>
                    <a:pt x="1381" y="32172"/>
                    <a:pt x="1404" y="33290"/>
                    <a:pt x="1655" y="34295"/>
                  </a:cubicBezTo>
                  <a:cubicBezTo>
                    <a:pt x="1929" y="35322"/>
                    <a:pt x="2774" y="35504"/>
                    <a:pt x="3732" y="35641"/>
                  </a:cubicBezTo>
                  <a:cubicBezTo>
                    <a:pt x="8343" y="36372"/>
                    <a:pt x="13068" y="36326"/>
                    <a:pt x="17747" y="36440"/>
                  </a:cubicBezTo>
                  <a:cubicBezTo>
                    <a:pt x="22540" y="36577"/>
                    <a:pt x="27356" y="36668"/>
                    <a:pt x="32150" y="36760"/>
                  </a:cubicBezTo>
                  <a:cubicBezTo>
                    <a:pt x="34569" y="36783"/>
                    <a:pt x="36966" y="36828"/>
                    <a:pt x="39363" y="36851"/>
                  </a:cubicBezTo>
                  <a:cubicBezTo>
                    <a:pt x="40550" y="36851"/>
                    <a:pt x="41714" y="36874"/>
                    <a:pt x="42878" y="36874"/>
                  </a:cubicBezTo>
                  <a:cubicBezTo>
                    <a:pt x="43130" y="36874"/>
                    <a:pt x="43405" y="36887"/>
                    <a:pt x="43683" y="36887"/>
                  </a:cubicBezTo>
                  <a:cubicBezTo>
                    <a:pt x="44287" y="36887"/>
                    <a:pt x="44906" y="36823"/>
                    <a:pt x="45343" y="36417"/>
                  </a:cubicBezTo>
                  <a:cubicBezTo>
                    <a:pt x="45662" y="36143"/>
                    <a:pt x="45754" y="35755"/>
                    <a:pt x="45822" y="35367"/>
                  </a:cubicBezTo>
                  <a:cubicBezTo>
                    <a:pt x="45891" y="34820"/>
                    <a:pt x="45936" y="34272"/>
                    <a:pt x="45982" y="33724"/>
                  </a:cubicBezTo>
                  <a:cubicBezTo>
                    <a:pt x="46073" y="32560"/>
                    <a:pt x="46142" y="31419"/>
                    <a:pt x="46187" y="30277"/>
                  </a:cubicBezTo>
                  <a:cubicBezTo>
                    <a:pt x="46301" y="27995"/>
                    <a:pt x="46301" y="25712"/>
                    <a:pt x="46301" y="23430"/>
                  </a:cubicBezTo>
                  <a:cubicBezTo>
                    <a:pt x="46279" y="18751"/>
                    <a:pt x="46187" y="14094"/>
                    <a:pt x="46073" y="9415"/>
                  </a:cubicBezTo>
                  <a:cubicBezTo>
                    <a:pt x="46005" y="7064"/>
                    <a:pt x="45936" y="4736"/>
                    <a:pt x="45845" y="2385"/>
                  </a:cubicBezTo>
                  <a:cubicBezTo>
                    <a:pt x="45822" y="1632"/>
                    <a:pt x="45868" y="627"/>
                    <a:pt x="45000" y="285"/>
                  </a:cubicBezTo>
                  <a:cubicBezTo>
                    <a:pt x="44711" y="163"/>
                    <a:pt x="44361" y="143"/>
                    <a:pt x="44018" y="143"/>
                  </a:cubicBezTo>
                  <a:cubicBezTo>
                    <a:pt x="43847" y="143"/>
                    <a:pt x="43677" y="148"/>
                    <a:pt x="43517" y="148"/>
                  </a:cubicBezTo>
                  <a:cubicBezTo>
                    <a:pt x="42901" y="125"/>
                    <a:pt x="42284" y="125"/>
                    <a:pt x="41668" y="102"/>
                  </a:cubicBezTo>
                  <a:cubicBezTo>
                    <a:pt x="36083" y="36"/>
                    <a:pt x="30498" y="0"/>
                    <a:pt x="24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49288" y="4166215"/>
            <a:ext cx="6641272" cy="646331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endParaRPr lang="en-US" sz="3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44" y="1320984"/>
            <a:ext cx="7535458" cy="264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55" y="1320972"/>
            <a:ext cx="3764286" cy="2460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CF6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88907" y="2374582"/>
            <a:ext cx="1683544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b="1" i="1" spc="-4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b="1" i="1" spc="-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spc="-4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endParaRPr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8483" y="2424589"/>
            <a:ext cx="2570531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en-US" sz="3600" b="1" i="1" spc="-4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3600" b="1" i="1"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spc="-4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49624" y="1963690"/>
            <a:ext cx="1581912" cy="138302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483614" y="174028"/>
            <a:ext cx="6350794" cy="2128361"/>
            <a:chOff x="1978151" y="232016"/>
            <a:chExt cx="8467725" cy="283781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91727" y="1362456"/>
              <a:ext cx="1953768" cy="17068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78151" y="1277112"/>
              <a:ext cx="1953768" cy="170688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05226" y="235520"/>
              <a:ext cx="4751705" cy="1856105"/>
            </a:xfrm>
            <a:custGeom>
              <a:avLst/>
              <a:gdLst/>
              <a:ahLst/>
              <a:cxnLst/>
              <a:rect l="l" t="t" r="r" b="b"/>
              <a:pathLst>
                <a:path w="4751705" h="1856105">
                  <a:moveTo>
                    <a:pt x="2993167" y="0"/>
                  </a:moveTo>
                  <a:lnTo>
                    <a:pt x="2933595" y="2906"/>
                  </a:lnTo>
                  <a:lnTo>
                    <a:pt x="2860588" y="12735"/>
                  </a:lnTo>
                  <a:lnTo>
                    <a:pt x="2771925" y="31179"/>
                  </a:lnTo>
                  <a:lnTo>
                    <a:pt x="2704951" y="45345"/>
                  </a:lnTo>
                  <a:lnTo>
                    <a:pt x="2642620" y="54932"/>
                  </a:lnTo>
                  <a:lnTo>
                    <a:pt x="2584465" y="60541"/>
                  </a:lnTo>
                  <a:lnTo>
                    <a:pt x="2530023" y="62770"/>
                  </a:lnTo>
                  <a:lnTo>
                    <a:pt x="2478825" y="62220"/>
                  </a:lnTo>
                  <a:lnTo>
                    <a:pt x="2430408" y="59491"/>
                  </a:lnTo>
                  <a:lnTo>
                    <a:pt x="2384305" y="55182"/>
                  </a:lnTo>
                  <a:lnTo>
                    <a:pt x="2340051" y="49894"/>
                  </a:lnTo>
                  <a:lnTo>
                    <a:pt x="2255226" y="38777"/>
                  </a:lnTo>
                  <a:lnTo>
                    <a:pt x="2213724" y="34149"/>
                  </a:lnTo>
                  <a:lnTo>
                    <a:pt x="2172207" y="30939"/>
                  </a:lnTo>
                  <a:lnTo>
                    <a:pt x="2130210" y="29750"/>
                  </a:lnTo>
                  <a:lnTo>
                    <a:pt x="2031143" y="33319"/>
                  </a:lnTo>
                  <a:lnTo>
                    <a:pt x="1983255" y="32204"/>
                  </a:lnTo>
                  <a:lnTo>
                    <a:pt x="1941456" y="28875"/>
                  </a:lnTo>
                  <a:lnTo>
                    <a:pt x="1903596" y="24376"/>
                  </a:lnTo>
                  <a:lnTo>
                    <a:pt x="1867527" y="19749"/>
                  </a:lnTo>
                  <a:lnTo>
                    <a:pt x="1831099" y="16037"/>
                  </a:lnTo>
                  <a:lnTo>
                    <a:pt x="1792165" y="14281"/>
                  </a:lnTo>
                  <a:lnTo>
                    <a:pt x="1748575" y="15525"/>
                  </a:lnTo>
                  <a:lnTo>
                    <a:pt x="1698180" y="20810"/>
                  </a:lnTo>
                  <a:lnTo>
                    <a:pt x="1638831" y="31179"/>
                  </a:lnTo>
                  <a:lnTo>
                    <a:pt x="1580440" y="40185"/>
                  </a:lnTo>
                  <a:lnTo>
                    <a:pt x="1522841" y="43875"/>
                  </a:lnTo>
                  <a:lnTo>
                    <a:pt x="1466370" y="43422"/>
                  </a:lnTo>
                  <a:lnTo>
                    <a:pt x="1411366" y="39996"/>
                  </a:lnTo>
                  <a:lnTo>
                    <a:pt x="1358166" y="34769"/>
                  </a:lnTo>
                  <a:lnTo>
                    <a:pt x="1307109" y="28912"/>
                  </a:lnTo>
                  <a:lnTo>
                    <a:pt x="1258532" y="23597"/>
                  </a:lnTo>
                  <a:lnTo>
                    <a:pt x="1212772" y="19995"/>
                  </a:lnTo>
                  <a:lnTo>
                    <a:pt x="1170169" y="19277"/>
                  </a:lnTo>
                  <a:lnTo>
                    <a:pt x="1131058" y="22615"/>
                  </a:lnTo>
                  <a:lnTo>
                    <a:pt x="1054077" y="41084"/>
                  </a:lnTo>
                  <a:lnTo>
                    <a:pt x="1010204" y="43852"/>
                  </a:lnTo>
                  <a:lnTo>
                    <a:pt x="964221" y="41481"/>
                  </a:lnTo>
                  <a:lnTo>
                    <a:pt x="916188" y="35967"/>
                  </a:lnTo>
                  <a:lnTo>
                    <a:pt x="866163" y="29308"/>
                  </a:lnTo>
                  <a:lnTo>
                    <a:pt x="814206" y="23503"/>
                  </a:lnTo>
                  <a:lnTo>
                    <a:pt x="760378" y="20548"/>
                  </a:lnTo>
                  <a:lnTo>
                    <a:pt x="704736" y="22441"/>
                  </a:lnTo>
                  <a:lnTo>
                    <a:pt x="647342" y="31179"/>
                  </a:lnTo>
                  <a:lnTo>
                    <a:pt x="605199" y="37982"/>
                  </a:lnTo>
                  <a:lnTo>
                    <a:pt x="559855" y="41095"/>
                  </a:lnTo>
                  <a:lnTo>
                    <a:pt x="511869" y="41215"/>
                  </a:lnTo>
                  <a:lnTo>
                    <a:pt x="461803" y="39039"/>
                  </a:lnTo>
                  <a:lnTo>
                    <a:pt x="410216" y="35265"/>
                  </a:lnTo>
                  <a:lnTo>
                    <a:pt x="304717" y="25709"/>
                  </a:lnTo>
                  <a:lnTo>
                    <a:pt x="251925" y="21322"/>
                  </a:lnTo>
                  <a:lnTo>
                    <a:pt x="199851" y="18125"/>
                  </a:lnTo>
                  <a:lnTo>
                    <a:pt x="149054" y="16815"/>
                  </a:lnTo>
                  <a:lnTo>
                    <a:pt x="100095" y="18089"/>
                  </a:lnTo>
                  <a:lnTo>
                    <a:pt x="53534" y="22645"/>
                  </a:lnTo>
                  <a:lnTo>
                    <a:pt x="9929" y="31179"/>
                  </a:lnTo>
                  <a:lnTo>
                    <a:pt x="23855" y="84376"/>
                  </a:lnTo>
                  <a:lnTo>
                    <a:pt x="32291" y="137541"/>
                  </a:lnTo>
                  <a:lnTo>
                    <a:pt x="36138" y="190437"/>
                  </a:lnTo>
                  <a:lnTo>
                    <a:pt x="36299" y="242824"/>
                  </a:lnTo>
                  <a:lnTo>
                    <a:pt x="33674" y="294464"/>
                  </a:lnTo>
                  <a:lnTo>
                    <a:pt x="29165" y="345119"/>
                  </a:lnTo>
                  <a:lnTo>
                    <a:pt x="18105" y="442515"/>
                  </a:lnTo>
                  <a:lnTo>
                    <a:pt x="13356" y="488780"/>
                  </a:lnTo>
                  <a:lnTo>
                    <a:pt x="10330" y="533103"/>
                  </a:lnTo>
                  <a:lnTo>
                    <a:pt x="9929" y="575247"/>
                  </a:lnTo>
                  <a:lnTo>
                    <a:pt x="10179" y="626111"/>
                  </a:lnTo>
                  <a:lnTo>
                    <a:pt x="8286" y="668690"/>
                  </a:lnTo>
                  <a:lnTo>
                    <a:pt x="2214" y="744999"/>
                  </a:lnTo>
                  <a:lnTo>
                    <a:pt x="107" y="786733"/>
                  </a:lnTo>
                  <a:lnTo>
                    <a:pt x="0" y="836191"/>
                  </a:lnTo>
                  <a:lnTo>
                    <a:pt x="2928" y="897373"/>
                  </a:lnTo>
                  <a:lnTo>
                    <a:pt x="9929" y="974281"/>
                  </a:lnTo>
                  <a:lnTo>
                    <a:pt x="15165" y="1039527"/>
                  </a:lnTo>
                  <a:lnTo>
                    <a:pt x="16537" y="1098144"/>
                  </a:lnTo>
                  <a:lnTo>
                    <a:pt x="15058" y="1151110"/>
                  </a:lnTo>
                  <a:lnTo>
                    <a:pt x="11740" y="1199403"/>
                  </a:lnTo>
                  <a:lnTo>
                    <a:pt x="3638" y="1285872"/>
                  </a:lnTo>
                  <a:lnTo>
                    <a:pt x="880" y="1326004"/>
                  </a:lnTo>
                  <a:lnTo>
                    <a:pt x="334" y="1365368"/>
                  </a:lnTo>
                  <a:lnTo>
                    <a:pt x="3013" y="1404943"/>
                  </a:lnTo>
                  <a:lnTo>
                    <a:pt x="9929" y="1445705"/>
                  </a:lnTo>
                  <a:lnTo>
                    <a:pt x="18191" y="1498950"/>
                  </a:lnTo>
                  <a:lnTo>
                    <a:pt x="20681" y="1553596"/>
                  </a:lnTo>
                  <a:lnTo>
                    <a:pt x="19105" y="1608462"/>
                  </a:lnTo>
                  <a:lnTo>
                    <a:pt x="15168" y="1662367"/>
                  </a:lnTo>
                  <a:lnTo>
                    <a:pt x="10577" y="1714129"/>
                  </a:lnTo>
                  <a:lnTo>
                    <a:pt x="7036" y="1762566"/>
                  </a:lnTo>
                  <a:lnTo>
                    <a:pt x="6252" y="1806497"/>
                  </a:lnTo>
                  <a:lnTo>
                    <a:pt x="9929" y="1844739"/>
                  </a:lnTo>
                  <a:lnTo>
                    <a:pt x="76815" y="1837269"/>
                  </a:lnTo>
                  <a:lnTo>
                    <a:pt x="140401" y="1831990"/>
                  </a:lnTo>
                  <a:lnTo>
                    <a:pt x="200892" y="1828653"/>
                  </a:lnTo>
                  <a:lnTo>
                    <a:pt x="258489" y="1827004"/>
                  </a:lnTo>
                  <a:lnTo>
                    <a:pt x="313396" y="1826793"/>
                  </a:lnTo>
                  <a:lnTo>
                    <a:pt x="365814" y="1827767"/>
                  </a:lnTo>
                  <a:lnTo>
                    <a:pt x="415948" y="1829675"/>
                  </a:lnTo>
                  <a:lnTo>
                    <a:pt x="463999" y="1832266"/>
                  </a:lnTo>
                  <a:lnTo>
                    <a:pt x="510170" y="1835286"/>
                  </a:lnTo>
                  <a:lnTo>
                    <a:pt x="639431" y="1844414"/>
                  </a:lnTo>
                  <a:lnTo>
                    <a:pt x="680110" y="1846639"/>
                  </a:lnTo>
                  <a:lnTo>
                    <a:pt x="719923" y="1848036"/>
                  </a:lnTo>
                  <a:lnTo>
                    <a:pt x="759072" y="1848352"/>
                  </a:lnTo>
                  <a:lnTo>
                    <a:pt x="797761" y="1847338"/>
                  </a:lnTo>
                  <a:lnTo>
                    <a:pt x="885452" y="1841268"/>
                  </a:lnTo>
                  <a:lnTo>
                    <a:pt x="933209" y="1839700"/>
                  </a:lnTo>
                  <a:lnTo>
                    <a:pt x="979863" y="1839672"/>
                  </a:lnTo>
                  <a:lnTo>
                    <a:pt x="1025813" y="1840825"/>
                  </a:lnTo>
                  <a:lnTo>
                    <a:pt x="1071458" y="1842797"/>
                  </a:lnTo>
                  <a:lnTo>
                    <a:pt x="1163434" y="1847755"/>
                  </a:lnTo>
                  <a:lnTo>
                    <a:pt x="1210563" y="1850018"/>
                  </a:lnTo>
                  <a:lnTo>
                    <a:pt x="1258985" y="1851657"/>
                  </a:lnTo>
                  <a:lnTo>
                    <a:pt x="1309101" y="1852309"/>
                  </a:lnTo>
                  <a:lnTo>
                    <a:pt x="1361310" y="1851614"/>
                  </a:lnTo>
                  <a:lnTo>
                    <a:pt x="1416011" y="1849212"/>
                  </a:lnTo>
                  <a:lnTo>
                    <a:pt x="1536277" y="1839707"/>
                  </a:lnTo>
                  <a:lnTo>
                    <a:pt x="1596210" y="1836599"/>
                  </a:lnTo>
                  <a:lnTo>
                    <a:pt x="1653490" y="1835113"/>
                  </a:lnTo>
                  <a:lnTo>
                    <a:pt x="1708202" y="1834946"/>
                  </a:lnTo>
                  <a:lnTo>
                    <a:pt x="1760431" y="1835795"/>
                  </a:lnTo>
                  <a:lnTo>
                    <a:pt x="1810265" y="1837358"/>
                  </a:lnTo>
                  <a:lnTo>
                    <a:pt x="1946253" y="1843293"/>
                  </a:lnTo>
                  <a:lnTo>
                    <a:pt x="1987363" y="1844678"/>
                  </a:lnTo>
                  <a:lnTo>
                    <a:pt x="2026508" y="1845261"/>
                  </a:lnTo>
                  <a:lnTo>
                    <a:pt x="2112019" y="1844004"/>
                  </a:lnTo>
                  <a:lnTo>
                    <a:pt x="2160068" y="1844600"/>
                  </a:lnTo>
                  <a:lnTo>
                    <a:pt x="2208172" y="1846038"/>
                  </a:lnTo>
                  <a:lnTo>
                    <a:pt x="2305567" y="1849464"/>
                  </a:lnTo>
                  <a:lnTo>
                    <a:pt x="2355365" y="1850469"/>
                  </a:lnTo>
                  <a:lnTo>
                    <a:pt x="2406236" y="1850344"/>
                  </a:lnTo>
                  <a:lnTo>
                    <a:pt x="2458433" y="1848599"/>
                  </a:lnTo>
                  <a:lnTo>
                    <a:pt x="2512210" y="1844739"/>
                  </a:lnTo>
                  <a:lnTo>
                    <a:pt x="2555267" y="1842130"/>
                  </a:lnTo>
                  <a:lnTo>
                    <a:pt x="2601902" y="1841600"/>
                  </a:lnTo>
                  <a:lnTo>
                    <a:pt x="2651377" y="1842668"/>
                  </a:lnTo>
                  <a:lnTo>
                    <a:pt x="2702950" y="1844852"/>
                  </a:lnTo>
                  <a:lnTo>
                    <a:pt x="2809438" y="1850645"/>
                  </a:lnTo>
                  <a:lnTo>
                    <a:pt x="2862873" y="1853290"/>
                  </a:lnTo>
                  <a:lnTo>
                    <a:pt x="2915449" y="1855125"/>
                  </a:lnTo>
                  <a:lnTo>
                    <a:pt x="2966428" y="1855669"/>
                  </a:lnTo>
                  <a:lnTo>
                    <a:pt x="3015069" y="1854441"/>
                  </a:lnTo>
                  <a:lnTo>
                    <a:pt x="3060632" y="1850958"/>
                  </a:lnTo>
                  <a:lnTo>
                    <a:pt x="3102379" y="1844739"/>
                  </a:lnTo>
                  <a:lnTo>
                    <a:pt x="3150494" y="1838197"/>
                  </a:lnTo>
                  <a:lnTo>
                    <a:pt x="3199578" y="1836351"/>
                  </a:lnTo>
                  <a:lnTo>
                    <a:pt x="3249391" y="1837987"/>
                  </a:lnTo>
                  <a:lnTo>
                    <a:pt x="3299691" y="1841886"/>
                  </a:lnTo>
                  <a:lnTo>
                    <a:pt x="3400785" y="1851616"/>
                  </a:lnTo>
                  <a:lnTo>
                    <a:pt x="3451096" y="1855013"/>
                  </a:lnTo>
                  <a:lnTo>
                    <a:pt x="3500928" y="1855810"/>
                  </a:lnTo>
                  <a:lnTo>
                    <a:pt x="3550039" y="1852791"/>
                  </a:lnTo>
                  <a:lnTo>
                    <a:pt x="3635781" y="1838471"/>
                  </a:lnTo>
                  <a:lnTo>
                    <a:pt x="3679846" y="1835029"/>
                  </a:lnTo>
                  <a:lnTo>
                    <a:pt x="3729200" y="1833949"/>
                  </a:lnTo>
                  <a:lnTo>
                    <a:pt x="3782659" y="1834765"/>
                  </a:lnTo>
                  <a:lnTo>
                    <a:pt x="3839040" y="1837010"/>
                  </a:lnTo>
                  <a:lnTo>
                    <a:pt x="3897160" y="1840221"/>
                  </a:lnTo>
                  <a:lnTo>
                    <a:pt x="4013882" y="1847672"/>
                  </a:lnTo>
                  <a:lnTo>
                    <a:pt x="4070118" y="1850981"/>
                  </a:lnTo>
                  <a:lnTo>
                    <a:pt x="4123360" y="1853392"/>
                  </a:lnTo>
                  <a:lnTo>
                    <a:pt x="4172424" y="1854439"/>
                  </a:lnTo>
                  <a:lnTo>
                    <a:pt x="4216127" y="1853657"/>
                  </a:lnTo>
                  <a:lnTo>
                    <a:pt x="4253286" y="1850579"/>
                  </a:lnTo>
                  <a:lnTo>
                    <a:pt x="4325967" y="1836386"/>
                  </a:lnTo>
                  <a:lnTo>
                    <a:pt x="4375881" y="1833347"/>
                  </a:lnTo>
                  <a:lnTo>
                    <a:pt x="4430310" y="1834241"/>
                  </a:lnTo>
                  <a:lnTo>
                    <a:pt x="4487103" y="1837684"/>
                  </a:lnTo>
                  <a:lnTo>
                    <a:pt x="4599182" y="1846687"/>
                  </a:lnTo>
                  <a:lnTo>
                    <a:pt x="4650168" y="1849481"/>
                  </a:lnTo>
                  <a:lnTo>
                    <a:pt x="4694918" y="1849293"/>
                  </a:lnTo>
                  <a:lnTo>
                    <a:pt x="4731281" y="1844739"/>
                  </a:lnTo>
                  <a:lnTo>
                    <a:pt x="4723429" y="1776271"/>
                  </a:lnTo>
                  <a:lnTo>
                    <a:pt x="4719735" y="1715588"/>
                  </a:lnTo>
                  <a:lnTo>
                    <a:pt x="4719259" y="1661074"/>
                  </a:lnTo>
                  <a:lnTo>
                    <a:pt x="4721059" y="1611117"/>
                  </a:lnTo>
                  <a:lnTo>
                    <a:pt x="4724194" y="1564102"/>
                  </a:lnTo>
                  <a:lnTo>
                    <a:pt x="4727725" y="1518415"/>
                  </a:lnTo>
                  <a:lnTo>
                    <a:pt x="4730711" y="1472444"/>
                  </a:lnTo>
                  <a:lnTo>
                    <a:pt x="4732210" y="1424573"/>
                  </a:lnTo>
                  <a:lnTo>
                    <a:pt x="4731281" y="1373188"/>
                  </a:lnTo>
                  <a:lnTo>
                    <a:pt x="4730930" y="1318710"/>
                  </a:lnTo>
                  <a:lnTo>
                    <a:pt x="4733871" y="1263150"/>
                  </a:lnTo>
                  <a:lnTo>
                    <a:pt x="4738732" y="1207411"/>
                  </a:lnTo>
                  <a:lnTo>
                    <a:pt x="4744138" y="1152397"/>
                  </a:lnTo>
                  <a:lnTo>
                    <a:pt x="4748716" y="1099010"/>
                  </a:lnTo>
                  <a:lnTo>
                    <a:pt x="4751093" y="1048153"/>
                  </a:lnTo>
                  <a:lnTo>
                    <a:pt x="4749895" y="1000730"/>
                  </a:lnTo>
                  <a:lnTo>
                    <a:pt x="4743749" y="957644"/>
                  </a:lnTo>
                  <a:lnTo>
                    <a:pt x="4731281" y="919798"/>
                  </a:lnTo>
                  <a:lnTo>
                    <a:pt x="4719298" y="882517"/>
                  </a:lnTo>
                  <a:lnTo>
                    <a:pt x="4714365" y="840888"/>
                  </a:lnTo>
                  <a:lnTo>
                    <a:pt x="4714743" y="795588"/>
                  </a:lnTo>
                  <a:lnTo>
                    <a:pt x="4718696" y="747293"/>
                  </a:lnTo>
                  <a:lnTo>
                    <a:pt x="4730378" y="644425"/>
                  </a:lnTo>
                  <a:lnTo>
                    <a:pt x="4734632" y="591204"/>
                  </a:lnTo>
                  <a:lnTo>
                    <a:pt x="4735513" y="537693"/>
                  </a:lnTo>
                  <a:lnTo>
                    <a:pt x="4731281" y="484569"/>
                  </a:lnTo>
                  <a:lnTo>
                    <a:pt x="4726394" y="433612"/>
                  </a:lnTo>
                  <a:lnTo>
                    <a:pt x="4725633" y="385404"/>
                  </a:lnTo>
                  <a:lnTo>
                    <a:pt x="4727754" y="338830"/>
                  </a:lnTo>
                  <a:lnTo>
                    <a:pt x="4731511" y="292773"/>
                  </a:lnTo>
                  <a:lnTo>
                    <a:pt x="4735661" y="246118"/>
                  </a:lnTo>
                  <a:lnTo>
                    <a:pt x="4738958" y="197747"/>
                  </a:lnTo>
                  <a:lnTo>
                    <a:pt x="4740157" y="146545"/>
                  </a:lnTo>
                  <a:lnTo>
                    <a:pt x="4738013" y="91394"/>
                  </a:lnTo>
                  <a:lnTo>
                    <a:pt x="4731281" y="31179"/>
                  </a:lnTo>
                  <a:lnTo>
                    <a:pt x="4667215" y="33031"/>
                  </a:lnTo>
                  <a:lnTo>
                    <a:pt x="4608766" y="31952"/>
                  </a:lnTo>
                  <a:lnTo>
                    <a:pt x="4555186" y="28795"/>
                  </a:lnTo>
                  <a:lnTo>
                    <a:pt x="4505727" y="24415"/>
                  </a:lnTo>
                  <a:lnTo>
                    <a:pt x="4416174" y="15396"/>
                  </a:lnTo>
                  <a:lnTo>
                    <a:pt x="4374583" y="12464"/>
                  </a:lnTo>
                  <a:lnTo>
                    <a:pt x="4334116" y="11723"/>
                  </a:lnTo>
                  <a:lnTo>
                    <a:pt x="4294026" y="14027"/>
                  </a:lnTo>
                  <a:lnTo>
                    <a:pt x="4253563" y="20227"/>
                  </a:lnTo>
                  <a:lnTo>
                    <a:pt x="4211978" y="31179"/>
                  </a:lnTo>
                  <a:lnTo>
                    <a:pt x="4165129" y="43016"/>
                  </a:lnTo>
                  <a:lnTo>
                    <a:pt x="4117876" y="49309"/>
                  </a:lnTo>
                  <a:lnTo>
                    <a:pt x="4070143" y="51150"/>
                  </a:lnTo>
                  <a:lnTo>
                    <a:pt x="4021854" y="49632"/>
                  </a:lnTo>
                  <a:lnTo>
                    <a:pt x="3972933" y="45848"/>
                  </a:lnTo>
                  <a:lnTo>
                    <a:pt x="3872887" y="35852"/>
                  </a:lnTo>
                  <a:lnTo>
                    <a:pt x="3821611" y="31826"/>
                  </a:lnTo>
                  <a:lnTo>
                    <a:pt x="3769397" y="29904"/>
                  </a:lnTo>
                  <a:lnTo>
                    <a:pt x="3716170" y="31179"/>
                  </a:lnTo>
                  <a:lnTo>
                    <a:pt x="3661397" y="33360"/>
                  </a:lnTo>
                  <a:lnTo>
                    <a:pt x="3605232" y="33752"/>
                  </a:lnTo>
                  <a:lnTo>
                    <a:pt x="3548632" y="32844"/>
                  </a:lnTo>
                  <a:lnTo>
                    <a:pt x="3492551" y="31125"/>
                  </a:lnTo>
                  <a:lnTo>
                    <a:pt x="3385770" y="27211"/>
                  </a:lnTo>
                  <a:lnTo>
                    <a:pt x="3336982" y="25995"/>
                  </a:lnTo>
                  <a:lnTo>
                    <a:pt x="3292535" y="25925"/>
                  </a:lnTo>
                  <a:lnTo>
                    <a:pt x="3253386" y="27490"/>
                  </a:lnTo>
                  <a:lnTo>
                    <a:pt x="3220489" y="31179"/>
                  </a:lnTo>
                  <a:lnTo>
                    <a:pt x="3192794" y="33062"/>
                  </a:lnTo>
                  <a:lnTo>
                    <a:pt x="3167206" y="30009"/>
                  </a:lnTo>
                  <a:lnTo>
                    <a:pt x="3141506" y="23714"/>
                  </a:lnTo>
                  <a:lnTo>
                    <a:pt x="3113472" y="15872"/>
                  </a:lnTo>
                  <a:lnTo>
                    <a:pt x="3080885" y="8177"/>
                  </a:lnTo>
                  <a:lnTo>
                    <a:pt x="3041523" y="2321"/>
                  </a:lnTo>
                  <a:lnTo>
                    <a:pt x="2993167" y="0"/>
                  </a:lnTo>
                  <a:close/>
                </a:path>
              </a:pathLst>
            </a:custGeom>
            <a:solidFill>
              <a:srgbClr val="DCF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99339" y="245732"/>
              <a:ext cx="4761230" cy="1847850"/>
            </a:xfrm>
            <a:custGeom>
              <a:avLst/>
              <a:gdLst/>
              <a:ahLst/>
              <a:cxnLst/>
              <a:rect l="l" t="t" r="r" b="b"/>
              <a:pathLst>
                <a:path w="4761230" h="1847850">
                  <a:moveTo>
                    <a:pt x="15816" y="20967"/>
                  </a:moveTo>
                  <a:lnTo>
                    <a:pt x="58344" y="10666"/>
                  </a:lnTo>
                  <a:lnTo>
                    <a:pt x="101982" y="6159"/>
                  </a:lnTo>
                  <a:lnTo>
                    <a:pt x="146547" y="6269"/>
                  </a:lnTo>
                  <a:lnTo>
                    <a:pt x="191852" y="9819"/>
                  </a:lnTo>
                  <a:lnTo>
                    <a:pt x="237713" y="15634"/>
                  </a:lnTo>
                  <a:lnTo>
                    <a:pt x="283945" y="22538"/>
                  </a:lnTo>
                  <a:lnTo>
                    <a:pt x="330362" y="29355"/>
                  </a:lnTo>
                  <a:lnTo>
                    <a:pt x="376778" y="34909"/>
                  </a:lnTo>
                  <a:lnTo>
                    <a:pt x="423010" y="38023"/>
                  </a:lnTo>
                  <a:lnTo>
                    <a:pt x="468871" y="37521"/>
                  </a:lnTo>
                  <a:lnTo>
                    <a:pt x="514177" y="32228"/>
                  </a:lnTo>
                  <a:lnTo>
                    <a:pt x="558741" y="20967"/>
                  </a:lnTo>
                  <a:lnTo>
                    <a:pt x="607958" y="8377"/>
                  </a:lnTo>
                  <a:lnTo>
                    <a:pt x="658877" y="1774"/>
                  </a:lnTo>
                  <a:lnTo>
                    <a:pt x="710941" y="0"/>
                  </a:lnTo>
                  <a:lnTo>
                    <a:pt x="763590" y="1899"/>
                  </a:lnTo>
                  <a:lnTo>
                    <a:pt x="816268" y="6316"/>
                  </a:lnTo>
                  <a:lnTo>
                    <a:pt x="868416" y="12096"/>
                  </a:lnTo>
                  <a:lnTo>
                    <a:pt x="919476" y="18081"/>
                  </a:lnTo>
                  <a:lnTo>
                    <a:pt x="968888" y="23117"/>
                  </a:lnTo>
                  <a:lnTo>
                    <a:pt x="1016097" y="26047"/>
                  </a:lnTo>
                  <a:lnTo>
                    <a:pt x="1060542" y="25716"/>
                  </a:lnTo>
                  <a:lnTo>
                    <a:pt x="1101666" y="20967"/>
                  </a:lnTo>
                  <a:lnTo>
                    <a:pt x="1140132" y="15840"/>
                  </a:lnTo>
                  <a:lnTo>
                    <a:pt x="1182971" y="13541"/>
                  </a:lnTo>
                  <a:lnTo>
                    <a:pt x="1229456" y="13502"/>
                  </a:lnTo>
                  <a:lnTo>
                    <a:pt x="1278859" y="15153"/>
                  </a:lnTo>
                  <a:lnTo>
                    <a:pt x="1330454" y="17926"/>
                  </a:lnTo>
                  <a:lnTo>
                    <a:pt x="1383511" y="21253"/>
                  </a:lnTo>
                  <a:lnTo>
                    <a:pt x="1437304" y="24563"/>
                  </a:lnTo>
                  <a:lnTo>
                    <a:pt x="1491105" y="27289"/>
                  </a:lnTo>
                  <a:lnTo>
                    <a:pt x="1544186" y="28861"/>
                  </a:lnTo>
                  <a:lnTo>
                    <a:pt x="1595820" y="28710"/>
                  </a:lnTo>
                  <a:lnTo>
                    <a:pt x="1645279" y="26269"/>
                  </a:lnTo>
                  <a:lnTo>
                    <a:pt x="1691835" y="20967"/>
                  </a:lnTo>
                  <a:lnTo>
                    <a:pt x="1738448" y="15469"/>
                  </a:lnTo>
                  <a:lnTo>
                    <a:pt x="1788001" y="12509"/>
                  </a:lnTo>
                  <a:lnTo>
                    <a:pt x="1839753" y="11626"/>
                  </a:lnTo>
                  <a:lnTo>
                    <a:pt x="1892961" y="12359"/>
                  </a:lnTo>
                  <a:lnTo>
                    <a:pt x="1946884" y="14245"/>
                  </a:lnTo>
                  <a:lnTo>
                    <a:pt x="2000779" y="16823"/>
                  </a:lnTo>
                  <a:lnTo>
                    <a:pt x="2053904" y="19632"/>
                  </a:lnTo>
                  <a:lnTo>
                    <a:pt x="2105517" y="22209"/>
                  </a:lnTo>
                  <a:lnTo>
                    <a:pt x="2154875" y="24092"/>
                  </a:lnTo>
                  <a:lnTo>
                    <a:pt x="2201238" y="24821"/>
                  </a:lnTo>
                  <a:lnTo>
                    <a:pt x="2243861" y="23933"/>
                  </a:lnTo>
                  <a:lnTo>
                    <a:pt x="2282004" y="20967"/>
                  </a:lnTo>
                  <a:lnTo>
                    <a:pt x="2331258" y="17785"/>
                  </a:lnTo>
                  <a:lnTo>
                    <a:pt x="2383144" y="18457"/>
                  </a:lnTo>
                  <a:lnTo>
                    <a:pt x="2436596" y="21672"/>
                  </a:lnTo>
                  <a:lnTo>
                    <a:pt x="2490550" y="26120"/>
                  </a:lnTo>
                  <a:lnTo>
                    <a:pt x="2543941" y="30489"/>
                  </a:lnTo>
                  <a:lnTo>
                    <a:pt x="2595704" y="33469"/>
                  </a:lnTo>
                  <a:lnTo>
                    <a:pt x="2644772" y="33749"/>
                  </a:lnTo>
                  <a:lnTo>
                    <a:pt x="2690082" y="30019"/>
                  </a:lnTo>
                  <a:lnTo>
                    <a:pt x="2730568" y="20967"/>
                  </a:lnTo>
                  <a:lnTo>
                    <a:pt x="2763758" y="13550"/>
                  </a:lnTo>
                  <a:lnTo>
                    <a:pt x="2801288" y="10533"/>
                  </a:lnTo>
                  <a:lnTo>
                    <a:pt x="2842791" y="10943"/>
                  </a:lnTo>
                  <a:lnTo>
                    <a:pt x="2887896" y="13809"/>
                  </a:lnTo>
                  <a:lnTo>
                    <a:pt x="2936235" y="18159"/>
                  </a:lnTo>
                  <a:lnTo>
                    <a:pt x="2987438" y="23019"/>
                  </a:lnTo>
                  <a:lnTo>
                    <a:pt x="3041136" y="27419"/>
                  </a:lnTo>
                  <a:lnTo>
                    <a:pt x="3096960" y="30386"/>
                  </a:lnTo>
                  <a:lnTo>
                    <a:pt x="3154540" y="30947"/>
                  </a:lnTo>
                  <a:lnTo>
                    <a:pt x="3213508" y="28132"/>
                  </a:lnTo>
                  <a:lnTo>
                    <a:pt x="3273493" y="20967"/>
                  </a:lnTo>
                  <a:lnTo>
                    <a:pt x="3337960" y="12490"/>
                  </a:lnTo>
                  <a:lnTo>
                    <a:pt x="3398599" y="7836"/>
                  </a:lnTo>
                  <a:lnTo>
                    <a:pt x="3455605" y="6277"/>
                  </a:lnTo>
                  <a:lnTo>
                    <a:pt x="3509173" y="7086"/>
                  </a:lnTo>
                  <a:lnTo>
                    <a:pt x="3559497" y="9537"/>
                  </a:lnTo>
                  <a:lnTo>
                    <a:pt x="3606774" y="12902"/>
                  </a:lnTo>
                  <a:lnTo>
                    <a:pt x="3651197" y="16454"/>
                  </a:lnTo>
                  <a:lnTo>
                    <a:pt x="3692963" y="19467"/>
                  </a:lnTo>
                  <a:lnTo>
                    <a:pt x="3732266" y="21214"/>
                  </a:lnTo>
                  <a:lnTo>
                    <a:pt x="3769301" y="20967"/>
                  </a:lnTo>
                  <a:lnTo>
                    <a:pt x="3790393" y="20275"/>
                  </a:lnTo>
                  <a:lnTo>
                    <a:pt x="3815704" y="19752"/>
                  </a:lnTo>
                  <a:lnTo>
                    <a:pt x="3845074" y="19383"/>
                  </a:lnTo>
                  <a:lnTo>
                    <a:pt x="3878344" y="19150"/>
                  </a:lnTo>
                  <a:lnTo>
                    <a:pt x="3915356" y="19038"/>
                  </a:lnTo>
                  <a:lnTo>
                    <a:pt x="3955949" y="19030"/>
                  </a:lnTo>
                  <a:lnTo>
                    <a:pt x="3999964" y="19110"/>
                  </a:lnTo>
                  <a:lnTo>
                    <a:pt x="4047243" y="19261"/>
                  </a:lnTo>
                  <a:lnTo>
                    <a:pt x="4097627" y="19467"/>
                  </a:lnTo>
                  <a:lnTo>
                    <a:pt x="4150955" y="19712"/>
                  </a:lnTo>
                  <a:lnTo>
                    <a:pt x="4207069" y="19979"/>
                  </a:lnTo>
                  <a:lnTo>
                    <a:pt x="4265810" y="20253"/>
                  </a:lnTo>
                  <a:lnTo>
                    <a:pt x="4327018" y="20516"/>
                  </a:lnTo>
                  <a:lnTo>
                    <a:pt x="4390535" y="20753"/>
                  </a:lnTo>
                  <a:lnTo>
                    <a:pt x="4456200" y="20947"/>
                  </a:lnTo>
                  <a:lnTo>
                    <a:pt x="4523855" y="21081"/>
                  </a:lnTo>
                  <a:lnTo>
                    <a:pt x="4593341" y="21141"/>
                  </a:lnTo>
                  <a:lnTo>
                    <a:pt x="4664499" y="21108"/>
                  </a:lnTo>
                  <a:lnTo>
                    <a:pt x="4737168" y="20967"/>
                  </a:lnTo>
                  <a:lnTo>
                    <a:pt x="4750836" y="73231"/>
                  </a:lnTo>
                  <a:lnTo>
                    <a:pt x="4758334" y="120458"/>
                  </a:lnTo>
                  <a:lnTo>
                    <a:pt x="4760835" y="164261"/>
                  </a:lnTo>
                  <a:lnTo>
                    <a:pt x="4759516" y="206257"/>
                  </a:lnTo>
                  <a:lnTo>
                    <a:pt x="4755551" y="248059"/>
                  </a:lnTo>
                  <a:lnTo>
                    <a:pt x="4750116" y="291282"/>
                  </a:lnTo>
                  <a:lnTo>
                    <a:pt x="4744385" y="337541"/>
                  </a:lnTo>
                  <a:lnTo>
                    <a:pt x="4739533" y="388450"/>
                  </a:lnTo>
                  <a:lnTo>
                    <a:pt x="4736736" y="445624"/>
                  </a:lnTo>
                  <a:lnTo>
                    <a:pt x="4737168" y="510679"/>
                  </a:lnTo>
                  <a:lnTo>
                    <a:pt x="4738343" y="580565"/>
                  </a:lnTo>
                  <a:lnTo>
                    <a:pt x="4737066" y="637740"/>
                  </a:lnTo>
                  <a:lnTo>
                    <a:pt x="4734261" y="685130"/>
                  </a:lnTo>
                  <a:lnTo>
                    <a:pt x="4730855" y="725658"/>
                  </a:lnTo>
                  <a:lnTo>
                    <a:pt x="4727771" y="762250"/>
                  </a:lnTo>
                  <a:lnTo>
                    <a:pt x="4725936" y="797831"/>
                  </a:lnTo>
                  <a:lnTo>
                    <a:pt x="4726273" y="835324"/>
                  </a:lnTo>
                  <a:lnTo>
                    <a:pt x="4729709" y="877654"/>
                  </a:lnTo>
                  <a:lnTo>
                    <a:pt x="4737168" y="927747"/>
                  </a:lnTo>
                  <a:lnTo>
                    <a:pt x="4744464" y="982305"/>
                  </a:lnTo>
                  <a:lnTo>
                    <a:pt x="4747492" y="1035910"/>
                  </a:lnTo>
                  <a:lnTo>
                    <a:pt x="4747300" y="1088308"/>
                  </a:lnTo>
                  <a:lnTo>
                    <a:pt x="4744935" y="1139241"/>
                  </a:lnTo>
                  <a:lnTo>
                    <a:pt x="4741443" y="1188453"/>
                  </a:lnTo>
                  <a:lnTo>
                    <a:pt x="4737874" y="1235689"/>
                  </a:lnTo>
                  <a:lnTo>
                    <a:pt x="4735273" y="1280692"/>
                  </a:lnTo>
                  <a:lnTo>
                    <a:pt x="4734689" y="1323206"/>
                  </a:lnTo>
                  <a:lnTo>
                    <a:pt x="4737168" y="1362976"/>
                  </a:lnTo>
                  <a:lnTo>
                    <a:pt x="4739961" y="1404476"/>
                  </a:lnTo>
                  <a:lnTo>
                    <a:pt x="4740161" y="1451475"/>
                  </a:lnTo>
                  <a:lnTo>
                    <a:pt x="4738579" y="1502784"/>
                  </a:lnTo>
                  <a:lnTo>
                    <a:pt x="4736029" y="1557213"/>
                  </a:lnTo>
                  <a:lnTo>
                    <a:pt x="4733322" y="1613573"/>
                  </a:lnTo>
                  <a:lnTo>
                    <a:pt x="4731270" y="1670673"/>
                  </a:lnTo>
                  <a:lnTo>
                    <a:pt x="4730685" y="1727326"/>
                  </a:lnTo>
                  <a:lnTo>
                    <a:pt x="4732381" y="1782340"/>
                  </a:lnTo>
                  <a:lnTo>
                    <a:pt x="4737168" y="1834527"/>
                  </a:lnTo>
                  <a:lnTo>
                    <a:pt x="4694454" y="1834815"/>
                  </a:lnTo>
                  <a:lnTo>
                    <a:pt x="4645877" y="1833824"/>
                  </a:lnTo>
                  <a:lnTo>
                    <a:pt x="4593188" y="1832071"/>
                  </a:lnTo>
                  <a:lnTo>
                    <a:pt x="4538134" y="1830074"/>
                  </a:lnTo>
                  <a:lnTo>
                    <a:pt x="4482464" y="1828349"/>
                  </a:lnTo>
                  <a:lnTo>
                    <a:pt x="4427928" y="1827415"/>
                  </a:lnTo>
                  <a:lnTo>
                    <a:pt x="4376273" y="1827788"/>
                  </a:lnTo>
                  <a:lnTo>
                    <a:pt x="4329249" y="1829986"/>
                  </a:lnTo>
                  <a:lnTo>
                    <a:pt x="4288604" y="1834527"/>
                  </a:lnTo>
                  <a:lnTo>
                    <a:pt x="4251106" y="1838083"/>
                  </a:lnTo>
                  <a:lnTo>
                    <a:pt x="4206110" y="1838696"/>
                  </a:lnTo>
                  <a:lnTo>
                    <a:pt x="4155422" y="1837175"/>
                  </a:lnTo>
                  <a:lnTo>
                    <a:pt x="4100847" y="1834326"/>
                  </a:lnTo>
                  <a:lnTo>
                    <a:pt x="4044193" y="1830955"/>
                  </a:lnTo>
                  <a:lnTo>
                    <a:pt x="3987264" y="1827870"/>
                  </a:lnTo>
                  <a:lnTo>
                    <a:pt x="3931866" y="1825878"/>
                  </a:lnTo>
                  <a:lnTo>
                    <a:pt x="3879806" y="1825785"/>
                  </a:lnTo>
                  <a:lnTo>
                    <a:pt x="3832890" y="1828399"/>
                  </a:lnTo>
                  <a:lnTo>
                    <a:pt x="3792923" y="1834527"/>
                  </a:lnTo>
                  <a:lnTo>
                    <a:pt x="3752416" y="1841409"/>
                  </a:lnTo>
                  <a:lnTo>
                    <a:pt x="3710478" y="1844522"/>
                  </a:lnTo>
                  <a:lnTo>
                    <a:pt x="3666723" y="1844743"/>
                  </a:lnTo>
                  <a:lnTo>
                    <a:pt x="3620763" y="1842952"/>
                  </a:lnTo>
                  <a:lnTo>
                    <a:pt x="3572211" y="1840025"/>
                  </a:lnTo>
                  <a:lnTo>
                    <a:pt x="3520682" y="1836841"/>
                  </a:lnTo>
                  <a:lnTo>
                    <a:pt x="3465788" y="1834278"/>
                  </a:lnTo>
                  <a:lnTo>
                    <a:pt x="3407143" y="1833214"/>
                  </a:lnTo>
                  <a:lnTo>
                    <a:pt x="3344359" y="1834527"/>
                  </a:lnTo>
                  <a:lnTo>
                    <a:pt x="3285965" y="1836516"/>
                  </a:lnTo>
                  <a:lnTo>
                    <a:pt x="3228105" y="1837575"/>
                  </a:lnTo>
                  <a:lnTo>
                    <a:pt x="3171316" y="1837887"/>
                  </a:lnTo>
                  <a:lnTo>
                    <a:pt x="3116131" y="1837636"/>
                  </a:lnTo>
                  <a:lnTo>
                    <a:pt x="3063086" y="1837003"/>
                  </a:lnTo>
                  <a:lnTo>
                    <a:pt x="3012715" y="1836173"/>
                  </a:lnTo>
                  <a:lnTo>
                    <a:pt x="2965555" y="1835327"/>
                  </a:lnTo>
                  <a:lnTo>
                    <a:pt x="2922138" y="1834649"/>
                  </a:lnTo>
                  <a:lnTo>
                    <a:pt x="2883001" y="1834321"/>
                  </a:lnTo>
                  <a:lnTo>
                    <a:pt x="2848678" y="1834527"/>
                  </a:lnTo>
                  <a:lnTo>
                    <a:pt x="2821068" y="1834802"/>
                  </a:lnTo>
                  <a:lnTo>
                    <a:pt x="2787550" y="1834840"/>
                  </a:lnTo>
                  <a:lnTo>
                    <a:pt x="2748760" y="1834693"/>
                  </a:lnTo>
                  <a:lnTo>
                    <a:pt x="2705336" y="1834414"/>
                  </a:lnTo>
                  <a:lnTo>
                    <a:pt x="2657917" y="1834055"/>
                  </a:lnTo>
                  <a:lnTo>
                    <a:pt x="2607141" y="1833667"/>
                  </a:lnTo>
                  <a:lnTo>
                    <a:pt x="2553644" y="1833303"/>
                  </a:lnTo>
                  <a:lnTo>
                    <a:pt x="2498065" y="1833015"/>
                  </a:lnTo>
                  <a:lnTo>
                    <a:pt x="2441042" y="1832854"/>
                  </a:lnTo>
                  <a:lnTo>
                    <a:pt x="2383213" y="1832872"/>
                  </a:lnTo>
                  <a:lnTo>
                    <a:pt x="2325215" y="1833123"/>
                  </a:lnTo>
                  <a:lnTo>
                    <a:pt x="2267687" y="1833657"/>
                  </a:lnTo>
                  <a:lnTo>
                    <a:pt x="2211265" y="1834527"/>
                  </a:lnTo>
                  <a:lnTo>
                    <a:pt x="2138342" y="1834389"/>
                  </a:lnTo>
                  <a:lnTo>
                    <a:pt x="2078319" y="1831673"/>
                  </a:lnTo>
                  <a:lnTo>
                    <a:pt x="2028141" y="1827499"/>
                  </a:lnTo>
                  <a:lnTo>
                    <a:pt x="1984751" y="1822987"/>
                  </a:lnTo>
                  <a:lnTo>
                    <a:pt x="1945095" y="1819255"/>
                  </a:lnTo>
                  <a:lnTo>
                    <a:pt x="1906117" y="1817424"/>
                  </a:lnTo>
                  <a:lnTo>
                    <a:pt x="1864763" y="1818613"/>
                  </a:lnTo>
                  <a:lnTo>
                    <a:pt x="1817976" y="1823940"/>
                  </a:lnTo>
                  <a:lnTo>
                    <a:pt x="1762701" y="1834527"/>
                  </a:lnTo>
                  <a:lnTo>
                    <a:pt x="1711109" y="1843452"/>
                  </a:lnTo>
                  <a:lnTo>
                    <a:pt x="1664442" y="1846694"/>
                  </a:lnTo>
                  <a:lnTo>
                    <a:pt x="1621414" y="1845640"/>
                  </a:lnTo>
                  <a:lnTo>
                    <a:pt x="1580740" y="1841677"/>
                  </a:lnTo>
                  <a:lnTo>
                    <a:pt x="1541134" y="1836194"/>
                  </a:lnTo>
                  <a:lnTo>
                    <a:pt x="1501311" y="1830577"/>
                  </a:lnTo>
                  <a:lnTo>
                    <a:pt x="1459985" y="1826214"/>
                  </a:lnTo>
                  <a:lnTo>
                    <a:pt x="1415871" y="1824493"/>
                  </a:lnTo>
                  <a:lnTo>
                    <a:pt x="1367684" y="1826801"/>
                  </a:lnTo>
                  <a:lnTo>
                    <a:pt x="1314137" y="1834527"/>
                  </a:lnTo>
                  <a:lnTo>
                    <a:pt x="1272825" y="1841029"/>
                  </a:lnTo>
                  <a:lnTo>
                    <a:pt x="1229852" y="1845190"/>
                  </a:lnTo>
                  <a:lnTo>
                    <a:pt x="1185342" y="1847347"/>
                  </a:lnTo>
                  <a:lnTo>
                    <a:pt x="1139418" y="1847834"/>
                  </a:lnTo>
                  <a:lnTo>
                    <a:pt x="1092204" y="1846986"/>
                  </a:lnTo>
                  <a:lnTo>
                    <a:pt x="1043823" y="1845137"/>
                  </a:lnTo>
                  <a:lnTo>
                    <a:pt x="994399" y="1842623"/>
                  </a:lnTo>
                  <a:lnTo>
                    <a:pt x="944056" y="1839779"/>
                  </a:lnTo>
                  <a:lnTo>
                    <a:pt x="892916" y="1836939"/>
                  </a:lnTo>
                  <a:lnTo>
                    <a:pt x="841105" y="1834438"/>
                  </a:lnTo>
                  <a:lnTo>
                    <a:pt x="788745" y="1832612"/>
                  </a:lnTo>
                  <a:lnTo>
                    <a:pt x="735959" y="1831794"/>
                  </a:lnTo>
                  <a:lnTo>
                    <a:pt x="682872" y="1832321"/>
                  </a:lnTo>
                  <a:lnTo>
                    <a:pt x="629607" y="1834527"/>
                  </a:lnTo>
                  <a:lnTo>
                    <a:pt x="569416" y="1837001"/>
                  </a:lnTo>
                  <a:lnTo>
                    <a:pt x="512845" y="1837384"/>
                  </a:lnTo>
                  <a:lnTo>
                    <a:pt x="459300" y="1836170"/>
                  </a:lnTo>
                  <a:lnTo>
                    <a:pt x="408190" y="1833849"/>
                  </a:lnTo>
                  <a:lnTo>
                    <a:pt x="358921" y="1830915"/>
                  </a:lnTo>
                  <a:lnTo>
                    <a:pt x="310901" y="1827859"/>
                  </a:lnTo>
                  <a:lnTo>
                    <a:pt x="263537" y="1825174"/>
                  </a:lnTo>
                  <a:lnTo>
                    <a:pt x="216236" y="1823351"/>
                  </a:lnTo>
                  <a:lnTo>
                    <a:pt x="168407" y="1822882"/>
                  </a:lnTo>
                  <a:lnTo>
                    <a:pt x="119455" y="1824261"/>
                  </a:lnTo>
                  <a:lnTo>
                    <a:pt x="68789" y="1827978"/>
                  </a:lnTo>
                  <a:lnTo>
                    <a:pt x="15816" y="1834527"/>
                  </a:lnTo>
                  <a:lnTo>
                    <a:pt x="4966" y="1791488"/>
                  </a:lnTo>
                  <a:lnTo>
                    <a:pt x="189" y="1740321"/>
                  </a:lnTo>
                  <a:lnTo>
                    <a:pt x="0" y="1683789"/>
                  </a:lnTo>
                  <a:lnTo>
                    <a:pt x="2910" y="1624659"/>
                  </a:lnTo>
                  <a:lnTo>
                    <a:pt x="7433" y="1565696"/>
                  </a:lnTo>
                  <a:lnTo>
                    <a:pt x="12084" y="1509665"/>
                  </a:lnTo>
                  <a:lnTo>
                    <a:pt x="15373" y="1459331"/>
                  </a:lnTo>
                  <a:lnTo>
                    <a:pt x="15816" y="1417459"/>
                  </a:lnTo>
                  <a:lnTo>
                    <a:pt x="16159" y="1380403"/>
                  </a:lnTo>
                  <a:lnTo>
                    <a:pt x="19058" y="1335625"/>
                  </a:lnTo>
                  <a:lnTo>
                    <a:pt x="23380" y="1284791"/>
                  </a:lnTo>
                  <a:lnTo>
                    <a:pt x="27994" y="1229566"/>
                  </a:lnTo>
                  <a:lnTo>
                    <a:pt x="31767" y="1171618"/>
                  </a:lnTo>
                  <a:lnTo>
                    <a:pt x="33568" y="1112612"/>
                  </a:lnTo>
                  <a:lnTo>
                    <a:pt x="32265" y="1054214"/>
                  </a:lnTo>
                  <a:lnTo>
                    <a:pt x="26725" y="998091"/>
                  </a:lnTo>
                  <a:lnTo>
                    <a:pt x="15816" y="945908"/>
                  </a:lnTo>
                  <a:lnTo>
                    <a:pt x="5305" y="895234"/>
                  </a:lnTo>
                  <a:lnTo>
                    <a:pt x="758" y="843218"/>
                  </a:lnTo>
                  <a:lnTo>
                    <a:pt x="746" y="790897"/>
                  </a:lnTo>
                  <a:lnTo>
                    <a:pt x="3837" y="739311"/>
                  </a:lnTo>
                  <a:lnTo>
                    <a:pt x="8604" y="689496"/>
                  </a:lnTo>
                  <a:lnTo>
                    <a:pt x="13615" y="642491"/>
                  </a:lnTo>
                  <a:lnTo>
                    <a:pt x="17441" y="599333"/>
                  </a:lnTo>
                  <a:lnTo>
                    <a:pt x="18651" y="561061"/>
                  </a:lnTo>
                  <a:lnTo>
                    <a:pt x="15816" y="528713"/>
                  </a:lnTo>
                  <a:lnTo>
                    <a:pt x="12528" y="496370"/>
                  </a:lnTo>
                  <a:lnTo>
                    <a:pt x="11805" y="453218"/>
                  </a:lnTo>
                  <a:lnTo>
                    <a:pt x="12960" y="401774"/>
                  </a:lnTo>
                  <a:lnTo>
                    <a:pt x="15304" y="344555"/>
                  </a:lnTo>
                  <a:lnTo>
                    <a:pt x="18150" y="284079"/>
                  </a:lnTo>
                  <a:lnTo>
                    <a:pt x="20809" y="222864"/>
                  </a:lnTo>
                  <a:lnTo>
                    <a:pt x="22593" y="163428"/>
                  </a:lnTo>
                  <a:lnTo>
                    <a:pt x="22814" y="108288"/>
                  </a:lnTo>
                  <a:lnTo>
                    <a:pt x="20785" y="59962"/>
                  </a:lnTo>
                  <a:lnTo>
                    <a:pt x="15816" y="20967"/>
                  </a:lnTo>
                  <a:close/>
                </a:path>
              </a:pathLst>
            </a:custGeom>
            <a:ln w="2743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967913" y="432340"/>
            <a:ext cx="3491389" cy="88373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11101" marR="124436" indent="36187" algn="ctr">
              <a:spcBef>
                <a:spcPts val="70"/>
              </a:spcBef>
            </a:pPr>
            <a:r>
              <a:rPr lang="en-US" sz="2800" b="1" spc="-3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spc="-3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spc="-3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800" b="1" spc="-3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spc="-3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111101" marR="124436" indent="36187" algn="ctr">
              <a:spcBef>
                <a:spcPts val="70"/>
              </a:spcBef>
            </a:pPr>
            <a:r>
              <a:rPr lang="en-US" sz="2800" b="1" spc="-3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spc="-3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spc="-3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spc="-3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965803" y="3443219"/>
            <a:ext cx="3439001" cy="1409700"/>
            <a:chOff x="3954390" y="4590958"/>
            <a:chExt cx="4585335" cy="1879600"/>
          </a:xfrm>
        </p:grpSpPr>
        <p:sp>
          <p:nvSpPr>
            <p:cNvPr id="13" name="object 13"/>
            <p:cNvSpPr/>
            <p:nvPr/>
          </p:nvSpPr>
          <p:spPr>
            <a:xfrm>
              <a:off x="3972153" y="4603793"/>
              <a:ext cx="4551045" cy="1862455"/>
            </a:xfrm>
            <a:custGeom>
              <a:avLst/>
              <a:gdLst/>
              <a:ahLst/>
              <a:cxnLst/>
              <a:rect l="l" t="t" r="r" b="b"/>
              <a:pathLst>
                <a:path w="4551045" h="1862454">
                  <a:moveTo>
                    <a:pt x="1804848" y="0"/>
                  </a:moveTo>
                  <a:lnTo>
                    <a:pt x="1747844" y="2510"/>
                  </a:lnTo>
                  <a:lnTo>
                    <a:pt x="1685654" y="10305"/>
                  </a:lnTo>
                  <a:lnTo>
                    <a:pt x="1562854" y="36293"/>
                  </a:lnTo>
                  <a:lnTo>
                    <a:pt x="1509571" y="43622"/>
                  </a:lnTo>
                  <a:lnTo>
                    <a:pt x="1457809" y="47225"/>
                  </a:lnTo>
                  <a:lnTo>
                    <a:pt x="1407476" y="47743"/>
                  </a:lnTo>
                  <a:lnTo>
                    <a:pt x="1358478" y="45819"/>
                  </a:lnTo>
                  <a:lnTo>
                    <a:pt x="1310724" y="42096"/>
                  </a:lnTo>
                  <a:lnTo>
                    <a:pt x="1264119" y="37215"/>
                  </a:lnTo>
                  <a:lnTo>
                    <a:pt x="1173990" y="26550"/>
                  </a:lnTo>
                  <a:lnTo>
                    <a:pt x="1130280" y="22050"/>
                  </a:lnTo>
                  <a:lnTo>
                    <a:pt x="1087349" y="18963"/>
                  </a:lnTo>
                  <a:lnTo>
                    <a:pt x="1045105" y="17929"/>
                  </a:lnTo>
                  <a:lnTo>
                    <a:pt x="1003454" y="19592"/>
                  </a:lnTo>
                  <a:lnTo>
                    <a:pt x="962304" y="24594"/>
                  </a:lnTo>
                  <a:lnTo>
                    <a:pt x="904509" y="32814"/>
                  </a:lnTo>
                  <a:lnTo>
                    <a:pt x="856414" y="36704"/>
                  </a:lnTo>
                  <a:lnTo>
                    <a:pt x="814942" y="37238"/>
                  </a:lnTo>
                  <a:lnTo>
                    <a:pt x="777016" y="35392"/>
                  </a:lnTo>
                  <a:lnTo>
                    <a:pt x="699499" y="28461"/>
                  </a:lnTo>
                  <a:lnTo>
                    <a:pt x="653755" y="25326"/>
                  </a:lnTo>
                  <a:lnTo>
                    <a:pt x="599253" y="23712"/>
                  </a:lnTo>
                  <a:lnTo>
                    <a:pt x="532917" y="24594"/>
                  </a:lnTo>
                  <a:lnTo>
                    <a:pt x="470565" y="25839"/>
                  </a:lnTo>
                  <a:lnTo>
                    <a:pt x="414373" y="25484"/>
                  </a:lnTo>
                  <a:lnTo>
                    <a:pt x="362895" y="24026"/>
                  </a:lnTo>
                  <a:lnTo>
                    <a:pt x="268297" y="19784"/>
                  </a:lnTo>
                  <a:lnTo>
                    <a:pt x="222286" y="17992"/>
                  </a:lnTo>
                  <a:lnTo>
                    <a:pt x="175207" y="17081"/>
                  </a:lnTo>
                  <a:lnTo>
                    <a:pt x="125615" y="17547"/>
                  </a:lnTo>
                  <a:lnTo>
                    <a:pt x="72063" y="19886"/>
                  </a:lnTo>
                  <a:lnTo>
                    <a:pt x="13106" y="24594"/>
                  </a:lnTo>
                  <a:lnTo>
                    <a:pt x="21017" y="83545"/>
                  </a:lnTo>
                  <a:lnTo>
                    <a:pt x="26399" y="142246"/>
                  </a:lnTo>
                  <a:lnTo>
                    <a:pt x="29561" y="200501"/>
                  </a:lnTo>
                  <a:lnTo>
                    <a:pt x="30809" y="258112"/>
                  </a:lnTo>
                  <a:lnTo>
                    <a:pt x="30452" y="314882"/>
                  </a:lnTo>
                  <a:lnTo>
                    <a:pt x="28798" y="370615"/>
                  </a:lnTo>
                  <a:lnTo>
                    <a:pt x="26156" y="425113"/>
                  </a:lnTo>
                  <a:lnTo>
                    <a:pt x="22832" y="478180"/>
                  </a:lnTo>
                  <a:lnTo>
                    <a:pt x="11857" y="626820"/>
                  </a:lnTo>
                  <a:lnTo>
                    <a:pt x="8890" y="672191"/>
                  </a:lnTo>
                  <a:lnTo>
                    <a:pt x="6783" y="715145"/>
                  </a:lnTo>
                  <a:lnTo>
                    <a:pt x="5843" y="755485"/>
                  </a:lnTo>
                  <a:lnTo>
                    <a:pt x="6378" y="793016"/>
                  </a:lnTo>
                  <a:lnTo>
                    <a:pt x="8696" y="827539"/>
                  </a:lnTo>
                  <a:lnTo>
                    <a:pt x="13106" y="858857"/>
                  </a:lnTo>
                  <a:lnTo>
                    <a:pt x="19645" y="909756"/>
                  </a:lnTo>
                  <a:lnTo>
                    <a:pt x="21238" y="961398"/>
                  </a:lnTo>
                  <a:lnTo>
                    <a:pt x="19195" y="1013344"/>
                  </a:lnTo>
                  <a:lnTo>
                    <a:pt x="14825" y="1065153"/>
                  </a:lnTo>
                  <a:lnTo>
                    <a:pt x="4346" y="1166602"/>
                  </a:lnTo>
                  <a:lnTo>
                    <a:pt x="856" y="1215361"/>
                  </a:lnTo>
                  <a:lnTo>
                    <a:pt x="280" y="1262223"/>
                  </a:lnTo>
                  <a:lnTo>
                    <a:pt x="3926" y="1306747"/>
                  </a:lnTo>
                  <a:lnTo>
                    <a:pt x="21936" y="1389471"/>
                  </a:lnTo>
                  <a:lnTo>
                    <a:pt x="24688" y="1432033"/>
                  </a:lnTo>
                  <a:lnTo>
                    <a:pt x="22907" y="1476249"/>
                  </a:lnTo>
                  <a:lnTo>
                    <a:pt x="18135" y="1522192"/>
                  </a:lnTo>
                  <a:lnTo>
                    <a:pt x="11915" y="1569935"/>
                  </a:lnTo>
                  <a:lnTo>
                    <a:pt x="5791" y="1619549"/>
                  </a:lnTo>
                  <a:lnTo>
                    <a:pt x="1304" y="1671105"/>
                  </a:lnTo>
                  <a:lnTo>
                    <a:pt x="0" y="1724677"/>
                  </a:lnTo>
                  <a:lnTo>
                    <a:pt x="3419" y="1780336"/>
                  </a:lnTo>
                  <a:lnTo>
                    <a:pt x="13106" y="1838154"/>
                  </a:lnTo>
                  <a:lnTo>
                    <a:pt x="50758" y="1824422"/>
                  </a:lnTo>
                  <a:lnTo>
                    <a:pt x="95349" y="1814892"/>
                  </a:lnTo>
                  <a:lnTo>
                    <a:pt x="145675" y="1809046"/>
                  </a:lnTo>
                  <a:lnTo>
                    <a:pt x="200532" y="1806367"/>
                  </a:lnTo>
                  <a:lnTo>
                    <a:pt x="258719" y="1806339"/>
                  </a:lnTo>
                  <a:lnTo>
                    <a:pt x="319032" y="1808445"/>
                  </a:lnTo>
                  <a:lnTo>
                    <a:pt x="380267" y="1812169"/>
                  </a:lnTo>
                  <a:lnTo>
                    <a:pt x="441221" y="1816992"/>
                  </a:lnTo>
                  <a:lnTo>
                    <a:pt x="500691" y="1822399"/>
                  </a:lnTo>
                  <a:lnTo>
                    <a:pt x="610368" y="1832896"/>
                  </a:lnTo>
                  <a:lnTo>
                    <a:pt x="658168" y="1836953"/>
                  </a:lnTo>
                  <a:lnTo>
                    <a:pt x="699672" y="1839526"/>
                  </a:lnTo>
                  <a:lnTo>
                    <a:pt x="733676" y="1840099"/>
                  </a:lnTo>
                  <a:lnTo>
                    <a:pt x="758977" y="1838154"/>
                  </a:lnTo>
                  <a:lnTo>
                    <a:pt x="795950" y="1834789"/>
                  </a:lnTo>
                  <a:lnTo>
                    <a:pt x="837824" y="1835127"/>
                  </a:lnTo>
                  <a:lnTo>
                    <a:pt x="883649" y="1837943"/>
                  </a:lnTo>
                  <a:lnTo>
                    <a:pt x="983351" y="1846097"/>
                  </a:lnTo>
                  <a:lnTo>
                    <a:pt x="1035329" y="1848983"/>
                  </a:lnTo>
                  <a:lnTo>
                    <a:pt x="1087457" y="1849439"/>
                  </a:lnTo>
                  <a:lnTo>
                    <a:pt x="1138785" y="1846238"/>
                  </a:lnTo>
                  <a:lnTo>
                    <a:pt x="1188364" y="1838154"/>
                  </a:lnTo>
                  <a:lnTo>
                    <a:pt x="1227839" y="1831166"/>
                  </a:lnTo>
                  <a:lnTo>
                    <a:pt x="1267615" y="1827636"/>
                  </a:lnTo>
                  <a:lnTo>
                    <a:pt x="1308386" y="1826878"/>
                  </a:lnTo>
                  <a:lnTo>
                    <a:pt x="1350842" y="1828205"/>
                  </a:lnTo>
                  <a:lnTo>
                    <a:pt x="1395677" y="1830929"/>
                  </a:lnTo>
                  <a:lnTo>
                    <a:pt x="1495249" y="1837823"/>
                  </a:lnTo>
                  <a:lnTo>
                    <a:pt x="1551371" y="1840618"/>
                  </a:lnTo>
                  <a:lnTo>
                    <a:pt x="1612640" y="1842063"/>
                  </a:lnTo>
                  <a:lnTo>
                    <a:pt x="1679748" y="1841471"/>
                  </a:lnTo>
                  <a:lnTo>
                    <a:pt x="1753387" y="1838154"/>
                  </a:lnTo>
                  <a:lnTo>
                    <a:pt x="1818012" y="1835631"/>
                  </a:lnTo>
                  <a:lnTo>
                    <a:pt x="1881183" y="1835931"/>
                  </a:lnTo>
                  <a:lnTo>
                    <a:pt x="1942652" y="1838399"/>
                  </a:lnTo>
                  <a:lnTo>
                    <a:pt x="2002169" y="1842379"/>
                  </a:lnTo>
                  <a:lnTo>
                    <a:pt x="2059484" y="1847216"/>
                  </a:lnTo>
                  <a:lnTo>
                    <a:pt x="2166514" y="1856842"/>
                  </a:lnTo>
                  <a:lnTo>
                    <a:pt x="2215729" y="1860321"/>
                  </a:lnTo>
                  <a:lnTo>
                    <a:pt x="2261745" y="1862035"/>
                  </a:lnTo>
                  <a:lnTo>
                    <a:pt x="2304313" y="1861331"/>
                  </a:lnTo>
                  <a:lnTo>
                    <a:pt x="2343184" y="1857553"/>
                  </a:lnTo>
                  <a:lnTo>
                    <a:pt x="2378107" y="1850046"/>
                  </a:lnTo>
                  <a:lnTo>
                    <a:pt x="2408834" y="1838154"/>
                  </a:lnTo>
                  <a:lnTo>
                    <a:pt x="2443288" y="1825768"/>
                  </a:lnTo>
                  <a:lnTo>
                    <a:pt x="2484007" y="1818937"/>
                  </a:lnTo>
                  <a:lnTo>
                    <a:pt x="2529801" y="1816671"/>
                  </a:lnTo>
                  <a:lnTo>
                    <a:pt x="2579480" y="1817978"/>
                  </a:lnTo>
                  <a:lnTo>
                    <a:pt x="2631851" y="1821867"/>
                  </a:lnTo>
                  <a:lnTo>
                    <a:pt x="2685726" y="1827348"/>
                  </a:lnTo>
                  <a:lnTo>
                    <a:pt x="2739912" y="1833429"/>
                  </a:lnTo>
                  <a:lnTo>
                    <a:pt x="2793221" y="1839119"/>
                  </a:lnTo>
                  <a:lnTo>
                    <a:pt x="2844460" y="1843428"/>
                  </a:lnTo>
                  <a:lnTo>
                    <a:pt x="2892439" y="1845364"/>
                  </a:lnTo>
                  <a:lnTo>
                    <a:pt x="2935969" y="1843936"/>
                  </a:lnTo>
                  <a:lnTo>
                    <a:pt x="2973857" y="1838154"/>
                  </a:lnTo>
                  <a:lnTo>
                    <a:pt x="3015209" y="1830357"/>
                  </a:lnTo>
                  <a:lnTo>
                    <a:pt x="3056487" y="1826346"/>
                  </a:lnTo>
                  <a:lnTo>
                    <a:pt x="3098229" y="1825353"/>
                  </a:lnTo>
                  <a:lnTo>
                    <a:pt x="3140971" y="1826605"/>
                  </a:lnTo>
                  <a:lnTo>
                    <a:pt x="3185248" y="1829334"/>
                  </a:lnTo>
                  <a:lnTo>
                    <a:pt x="3280558" y="1836138"/>
                  </a:lnTo>
                  <a:lnTo>
                    <a:pt x="3332663" y="1838672"/>
                  </a:lnTo>
                  <a:lnTo>
                    <a:pt x="3388450" y="1839601"/>
                  </a:lnTo>
                  <a:lnTo>
                    <a:pt x="3448456" y="1838154"/>
                  </a:lnTo>
                  <a:lnTo>
                    <a:pt x="3498790" y="1836292"/>
                  </a:lnTo>
                  <a:lnTo>
                    <a:pt x="3553216" y="1835091"/>
                  </a:lnTo>
                  <a:lnTo>
                    <a:pt x="3610621" y="1834455"/>
                  </a:lnTo>
                  <a:lnTo>
                    <a:pt x="3669893" y="1834289"/>
                  </a:lnTo>
                  <a:lnTo>
                    <a:pt x="3729921" y="1834497"/>
                  </a:lnTo>
                  <a:lnTo>
                    <a:pt x="3789592" y="1834984"/>
                  </a:lnTo>
                  <a:lnTo>
                    <a:pt x="4002472" y="1837802"/>
                  </a:lnTo>
                  <a:lnTo>
                    <a:pt x="4077862" y="1838396"/>
                  </a:lnTo>
                  <a:lnTo>
                    <a:pt x="4103903" y="1838154"/>
                  </a:lnTo>
                  <a:lnTo>
                    <a:pt x="4139028" y="1839000"/>
                  </a:lnTo>
                  <a:lnTo>
                    <a:pt x="4181023" y="1842167"/>
                  </a:lnTo>
                  <a:lnTo>
                    <a:pt x="4279240" y="1851124"/>
                  </a:lnTo>
                  <a:lnTo>
                    <a:pt x="4332270" y="1854743"/>
                  </a:lnTo>
                  <a:lnTo>
                    <a:pt x="4385786" y="1856341"/>
                  </a:lnTo>
                  <a:lnTo>
                    <a:pt x="4438193" y="1854832"/>
                  </a:lnTo>
                  <a:lnTo>
                    <a:pt x="4487892" y="1849132"/>
                  </a:lnTo>
                  <a:lnTo>
                    <a:pt x="4533290" y="1838154"/>
                  </a:lnTo>
                  <a:lnTo>
                    <a:pt x="4522603" y="1781296"/>
                  </a:lnTo>
                  <a:lnTo>
                    <a:pt x="4517485" y="1731157"/>
                  </a:lnTo>
                  <a:lnTo>
                    <a:pt x="4516695" y="1685554"/>
                  </a:lnTo>
                  <a:lnTo>
                    <a:pt x="4518991" y="1642299"/>
                  </a:lnTo>
                  <a:lnTo>
                    <a:pt x="4523130" y="1599208"/>
                  </a:lnTo>
                  <a:lnTo>
                    <a:pt x="4527871" y="1554095"/>
                  </a:lnTo>
                  <a:lnTo>
                    <a:pt x="4531973" y="1504773"/>
                  </a:lnTo>
                  <a:lnTo>
                    <a:pt x="4534193" y="1449058"/>
                  </a:lnTo>
                  <a:lnTo>
                    <a:pt x="4533290" y="1384764"/>
                  </a:lnTo>
                  <a:lnTo>
                    <a:pt x="4531584" y="1318870"/>
                  </a:lnTo>
                  <a:lnTo>
                    <a:pt x="4531797" y="1259155"/>
                  </a:lnTo>
                  <a:lnTo>
                    <a:pt x="4533290" y="1204633"/>
                  </a:lnTo>
                  <a:lnTo>
                    <a:pt x="4537555" y="1107228"/>
                  </a:lnTo>
                  <a:lnTo>
                    <a:pt x="4539047" y="1062373"/>
                  </a:lnTo>
                  <a:lnTo>
                    <a:pt x="4539260" y="1018770"/>
                  </a:lnTo>
                  <a:lnTo>
                    <a:pt x="4537555" y="975432"/>
                  </a:lnTo>
                  <a:lnTo>
                    <a:pt x="4533290" y="931374"/>
                  </a:lnTo>
                  <a:lnTo>
                    <a:pt x="4530321" y="886416"/>
                  </a:lnTo>
                  <a:lnTo>
                    <a:pt x="4531856" y="841051"/>
                  </a:lnTo>
                  <a:lnTo>
                    <a:pt x="4536281" y="795305"/>
                  </a:lnTo>
                  <a:lnTo>
                    <a:pt x="4541987" y="749206"/>
                  </a:lnTo>
                  <a:lnTo>
                    <a:pt x="4547359" y="702778"/>
                  </a:lnTo>
                  <a:lnTo>
                    <a:pt x="4550788" y="656048"/>
                  </a:lnTo>
                  <a:lnTo>
                    <a:pt x="4550660" y="609042"/>
                  </a:lnTo>
                  <a:lnTo>
                    <a:pt x="4545365" y="561786"/>
                  </a:lnTo>
                  <a:lnTo>
                    <a:pt x="4533290" y="514306"/>
                  </a:lnTo>
                  <a:lnTo>
                    <a:pt x="4522557" y="468718"/>
                  </a:lnTo>
                  <a:lnTo>
                    <a:pt x="4518172" y="418558"/>
                  </a:lnTo>
                  <a:lnTo>
                    <a:pt x="4518648" y="365259"/>
                  </a:lnTo>
                  <a:lnTo>
                    <a:pt x="4522500" y="310253"/>
                  </a:lnTo>
                  <a:lnTo>
                    <a:pt x="4528242" y="254972"/>
                  </a:lnTo>
                  <a:lnTo>
                    <a:pt x="4534387" y="200850"/>
                  </a:lnTo>
                  <a:lnTo>
                    <a:pt x="4539451" y="149318"/>
                  </a:lnTo>
                  <a:lnTo>
                    <a:pt x="4541946" y="101810"/>
                  </a:lnTo>
                  <a:lnTo>
                    <a:pt x="4540388" y="59758"/>
                  </a:lnTo>
                  <a:lnTo>
                    <a:pt x="4533290" y="24594"/>
                  </a:lnTo>
                  <a:lnTo>
                    <a:pt x="4480846" y="33086"/>
                  </a:lnTo>
                  <a:lnTo>
                    <a:pt x="4427983" y="39141"/>
                  </a:lnTo>
                  <a:lnTo>
                    <a:pt x="4374886" y="43041"/>
                  </a:lnTo>
                  <a:lnTo>
                    <a:pt x="4321743" y="45069"/>
                  </a:lnTo>
                  <a:lnTo>
                    <a:pt x="4268739" y="45507"/>
                  </a:lnTo>
                  <a:lnTo>
                    <a:pt x="4216062" y="44638"/>
                  </a:lnTo>
                  <a:lnTo>
                    <a:pt x="4163898" y="42744"/>
                  </a:lnTo>
                  <a:lnTo>
                    <a:pt x="4112432" y="40108"/>
                  </a:lnTo>
                  <a:lnTo>
                    <a:pt x="4061853" y="37012"/>
                  </a:lnTo>
                  <a:lnTo>
                    <a:pt x="3964097" y="30570"/>
                  </a:lnTo>
                  <a:lnTo>
                    <a:pt x="3917293" y="27788"/>
                  </a:lnTo>
                  <a:lnTo>
                    <a:pt x="3872121" y="25677"/>
                  </a:lnTo>
                  <a:lnTo>
                    <a:pt x="3828768" y="24518"/>
                  </a:lnTo>
                  <a:lnTo>
                    <a:pt x="3787419" y="24594"/>
                  </a:lnTo>
                  <a:lnTo>
                    <a:pt x="3737335" y="24222"/>
                  </a:lnTo>
                  <a:lnTo>
                    <a:pt x="3695438" y="21498"/>
                  </a:lnTo>
                  <a:lnTo>
                    <a:pt x="3659462" y="17230"/>
                  </a:lnTo>
                  <a:lnTo>
                    <a:pt x="3596207" y="7299"/>
                  </a:lnTo>
                  <a:lnTo>
                    <a:pt x="3564394" y="3254"/>
                  </a:lnTo>
                  <a:lnTo>
                    <a:pt x="3529436" y="902"/>
                  </a:lnTo>
                  <a:lnTo>
                    <a:pt x="3489066" y="1051"/>
                  </a:lnTo>
                  <a:lnTo>
                    <a:pt x="3441018" y="4510"/>
                  </a:lnTo>
                  <a:lnTo>
                    <a:pt x="3383025" y="12088"/>
                  </a:lnTo>
                  <a:lnTo>
                    <a:pt x="3312820" y="24594"/>
                  </a:lnTo>
                  <a:lnTo>
                    <a:pt x="3247997" y="35505"/>
                  </a:lnTo>
                  <a:lnTo>
                    <a:pt x="3184200" y="42777"/>
                  </a:lnTo>
                  <a:lnTo>
                    <a:pt x="3121802" y="46908"/>
                  </a:lnTo>
                  <a:lnTo>
                    <a:pt x="3061179" y="48393"/>
                  </a:lnTo>
                  <a:lnTo>
                    <a:pt x="3002706" y="47728"/>
                  </a:lnTo>
                  <a:lnTo>
                    <a:pt x="2946759" y="45411"/>
                  </a:lnTo>
                  <a:lnTo>
                    <a:pt x="2893713" y="41936"/>
                  </a:lnTo>
                  <a:lnTo>
                    <a:pt x="2843944" y="37802"/>
                  </a:lnTo>
                  <a:lnTo>
                    <a:pt x="2755734" y="29537"/>
                  </a:lnTo>
                  <a:lnTo>
                    <a:pt x="2718044" y="26399"/>
                  </a:lnTo>
                  <a:lnTo>
                    <a:pt x="2685132" y="24586"/>
                  </a:lnTo>
                  <a:lnTo>
                    <a:pt x="2657373" y="24594"/>
                  </a:lnTo>
                  <a:lnTo>
                    <a:pt x="2619854" y="25091"/>
                  </a:lnTo>
                  <a:lnTo>
                    <a:pt x="2573723" y="24107"/>
                  </a:lnTo>
                  <a:lnTo>
                    <a:pt x="2521003" y="22154"/>
                  </a:lnTo>
                  <a:lnTo>
                    <a:pt x="2403897" y="17403"/>
                  </a:lnTo>
                  <a:lnTo>
                    <a:pt x="2343560" y="15633"/>
                  </a:lnTo>
                  <a:lnTo>
                    <a:pt x="2284733" y="14953"/>
                  </a:lnTo>
                  <a:lnTo>
                    <a:pt x="2229442" y="15877"/>
                  </a:lnTo>
                  <a:lnTo>
                    <a:pt x="2179710" y="18919"/>
                  </a:lnTo>
                  <a:lnTo>
                    <a:pt x="2137562" y="24594"/>
                  </a:lnTo>
                  <a:lnTo>
                    <a:pt x="2103036" y="28493"/>
                  </a:lnTo>
                  <a:lnTo>
                    <a:pt x="2067548" y="27974"/>
                  </a:lnTo>
                  <a:lnTo>
                    <a:pt x="2030569" y="24251"/>
                  </a:lnTo>
                  <a:lnTo>
                    <a:pt x="1991572" y="18535"/>
                  </a:lnTo>
                  <a:lnTo>
                    <a:pt x="1950030" y="12039"/>
                  </a:lnTo>
                  <a:lnTo>
                    <a:pt x="1905414" y="5976"/>
                  </a:lnTo>
                  <a:lnTo>
                    <a:pt x="1857196" y="1559"/>
                  </a:lnTo>
                  <a:lnTo>
                    <a:pt x="1804848" y="0"/>
                  </a:lnTo>
                  <a:close/>
                </a:path>
              </a:pathLst>
            </a:custGeom>
            <a:solidFill>
              <a:srgbClr val="DCF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68106" y="4604674"/>
              <a:ext cx="4557395" cy="1852295"/>
            </a:xfrm>
            <a:custGeom>
              <a:avLst/>
              <a:gdLst/>
              <a:ahLst/>
              <a:cxnLst/>
              <a:rect l="l" t="t" r="r" b="b"/>
              <a:pathLst>
                <a:path w="4557395" h="1852295">
                  <a:moveTo>
                    <a:pt x="17154" y="23713"/>
                  </a:moveTo>
                  <a:lnTo>
                    <a:pt x="57443" y="17918"/>
                  </a:lnTo>
                  <a:lnTo>
                    <a:pt x="105413" y="15606"/>
                  </a:lnTo>
                  <a:lnTo>
                    <a:pt x="159157" y="15953"/>
                  </a:lnTo>
                  <a:lnTo>
                    <a:pt x="216769" y="18136"/>
                  </a:lnTo>
                  <a:lnTo>
                    <a:pt x="276345" y="21332"/>
                  </a:lnTo>
                  <a:lnTo>
                    <a:pt x="335977" y="24719"/>
                  </a:lnTo>
                  <a:lnTo>
                    <a:pt x="393762" y="27474"/>
                  </a:lnTo>
                  <a:lnTo>
                    <a:pt x="447791" y="28773"/>
                  </a:lnTo>
                  <a:lnTo>
                    <a:pt x="496161" y="27794"/>
                  </a:lnTo>
                  <a:lnTo>
                    <a:pt x="536965" y="23713"/>
                  </a:lnTo>
                  <a:lnTo>
                    <a:pt x="571545" y="19938"/>
                  </a:lnTo>
                  <a:lnTo>
                    <a:pt x="609193" y="18906"/>
                  </a:lnTo>
                  <a:lnTo>
                    <a:pt x="650007" y="19956"/>
                  </a:lnTo>
                  <a:lnTo>
                    <a:pt x="694081" y="22423"/>
                  </a:lnTo>
                  <a:lnTo>
                    <a:pt x="741512" y="25646"/>
                  </a:lnTo>
                  <a:lnTo>
                    <a:pt x="792397" y="28960"/>
                  </a:lnTo>
                  <a:lnTo>
                    <a:pt x="846832" y="31704"/>
                  </a:lnTo>
                  <a:lnTo>
                    <a:pt x="904912" y="33215"/>
                  </a:lnTo>
                  <a:lnTo>
                    <a:pt x="966734" y="32828"/>
                  </a:lnTo>
                  <a:lnTo>
                    <a:pt x="1032393" y="29882"/>
                  </a:lnTo>
                  <a:lnTo>
                    <a:pt x="1101988" y="23713"/>
                  </a:lnTo>
                  <a:lnTo>
                    <a:pt x="1160321" y="18386"/>
                  </a:lnTo>
                  <a:lnTo>
                    <a:pt x="1214603" y="15637"/>
                  </a:lnTo>
                  <a:lnTo>
                    <a:pt x="1265578" y="15004"/>
                  </a:lnTo>
                  <a:lnTo>
                    <a:pt x="1313992" y="16028"/>
                  </a:lnTo>
                  <a:lnTo>
                    <a:pt x="1360589" y="18247"/>
                  </a:lnTo>
                  <a:lnTo>
                    <a:pt x="1406116" y="21201"/>
                  </a:lnTo>
                  <a:lnTo>
                    <a:pt x="1451318" y="24427"/>
                  </a:lnTo>
                  <a:lnTo>
                    <a:pt x="1496939" y="27466"/>
                  </a:lnTo>
                  <a:lnTo>
                    <a:pt x="1543726" y="29857"/>
                  </a:lnTo>
                  <a:lnTo>
                    <a:pt x="1592424" y="31138"/>
                  </a:lnTo>
                  <a:lnTo>
                    <a:pt x="1643778" y="30848"/>
                  </a:lnTo>
                  <a:lnTo>
                    <a:pt x="1698533" y="28527"/>
                  </a:lnTo>
                  <a:lnTo>
                    <a:pt x="1757435" y="23713"/>
                  </a:lnTo>
                  <a:lnTo>
                    <a:pt x="1817723" y="19537"/>
                  </a:lnTo>
                  <a:lnTo>
                    <a:pt x="1876085" y="18914"/>
                  </a:lnTo>
                  <a:lnTo>
                    <a:pt x="1932441" y="21065"/>
                  </a:lnTo>
                  <a:lnTo>
                    <a:pt x="1986707" y="25212"/>
                  </a:lnTo>
                  <a:lnTo>
                    <a:pt x="2038804" y="30574"/>
                  </a:lnTo>
                  <a:lnTo>
                    <a:pt x="2088649" y="36372"/>
                  </a:lnTo>
                  <a:lnTo>
                    <a:pt x="2136160" y="41828"/>
                  </a:lnTo>
                  <a:lnTo>
                    <a:pt x="2181257" y="46161"/>
                  </a:lnTo>
                  <a:lnTo>
                    <a:pt x="2223858" y="48592"/>
                  </a:lnTo>
                  <a:lnTo>
                    <a:pt x="2263881" y="48342"/>
                  </a:lnTo>
                  <a:lnTo>
                    <a:pt x="2301245" y="44632"/>
                  </a:lnTo>
                  <a:lnTo>
                    <a:pt x="2335869" y="36682"/>
                  </a:lnTo>
                  <a:lnTo>
                    <a:pt x="2367670" y="23713"/>
                  </a:lnTo>
                  <a:lnTo>
                    <a:pt x="2413264" y="6835"/>
                  </a:lnTo>
                  <a:lnTo>
                    <a:pt x="2461677" y="0"/>
                  </a:lnTo>
                  <a:lnTo>
                    <a:pt x="2511928" y="712"/>
                  </a:lnTo>
                  <a:lnTo>
                    <a:pt x="2563034" y="6477"/>
                  </a:lnTo>
                  <a:lnTo>
                    <a:pt x="2614016" y="14797"/>
                  </a:lnTo>
                  <a:lnTo>
                    <a:pt x="2663890" y="23177"/>
                  </a:lnTo>
                  <a:lnTo>
                    <a:pt x="2711676" y="29121"/>
                  </a:lnTo>
                  <a:lnTo>
                    <a:pt x="2756392" y="30131"/>
                  </a:lnTo>
                  <a:lnTo>
                    <a:pt x="2797057" y="23713"/>
                  </a:lnTo>
                  <a:lnTo>
                    <a:pt x="2831374" y="17510"/>
                  </a:lnTo>
                  <a:lnTo>
                    <a:pt x="2871023" y="16062"/>
                  </a:lnTo>
                  <a:lnTo>
                    <a:pt x="2915090" y="18197"/>
                  </a:lnTo>
                  <a:lnTo>
                    <a:pt x="2962659" y="22744"/>
                  </a:lnTo>
                  <a:lnTo>
                    <a:pt x="3012816" y="28531"/>
                  </a:lnTo>
                  <a:lnTo>
                    <a:pt x="3064646" y="34388"/>
                  </a:lnTo>
                  <a:lnTo>
                    <a:pt x="3117234" y="39142"/>
                  </a:lnTo>
                  <a:lnTo>
                    <a:pt x="3169665" y="41624"/>
                  </a:lnTo>
                  <a:lnTo>
                    <a:pt x="3221024" y="40660"/>
                  </a:lnTo>
                  <a:lnTo>
                    <a:pt x="3270396" y="35081"/>
                  </a:lnTo>
                  <a:lnTo>
                    <a:pt x="3316868" y="23713"/>
                  </a:lnTo>
                  <a:lnTo>
                    <a:pt x="3352740" y="14721"/>
                  </a:lnTo>
                  <a:lnTo>
                    <a:pt x="3390118" y="10244"/>
                  </a:lnTo>
                  <a:lnTo>
                    <a:pt x="3429047" y="9500"/>
                  </a:lnTo>
                  <a:lnTo>
                    <a:pt x="3469571" y="11706"/>
                  </a:lnTo>
                  <a:lnTo>
                    <a:pt x="3511734" y="16078"/>
                  </a:lnTo>
                  <a:lnTo>
                    <a:pt x="3555581" y="21834"/>
                  </a:lnTo>
                  <a:lnTo>
                    <a:pt x="3601157" y="28190"/>
                  </a:lnTo>
                  <a:lnTo>
                    <a:pt x="3648506" y="34364"/>
                  </a:lnTo>
                  <a:lnTo>
                    <a:pt x="3697672" y="39571"/>
                  </a:lnTo>
                  <a:lnTo>
                    <a:pt x="3748699" y="43030"/>
                  </a:lnTo>
                  <a:lnTo>
                    <a:pt x="3801633" y="43957"/>
                  </a:lnTo>
                  <a:lnTo>
                    <a:pt x="3856517" y="41568"/>
                  </a:lnTo>
                  <a:lnTo>
                    <a:pt x="3913396" y="35082"/>
                  </a:lnTo>
                  <a:lnTo>
                    <a:pt x="3972315" y="23713"/>
                  </a:lnTo>
                  <a:lnTo>
                    <a:pt x="4032801" y="11333"/>
                  </a:lnTo>
                  <a:lnTo>
                    <a:pt x="4085948" y="3962"/>
                  </a:lnTo>
                  <a:lnTo>
                    <a:pt x="4132983" y="796"/>
                  </a:lnTo>
                  <a:lnTo>
                    <a:pt x="4175136" y="1032"/>
                  </a:lnTo>
                  <a:lnTo>
                    <a:pt x="4213632" y="3867"/>
                  </a:lnTo>
                  <a:lnTo>
                    <a:pt x="4249701" y="8498"/>
                  </a:lnTo>
                  <a:lnTo>
                    <a:pt x="4284570" y="14121"/>
                  </a:lnTo>
                  <a:lnTo>
                    <a:pt x="4319466" y="19933"/>
                  </a:lnTo>
                  <a:lnTo>
                    <a:pt x="4355618" y="25131"/>
                  </a:lnTo>
                  <a:lnTo>
                    <a:pt x="4394254" y="28911"/>
                  </a:lnTo>
                  <a:lnTo>
                    <a:pt x="4436600" y="30470"/>
                  </a:lnTo>
                  <a:lnTo>
                    <a:pt x="4483885" y="29006"/>
                  </a:lnTo>
                  <a:lnTo>
                    <a:pt x="4537338" y="23713"/>
                  </a:lnTo>
                  <a:lnTo>
                    <a:pt x="4549998" y="82577"/>
                  </a:lnTo>
                  <a:lnTo>
                    <a:pt x="4555589" y="138604"/>
                  </a:lnTo>
                  <a:lnTo>
                    <a:pt x="4555708" y="191881"/>
                  </a:lnTo>
                  <a:lnTo>
                    <a:pt x="4551950" y="242497"/>
                  </a:lnTo>
                  <a:lnTo>
                    <a:pt x="4545910" y="290540"/>
                  </a:lnTo>
                  <a:lnTo>
                    <a:pt x="4539185" y="336100"/>
                  </a:lnTo>
                  <a:lnTo>
                    <a:pt x="4533369" y="379264"/>
                  </a:lnTo>
                  <a:lnTo>
                    <a:pt x="4530059" y="420120"/>
                  </a:lnTo>
                  <a:lnTo>
                    <a:pt x="4530850" y="458758"/>
                  </a:lnTo>
                  <a:lnTo>
                    <a:pt x="4537338" y="495264"/>
                  </a:lnTo>
                  <a:lnTo>
                    <a:pt x="4544880" y="542737"/>
                  </a:lnTo>
                  <a:lnTo>
                    <a:pt x="4544696" y="595081"/>
                  </a:lnTo>
                  <a:lnTo>
                    <a:pt x="4539570" y="650201"/>
                  </a:lnTo>
                  <a:lnTo>
                    <a:pt x="4532289" y="706005"/>
                  </a:lnTo>
                  <a:lnTo>
                    <a:pt x="4525640" y="760398"/>
                  </a:lnTo>
                  <a:lnTo>
                    <a:pt x="4522407" y="811286"/>
                  </a:lnTo>
                  <a:lnTo>
                    <a:pt x="4525378" y="856575"/>
                  </a:lnTo>
                  <a:lnTo>
                    <a:pt x="4537338" y="894171"/>
                  </a:lnTo>
                  <a:lnTo>
                    <a:pt x="4549463" y="927866"/>
                  </a:lnTo>
                  <a:lnTo>
                    <a:pt x="4555740" y="968975"/>
                  </a:lnTo>
                  <a:lnTo>
                    <a:pt x="4557375" y="1015678"/>
                  </a:lnTo>
                  <a:lnTo>
                    <a:pt x="4555578" y="1066153"/>
                  </a:lnTo>
                  <a:lnTo>
                    <a:pt x="4551553" y="1118578"/>
                  </a:lnTo>
                  <a:lnTo>
                    <a:pt x="4546510" y="1171131"/>
                  </a:lnTo>
                  <a:lnTo>
                    <a:pt x="4541655" y="1221991"/>
                  </a:lnTo>
                  <a:lnTo>
                    <a:pt x="4538195" y="1269334"/>
                  </a:lnTo>
                  <a:lnTo>
                    <a:pt x="4537338" y="1311341"/>
                  </a:lnTo>
                  <a:lnTo>
                    <a:pt x="4537180" y="1348524"/>
                  </a:lnTo>
                  <a:lnTo>
                    <a:pt x="4535558" y="1390112"/>
                  </a:lnTo>
                  <a:lnTo>
                    <a:pt x="4533033" y="1435738"/>
                  </a:lnTo>
                  <a:lnTo>
                    <a:pt x="4530169" y="1485034"/>
                  </a:lnTo>
                  <a:lnTo>
                    <a:pt x="4527527" y="1537631"/>
                  </a:lnTo>
                  <a:lnTo>
                    <a:pt x="4525670" y="1593163"/>
                  </a:lnTo>
                  <a:lnTo>
                    <a:pt x="4525160" y="1651261"/>
                  </a:lnTo>
                  <a:lnTo>
                    <a:pt x="4526560" y="1711557"/>
                  </a:lnTo>
                  <a:lnTo>
                    <a:pt x="4530432" y="1773684"/>
                  </a:lnTo>
                  <a:lnTo>
                    <a:pt x="4537338" y="1837273"/>
                  </a:lnTo>
                  <a:lnTo>
                    <a:pt x="4493421" y="1844007"/>
                  </a:lnTo>
                  <a:lnTo>
                    <a:pt x="4451501" y="1845742"/>
                  </a:lnTo>
                  <a:lnTo>
                    <a:pt x="4410533" y="1843793"/>
                  </a:lnTo>
                  <a:lnTo>
                    <a:pt x="4369474" y="1839472"/>
                  </a:lnTo>
                  <a:lnTo>
                    <a:pt x="4327280" y="1834092"/>
                  </a:lnTo>
                  <a:lnTo>
                    <a:pt x="4282906" y="1828967"/>
                  </a:lnTo>
                  <a:lnTo>
                    <a:pt x="4235309" y="1825410"/>
                  </a:lnTo>
                  <a:lnTo>
                    <a:pt x="4183445" y="1824733"/>
                  </a:lnTo>
                  <a:lnTo>
                    <a:pt x="4126269" y="1828250"/>
                  </a:lnTo>
                  <a:lnTo>
                    <a:pt x="4062739" y="1837273"/>
                  </a:lnTo>
                  <a:lnTo>
                    <a:pt x="4002017" y="1846421"/>
                  </a:lnTo>
                  <a:lnTo>
                    <a:pt x="3952282" y="1850260"/>
                  </a:lnTo>
                  <a:lnTo>
                    <a:pt x="3910896" y="1850020"/>
                  </a:lnTo>
                  <a:lnTo>
                    <a:pt x="3875220" y="1846928"/>
                  </a:lnTo>
                  <a:lnTo>
                    <a:pt x="3842616" y="1842212"/>
                  </a:lnTo>
                  <a:lnTo>
                    <a:pt x="3810447" y="1837102"/>
                  </a:lnTo>
                  <a:lnTo>
                    <a:pt x="3776073" y="1832824"/>
                  </a:lnTo>
                  <a:lnTo>
                    <a:pt x="3736859" y="1830608"/>
                  </a:lnTo>
                  <a:lnTo>
                    <a:pt x="3690164" y="1831682"/>
                  </a:lnTo>
                  <a:lnTo>
                    <a:pt x="3633352" y="1837273"/>
                  </a:lnTo>
                  <a:lnTo>
                    <a:pt x="3568692" y="1843836"/>
                  </a:lnTo>
                  <a:lnTo>
                    <a:pt x="3512915" y="1845966"/>
                  </a:lnTo>
                  <a:lnTo>
                    <a:pt x="3464028" y="1844860"/>
                  </a:lnTo>
                  <a:lnTo>
                    <a:pt x="3420039" y="1841714"/>
                  </a:lnTo>
                  <a:lnTo>
                    <a:pt x="3378956" y="1837725"/>
                  </a:lnTo>
                  <a:lnTo>
                    <a:pt x="3338787" y="1834090"/>
                  </a:lnTo>
                  <a:lnTo>
                    <a:pt x="3297539" y="1832005"/>
                  </a:lnTo>
                  <a:lnTo>
                    <a:pt x="3253220" y="1832668"/>
                  </a:lnTo>
                  <a:lnTo>
                    <a:pt x="3203838" y="1837273"/>
                  </a:lnTo>
                  <a:lnTo>
                    <a:pt x="3163408" y="1841467"/>
                  </a:lnTo>
                  <a:lnTo>
                    <a:pt x="3120950" y="1843802"/>
                  </a:lnTo>
                  <a:lnTo>
                    <a:pt x="3076502" y="1844607"/>
                  </a:lnTo>
                  <a:lnTo>
                    <a:pt x="3030106" y="1844211"/>
                  </a:lnTo>
                  <a:lnTo>
                    <a:pt x="2981802" y="1842942"/>
                  </a:lnTo>
                  <a:lnTo>
                    <a:pt x="2931629" y="1841131"/>
                  </a:lnTo>
                  <a:lnTo>
                    <a:pt x="2879628" y="1839106"/>
                  </a:lnTo>
                  <a:lnTo>
                    <a:pt x="2825839" y="1837194"/>
                  </a:lnTo>
                  <a:lnTo>
                    <a:pt x="2770301" y="1835727"/>
                  </a:lnTo>
                  <a:lnTo>
                    <a:pt x="2713056" y="1835032"/>
                  </a:lnTo>
                  <a:lnTo>
                    <a:pt x="2654143" y="1835437"/>
                  </a:lnTo>
                  <a:lnTo>
                    <a:pt x="2593603" y="1837273"/>
                  </a:lnTo>
                  <a:lnTo>
                    <a:pt x="2517524" y="1838892"/>
                  </a:lnTo>
                  <a:lnTo>
                    <a:pt x="2451838" y="1837420"/>
                  </a:lnTo>
                  <a:lnTo>
                    <a:pt x="2395130" y="1834008"/>
                  </a:lnTo>
                  <a:lnTo>
                    <a:pt x="2345985" y="1829808"/>
                  </a:lnTo>
                  <a:lnTo>
                    <a:pt x="2302990" y="1825971"/>
                  </a:lnTo>
                  <a:lnTo>
                    <a:pt x="2264729" y="1823648"/>
                  </a:lnTo>
                  <a:lnTo>
                    <a:pt x="2229789" y="1823990"/>
                  </a:lnTo>
                  <a:lnTo>
                    <a:pt x="2196756" y="1828148"/>
                  </a:lnTo>
                  <a:lnTo>
                    <a:pt x="2164216" y="1837273"/>
                  </a:lnTo>
                  <a:lnTo>
                    <a:pt x="2133720" y="1845233"/>
                  </a:lnTo>
                  <a:lnTo>
                    <a:pt x="2096377" y="1849872"/>
                  </a:lnTo>
                  <a:lnTo>
                    <a:pt x="2053077" y="1851766"/>
                  </a:lnTo>
                  <a:lnTo>
                    <a:pt x="2004711" y="1851491"/>
                  </a:lnTo>
                  <a:lnTo>
                    <a:pt x="1952171" y="1849625"/>
                  </a:lnTo>
                  <a:lnTo>
                    <a:pt x="1896348" y="1846743"/>
                  </a:lnTo>
                  <a:lnTo>
                    <a:pt x="1838134" y="1843422"/>
                  </a:lnTo>
                  <a:lnTo>
                    <a:pt x="1778420" y="1840238"/>
                  </a:lnTo>
                  <a:lnTo>
                    <a:pt x="1718098" y="1837768"/>
                  </a:lnTo>
                  <a:lnTo>
                    <a:pt x="1658058" y="1836587"/>
                  </a:lnTo>
                  <a:lnTo>
                    <a:pt x="1599193" y="1837273"/>
                  </a:lnTo>
                  <a:lnTo>
                    <a:pt x="1532610" y="1838349"/>
                  </a:lnTo>
                  <a:lnTo>
                    <a:pt x="1473395" y="1837595"/>
                  </a:lnTo>
                  <a:lnTo>
                    <a:pt x="1419873" y="1835679"/>
                  </a:lnTo>
                  <a:lnTo>
                    <a:pt x="1370372" y="1833271"/>
                  </a:lnTo>
                  <a:lnTo>
                    <a:pt x="1323217" y="1831041"/>
                  </a:lnTo>
                  <a:lnTo>
                    <a:pt x="1276735" y="1829656"/>
                  </a:lnTo>
                  <a:lnTo>
                    <a:pt x="1229253" y="1829788"/>
                  </a:lnTo>
                  <a:lnTo>
                    <a:pt x="1179097" y="1832104"/>
                  </a:lnTo>
                  <a:lnTo>
                    <a:pt x="1124594" y="1837273"/>
                  </a:lnTo>
                  <a:lnTo>
                    <a:pt x="1078140" y="1841699"/>
                  </a:lnTo>
                  <a:lnTo>
                    <a:pt x="1032121" y="1844080"/>
                  </a:lnTo>
                  <a:lnTo>
                    <a:pt x="986064" y="1844803"/>
                  </a:lnTo>
                  <a:lnTo>
                    <a:pt x="939497" y="1844255"/>
                  </a:lnTo>
                  <a:lnTo>
                    <a:pt x="891947" y="1842821"/>
                  </a:lnTo>
                  <a:lnTo>
                    <a:pt x="842943" y="1840889"/>
                  </a:lnTo>
                  <a:lnTo>
                    <a:pt x="792012" y="1838844"/>
                  </a:lnTo>
                  <a:lnTo>
                    <a:pt x="738682" y="1837074"/>
                  </a:lnTo>
                  <a:lnTo>
                    <a:pt x="682479" y="1835965"/>
                  </a:lnTo>
                  <a:lnTo>
                    <a:pt x="622933" y="1835902"/>
                  </a:lnTo>
                  <a:lnTo>
                    <a:pt x="559571" y="1837273"/>
                  </a:lnTo>
                  <a:lnTo>
                    <a:pt x="496128" y="1837740"/>
                  </a:lnTo>
                  <a:lnTo>
                    <a:pt x="436447" y="1835325"/>
                  </a:lnTo>
                  <a:lnTo>
                    <a:pt x="380218" y="1830958"/>
                  </a:lnTo>
                  <a:lnTo>
                    <a:pt x="327126" y="1825568"/>
                  </a:lnTo>
                  <a:lnTo>
                    <a:pt x="276861" y="1820086"/>
                  </a:lnTo>
                  <a:lnTo>
                    <a:pt x="229111" y="1815439"/>
                  </a:lnTo>
                  <a:lnTo>
                    <a:pt x="183562" y="1812558"/>
                  </a:lnTo>
                  <a:lnTo>
                    <a:pt x="139905" y="1812371"/>
                  </a:lnTo>
                  <a:lnTo>
                    <a:pt x="97825" y="1815809"/>
                  </a:lnTo>
                  <a:lnTo>
                    <a:pt x="57012" y="1823800"/>
                  </a:lnTo>
                  <a:lnTo>
                    <a:pt x="17154" y="1837273"/>
                  </a:lnTo>
                  <a:lnTo>
                    <a:pt x="5330" y="1791274"/>
                  </a:lnTo>
                  <a:lnTo>
                    <a:pt x="109" y="1748379"/>
                  </a:lnTo>
                  <a:lnTo>
                    <a:pt x="0" y="1707480"/>
                  </a:lnTo>
                  <a:lnTo>
                    <a:pt x="3511" y="1667468"/>
                  </a:lnTo>
                  <a:lnTo>
                    <a:pt x="9153" y="1627233"/>
                  </a:lnTo>
                  <a:lnTo>
                    <a:pt x="15435" y="1585665"/>
                  </a:lnTo>
                  <a:lnTo>
                    <a:pt x="20866" y="1541656"/>
                  </a:lnTo>
                  <a:lnTo>
                    <a:pt x="23957" y="1494096"/>
                  </a:lnTo>
                  <a:lnTo>
                    <a:pt x="23216" y="1441874"/>
                  </a:lnTo>
                  <a:lnTo>
                    <a:pt x="17154" y="1383883"/>
                  </a:lnTo>
                  <a:lnTo>
                    <a:pt x="9431" y="1318460"/>
                  </a:lnTo>
                  <a:lnTo>
                    <a:pt x="6061" y="1258072"/>
                  </a:lnTo>
                  <a:lnTo>
                    <a:pt x="6006" y="1202390"/>
                  </a:lnTo>
                  <a:lnTo>
                    <a:pt x="8227" y="1151084"/>
                  </a:lnTo>
                  <a:lnTo>
                    <a:pt x="11687" y="1103824"/>
                  </a:lnTo>
                  <a:lnTo>
                    <a:pt x="15347" y="1060281"/>
                  </a:lnTo>
                  <a:lnTo>
                    <a:pt x="18171" y="1020125"/>
                  </a:lnTo>
                  <a:lnTo>
                    <a:pt x="19119" y="983026"/>
                  </a:lnTo>
                  <a:lnTo>
                    <a:pt x="17154" y="948654"/>
                  </a:lnTo>
                  <a:lnTo>
                    <a:pt x="14524" y="911557"/>
                  </a:lnTo>
                  <a:lnTo>
                    <a:pt x="13810" y="867688"/>
                  </a:lnTo>
                  <a:lnTo>
                    <a:pt x="14473" y="818743"/>
                  </a:lnTo>
                  <a:lnTo>
                    <a:pt x="15972" y="766418"/>
                  </a:lnTo>
                  <a:lnTo>
                    <a:pt x="17770" y="712407"/>
                  </a:lnTo>
                  <a:lnTo>
                    <a:pt x="19327" y="658408"/>
                  </a:lnTo>
                  <a:lnTo>
                    <a:pt x="20102" y="606114"/>
                  </a:lnTo>
                  <a:lnTo>
                    <a:pt x="19558" y="557221"/>
                  </a:lnTo>
                  <a:lnTo>
                    <a:pt x="17154" y="513425"/>
                  </a:lnTo>
                  <a:lnTo>
                    <a:pt x="15905" y="473379"/>
                  </a:lnTo>
                  <a:lnTo>
                    <a:pt x="17775" y="427504"/>
                  </a:lnTo>
                  <a:lnTo>
                    <a:pt x="21698" y="377244"/>
                  </a:lnTo>
                  <a:lnTo>
                    <a:pt x="26609" y="324039"/>
                  </a:lnTo>
                  <a:lnTo>
                    <a:pt x="31441" y="269331"/>
                  </a:lnTo>
                  <a:lnTo>
                    <a:pt x="35131" y="214563"/>
                  </a:lnTo>
                  <a:lnTo>
                    <a:pt x="36612" y="161175"/>
                  </a:lnTo>
                  <a:lnTo>
                    <a:pt x="34820" y="110610"/>
                  </a:lnTo>
                  <a:lnTo>
                    <a:pt x="28689" y="64309"/>
                  </a:lnTo>
                  <a:lnTo>
                    <a:pt x="17154" y="23713"/>
                  </a:lnTo>
                  <a:close/>
                </a:path>
              </a:pathLst>
            </a:custGeom>
            <a:ln w="2743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184699" y="3653138"/>
            <a:ext cx="2995613" cy="87187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 algn="ctr">
              <a:spcBef>
                <a:spcPts val="80"/>
              </a:spcBef>
            </a:pPr>
            <a:r>
              <a:rPr lang="en-US" sz="2800" b="1" dirty="0" err="1">
                <a:solidFill>
                  <a:srgbClr val="FF3300"/>
                </a:solidFill>
                <a:latin typeface="Times New Roman" panose="02020603050405020304"/>
                <a:cs typeface="Times New Roman" panose="02020603050405020304"/>
              </a:rPr>
              <a:t>Chớ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/>
                <a:cs typeface="Times New Roman" panose="02020603050405020304"/>
              </a:rPr>
              <a:t>thấy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/>
                <a:cs typeface="Times New Roman" panose="02020603050405020304"/>
              </a:rPr>
              <a:t>sóng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/>
                <a:cs typeface="Times New Roman" panose="02020603050405020304"/>
              </a:rPr>
              <a:t>cả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/>
                <a:cs typeface="Times New Roman" panose="02020603050405020304"/>
              </a:rPr>
              <a:t>mà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/>
                <a:cs typeface="Times New Roman" panose="02020603050405020304"/>
              </a:rPr>
              <a:t>ngã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/>
                <a:cs typeface="Times New Roman" panose="02020603050405020304"/>
              </a:rPr>
              <a:t>tay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/>
                <a:cs typeface="Times New Roman" panose="02020603050405020304"/>
              </a:rPr>
              <a:t>chèo</a:t>
            </a:r>
            <a:endParaRPr sz="2800" dirty="0"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nline Notebook by Slidesgo">
  <a:themeElements>
    <a:clrScheme name="Simple Light">
      <a:dk1>
        <a:srgbClr val="1C4587"/>
      </a:dk1>
      <a:lt1>
        <a:srgbClr val="FFFFFF"/>
      </a:lt1>
      <a:dk2>
        <a:srgbClr val="000000"/>
      </a:dk2>
      <a:lt2>
        <a:srgbClr val="EEEEEE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FFFFFF"/>
      </a:accent5>
      <a:accent6>
        <a:srgbClr val="FFE599"/>
      </a:accent6>
      <a:hlink>
        <a:srgbClr val="1C45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yxvrgauy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879</Words>
  <Application>Microsoft Office PowerPoint</Application>
  <PresentationFormat>On-screen Show (16:9)</PresentationFormat>
  <Paragraphs>105</Paragraphs>
  <Slides>24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Arial</vt:lpstr>
      <vt:lpstr>SimSun</vt:lpstr>
      <vt:lpstr>Impact</vt:lpstr>
      <vt:lpstr>Muli</vt:lpstr>
      <vt:lpstr>Arial Unicode MS</vt:lpstr>
      <vt:lpstr>Times New Roman</vt:lpstr>
      <vt:lpstr>Microsoft Sans Serif</vt:lpstr>
      <vt:lpstr>Calibri</vt:lpstr>
      <vt:lpstr>Itim</vt:lpstr>
      <vt:lpstr>ITC Avant Garde Std Bk</vt:lpstr>
      <vt:lpstr>RoBOTO</vt:lpstr>
      <vt:lpstr>Courier New</vt:lpstr>
      <vt:lpstr>Verdana</vt:lpstr>
      <vt:lpstr>Calibri Light</vt:lpstr>
      <vt:lpstr>黑体</vt:lpstr>
      <vt:lpstr>Online Notebook by Slidesgo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Tiết 6_Bài 3:  Siêng năng, kiên trì</vt:lpstr>
      <vt:lpstr>NỘI DUNG</vt:lpstr>
      <vt:lpstr>I. KHỞI ĐỘNG</vt:lpstr>
      <vt:lpstr>PowerPoint Presentation</vt:lpstr>
      <vt:lpstr>PowerPoint Presentation</vt:lpstr>
      <vt:lpstr>Kiên trì</vt:lpstr>
      <vt:lpstr>II.  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KỂ THÊM NHỮNG HOẠT ĐỘNG  THỂ HIỆN SỰ SIÊNG NĂNG, KIÊN TRÌ TRONG HỌC TẬP, LAO ĐỘNG VÀ CUỘC SỐNG HÀNG NGÀY?</vt:lpstr>
      <vt:lpstr>Biểu hiện của siêng năng, kiên trì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6_Bài 3:  Siêng năng, kiên trì</dc:title>
  <dc:creator/>
  <cp:lastModifiedBy>PC</cp:lastModifiedBy>
  <cp:revision>37</cp:revision>
  <dcterms:created xsi:type="dcterms:W3CDTF">2021-10-06T16:16:53Z</dcterms:created>
  <dcterms:modified xsi:type="dcterms:W3CDTF">2021-10-11T03:05:46Z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1033-11.2.0.9739</vt:lpwstr>
  </property>
</Properties>
</file>