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20" r:id="rId3"/>
    <p:sldId id="322" r:id="rId4"/>
    <p:sldId id="323" r:id="rId5"/>
    <p:sldId id="319" r:id="rId6"/>
    <p:sldId id="325" r:id="rId7"/>
    <p:sldId id="327" r:id="rId8"/>
    <p:sldId id="285" r:id="rId9"/>
    <p:sldId id="329" r:id="rId10"/>
    <p:sldId id="332" r:id="rId11"/>
    <p:sldId id="331" r:id="rId12"/>
    <p:sldId id="333" r:id="rId13"/>
    <p:sldId id="335" r:id="rId14"/>
    <p:sldId id="337" r:id="rId15"/>
    <p:sldId id="288" r:id="rId16"/>
    <p:sldId id="340" r:id="rId17"/>
    <p:sldId id="342" r:id="rId18"/>
    <p:sldId id="345" r:id="rId19"/>
    <p:sldId id="349" r:id="rId20"/>
    <p:sldId id="351" r:id="rId21"/>
    <p:sldId id="355" r:id="rId22"/>
    <p:sldId id="354" r:id="rId23"/>
    <p:sldId id="366" r:id="rId24"/>
    <p:sldId id="356" r:id="rId25"/>
    <p:sldId id="360" r:id="rId26"/>
    <p:sldId id="361" r:id="rId27"/>
    <p:sldId id="363" r:id="rId28"/>
    <p:sldId id="365"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1D6766"/>
    <a:srgbClr val="59A1C6"/>
    <a:srgbClr val="136198"/>
    <a:srgbClr val="5DA156"/>
    <a:srgbClr val="EECF33"/>
    <a:srgbClr val="D5393C"/>
    <a:srgbClr val="F5BB7B"/>
    <a:srgbClr val="ECE54F"/>
    <a:srgbClr val="614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40" autoAdjust="0"/>
  </p:normalViewPr>
  <p:slideViewPr>
    <p:cSldViewPr>
      <p:cViewPr varScale="1">
        <p:scale>
          <a:sx n="115" d="100"/>
          <a:sy n="115" d="100"/>
        </p:scale>
        <p:origin x="702"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1EDC2-1A1D-4E1C-89A9-A393C7520ECE}" type="doc">
      <dgm:prSet loTypeId="urn:microsoft.com/office/officeart/2005/8/layout/hList6" loCatId="list" qsTypeId="urn:microsoft.com/office/officeart/2005/8/quickstyle/simple3" qsCatId="simple" csTypeId="urn:microsoft.com/office/officeart/2005/8/colors/accent2_5" csCatId="accent2" phldr="1"/>
      <dgm:spPr/>
      <dgm:t>
        <a:bodyPr/>
        <a:lstStyle/>
        <a:p>
          <a:endParaRPr lang="en-US"/>
        </a:p>
      </dgm:t>
    </dgm:pt>
    <dgm:pt modelId="{8EFBE6F2-461F-4C79-BE89-4A181E3C7E7A}">
      <dgm:prSet phldrT="[Text]" custT="1"/>
      <dgm:spPr/>
      <dgm:t>
        <a:bodyPr/>
        <a:lstStyle/>
        <a:p>
          <a:pPr algn="just"/>
          <a:r>
            <a:rPr lang="en-US" sz="2200" b="0" i="1" dirty="0" err="1" smtClean="0">
              <a:latin typeface="Times New Roman" pitchFamily="18" charset="0"/>
              <a:cs typeface="Times New Roman" pitchFamily="18" charset="0"/>
            </a:rPr>
            <a:t>Về</a:t>
          </a:r>
          <a:r>
            <a:rPr lang="en-US" sz="2200" b="0" i="1" dirty="0" smtClean="0">
              <a:latin typeface="Times New Roman" pitchFamily="18" charset="0"/>
              <a:cs typeface="Times New Roman" pitchFamily="18" charset="0"/>
            </a:rPr>
            <a:t> </a:t>
          </a:r>
          <a:r>
            <a:rPr lang="en-US" sz="2200" b="0" i="1" dirty="0" err="1" smtClean="0">
              <a:latin typeface="Times New Roman" pitchFamily="18" charset="0"/>
              <a:cs typeface="Times New Roman" pitchFamily="18" charset="0"/>
            </a:rPr>
            <a:t>kiến</a:t>
          </a:r>
          <a:r>
            <a:rPr lang="en-US" sz="2200" b="0" i="1" dirty="0" smtClean="0">
              <a:latin typeface="Times New Roman" pitchFamily="18" charset="0"/>
              <a:cs typeface="Times New Roman" pitchFamily="18" charset="0"/>
            </a:rPr>
            <a:t> </a:t>
          </a:r>
          <a:r>
            <a:rPr lang="en-US" sz="2200" b="0" i="1" dirty="0" err="1" smtClean="0">
              <a:latin typeface="Times New Roman" pitchFamily="18" charset="0"/>
              <a:cs typeface="Times New Roman" pitchFamily="18" charset="0"/>
            </a:rPr>
            <a:t>thức</a:t>
          </a:r>
          <a:endParaRPr lang="en-US" sz="2200" b="0" i="1" dirty="0">
            <a:latin typeface="Times New Roman" pitchFamily="18" charset="0"/>
            <a:cs typeface="Times New Roman" pitchFamily="18" charset="0"/>
          </a:endParaRPr>
        </a:p>
      </dgm:t>
    </dgm:pt>
    <dgm:pt modelId="{29AB408C-158A-406E-B98B-E3B786A8600A}" type="parTrans" cxnId="{E400B12D-A8AB-4591-8034-643D9D661753}">
      <dgm:prSet/>
      <dgm:spPr/>
      <dgm:t>
        <a:bodyPr/>
        <a:lstStyle/>
        <a:p>
          <a:endParaRPr lang="en-US"/>
        </a:p>
      </dgm:t>
    </dgm:pt>
    <dgm:pt modelId="{F9D12633-7FD7-4FFD-A3D5-9677882C51B7}" type="sibTrans" cxnId="{E400B12D-A8AB-4591-8034-643D9D661753}">
      <dgm:prSet/>
      <dgm:spPr/>
      <dgm:t>
        <a:bodyPr/>
        <a:lstStyle/>
        <a:p>
          <a:endParaRPr lang="en-US"/>
        </a:p>
      </dgm:t>
    </dgm:pt>
    <dgm:pt modelId="{A627BD93-008E-4E57-8705-BC0D8C9DB658}">
      <dgm:prSet phldrT="[Text]" custT="1"/>
      <dgm:spPr/>
      <dgm:t>
        <a:bodyPr/>
        <a:lstStyle/>
        <a:p>
          <a:pPr algn="just">
            <a:lnSpc>
              <a:spcPct val="90000"/>
            </a:lnSpc>
          </a:pPr>
          <a:r>
            <a:rPr lang="en-US" sz="2200" i="1" dirty="0" err="1" smtClean="0">
              <a:latin typeface="Times New Roman" pitchFamily="18" charset="0"/>
              <a:cs typeface="Times New Roman" pitchFamily="18" charset="0"/>
            </a:rPr>
            <a:t>Về</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kĩ</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năng</a:t>
          </a:r>
          <a:endParaRPr lang="en-US" sz="2200" i="1" dirty="0">
            <a:latin typeface="Times New Roman" pitchFamily="18" charset="0"/>
            <a:cs typeface="Times New Roman" pitchFamily="18" charset="0"/>
          </a:endParaRPr>
        </a:p>
      </dgm:t>
    </dgm:pt>
    <dgm:pt modelId="{A954C71B-B3E3-41E1-A157-28ECC9F32434}" type="parTrans" cxnId="{FC193DB7-B495-4BE7-8D54-5C6E9F2BD5D1}">
      <dgm:prSet/>
      <dgm:spPr/>
      <dgm:t>
        <a:bodyPr/>
        <a:lstStyle/>
        <a:p>
          <a:endParaRPr lang="en-US"/>
        </a:p>
      </dgm:t>
    </dgm:pt>
    <dgm:pt modelId="{7815CDBC-0972-48EC-A238-9E050668B3ED}" type="sibTrans" cxnId="{FC193DB7-B495-4BE7-8D54-5C6E9F2BD5D1}">
      <dgm:prSet/>
      <dgm:spPr/>
      <dgm:t>
        <a:bodyPr/>
        <a:lstStyle/>
        <a:p>
          <a:endParaRPr lang="en-US"/>
        </a:p>
      </dgm:t>
    </dgm:pt>
    <dgm:pt modelId="{A602302F-2149-447E-A566-11FE8E8319AB}">
      <dgm:prSet phldrT="[Text]" custT="1"/>
      <dgm:spPr/>
      <dgm:t>
        <a:bodyPr/>
        <a:lstStyle/>
        <a:p>
          <a:pPr algn="just">
            <a:lnSpc>
              <a:spcPct val="100000"/>
            </a:lnSpc>
          </a:pPr>
          <a:r>
            <a:rPr lang="vi-VN" sz="1800" dirty="0" smtClean="0">
              <a:effectLst/>
              <a:latin typeface="Times New Roman" pitchFamily="18" charset="0"/>
              <a:ea typeface="Calibri"/>
              <a:cs typeface="Times New Roman" pitchFamily="18" charset="0"/>
            </a:rPr>
            <a:t>Biết nhận xét đánh giá hành vi của bản thân và người khác theo yêu cầu của tính trung thực.</a:t>
          </a:r>
          <a:endParaRPr lang="en-US" sz="1800" dirty="0">
            <a:latin typeface="Times New Roman" pitchFamily="18" charset="0"/>
            <a:cs typeface="Times New Roman" pitchFamily="18" charset="0"/>
          </a:endParaRPr>
        </a:p>
      </dgm:t>
    </dgm:pt>
    <dgm:pt modelId="{AC50EE47-FAD2-4F6D-87F8-4545386F8922}" type="parTrans" cxnId="{DAAE006C-BF34-473E-8DF7-D4B48FCBFD9F}">
      <dgm:prSet/>
      <dgm:spPr/>
      <dgm:t>
        <a:bodyPr/>
        <a:lstStyle/>
        <a:p>
          <a:endParaRPr lang="en-US"/>
        </a:p>
      </dgm:t>
    </dgm:pt>
    <dgm:pt modelId="{979947F0-763D-44D8-8D31-651A1104EA99}" type="sibTrans" cxnId="{DAAE006C-BF34-473E-8DF7-D4B48FCBFD9F}">
      <dgm:prSet/>
      <dgm:spPr/>
      <dgm:t>
        <a:bodyPr/>
        <a:lstStyle/>
        <a:p>
          <a:endParaRPr lang="en-US"/>
        </a:p>
      </dgm:t>
    </dgm:pt>
    <dgm:pt modelId="{2057EFE0-C544-4FBA-994B-F70AE2245571}">
      <dgm:prSet phldrT="[Text]" custT="1"/>
      <dgm:spPr/>
      <dgm:t>
        <a:bodyPr/>
        <a:lstStyle/>
        <a:p>
          <a:pPr algn="just">
            <a:lnSpc>
              <a:spcPct val="90000"/>
            </a:lnSpc>
          </a:pPr>
          <a:r>
            <a:rPr lang="en-US" sz="2200" i="1" dirty="0" err="1" smtClean="0">
              <a:latin typeface="Times New Roman" pitchFamily="18" charset="0"/>
              <a:cs typeface="Times New Roman" pitchFamily="18" charset="0"/>
            </a:rPr>
            <a:t>Về</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thái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độ</a:t>
          </a:r>
          <a:endParaRPr lang="en-US" sz="2200" i="1" dirty="0">
            <a:latin typeface="Times New Roman" pitchFamily="18" charset="0"/>
            <a:cs typeface="Times New Roman" pitchFamily="18" charset="0"/>
          </a:endParaRPr>
        </a:p>
      </dgm:t>
    </dgm:pt>
    <dgm:pt modelId="{4384B1A4-E8E8-49F4-9AEE-4EAC7AFE30D1}" type="parTrans" cxnId="{9A4F0E9A-9C71-4B65-BC27-6BE472F16711}">
      <dgm:prSet/>
      <dgm:spPr/>
      <dgm:t>
        <a:bodyPr/>
        <a:lstStyle/>
        <a:p>
          <a:endParaRPr lang="en-US"/>
        </a:p>
      </dgm:t>
    </dgm:pt>
    <dgm:pt modelId="{C9B626F3-E9FC-423B-8ED5-1F9CE813C718}" type="sibTrans" cxnId="{9A4F0E9A-9C71-4B65-BC27-6BE472F16711}">
      <dgm:prSet/>
      <dgm:spPr/>
      <dgm:t>
        <a:bodyPr/>
        <a:lstStyle/>
        <a:p>
          <a:endParaRPr lang="en-US"/>
        </a:p>
      </dgm:t>
    </dgm:pt>
    <dgm:pt modelId="{05E52145-FD7E-47FE-BF28-F72B60F61315}">
      <dgm:prSet phldrT="[Text]" custT="1"/>
      <dgm:spPr/>
      <dgm:t>
        <a:bodyPr/>
        <a:lstStyle/>
        <a:p>
          <a:pPr algn="just">
            <a:lnSpc>
              <a:spcPct val="100000"/>
            </a:lnSpc>
          </a:pPr>
          <a:r>
            <a:rPr lang="vi-VN" sz="1800" dirty="0" smtClean="0">
              <a:effectLst/>
              <a:latin typeface="Times New Roman" pitchFamily="18" charset="0"/>
              <a:ea typeface="Calibri"/>
              <a:cs typeface="Times New Roman" pitchFamily="18" charset="0"/>
            </a:rPr>
            <a:t>Quý trọng và ủng hộ những việc làm thẳng thắn trung thực, phản đối những hành vi thiếu trung thực trong học tập, và trong cuộc sống.</a:t>
          </a:r>
          <a:endParaRPr lang="en-US" sz="1800" dirty="0">
            <a:latin typeface="Times New Roman" pitchFamily="18" charset="0"/>
            <a:cs typeface="Times New Roman" pitchFamily="18" charset="0"/>
          </a:endParaRPr>
        </a:p>
      </dgm:t>
    </dgm:pt>
    <dgm:pt modelId="{7F31B0A3-C6A5-488D-86FB-4B460BE344AB}" type="parTrans" cxnId="{55492FE2-6441-4DD3-BE61-98A1CDEC6F5B}">
      <dgm:prSet/>
      <dgm:spPr/>
      <dgm:t>
        <a:bodyPr/>
        <a:lstStyle/>
        <a:p>
          <a:endParaRPr lang="en-US"/>
        </a:p>
      </dgm:t>
    </dgm:pt>
    <dgm:pt modelId="{7BB39CA4-7F0B-4BAC-9F8E-40391A7B8398}" type="sibTrans" cxnId="{55492FE2-6441-4DD3-BE61-98A1CDEC6F5B}">
      <dgm:prSet/>
      <dgm:spPr/>
      <dgm:t>
        <a:bodyPr/>
        <a:lstStyle/>
        <a:p>
          <a:endParaRPr lang="en-US"/>
        </a:p>
      </dgm:t>
    </dgm:pt>
    <dgm:pt modelId="{76AF4BC5-201B-4883-B7E6-70585F1E0A47}">
      <dgm:prSet custT="1"/>
      <dgm:spPr/>
      <dgm:t>
        <a:bodyPr/>
        <a:lstStyle/>
        <a:p>
          <a:pPr algn="just"/>
          <a:r>
            <a:rPr lang="nl-NL" sz="1800" dirty="0" smtClean="0">
              <a:solidFill>
                <a:schemeClr val="tx1"/>
              </a:solidFill>
              <a:effectLst/>
              <a:latin typeface="Times New Roman" pitchFamily="18" charset="0"/>
              <a:ea typeface="Calibri"/>
              <a:cs typeface="Times New Roman" pitchFamily="18" charset="0"/>
            </a:rPr>
            <a:t>Nêu được một số biểu hiện của tính trung thực.</a:t>
          </a:r>
          <a:endParaRPr lang="en-US" sz="1800" dirty="0">
            <a:solidFill>
              <a:schemeClr val="tx1"/>
            </a:solidFill>
            <a:effectLst/>
            <a:latin typeface="Times New Roman" pitchFamily="18" charset="0"/>
            <a:ea typeface="Calibri"/>
            <a:cs typeface="Times New Roman" pitchFamily="18" charset="0"/>
          </a:endParaRPr>
        </a:p>
      </dgm:t>
    </dgm:pt>
    <dgm:pt modelId="{9771487D-17BE-4DC5-9631-AB3C982B7C91}" type="parTrans" cxnId="{956194C9-7B1B-4B21-9668-37C55F6FDC5D}">
      <dgm:prSet/>
      <dgm:spPr/>
      <dgm:t>
        <a:bodyPr/>
        <a:lstStyle/>
        <a:p>
          <a:endParaRPr lang="en-US"/>
        </a:p>
      </dgm:t>
    </dgm:pt>
    <dgm:pt modelId="{578D607D-0BDA-4B81-9C32-749A7F5DFBED}" type="sibTrans" cxnId="{956194C9-7B1B-4B21-9668-37C55F6FDC5D}">
      <dgm:prSet/>
      <dgm:spPr/>
      <dgm:t>
        <a:bodyPr/>
        <a:lstStyle/>
        <a:p>
          <a:endParaRPr lang="en-US"/>
        </a:p>
      </dgm:t>
    </dgm:pt>
    <dgm:pt modelId="{7E126BE4-BDE6-43CA-A806-CF3CCE63E185}">
      <dgm:prSet custT="1"/>
      <dgm:spPr/>
      <dgm:t>
        <a:bodyPr/>
        <a:lstStyle/>
        <a:p>
          <a:pPr algn="just"/>
          <a:r>
            <a:rPr lang="nl-NL" sz="1800" dirty="0" smtClean="0">
              <a:solidFill>
                <a:schemeClr val="tx1"/>
              </a:solidFill>
              <a:effectLst/>
              <a:latin typeface="Times New Roman" pitchFamily="18" charset="0"/>
              <a:ea typeface="Calibri"/>
              <a:cs typeface="Times New Roman" pitchFamily="18" charset="0"/>
            </a:rPr>
            <a:t>Hiểu được ý nghĩa của sống trung thực.</a:t>
          </a:r>
          <a:endParaRPr lang="en-US" sz="1800" dirty="0">
            <a:solidFill>
              <a:schemeClr val="tx1"/>
            </a:solidFill>
            <a:effectLst/>
            <a:latin typeface="Times New Roman" pitchFamily="18" charset="0"/>
            <a:ea typeface="Calibri"/>
            <a:cs typeface="Times New Roman" pitchFamily="18" charset="0"/>
          </a:endParaRPr>
        </a:p>
      </dgm:t>
    </dgm:pt>
    <dgm:pt modelId="{E197EF3E-F4D4-41B6-9DAB-05CC2DFCE3EB}" type="parTrans" cxnId="{9EFB849B-3A7D-48CE-B3FA-DD459F7107B1}">
      <dgm:prSet/>
      <dgm:spPr/>
      <dgm:t>
        <a:bodyPr/>
        <a:lstStyle/>
        <a:p>
          <a:endParaRPr lang="en-US"/>
        </a:p>
      </dgm:t>
    </dgm:pt>
    <dgm:pt modelId="{E15AE492-DC35-4D76-A277-CBC601330D11}" type="sibTrans" cxnId="{9EFB849B-3A7D-48CE-B3FA-DD459F7107B1}">
      <dgm:prSet/>
      <dgm:spPr/>
      <dgm:t>
        <a:bodyPr/>
        <a:lstStyle/>
        <a:p>
          <a:endParaRPr lang="en-US"/>
        </a:p>
      </dgm:t>
    </dgm:pt>
    <dgm:pt modelId="{AA57A6CB-ED5D-457D-BEE6-9D916CC00796}">
      <dgm:prSet phldrT="[Text]" custT="1"/>
      <dgm:spPr/>
      <dgm:t>
        <a:bodyPr/>
        <a:lstStyle/>
        <a:p>
          <a:pPr algn="just"/>
          <a:r>
            <a:rPr lang="nl-NL" sz="1800" dirty="0" smtClean="0">
              <a:solidFill>
                <a:schemeClr val="tx1"/>
              </a:solidFill>
              <a:effectLst/>
              <a:latin typeface="Times New Roman" pitchFamily="18" charset="0"/>
              <a:ea typeface="Calibri"/>
              <a:cs typeface="Times New Roman" pitchFamily="18" charset="0"/>
            </a:rPr>
            <a:t>Hiểu được thế nào là trung thực.</a:t>
          </a:r>
          <a:endParaRPr lang="en-US" sz="1800" dirty="0">
            <a:solidFill>
              <a:schemeClr val="tx1"/>
            </a:solidFill>
            <a:latin typeface="Times New Roman" pitchFamily="18" charset="0"/>
            <a:cs typeface="Times New Roman" pitchFamily="18" charset="0"/>
          </a:endParaRPr>
        </a:p>
      </dgm:t>
    </dgm:pt>
    <dgm:pt modelId="{0022BF42-EAF9-4C48-9B16-D1CC157F21F8}" type="sibTrans" cxnId="{1A3E611A-3C31-4C3E-827A-E2DCF211E85A}">
      <dgm:prSet/>
      <dgm:spPr/>
      <dgm:t>
        <a:bodyPr/>
        <a:lstStyle/>
        <a:p>
          <a:endParaRPr lang="en-US"/>
        </a:p>
      </dgm:t>
    </dgm:pt>
    <dgm:pt modelId="{C1A7C02B-6FC2-42DB-A67E-9DBC1CA940BE}" type="parTrans" cxnId="{1A3E611A-3C31-4C3E-827A-E2DCF211E85A}">
      <dgm:prSet/>
      <dgm:spPr/>
      <dgm:t>
        <a:bodyPr/>
        <a:lstStyle/>
        <a:p>
          <a:endParaRPr lang="en-US"/>
        </a:p>
      </dgm:t>
    </dgm:pt>
    <dgm:pt modelId="{BC433C18-1D97-4E4B-8ED4-775B41E1BC46}">
      <dgm:prSet custT="1"/>
      <dgm:spPr/>
      <dgm:t>
        <a:bodyPr/>
        <a:lstStyle/>
        <a:p>
          <a:pPr algn="just">
            <a:lnSpc>
              <a:spcPct val="100000"/>
            </a:lnSpc>
          </a:pPr>
          <a:r>
            <a:rPr lang="vi-VN" sz="1800" dirty="0" smtClean="0">
              <a:effectLst/>
              <a:latin typeface="Times New Roman" pitchFamily="18" charset="0"/>
              <a:ea typeface="Calibri"/>
              <a:cs typeface="Times New Roman" pitchFamily="18" charset="0"/>
            </a:rPr>
            <a:t>Trung thực trong học tập và những công việc làm hàng ngà</a:t>
          </a:r>
          <a:r>
            <a:rPr lang="en-US" sz="1800" dirty="0" smtClean="0">
              <a:effectLst/>
              <a:latin typeface="Times New Roman" pitchFamily="18" charset="0"/>
              <a:ea typeface="Calibri"/>
              <a:cs typeface="Times New Roman" pitchFamily="18" charset="0"/>
            </a:rPr>
            <a:t>y.</a:t>
          </a:r>
          <a:endParaRPr lang="en-US" sz="4000" dirty="0">
            <a:effectLst/>
            <a:latin typeface="Times New Roman" pitchFamily="18" charset="0"/>
            <a:ea typeface="Calibri"/>
            <a:cs typeface="Times New Roman" pitchFamily="18" charset="0"/>
          </a:endParaRPr>
        </a:p>
      </dgm:t>
    </dgm:pt>
    <dgm:pt modelId="{4C78D5F6-BD4B-4952-9A4B-29BE1B763215}" type="parTrans" cxnId="{D4D167DA-E2D6-4741-9B48-D8B2794BEBAC}">
      <dgm:prSet/>
      <dgm:spPr/>
      <dgm:t>
        <a:bodyPr/>
        <a:lstStyle/>
        <a:p>
          <a:endParaRPr lang="en-US"/>
        </a:p>
      </dgm:t>
    </dgm:pt>
    <dgm:pt modelId="{31496663-1B18-4C8A-860A-6668787DE18A}" type="sibTrans" cxnId="{D4D167DA-E2D6-4741-9B48-D8B2794BEBAC}">
      <dgm:prSet/>
      <dgm:spPr/>
      <dgm:t>
        <a:bodyPr/>
        <a:lstStyle/>
        <a:p>
          <a:endParaRPr lang="en-US"/>
        </a:p>
      </dgm:t>
    </dgm:pt>
    <dgm:pt modelId="{F11E5088-DB79-47E6-9949-14FB90D3F963}" type="pres">
      <dgm:prSet presAssocID="{1B31EDC2-1A1D-4E1C-89A9-A393C7520ECE}" presName="Name0" presStyleCnt="0">
        <dgm:presLayoutVars>
          <dgm:dir/>
          <dgm:resizeHandles val="exact"/>
        </dgm:presLayoutVars>
      </dgm:prSet>
      <dgm:spPr/>
      <dgm:t>
        <a:bodyPr/>
        <a:lstStyle/>
        <a:p>
          <a:endParaRPr lang="en-US"/>
        </a:p>
      </dgm:t>
    </dgm:pt>
    <dgm:pt modelId="{794EC080-0EAF-4C1D-A00E-B902705361FB}" type="pres">
      <dgm:prSet presAssocID="{8EFBE6F2-461F-4C79-BE89-4A181E3C7E7A}" presName="node" presStyleLbl="node1" presStyleIdx="0" presStyleCnt="3" custAng="0" custLinFactX="-38433" custLinFactNeighborX="-100000" custLinFactNeighborY="-143">
        <dgm:presLayoutVars>
          <dgm:bulletEnabled val="1"/>
        </dgm:presLayoutVars>
      </dgm:prSet>
      <dgm:spPr/>
      <dgm:t>
        <a:bodyPr/>
        <a:lstStyle/>
        <a:p>
          <a:endParaRPr lang="en-US"/>
        </a:p>
      </dgm:t>
    </dgm:pt>
    <dgm:pt modelId="{0C0A043C-C406-4746-AF82-682243A6D14E}" type="pres">
      <dgm:prSet presAssocID="{F9D12633-7FD7-4FFD-A3D5-9677882C51B7}" presName="sibTrans" presStyleCnt="0"/>
      <dgm:spPr/>
      <dgm:t>
        <a:bodyPr/>
        <a:lstStyle/>
        <a:p>
          <a:endParaRPr lang="en-US"/>
        </a:p>
      </dgm:t>
    </dgm:pt>
    <dgm:pt modelId="{14D5528E-EEA8-4079-B8E7-6D2E0770287C}" type="pres">
      <dgm:prSet presAssocID="{A627BD93-008E-4E57-8705-BC0D8C9DB658}" presName="node" presStyleLbl="node1" presStyleIdx="1" presStyleCnt="3">
        <dgm:presLayoutVars>
          <dgm:bulletEnabled val="1"/>
        </dgm:presLayoutVars>
      </dgm:prSet>
      <dgm:spPr/>
      <dgm:t>
        <a:bodyPr/>
        <a:lstStyle/>
        <a:p>
          <a:endParaRPr lang="en-US"/>
        </a:p>
      </dgm:t>
    </dgm:pt>
    <dgm:pt modelId="{5C14B546-90E3-4758-807C-C9FC3CDF328B}" type="pres">
      <dgm:prSet presAssocID="{7815CDBC-0972-48EC-A238-9E050668B3ED}" presName="sibTrans" presStyleCnt="0"/>
      <dgm:spPr/>
      <dgm:t>
        <a:bodyPr/>
        <a:lstStyle/>
        <a:p>
          <a:endParaRPr lang="en-US"/>
        </a:p>
      </dgm:t>
    </dgm:pt>
    <dgm:pt modelId="{845BFA93-A947-4CCB-BC07-62C2F3BCC1AE}" type="pres">
      <dgm:prSet presAssocID="{2057EFE0-C544-4FBA-994B-F70AE2245571}" presName="node" presStyleLbl="node1" presStyleIdx="2" presStyleCnt="3">
        <dgm:presLayoutVars>
          <dgm:bulletEnabled val="1"/>
        </dgm:presLayoutVars>
      </dgm:prSet>
      <dgm:spPr/>
      <dgm:t>
        <a:bodyPr/>
        <a:lstStyle/>
        <a:p>
          <a:endParaRPr lang="en-US"/>
        </a:p>
      </dgm:t>
    </dgm:pt>
  </dgm:ptLst>
  <dgm:cxnLst>
    <dgm:cxn modelId="{1A3E611A-3C31-4C3E-827A-E2DCF211E85A}" srcId="{8EFBE6F2-461F-4C79-BE89-4A181E3C7E7A}" destId="{AA57A6CB-ED5D-457D-BEE6-9D916CC00796}" srcOrd="0" destOrd="0" parTransId="{C1A7C02B-6FC2-42DB-A67E-9DBC1CA940BE}" sibTransId="{0022BF42-EAF9-4C48-9B16-D1CC157F21F8}"/>
    <dgm:cxn modelId="{55492FE2-6441-4DD3-BE61-98A1CDEC6F5B}" srcId="{2057EFE0-C544-4FBA-994B-F70AE2245571}" destId="{05E52145-FD7E-47FE-BF28-F72B60F61315}" srcOrd="0" destOrd="0" parTransId="{7F31B0A3-C6A5-488D-86FB-4B460BE344AB}" sibTransId="{7BB39CA4-7F0B-4BAC-9F8E-40391A7B8398}"/>
    <dgm:cxn modelId="{956194C9-7B1B-4B21-9668-37C55F6FDC5D}" srcId="{8EFBE6F2-461F-4C79-BE89-4A181E3C7E7A}" destId="{76AF4BC5-201B-4883-B7E6-70585F1E0A47}" srcOrd="1" destOrd="0" parTransId="{9771487D-17BE-4DC5-9631-AB3C982B7C91}" sibTransId="{578D607D-0BDA-4B81-9C32-749A7F5DFBED}"/>
    <dgm:cxn modelId="{AF8289FF-0976-4262-8B03-235D9EDA8676}" type="presOf" srcId="{8EFBE6F2-461F-4C79-BE89-4A181E3C7E7A}" destId="{794EC080-0EAF-4C1D-A00E-B902705361FB}" srcOrd="0" destOrd="0" presId="urn:microsoft.com/office/officeart/2005/8/layout/hList6"/>
    <dgm:cxn modelId="{4F6DCC32-5C1E-4347-8B95-D27D8CC2EE25}" type="presOf" srcId="{05E52145-FD7E-47FE-BF28-F72B60F61315}" destId="{845BFA93-A947-4CCB-BC07-62C2F3BCC1AE}" srcOrd="0" destOrd="1" presId="urn:microsoft.com/office/officeart/2005/8/layout/hList6"/>
    <dgm:cxn modelId="{DAAE006C-BF34-473E-8DF7-D4B48FCBFD9F}" srcId="{A627BD93-008E-4E57-8705-BC0D8C9DB658}" destId="{A602302F-2149-447E-A566-11FE8E8319AB}" srcOrd="0" destOrd="0" parTransId="{AC50EE47-FAD2-4F6D-87F8-4545386F8922}" sibTransId="{979947F0-763D-44D8-8D31-651A1104EA99}"/>
    <dgm:cxn modelId="{0D53236B-4FC2-4FE8-BB53-FF5E6A8F0E9A}" type="presOf" srcId="{2057EFE0-C544-4FBA-994B-F70AE2245571}" destId="{845BFA93-A947-4CCB-BC07-62C2F3BCC1AE}" srcOrd="0" destOrd="0" presId="urn:microsoft.com/office/officeart/2005/8/layout/hList6"/>
    <dgm:cxn modelId="{D4D167DA-E2D6-4741-9B48-D8B2794BEBAC}" srcId="{A627BD93-008E-4E57-8705-BC0D8C9DB658}" destId="{BC433C18-1D97-4E4B-8ED4-775B41E1BC46}" srcOrd="1" destOrd="0" parTransId="{4C78D5F6-BD4B-4952-9A4B-29BE1B763215}" sibTransId="{31496663-1B18-4C8A-860A-6668787DE18A}"/>
    <dgm:cxn modelId="{E2825638-C939-43D4-9B4A-418492DD34BD}" type="presOf" srcId="{BC433C18-1D97-4E4B-8ED4-775B41E1BC46}" destId="{14D5528E-EEA8-4079-B8E7-6D2E0770287C}" srcOrd="0" destOrd="2" presId="urn:microsoft.com/office/officeart/2005/8/layout/hList6"/>
    <dgm:cxn modelId="{E400B12D-A8AB-4591-8034-643D9D661753}" srcId="{1B31EDC2-1A1D-4E1C-89A9-A393C7520ECE}" destId="{8EFBE6F2-461F-4C79-BE89-4A181E3C7E7A}" srcOrd="0" destOrd="0" parTransId="{29AB408C-158A-406E-B98B-E3B786A8600A}" sibTransId="{F9D12633-7FD7-4FFD-A3D5-9677882C51B7}"/>
    <dgm:cxn modelId="{9EFB849B-3A7D-48CE-B3FA-DD459F7107B1}" srcId="{8EFBE6F2-461F-4C79-BE89-4A181E3C7E7A}" destId="{7E126BE4-BDE6-43CA-A806-CF3CCE63E185}" srcOrd="2" destOrd="0" parTransId="{E197EF3E-F4D4-41B6-9DAB-05CC2DFCE3EB}" sibTransId="{E15AE492-DC35-4D76-A277-CBC601330D11}"/>
    <dgm:cxn modelId="{F17B36ED-8420-4029-A8B0-C1AD715998B0}" type="presOf" srcId="{1B31EDC2-1A1D-4E1C-89A9-A393C7520ECE}" destId="{F11E5088-DB79-47E6-9949-14FB90D3F963}" srcOrd="0" destOrd="0" presId="urn:microsoft.com/office/officeart/2005/8/layout/hList6"/>
    <dgm:cxn modelId="{6E6DEF02-6760-466F-9478-AC222576BB8A}" type="presOf" srcId="{76AF4BC5-201B-4883-B7E6-70585F1E0A47}" destId="{794EC080-0EAF-4C1D-A00E-B902705361FB}" srcOrd="0" destOrd="2" presId="urn:microsoft.com/office/officeart/2005/8/layout/hList6"/>
    <dgm:cxn modelId="{76F04C77-0EE6-4012-AB95-9F8A56F34EAF}" type="presOf" srcId="{AA57A6CB-ED5D-457D-BEE6-9D916CC00796}" destId="{794EC080-0EAF-4C1D-A00E-B902705361FB}" srcOrd="0" destOrd="1" presId="urn:microsoft.com/office/officeart/2005/8/layout/hList6"/>
    <dgm:cxn modelId="{9A4F0E9A-9C71-4B65-BC27-6BE472F16711}" srcId="{1B31EDC2-1A1D-4E1C-89A9-A393C7520ECE}" destId="{2057EFE0-C544-4FBA-994B-F70AE2245571}" srcOrd="2" destOrd="0" parTransId="{4384B1A4-E8E8-49F4-9AEE-4EAC7AFE30D1}" sibTransId="{C9B626F3-E9FC-423B-8ED5-1F9CE813C718}"/>
    <dgm:cxn modelId="{FC193DB7-B495-4BE7-8D54-5C6E9F2BD5D1}" srcId="{1B31EDC2-1A1D-4E1C-89A9-A393C7520ECE}" destId="{A627BD93-008E-4E57-8705-BC0D8C9DB658}" srcOrd="1" destOrd="0" parTransId="{A954C71B-B3E3-41E1-A157-28ECC9F32434}" sibTransId="{7815CDBC-0972-48EC-A238-9E050668B3ED}"/>
    <dgm:cxn modelId="{F388C396-63BB-4B01-B35B-4465F18159A1}" type="presOf" srcId="{A627BD93-008E-4E57-8705-BC0D8C9DB658}" destId="{14D5528E-EEA8-4079-B8E7-6D2E0770287C}" srcOrd="0" destOrd="0" presId="urn:microsoft.com/office/officeart/2005/8/layout/hList6"/>
    <dgm:cxn modelId="{DEDE0AD7-B1D8-46CA-BC23-CFE1F0BD6BCE}" type="presOf" srcId="{7E126BE4-BDE6-43CA-A806-CF3CCE63E185}" destId="{794EC080-0EAF-4C1D-A00E-B902705361FB}" srcOrd="0" destOrd="3" presId="urn:microsoft.com/office/officeart/2005/8/layout/hList6"/>
    <dgm:cxn modelId="{9DC91133-6A59-4B71-8D64-1EF6D825B7E0}" type="presOf" srcId="{A602302F-2149-447E-A566-11FE8E8319AB}" destId="{14D5528E-EEA8-4079-B8E7-6D2E0770287C}" srcOrd="0" destOrd="1" presId="urn:microsoft.com/office/officeart/2005/8/layout/hList6"/>
    <dgm:cxn modelId="{15E9A356-F341-451F-BA8E-3C174A9C207D}" type="presParOf" srcId="{F11E5088-DB79-47E6-9949-14FB90D3F963}" destId="{794EC080-0EAF-4C1D-A00E-B902705361FB}" srcOrd="0" destOrd="0" presId="urn:microsoft.com/office/officeart/2005/8/layout/hList6"/>
    <dgm:cxn modelId="{CE27CF4A-AC2E-4A9C-8A1B-CD09E0AD81B3}" type="presParOf" srcId="{F11E5088-DB79-47E6-9949-14FB90D3F963}" destId="{0C0A043C-C406-4746-AF82-682243A6D14E}" srcOrd="1" destOrd="0" presId="urn:microsoft.com/office/officeart/2005/8/layout/hList6"/>
    <dgm:cxn modelId="{D2B94D8D-DA2A-45CA-A8BC-C0B184FEA2AD}" type="presParOf" srcId="{F11E5088-DB79-47E6-9949-14FB90D3F963}" destId="{14D5528E-EEA8-4079-B8E7-6D2E0770287C}" srcOrd="2" destOrd="0" presId="urn:microsoft.com/office/officeart/2005/8/layout/hList6"/>
    <dgm:cxn modelId="{84590AE9-8008-4149-B91F-5A4394A4E646}" type="presParOf" srcId="{F11E5088-DB79-47E6-9949-14FB90D3F963}" destId="{5C14B546-90E3-4758-807C-C9FC3CDF328B}" srcOrd="3" destOrd="0" presId="urn:microsoft.com/office/officeart/2005/8/layout/hList6"/>
    <dgm:cxn modelId="{B65AB815-6D90-4D1B-851C-284194370D4F}" type="presParOf" srcId="{F11E5088-DB79-47E6-9949-14FB90D3F963}" destId="{845BFA93-A947-4CCB-BC07-62C2F3BCC1AE}"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EC080-0EAF-4C1D-A00E-B902705361FB}">
      <dsp:nvSpPr>
        <dsp:cNvPr id="0" name=""/>
        <dsp:cNvSpPr/>
      </dsp:nvSpPr>
      <dsp:spPr>
        <a:xfrm rot="16200000">
          <a:off x="-610046" y="610046"/>
          <a:ext cx="3638550" cy="2418457"/>
        </a:xfrm>
        <a:prstGeom prst="flowChartManualOperati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39700" bIns="0" numCol="1" spcCol="1270" anchor="t" anchorCtr="0">
          <a:noAutofit/>
        </a:bodyPr>
        <a:lstStyle/>
        <a:p>
          <a:pPr lvl="0" algn="just" defTabSz="977900">
            <a:lnSpc>
              <a:spcPct val="90000"/>
            </a:lnSpc>
            <a:spcBef>
              <a:spcPct val="0"/>
            </a:spcBef>
            <a:spcAft>
              <a:spcPct val="35000"/>
            </a:spcAft>
          </a:pPr>
          <a:r>
            <a:rPr lang="en-US" sz="2200" b="0" i="1" kern="1200" dirty="0" err="1" smtClean="0">
              <a:latin typeface="Times New Roman" pitchFamily="18" charset="0"/>
              <a:cs typeface="Times New Roman" pitchFamily="18" charset="0"/>
            </a:rPr>
            <a:t>Về</a:t>
          </a:r>
          <a:r>
            <a:rPr lang="en-US" sz="2200" b="0" i="1" kern="1200" dirty="0" smtClean="0">
              <a:latin typeface="Times New Roman" pitchFamily="18" charset="0"/>
              <a:cs typeface="Times New Roman" pitchFamily="18" charset="0"/>
            </a:rPr>
            <a:t> </a:t>
          </a:r>
          <a:r>
            <a:rPr lang="en-US" sz="2200" b="0" i="1" kern="1200" dirty="0" err="1" smtClean="0">
              <a:latin typeface="Times New Roman" pitchFamily="18" charset="0"/>
              <a:cs typeface="Times New Roman" pitchFamily="18" charset="0"/>
            </a:rPr>
            <a:t>kiến</a:t>
          </a:r>
          <a:r>
            <a:rPr lang="en-US" sz="2200" b="0" i="1" kern="1200" dirty="0" smtClean="0">
              <a:latin typeface="Times New Roman" pitchFamily="18" charset="0"/>
              <a:cs typeface="Times New Roman" pitchFamily="18" charset="0"/>
            </a:rPr>
            <a:t> </a:t>
          </a:r>
          <a:r>
            <a:rPr lang="en-US" sz="2200" b="0" i="1" kern="1200" dirty="0" err="1" smtClean="0">
              <a:latin typeface="Times New Roman" pitchFamily="18" charset="0"/>
              <a:cs typeface="Times New Roman" pitchFamily="18" charset="0"/>
            </a:rPr>
            <a:t>thức</a:t>
          </a:r>
          <a:endParaRPr lang="en-US" sz="2200" b="0" i="1" kern="1200" dirty="0">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r>
            <a:rPr lang="nl-NL" sz="1800" kern="1200" dirty="0" smtClean="0">
              <a:solidFill>
                <a:schemeClr val="tx1"/>
              </a:solidFill>
              <a:effectLst/>
              <a:latin typeface="Times New Roman" pitchFamily="18" charset="0"/>
              <a:ea typeface="Calibri"/>
              <a:cs typeface="Times New Roman" pitchFamily="18" charset="0"/>
            </a:rPr>
            <a:t>Hiểu được thế nào là trung thực.</a:t>
          </a:r>
          <a:endParaRPr lang="en-US" sz="1800" kern="1200" dirty="0">
            <a:solidFill>
              <a:schemeClr val="tx1"/>
            </a:solidFill>
            <a:latin typeface="Times New Roman" pitchFamily="18" charset="0"/>
            <a:cs typeface="Times New Roman" pitchFamily="18" charset="0"/>
          </a:endParaRPr>
        </a:p>
        <a:p>
          <a:pPr marL="171450" lvl="1" indent="-171450" algn="just" defTabSz="800100">
            <a:lnSpc>
              <a:spcPct val="90000"/>
            </a:lnSpc>
            <a:spcBef>
              <a:spcPct val="0"/>
            </a:spcBef>
            <a:spcAft>
              <a:spcPct val="15000"/>
            </a:spcAft>
            <a:buChar char="••"/>
          </a:pPr>
          <a:r>
            <a:rPr lang="nl-NL" sz="1800" kern="1200" dirty="0" smtClean="0">
              <a:solidFill>
                <a:schemeClr val="tx1"/>
              </a:solidFill>
              <a:effectLst/>
              <a:latin typeface="Times New Roman" pitchFamily="18" charset="0"/>
              <a:ea typeface="Calibri"/>
              <a:cs typeface="Times New Roman" pitchFamily="18" charset="0"/>
            </a:rPr>
            <a:t>Nêu được một số biểu hiện của tính trung thực.</a:t>
          </a:r>
          <a:endParaRPr lang="en-US" sz="1800" kern="1200" dirty="0">
            <a:solidFill>
              <a:schemeClr val="tx1"/>
            </a:solidFill>
            <a:effectLst/>
            <a:latin typeface="Times New Roman" pitchFamily="18" charset="0"/>
            <a:ea typeface="Calibri"/>
            <a:cs typeface="Times New Roman" pitchFamily="18" charset="0"/>
          </a:endParaRPr>
        </a:p>
        <a:p>
          <a:pPr marL="171450" lvl="1" indent="-171450" algn="just" defTabSz="800100">
            <a:lnSpc>
              <a:spcPct val="90000"/>
            </a:lnSpc>
            <a:spcBef>
              <a:spcPct val="0"/>
            </a:spcBef>
            <a:spcAft>
              <a:spcPct val="15000"/>
            </a:spcAft>
            <a:buChar char="••"/>
          </a:pPr>
          <a:r>
            <a:rPr lang="nl-NL" sz="1800" kern="1200" dirty="0" smtClean="0">
              <a:solidFill>
                <a:schemeClr val="tx1"/>
              </a:solidFill>
              <a:effectLst/>
              <a:latin typeface="Times New Roman" pitchFamily="18" charset="0"/>
              <a:ea typeface="Calibri"/>
              <a:cs typeface="Times New Roman" pitchFamily="18" charset="0"/>
            </a:rPr>
            <a:t>Hiểu được ý nghĩa của sống trung thực.</a:t>
          </a:r>
          <a:endParaRPr lang="en-US" sz="1800" kern="1200" dirty="0">
            <a:solidFill>
              <a:schemeClr val="tx1"/>
            </a:solidFill>
            <a:effectLst/>
            <a:latin typeface="Times New Roman" pitchFamily="18" charset="0"/>
            <a:ea typeface="Calibri"/>
            <a:cs typeface="Times New Roman" pitchFamily="18" charset="0"/>
          </a:endParaRPr>
        </a:p>
      </dsp:txBody>
      <dsp:txXfrm rot="5400000">
        <a:off x="1" y="727709"/>
        <a:ext cx="2418457" cy="2183130"/>
      </dsp:txXfrm>
    </dsp:sp>
    <dsp:sp modelId="{14D5528E-EEA8-4079-B8E7-6D2E0770287C}">
      <dsp:nvSpPr>
        <dsp:cNvPr id="0" name=""/>
        <dsp:cNvSpPr/>
      </dsp:nvSpPr>
      <dsp:spPr>
        <a:xfrm rot="16200000">
          <a:off x="1990724" y="610046"/>
          <a:ext cx="3638550" cy="2418457"/>
        </a:xfrm>
        <a:prstGeom prst="flowChartManualOperation">
          <a:avLst/>
        </a:prstGeom>
        <a:gradFill rotWithShape="0">
          <a:gsLst>
            <a:gs pos="0">
              <a:schemeClr val="accent2">
                <a:alpha val="90000"/>
                <a:hueOff val="0"/>
                <a:satOff val="0"/>
                <a:lumOff val="0"/>
                <a:alphaOff val="-20000"/>
                <a:tint val="50000"/>
                <a:satMod val="300000"/>
              </a:schemeClr>
            </a:gs>
            <a:gs pos="35000">
              <a:schemeClr val="accent2">
                <a:alpha val="90000"/>
                <a:hueOff val="0"/>
                <a:satOff val="0"/>
                <a:lumOff val="0"/>
                <a:alphaOff val="-20000"/>
                <a:tint val="37000"/>
                <a:satMod val="300000"/>
              </a:schemeClr>
            </a:gs>
            <a:gs pos="100000">
              <a:schemeClr val="accent2">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39700" bIns="0" numCol="1" spcCol="1270" anchor="t" anchorCtr="0">
          <a:noAutofit/>
        </a:bodyPr>
        <a:lstStyle/>
        <a:p>
          <a:pPr lvl="0" algn="just" defTabSz="977900">
            <a:lnSpc>
              <a:spcPct val="90000"/>
            </a:lnSpc>
            <a:spcBef>
              <a:spcPct val="0"/>
            </a:spcBef>
            <a:spcAft>
              <a:spcPct val="35000"/>
            </a:spcAft>
          </a:pPr>
          <a:r>
            <a:rPr lang="en-US" sz="2200" i="1" kern="1200" dirty="0" err="1" smtClean="0">
              <a:latin typeface="Times New Roman" pitchFamily="18" charset="0"/>
              <a:cs typeface="Times New Roman" pitchFamily="18" charset="0"/>
            </a:rPr>
            <a:t>Về</a:t>
          </a:r>
          <a:r>
            <a:rPr lang="en-US" sz="2200" i="1" kern="1200" dirty="0" smtClean="0">
              <a:latin typeface="Times New Roman" pitchFamily="18" charset="0"/>
              <a:cs typeface="Times New Roman" pitchFamily="18" charset="0"/>
            </a:rPr>
            <a:t> </a:t>
          </a:r>
          <a:r>
            <a:rPr lang="en-US" sz="2200" i="1" kern="1200" dirty="0" err="1" smtClean="0">
              <a:latin typeface="Times New Roman" pitchFamily="18" charset="0"/>
              <a:cs typeface="Times New Roman" pitchFamily="18" charset="0"/>
            </a:rPr>
            <a:t>kĩ</a:t>
          </a:r>
          <a:r>
            <a:rPr lang="en-US" sz="2200" i="1" kern="1200" dirty="0" smtClean="0">
              <a:latin typeface="Times New Roman" pitchFamily="18" charset="0"/>
              <a:cs typeface="Times New Roman" pitchFamily="18" charset="0"/>
            </a:rPr>
            <a:t> </a:t>
          </a:r>
          <a:r>
            <a:rPr lang="en-US" sz="2200" i="1" kern="1200" dirty="0" err="1" smtClean="0">
              <a:latin typeface="Times New Roman" pitchFamily="18" charset="0"/>
              <a:cs typeface="Times New Roman" pitchFamily="18" charset="0"/>
            </a:rPr>
            <a:t>năng</a:t>
          </a:r>
          <a:endParaRPr lang="en-US" sz="2200" i="1" kern="1200" dirty="0">
            <a:latin typeface="Times New Roman" pitchFamily="18" charset="0"/>
            <a:cs typeface="Times New Roman" pitchFamily="18" charset="0"/>
          </a:endParaRPr>
        </a:p>
        <a:p>
          <a:pPr marL="171450" lvl="1" indent="-171450" algn="just" defTabSz="800100">
            <a:lnSpc>
              <a:spcPct val="100000"/>
            </a:lnSpc>
            <a:spcBef>
              <a:spcPct val="0"/>
            </a:spcBef>
            <a:spcAft>
              <a:spcPct val="15000"/>
            </a:spcAft>
            <a:buChar char="••"/>
          </a:pPr>
          <a:r>
            <a:rPr lang="vi-VN" sz="1800" kern="1200" dirty="0" smtClean="0">
              <a:effectLst/>
              <a:latin typeface="Times New Roman" pitchFamily="18" charset="0"/>
              <a:ea typeface="Calibri"/>
              <a:cs typeface="Times New Roman" pitchFamily="18" charset="0"/>
            </a:rPr>
            <a:t>Biết nhận xét đánh giá hành vi của bản thân và người khác theo yêu cầu của tính trung thực.</a:t>
          </a:r>
          <a:endParaRPr lang="en-US" sz="1800" kern="1200" dirty="0">
            <a:latin typeface="Times New Roman" pitchFamily="18" charset="0"/>
            <a:cs typeface="Times New Roman" pitchFamily="18" charset="0"/>
          </a:endParaRPr>
        </a:p>
        <a:p>
          <a:pPr marL="171450" lvl="1" indent="-171450" algn="just" defTabSz="800100">
            <a:lnSpc>
              <a:spcPct val="100000"/>
            </a:lnSpc>
            <a:spcBef>
              <a:spcPct val="0"/>
            </a:spcBef>
            <a:spcAft>
              <a:spcPct val="15000"/>
            </a:spcAft>
            <a:buChar char="••"/>
          </a:pPr>
          <a:r>
            <a:rPr lang="vi-VN" sz="1800" kern="1200" dirty="0" smtClean="0">
              <a:effectLst/>
              <a:latin typeface="Times New Roman" pitchFamily="18" charset="0"/>
              <a:ea typeface="Calibri"/>
              <a:cs typeface="Times New Roman" pitchFamily="18" charset="0"/>
            </a:rPr>
            <a:t>Trung thực trong học tập và những công việc làm hàng ngà</a:t>
          </a:r>
          <a:r>
            <a:rPr lang="en-US" sz="1800" kern="1200" dirty="0" smtClean="0">
              <a:effectLst/>
              <a:latin typeface="Times New Roman" pitchFamily="18" charset="0"/>
              <a:ea typeface="Calibri"/>
              <a:cs typeface="Times New Roman" pitchFamily="18" charset="0"/>
            </a:rPr>
            <a:t>y.</a:t>
          </a:r>
          <a:endParaRPr lang="en-US" sz="4000" kern="1200" dirty="0">
            <a:effectLst/>
            <a:latin typeface="Times New Roman" pitchFamily="18" charset="0"/>
            <a:ea typeface="Calibri"/>
            <a:cs typeface="Times New Roman" pitchFamily="18" charset="0"/>
          </a:endParaRPr>
        </a:p>
      </dsp:txBody>
      <dsp:txXfrm rot="5400000">
        <a:off x="2600771" y="727709"/>
        <a:ext cx="2418457" cy="2183130"/>
      </dsp:txXfrm>
    </dsp:sp>
    <dsp:sp modelId="{845BFA93-A947-4CCB-BC07-62C2F3BCC1AE}">
      <dsp:nvSpPr>
        <dsp:cNvPr id="0" name=""/>
        <dsp:cNvSpPr/>
      </dsp:nvSpPr>
      <dsp:spPr>
        <a:xfrm rot="16200000">
          <a:off x="4590566" y="610046"/>
          <a:ext cx="3638550" cy="2418457"/>
        </a:xfrm>
        <a:prstGeom prst="flowChartManualOperation">
          <a:avLst/>
        </a:prstGeom>
        <a:gradFill rotWithShape="0">
          <a:gsLst>
            <a:gs pos="0">
              <a:schemeClr val="accent2">
                <a:alpha val="90000"/>
                <a:hueOff val="0"/>
                <a:satOff val="0"/>
                <a:lumOff val="0"/>
                <a:alphaOff val="-40000"/>
                <a:tint val="50000"/>
                <a:satMod val="300000"/>
              </a:schemeClr>
            </a:gs>
            <a:gs pos="35000">
              <a:schemeClr val="accent2">
                <a:alpha val="90000"/>
                <a:hueOff val="0"/>
                <a:satOff val="0"/>
                <a:lumOff val="0"/>
                <a:alphaOff val="-40000"/>
                <a:tint val="37000"/>
                <a:satMod val="300000"/>
              </a:schemeClr>
            </a:gs>
            <a:gs pos="100000">
              <a:schemeClr val="accent2">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39700" bIns="0" numCol="1" spcCol="1270" anchor="t" anchorCtr="0">
          <a:noAutofit/>
        </a:bodyPr>
        <a:lstStyle/>
        <a:p>
          <a:pPr lvl="0" algn="just" defTabSz="977900">
            <a:lnSpc>
              <a:spcPct val="90000"/>
            </a:lnSpc>
            <a:spcBef>
              <a:spcPct val="0"/>
            </a:spcBef>
            <a:spcAft>
              <a:spcPct val="35000"/>
            </a:spcAft>
          </a:pPr>
          <a:r>
            <a:rPr lang="en-US" sz="2200" i="1" kern="1200" dirty="0" err="1" smtClean="0">
              <a:latin typeface="Times New Roman" pitchFamily="18" charset="0"/>
              <a:cs typeface="Times New Roman" pitchFamily="18" charset="0"/>
            </a:rPr>
            <a:t>Về</a:t>
          </a:r>
          <a:r>
            <a:rPr lang="en-US" sz="2200" i="1" kern="1200" dirty="0" smtClean="0">
              <a:latin typeface="Times New Roman" pitchFamily="18" charset="0"/>
              <a:cs typeface="Times New Roman" pitchFamily="18" charset="0"/>
            </a:rPr>
            <a:t> </a:t>
          </a:r>
          <a:r>
            <a:rPr lang="en-US" sz="2200" i="1" kern="1200" dirty="0" err="1" smtClean="0">
              <a:latin typeface="Times New Roman" pitchFamily="18" charset="0"/>
              <a:cs typeface="Times New Roman" pitchFamily="18" charset="0"/>
            </a:rPr>
            <a:t>thái</a:t>
          </a:r>
          <a:r>
            <a:rPr lang="en-US" sz="2200" i="1" kern="1200" dirty="0" smtClean="0">
              <a:latin typeface="Times New Roman" pitchFamily="18" charset="0"/>
              <a:cs typeface="Times New Roman" pitchFamily="18" charset="0"/>
            </a:rPr>
            <a:t> </a:t>
          </a:r>
          <a:r>
            <a:rPr lang="en-US" sz="2200" i="1" kern="1200" dirty="0" err="1" smtClean="0">
              <a:latin typeface="Times New Roman" pitchFamily="18" charset="0"/>
              <a:cs typeface="Times New Roman" pitchFamily="18" charset="0"/>
            </a:rPr>
            <a:t>độ</a:t>
          </a:r>
          <a:endParaRPr lang="en-US" sz="2200" i="1" kern="1200" dirty="0">
            <a:latin typeface="Times New Roman" pitchFamily="18" charset="0"/>
            <a:cs typeface="Times New Roman" pitchFamily="18" charset="0"/>
          </a:endParaRPr>
        </a:p>
        <a:p>
          <a:pPr marL="171450" lvl="1" indent="-171450" algn="just" defTabSz="800100">
            <a:lnSpc>
              <a:spcPct val="100000"/>
            </a:lnSpc>
            <a:spcBef>
              <a:spcPct val="0"/>
            </a:spcBef>
            <a:spcAft>
              <a:spcPct val="15000"/>
            </a:spcAft>
            <a:buChar char="••"/>
          </a:pPr>
          <a:r>
            <a:rPr lang="vi-VN" sz="1800" kern="1200" dirty="0" smtClean="0">
              <a:effectLst/>
              <a:latin typeface="Times New Roman" pitchFamily="18" charset="0"/>
              <a:ea typeface="Calibri"/>
              <a:cs typeface="Times New Roman" pitchFamily="18" charset="0"/>
            </a:rPr>
            <a:t>Quý trọng và ủng hộ những việc làm thẳng thắn trung thực, phản đối những hành vi thiếu trung thực trong học tập, và trong cuộc sống.</a:t>
          </a:r>
          <a:endParaRPr lang="en-US" sz="1800" kern="1200" dirty="0">
            <a:latin typeface="Times New Roman" pitchFamily="18" charset="0"/>
            <a:cs typeface="Times New Roman" pitchFamily="18" charset="0"/>
          </a:endParaRPr>
        </a:p>
      </dsp:txBody>
      <dsp:txXfrm rot="5400000">
        <a:off x="5200613" y="727709"/>
        <a:ext cx="2418457" cy="218313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BC7C30-895B-4974-8A60-19541C82F6B3}" type="datetimeFigureOut">
              <a:rPr lang="en-US" smtClean="0"/>
              <a:pPr/>
              <a:t>9/23/2021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1CD97-E9EA-4E82-9539-BE60926ECBB9}" type="slidenum">
              <a:rPr lang="en-US" smtClean="0"/>
              <a:pPr/>
              <a:t>‹#›</a:t>
            </a:fld>
            <a:endParaRPr lang="en-US" dirty="0"/>
          </a:p>
        </p:txBody>
      </p:sp>
    </p:spTree>
    <p:extLst>
      <p:ext uri="{BB962C8B-B14F-4D97-AF65-F5344CB8AC3E}">
        <p14:creationId xmlns:p14="http://schemas.microsoft.com/office/powerpoint/2010/main" val="361466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53019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8A221-11F8-464D-94E6-1E332B64FB5A}" type="slidenum">
              <a:rPr lang="en-US" smtClean="0"/>
              <a:t>5</a:t>
            </a:fld>
            <a:endParaRPr lang="en-US"/>
          </a:p>
        </p:txBody>
      </p:sp>
    </p:spTree>
    <p:extLst>
      <p:ext uri="{BB962C8B-B14F-4D97-AF65-F5344CB8AC3E}">
        <p14:creationId xmlns:p14="http://schemas.microsoft.com/office/powerpoint/2010/main" val="187930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68961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8d7307d1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8d7307d1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45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84744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723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41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56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6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9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63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13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62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39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25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03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04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95C8B01-B15C-4B92-AA4C-045722D7B210}" type="datetimeFigureOut">
              <a:rPr lang="en-US" smtClean="0"/>
              <a:pPr/>
              <a:t>9/23/2021</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88A23F-A93F-400B-92A9-5DE2DC36D17A}" type="slidenum">
              <a:rPr lang="en-US" smtClean="0"/>
              <a:pPr/>
              <a:t>‹#›</a:t>
            </a:fld>
            <a:endParaRPr lang="en-US" dirty="0"/>
          </a:p>
        </p:txBody>
      </p:sp>
      <p:sp>
        <p:nvSpPr>
          <p:cNvPr id="7" name="Rectangle 6"/>
          <p:cNvSpPr/>
          <p:nvPr userDrawn="1"/>
        </p:nvSpPr>
        <p:spPr>
          <a:xfrm>
            <a:off x="228600" y="285750"/>
            <a:ext cx="1371600" cy="381000"/>
          </a:xfrm>
          <a:prstGeom prst="rect">
            <a:avLst/>
          </a:prstGeom>
          <a:solidFill>
            <a:schemeClr val="accent5">
              <a:lumMod val="20000"/>
              <a:lumOff val="80000"/>
            </a:schemeClr>
          </a:solidFill>
          <a:ln>
            <a:solidFill>
              <a:srgbClr val="1D6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1D6766"/>
                </a:solidFill>
              </a:rPr>
              <a:t>GRADE 10</a:t>
            </a:r>
            <a:endParaRPr lang="vi-VN">
              <a:solidFill>
                <a:srgbClr val="1D6766"/>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CEAC4BA-3E58-444F-AA85-639148FDBAB4}" type="datetimeFigureOut">
              <a:rPr lang="en-US" smtClean="0">
                <a:solidFill>
                  <a:prstClr val="black">
                    <a:tint val="75000"/>
                  </a:prstClr>
                </a:solidFill>
              </a:rPr>
              <a:pPr/>
              <a:t>9/23/2021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0C61BC-BB87-49BD-88A9-1936F98FFB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876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93" name="Google Shape;93;p1"/>
          <p:cNvPicPr preferRelativeResize="0"/>
          <p:nvPr/>
        </p:nvPicPr>
        <p:blipFill rotWithShape="1">
          <a:blip r:embed="rId4">
            <a:alphaModFix/>
          </a:blip>
          <a:srcRect/>
          <a:stretch/>
        </p:blipFill>
        <p:spPr>
          <a:xfrm>
            <a:off x="69057" y="-931068"/>
            <a:ext cx="457200" cy="457200"/>
          </a:xfrm>
          <a:prstGeom prst="rect">
            <a:avLst/>
          </a:prstGeom>
          <a:noFill/>
          <a:ln>
            <a:noFill/>
          </a:ln>
        </p:spPr>
      </p:pic>
      <p:sp>
        <p:nvSpPr>
          <p:cNvPr id="7" name="Rectangle 6"/>
          <p:cNvSpPr/>
          <p:nvPr/>
        </p:nvSpPr>
        <p:spPr>
          <a:xfrm>
            <a:off x="650376" y="1213042"/>
            <a:ext cx="8077200" cy="1962063"/>
          </a:xfrm>
          <a:prstGeom prst="rect">
            <a:avLst/>
          </a:prstGeom>
        </p:spPr>
        <p:txBody>
          <a:bodyPr wrap="square" lIns="68566" tIns="34284" rIns="68566" bIns="34284">
            <a:spAutoFit/>
          </a:bodyPr>
          <a:lstStyle/>
          <a:p>
            <a:pPr algn="ctr"/>
            <a:r>
              <a:rPr lang="en-US" sz="3000" b="1" i="1" dirty="0" err="1">
                <a:solidFill>
                  <a:srgbClr val="002060"/>
                </a:solidFill>
                <a:latin typeface="Times New Roman" pitchFamily="18" charset="0"/>
                <a:cs typeface="Times New Roman" pitchFamily="18" charset="0"/>
              </a:rPr>
              <a:t>Chào</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mừng</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thầy</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cô</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và</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các</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em</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học</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sinh</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đến</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với</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bài</a:t>
            </a:r>
            <a:r>
              <a:rPr lang="en-US" sz="3000" b="1" i="1" dirty="0">
                <a:solidFill>
                  <a:srgbClr val="002060"/>
                </a:solidFill>
                <a:latin typeface="Times New Roman" pitchFamily="18" charset="0"/>
                <a:cs typeface="Times New Roman" pitchFamily="18" charset="0"/>
              </a:rPr>
              <a:t> </a:t>
            </a:r>
            <a:r>
              <a:rPr lang="en-US" sz="3000" b="1" i="1" dirty="0" err="1">
                <a:solidFill>
                  <a:srgbClr val="002060"/>
                </a:solidFill>
                <a:latin typeface="Times New Roman" pitchFamily="18" charset="0"/>
                <a:cs typeface="Times New Roman" pitchFamily="18" charset="0"/>
              </a:rPr>
              <a:t>giảng</a:t>
            </a:r>
            <a:r>
              <a:rPr lang="en-US" sz="3000" b="1" i="1" dirty="0">
                <a:solidFill>
                  <a:srgbClr val="002060"/>
                </a:solidFill>
                <a:latin typeface="Times New Roman" pitchFamily="18" charset="0"/>
                <a:cs typeface="Times New Roman" pitchFamily="18" charset="0"/>
              </a:rPr>
              <a:t> GDCD </a:t>
            </a:r>
            <a:r>
              <a:rPr lang="en-US" sz="3000" b="1" i="1" dirty="0" err="1">
                <a:solidFill>
                  <a:srgbClr val="002060"/>
                </a:solidFill>
                <a:latin typeface="Times New Roman" pitchFamily="18" charset="0"/>
                <a:cs typeface="Times New Roman" pitchFamily="18" charset="0"/>
              </a:rPr>
              <a:t>lớp</a:t>
            </a:r>
            <a:r>
              <a:rPr lang="en-US" sz="3000" b="1" i="1" dirty="0">
                <a:solidFill>
                  <a:srgbClr val="002060"/>
                </a:solidFill>
                <a:latin typeface="Times New Roman" pitchFamily="18" charset="0"/>
                <a:cs typeface="Times New Roman" pitchFamily="18" charset="0"/>
              </a:rPr>
              <a:t> 7</a:t>
            </a:r>
          </a:p>
          <a:p>
            <a:pPr algn="ctr"/>
            <a:r>
              <a:rPr lang="en-US" sz="3600" b="1" i="1" dirty="0">
                <a:solidFill>
                  <a:srgbClr val="002060"/>
                </a:solidFill>
                <a:latin typeface="Times New Roman" pitchFamily="18" charset="0"/>
                <a:cs typeface="Times New Roman" pitchFamily="18" charset="0"/>
              </a:rPr>
              <a:t> </a:t>
            </a:r>
            <a:endParaRPr lang="en-US" sz="3600" dirty="0">
              <a:solidFill>
                <a:prstClr val="black"/>
              </a:solidFill>
            </a:endParaRPr>
          </a:p>
          <a:p>
            <a:pPr algn="ctr"/>
            <a:r>
              <a:rPr lang="en-US" sz="2700" b="1" i="1" dirty="0">
                <a:solidFill>
                  <a:srgbClr val="FF0000"/>
                </a:solidFill>
                <a:latin typeface="Times New Roman" pitchFamily="18" charset="0"/>
                <a:cs typeface="Times New Roman" pitchFamily="18" charset="0"/>
              </a:rPr>
              <a:t>GV </a:t>
            </a:r>
            <a:r>
              <a:rPr lang="en-US" sz="2700" b="1" i="1" dirty="0" err="1">
                <a:solidFill>
                  <a:srgbClr val="FF0000"/>
                </a:solidFill>
                <a:latin typeface="Times New Roman" pitchFamily="18" charset="0"/>
                <a:cs typeface="Times New Roman" pitchFamily="18" charset="0"/>
              </a:rPr>
              <a:t>thực</a:t>
            </a:r>
            <a:r>
              <a:rPr lang="en-US" sz="2700" b="1" i="1" dirty="0">
                <a:solidFill>
                  <a:srgbClr val="FF0000"/>
                </a:solidFill>
                <a:latin typeface="Times New Roman" pitchFamily="18" charset="0"/>
                <a:cs typeface="Times New Roman" pitchFamily="18" charset="0"/>
              </a:rPr>
              <a:t> </a:t>
            </a:r>
            <a:r>
              <a:rPr lang="en-US" sz="2700" b="1" i="1" dirty="0" err="1" smtClean="0">
                <a:solidFill>
                  <a:srgbClr val="FF0000"/>
                </a:solidFill>
                <a:latin typeface="Times New Roman" pitchFamily="18" charset="0"/>
                <a:cs typeface="Times New Roman" pitchFamily="18" charset="0"/>
              </a:rPr>
              <a:t>hiện</a:t>
            </a:r>
            <a:r>
              <a:rPr lang="en-US" sz="2700" b="1" i="1" dirty="0" smtClean="0">
                <a:solidFill>
                  <a:srgbClr val="FF0000"/>
                </a:solidFill>
                <a:latin typeface="Times New Roman" pitchFamily="18" charset="0"/>
                <a:cs typeface="Times New Roman" pitchFamily="18" charset="0"/>
              </a:rPr>
              <a:t>: </a:t>
            </a:r>
            <a:r>
              <a:rPr lang="en-US" sz="2700" b="1" i="1" dirty="0" err="1" smtClean="0">
                <a:solidFill>
                  <a:srgbClr val="FF0000"/>
                </a:solidFill>
                <a:latin typeface="Times New Roman" pitchFamily="18" charset="0"/>
                <a:cs typeface="Times New Roman" pitchFamily="18" charset="0"/>
              </a:rPr>
              <a:t>Trịnh</a:t>
            </a:r>
            <a:r>
              <a:rPr lang="en-US" sz="2700" b="1" i="1" dirty="0" smtClean="0">
                <a:solidFill>
                  <a:srgbClr val="FF0000"/>
                </a:solidFill>
                <a:latin typeface="Times New Roman" pitchFamily="18" charset="0"/>
                <a:cs typeface="Times New Roman" pitchFamily="18" charset="0"/>
              </a:rPr>
              <a:t> Mai </a:t>
            </a:r>
            <a:r>
              <a:rPr lang="en-US" sz="2700" b="1" i="1" dirty="0" err="1" smtClean="0">
                <a:solidFill>
                  <a:srgbClr val="FF0000"/>
                </a:solidFill>
                <a:latin typeface="Times New Roman" pitchFamily="18" charset="0"/>
                <a:cs typeface="Times New Roman" pitchFamily="18" charset="0"/>
              </a:rPr>
              <a:t>Linh</a:t>
            </a:r>
            <a:endParaRPr lang="vi-VN" sz="27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85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762000" y="-1543050"/>
            <a:ext cx="10972800" cy="7467600"/>
            <a:chOff x="5959470" y="-476036"/>
            <a:chExt cx="6506227" cy="6720614"/>
          </a:xfrm>
        </p:grpSpPr>
        <p:pic>
          <p:nvPicPr>
            <p:cNvPr id="5" name="Google Shape;154;p8"/>
            <p:cNvPicPr preferRelativeResize="0"/>
            <p:nvPr/>
          </p:nvPicPr>
          <p:blipFill rotWithShape="1">
            <a:blip r:embed="rId2">
              <a:alphaModFix/>
            </a:blip>
            <a:srcRect l="16992" t="-937" r="50159" b="17086"/>
            <a:stretch/>
          </p:blipFill>
          <p:spPr>
            <a:xfrm>
              <a:off x="5959470" y="-476036"/>
              <a:ext cx="6506227" cy="6624909"/>
            </a:xfrm>
            <a:prstGeom prst="rect">
              <a:avLst/>
            </a:prstGeom>
            <a:noFill/>
            <a:ln>
              <a:noFill/>
            </a:ln>
          </p:spPr>
        </p:pic>
        <p:pic>
          <p:nvPicPr>
            <p:cNvPr id="6" name="Google Shape;155;p8"/>
            <p:cNvPicPr preferRelativeResize="0"/>
            <p:nvPr/>
          </p:nvPicPr>
          <p:blipFill rotWithShape="1">
            <a:blip r:embed="rId3">
              <a:alphaModFix/>
            </a:blip>
            <a:srcRect/>
            <a:stretch/>
          </p:blipFill>
          <p:spPr>
            <a:xfrm>
              <a:off x="8535473" y="4408838"/>
              <a:ext cx="1727891" cy="1835740"/>
            </a:xfrm>
            <a:prstGeom prst="rect">
              <a:avLst/>
            </a:prstGeom>
            <a:noFill/>
            <a:ln>
              <a:noFill/>
            </a:ln>
          </p:spPr>
        </p:pic>
      </p:grpSp>
      <p:sp>
        <p:nvSpPr>
          <p:cNvPr id="7" name="TextBox 6"/>
          <p:cNvSpPr txBox="1"/>
          <p:nvPr/>
        </p:nvSpPr>
        <p:spPr>
          <a:xfrm>
            <a:off x="-76200" y="752754"/>
            <a:ext cx="9220200" cy="4151906"/>
          </a:xfrm>
          <a:prstGeom prst="rect">
            <a:avLst/>
          </a:prstGeom>
          <a:noFill/>
        </p:spPr>
        <p:txBody>
          <a:bodyPr wrap="square" rtlCol="0">
            <a:spAutoFit/>
          </a:bodyPr>
          <a:lstStyle/>
          <a:p>
            <a:pPr algn="just">
              <a:lnSpc>
                <a:spcPct val="115000"/>
              </a:lnSpc>
              <a:spcAft>
                <a:spcPts val="1000"/>
              </a:spcAft>
            </a:pPr>
            <a:r>
              <a:rPr lang="nl-NL" sz="1600" dirty="0">
                <a:latin typeface="Times New Roman" pitchFamily="18" charset="0"/>
                <a:ea typeface="Calibri"/>
                <a:cs typeface="Times New Roman" pitchFamily="18" charset="0"/>
              </a:rPr>
              <a:t>Trên đường đi học về, Nguyễn Thế Tùng – học sinh lớp 11B1, Trường THPT Trần Nguyên Hãn, Hải Phòng vô tình va vào một chiếc ô tô đỗ bên lề đường khiến gương xe bị vỡ. Ban đầu, Tùng tỏ ra khá sợ hãi và lo không có tiền đền. Nhưng ngay sau đó, Tùng nghĩ nếu mình bỏ đi thì người chủ xe sẽ phải tự bỏ tiền ra để sửa chữa hậu quả do chính cậu gây ra.</a:t>
            </a:r>
            <a:endParaRPr lang="en-US" sz="1600" dirty="0">
              <a:latin typeface="Times New Roman" pitchFamily="18" charset="0"/>
              <a:ea typeface="Calibri"/>
              <a:cs typeface="Times New Roman" pitchFamily="18" charset="0"/>
            </a:endParaRPr>
          </a:p>
          <a:p>
            <a:pPr algn="just">
              <a:lnSpc>
                <a:spcPct val="115000"/>
              </a:lnSpc>
              <a:spcAft>
                <a:spcPts val="1000"/>
              </a:spcAft>
            </a:pPr>
            <a:r>
              <a:rPr lang="nl-NL" sz="1600" dirty="0">
                <a:latin typeface="Times New Roman" pitchFamily="18" charset="0"/>
                <a:ea typeface="Calibri"/>
                <a:cs typeface="Times New Roman" pitchFamily="18" charset="0"/>
              </a:rPr>
              <a:t>    Cố gắng tìm kiếm chủ xe nhưng không được, lại đang vội về nhà để kịp đi học tiết buổi chiều, Tùng đã để lại số điện thoại, kèm theo lời nhắn và dán lên xe: </a:t>
            </a:r>
            <a:r>
              <a:rPr lang="nl-NL" sz="1600" i="1" dirty="0">
                <a:latin typeface="Times New Roman" pitchFamily="18" charset="0"/>
                <a:ea typeface="Calibri"/>
                <a:cs typeface="Times New Roman" pitchFamily="18" charset="0"/>
              </a:rPr>
              <a:t>“Do vô tình nên cháu đâm vào gương ô tô. Cháu xin lỗi ạ! Liên lạc với cháu theo số điện thoại để cháu đền ạ. (Do cháu không biết chủ ô tô là ai)”.</a:t>
            </a:r>
            <a:r>
              <a:rPr lang="nl-NL" sz="1600" dirty="0">
                <a:latin typeface="Times New Roman" pitchFamily="18" charset="0"/>
                <a:ea typeface="Calibri"/>
                <a:cs typeface="Times New Roman" pitchFamily="18" charset="0"/>
              </a:rPr>
              <a:t> Tùng chia sẻ, sau khi để lại lời nhắn xin lỗi, </a:t>
            </a:r>
            <a:r>
              <a:rPr lang="nl-NL" sz="1600" i="1" dirty="0">
                <a:latin typeface="Times New Roman" pitchFamily="18" charset="0"/>
                <a:ea typeface="Calibri"/>
                <a:cs typeface="Times New Roman" pitchFamily="18" charset="0"/>
              </a:rPr>
              <a:t>“em đạp xe đi khỏi đó mà trong lòng không còn thấy sợ hãi, chỉ thấy rất thanh thản”.</a:t>
            </a:r>
            <a:endParaRPr lang="en-US" sz="1600" dirty="0">
              <a:latin typeface="Times New Roman" pitchFamily="18" charset="0"/>
              <a:ea typeface="Calibri"/>
              <a:cs typeface="Times New Roman" pitchFamily="18" charset="0"/>
            </a:endParaRPr>
          </a:p>
          <a:p>
            <a:pPr algn="just">
              <a:lnSpc>
                <a:spcPct val="115000"/>
              </a:lnSpc>
              <a:spcAft>
                <a:spcPts val="1000"/>
              </a:spcAft>
            </a:pPr>
            <a:r>
              <a:rPr lang="nl-NL" sz="1600" dirty="0">
                <a:latin typeface="Times New Roman" pitchFamily="18" charset="0"/>
                <a:ea typeface="Calibri"/>
                <a:cs typeface="Times New Roman" pitchFamily="18" charset="0"/>
              </a:rPr>
              <a:t>     Lời xin lỗi viết vội đã được chính chủ xe là anh Nguyễn Hữu Chung, một bác sĩ cũng trú tại Hải Phòng chụp lại và chia sẻ lên Facebook của mình. Anh đã gọi điện cho Tùng theo số điện thoại cậu để lại nhưng không phải là trách mắng hay bắt đền mà để khen ngợi lòng dũng cảm, trung thực của cậu và dặn cậu </a:t>
            </a:r>
            <a:r>
              <a:rPr lang="nl-NL" sz="1600" i="1" dirty="0">
                <a:latin typeface="Times New Roman" pitchFamily="18" charset="0"/>
                <a:ea typeface="Calibri"/>
                <a:cs typeface="Times New Roman" pitchFamily="18" charset="0"/>
              </a:rPr>
              <a:t>“không phải lo đền gương, cứ yên tâm học tập”.</a:t>
            </a:r>
            <a:endParaRPr lang="en-US" sz="1600" dirty="0">
              <a:latin typeface="Times New Roman" pitchFamily="18" charset="0"/>
              <a:ea typeface="Calibri"/>
              <a:cs typeface="Times New Roman" pitchFamily="18" charset="0"/>
            </a:endParaRPr>
          </a:p>
          <a:p>
            <a:r>
              <a:rPr lang="nl-NL" dirty="0">
                <a:latin typeface="Arial" panose="020B0604020202020204" pitchFamily="34" charset="0"/>
                <a:ea typeface="Calibri"/>
                <a:cs typeface="Arial" panose="020B0604020202020204" pitchFamily="34" charset="0"/>
              </a:rPr>
              <a:t>                                                    </a:t>
            </a:r>
            <a:endParaRPr lang="en-US" dirty="0"/>
          </a:p>
        </p:txBody>
      </p:sp>
    </p:spTree>
    <p:extLst>
      <p:ext uri="{BB962C8B-B14F-4D97-AF65-F5344CB8AC3E}">
        <p14:creationId xmlns:p14="http://schemas.microsoft.com/office/powerpoint/2010/main" val="2353410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a:t>
            </a:fld>
            <a:endParaRPr lang="en-US" dirty="0">
              <a:solidFill>
                <a:prstClr val="black">
                  <a:tint val="75000"/>
                </a:prstClr>
              </a:solidFill>
            </a:endParaRPr>
          </a:p>
        </p:txBody>
      </p:sp>
      <p:sp>
        <p:nvSpPr>
          <p:cNvPr id="8" name="Cloud Callout 7"/>
          <p:cNvSpPr/>
          <p:nvPr/>
        </p:nvSpPr>
        <p:spPr>
          <a:xfrm>
            <a:off x="533402" y="-171450"/>
            <a:ext cx="6130135" cy="2753278"/>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lIns="68571" tIns="34285" rIns="68571" bIns="34285" rtlCol="0" anchor="ctr"/>
          <a:lstStyle/>
          <a:p>
            <a:pPr algn="ctr"/>
            <a:endParaRPr lang="nl-NL" sz="2800" dirty="0" smtClean="0">
              <a:latin typeface="Times New Roman" pitchFamily="18" charset="0"/>
              <a:ea typeface="Calibri"/>
              <a:cs typeface="Times New Roman" pitchFamily="18" charset="0"/>
            </a:endParaRPr>
          </a:p>
          <a:p>
            <a:pPr algn="ctr"/>
            <a:r>
              <a:rPr lang="nl-NL" sz="2800" dirty="0" smtClean="0">
                <a:latin typeface="Times New Roman" pitchFamily="18" charset="0"/>
                <a:ea typeface="Calibri"/>
                <a:cs typeface="Times New Roman" pitchFamily="18" charset="0"/>
              </a:rPr>
              <a:t>Theo </a:t>
            </a:r>
            <a:r>
              <a:rPr lang="nl-NL" sz="2800" dirty="0">
                <a:latin typeface="Times New Roman" pitchFamily="18" charset="0"/>
                <a:ea typeface="Calibri"/>
                <a:cs typeface="Times New Roman" pitchFamily="18" charset="0"/>
              </a:rPr>
              <a:t>em, vì sao chủ xe không trách mắng hay bắt đền Nguyễn Thế Tùng?</a:t>
            </a:r>
            <a:endParaRPr lang="en-US" sz="2800" dirty="0">
              <a:latin typeface="Times New Roman" pitchFamily="18" charset="0"/>
              <a:ea typeface="Calibri"/>
              <a:cs typeface="Times New Roman" pitchFamily="18" charset="0"/>
            </a:endParaRPr>
          </a:p>
          <a:p>
            <a:pPr algn="ctr"/>
            <a:endParaRPr lang="en-US" sz="3000" dirty="0">
              <a:solidFill>
                <a:schemeClr val="accent4">
                  <a:lumMod val="50000"/>
                </a:schemeClr>
              </a:solidFill>
              <a:latin typeface="Times New Roman" pitchFamily="18" charset="0"/>
              <a:cs typeface="Times New Roman"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43" y="2724151"/>
            <a:ext cx="2033059" cy="1524243"/>
          </a:xfrm>
          <a:prstGeom prst="rect">
            <a:avLst/>
          </a:prstGeom>
          <a:ln>
            <a:noFill/>
          </a:ln>
          <a:effectLst>
            <a:softEdge rad="112500"/>
          </a:effectLst>
        </p:spPr>
      </p:pic>
      <p:sp>
        <p:nvSpPr>
          <p:cNvPr id="2" name="Rounded Rectangle 1"/>
          <p:cNvSpPr/>
          <p:nvPr/>
        </p:nvSpPr>
        <p:spPr>
          <a:xfrm>
            <a:off x="3598469" y="2724151"/>
            <a:ext cx="5240733" cy="1676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latin typeface="Times New Roman" pitchFamily="18" charset="0"/>
                <a:ea typeface="Calibri"/>
                <a:cs typeface="Times New Roman" pitchFamily="18" charset="0"/>
              </a:rPr>
              <a:t>Vì</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bạn</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ấy</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là</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người</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thật</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thà</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d</a:t>
            </a:r>
            <a:r>
              <a:rPr lang="en-US" sz="2200" dirty="0" err="1" smtClean="0">
                <a:latin typeface="Times New Roman" pitchFamily="18" charset="0"/>
                <a:ea typeface="Calibri"/>
                <a:cs typeface="Times New Roman" pitchFamily="18" charset="0"/>
              </a:rPr>
              <a:t>ám</a:t>
            </a:r>
            <a:r>
              <a:rPr lang="en-US" sz="2200" dirty="0" smtClean="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nhận</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lỗi</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khi</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mình</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làm</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sai</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và</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sẵn</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sàng</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sửa</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chữa</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hậu</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quả</a:t>
            </a:r>
            <a:r>
              <a:rPr lang="en-US" sz="2200" dirty="0">
                <a:latin typeface="Times New Roman" pitchFamily="18" charset="0"/>
                <a:ea typeface="Calibri"/>
                <a:cs typeface="Times New Roman" pitchFamily="18" charset="0"/>
              </a:rPr>
              <a:t> do </a:t>
            </a:r>
            <a:r>
              <a:rPr lang="en-US" sz="2200" dirty="0" err="1">
                <a:latin typeface="Times New Roman" pitchFamily="18" charset="0"/>
                <a:ea typeface="Calibri"/>
                <a:cs typeface="Times New Roman" pitchFamily="18" charset="0"/>
              </a:rPr>
              <a:t>mình</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gây</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ra.</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Mặc</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dù</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không</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gặp</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được</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chủ</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xe</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nhưng</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bạn</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không</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trốn</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tránh</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trách</a:t>
            </a:r>
            <a:r>
              <a:rPr lang="en-US" sz="2200" dirty="0">
                <a:latin typeface="Times New Roman" pitchFamily="18" charset="0"/>
                <a:ea typeface="Calibri"/>
                <a:cs typeface="Times New Roman" pitchFamily="18" charset="0"/>
              </a:rPr>
              <a:t> </a:t>
            </a:r>
            <a:r>
              <a:rPr lang="en-US" sz="2200" dirty="0" err="1">
                <a:latin typeface="Times New Roman" pitchFamily="18" charset="0"/>
                <a:ea typeface="Calibri"/>
                <a:cs typeface="Times New Roman" pitchFamily="18" charset="0"/>
              </a:rPr>
              <a:t>nhiệm</a:t>
            </a:r>
            <a:r>
              <a:rPr lang="en-US" sz="2200" dirty="0">
                <a:latin typeface="Times New Roman" pitchFamily="18" charset="0"/>
                <a:ea typeface="Calibri"/>
                <a:cs typeface="Times New Roman" pitchFamily="18" charset="0"/>
              </a:rPr>
              <a:t>. </a:t>
            </a:r>
            <a:endParaRPr lang="en-US" sz="2200" dirty="0">
              <a:latin typeface="Times New Roman" pitchFamily="18" charset="0"/>
              <a:cs typeface="Times New Roman" pitchFamily="18" charset="0"/>
            </a:endParaRPr>
          </a:p>
        </p:txBody>
      </p:sp>
      <p:pic>
        <p:nvPicPr>
          <p:cNvPr id="6"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3671">
            <a:off x="7056497" y="1209022"/>
            <a:ext cx="1706504" cy="16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8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 y="0"/>
            <a:ext cx="9143999"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loud Callout 4"/>
          <p:cNvSpPr/>
          <p:nvPr/>
        </p:nvSpPr>
        <p:spPr>
          <a:xfrm>
            <a:off x="304800" y="971550"/>
            <a:ext cx="4800600" cy="2535324"/>
          </a:xfrm>
          <a:prstGeom prst="cloudCallout">
            <a:avLst/>
          </a:prstGeom>
        </p:spPr>
        <p:style>
          <a:lnRef idx="1">
            <a:schemeClr val="accent6"/>
          </a:lnRef>
          <a:fillRef idx="2">
            <a:schemeClr val="accent6"/>
          </a:fillRef>
          <a:effectRef idx="1">
            <a:schemeClr val="accent6"/>
          </a:effectRef>
          <a:fontRef idx="minor">
            <a:schemeClr val="dk1"/>
          </a:fontRef>
        </p:style>
        <p:txBody>
          <a:bodyPr lIns="68554" tIns="34278" rIns="68554" bIns="34278" rtlCol="0" anchor="ctr"/>
          <a:lstStyle/>
          <a:p>
            <a:pPr algn="ctr"/>
            <a:endParaRPr lang="en-US" sz="2800" dirty="0" smtClean="0">
              <a:latin typeface="Times New Roman" pitchFamily="18" charset="0"/>
              <a:ea typeface="Calibri"/>
              <a:cs typeface="Times New Roman" pitchFamily="18" charset="0"/>
            </a:endParaRPr>
          </a:p>
          <a:p>
            <a:pPr algn="ctr"/>
            <a:r>
              <a:rPr lang="en-US" sz="2800" dirty="0" err="1" smtClean="0">
                <a:latin typeface="Times New Roman" pitchFamily="18" charset="0"/>
                <a:ea typeface="Calibri"/>
                <a:cs typeface="Times New Roman" pitchFamily="18" charset="0"/>
              </a:rPr>
              <a:t>Việc</a:t>
            </a: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làm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Nguyễn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Thế</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Tùng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thể</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hiện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đức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tính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gì</a:t>
            </a:r>
            <a:r>
              <a:rPr lang="en-US" sz="2800" dirty="0">
                <a:latin typeface="Times New Roman" pitchFamily="18" charset="0"/>
                <a:ea typeface="Calibri"/>
                <a:cs typeface="Times New Roman" pitchFamily="18" charset="0"/>
              </a:rPr>
              <a:t>?</a:t>
            </a:r>
            <a:endParaRPr lang="en-US" sz="3200" dirty="0">
              <a:latin typeface="Times New Roman" pitchFamily="18" charset="0"/>
              <a:ea typeface="Calibri"/>
              <a:cs typeface="Times New Roman" pitchFamily="18" charset="0"/>
            </a:endParaRPr>
          </a:p>
          <a:p>
            <a:pPr algn="ctr"/>
            <a:endParaRPr lang="en-US" sz="2800" b="1" i="1" dirty="0">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6874"/>
            <a:ext cx="1600200" cy="1600200"/>
          </a:xfrm>
          <a:prstGeom prst="rect">
            <a:avLst/>
          </a:prstGeom>
          <a:ln>
            <a:noFill/>
          </a:ln>
          <a:effectLst>
            <a:softEdge rad="112500"/>
          </a:effectLst>
        </p:spPr>
      </p:pic>
      <p:sp>
        <p:nvSpPr>
          <p:cNvPr id="7" name="TextBox 6"/>
          <p:cNvSpPr txBox="1"/>
          <p:nvPr/>
        </p:nvSpPr>
        <p:spPr>
          <a:xfrm>
            <a:off x="4114800" y="3409951"/>
            <a:ext cx="4800600" cy="1200329"/>
          </a:xfrm>
          <a:prstGeom prst="rect">
            <a:avLst/>
          </a:prstGeom>
          <a:solidFill>
            <a:schemeClr val="bg1"/>
          </a:solidFill>
          <a:ln w="28575">
            <a:solidFill>
              <a:schemeClr val="accent6">
                <a:lumMod val="75000"/>
              </a:schemeClr>
            </a:solidFill>
          </a:ln>
          <a:effectLst>
            <a:outerShdw blurRad="50800" dist="38100" dir="2700000" algn="tl" rotWithShape="0">
              <a:prstClr val="black">
                <a:alpha val="40000"/>
              </a:prstClr>
            </a:outerShdw>
          </a:effectLst>
        </p:spPr>
        <p:txBody>
          <a:bodyPr wrap="square" rtlCol="0">
            <a:spAutoFit/>
          </a:bodyPr>
          <a:lstStyle/>
          <a:p>
            <a:pPr algn="just"/>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p:txBody>
      </p:sp>
      <p:pic>
        <p:nvPicPr>
          <p:cNvPr id="8"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39213"/>
            <a:ext cx="1512148" cy="1232299"/>
          </a:xfrm>
          <a:prstGeom prst="rect">
            <a:avLst/>
          </a:prstGeom>
        </p:spPr>
      </p:pic>
    </p:spTree>
    <p:extLst>
      <p:ext uri="{BB962C8B-B14F-4D97-AF65-F5344CB8AC3E}">
        <p14:creationId xmlns:p14="http://schemas.microsoft.com/office/powerpoint/2010/main" val="124979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438151"/>
            <a:ext cx="6172200" cy="308372"/>
          </a:xfrm>
        </p:spPr>
        <p:txBody>
          <a:bodyPr>
            <a:noAutofit/>
          </a:bodyPr>
          <a:lstStyle/>
          <a:p>
            <a:r>
              <a:rPr lang="en-US" sz="3200" b="1" u="sng" dirty="0">
                <a:solidFill>
                  <a:srgbClr val="C00000"/>
                </a:solidFill>
                <a:latin typeface="Times New Roman" pitchFamily="18" charset="0"/>
                <a:cs typeface="Times New Roman" pitchFamily="18" charset="0"/>
              </a:rPr>
              <a:t>BÀI 2</a:t>
            </a:r>
            <a:r>
              <a:rPr lang="en-US" sz="3200" b="1" dirty="0" smtClean="0">
                <a:solidFill>
                  <a:srgbClr val="C00000"/>
                </a:solidFill>
                <a:latin typeface="Times New Roman" pitchFamily="18" charset="0"/>
                <a:cs typeface="Times New Roman" pitchFamily="18" charset="0"/>
              </a:rPr>
              <a:t>: TRUNG THỰC</a:t>
            </a:r>
            <a:endParaRPr lang="en-US" sz="3200" b="1" dirty="0">
              <a:solidFill>
                <a:srgbClr val="C00000"/>
              </a:solidFill>
              <a:latin typeface="Times New Roman" pitchFamily="18" charset="0"/>
              <a:cs typeface="Times New Roman" pitchFamily="18" charset="0"/>
            </a:endParaRPr>
          </a:p>
        </p:txBody>
      </p:sp>
      <p:sp>
        <p:nvSpPr>
          <p:cNvPr id="2" name="TextBox 1"/>
          <p:cNvSpPr txBox="1"/>
          <p:nvPr/>
        </p:nvSpPr>
        <p:spPr>
          <a:xfrm>
            <a:off x="228600" y="895350"/>
            <a:ext cx="7543800" cy="1384995"/>
          </a:xfrm>
          <a:prstGeom prst="rect">
            <a:avLst/>
          </a:prstGeom>
          <a:noFill/>
        </p:spPr>
        <p:txBody>
          <a:bodyPr wrap="square" rtlCol="0">
            <a:spAutoFit/>
          </a:bodyPr>
          <a:lstStyle/>
          <a:p>
            <a:pPr algn="just"/>
            <a:r>
              <a:rPr lang="en-US" sz="2800" b="1" dirty="0" smtClean="0">
                <a:solidFill>
                  <a:schemeClr val="accent6">
                    <a:lumMod val="50000"/>
                  </a:schemeClr>
                </a:solidFill>
                <a:latin typeface="Times New Roman" pitchFamily="18" charset="0"/>
                <a:cs typeface="Times New Roman" pitchFamily="18" charset="0"/>
              </a:rPr>
              <a:t>II. </a:t>
            </a:r>
            <a:r>
              <a:rPr lang="en-US" sz="2800" b="1" dirty="0" err="1" smtClean="0">
                <a:solidFill>
                  <a:schemeClr val="accent6">
                    <a:lumMod val="50000"/>
                  </a:schemeClr>
                </a:solidFill>
                <a:latin typeface="Times New Roman" pitchFamily="18" charset="0"/>
                <a:cs typeface="Times New Roman" pitchFamily="18" charset="0"/>
              </a:rPr>
              <a:t>Nội</a:t>
            </a:r>
            <a:r>
              <a:rPr lang="en-US" sz="2800" b="1" dirty="0" smtClean="0">
                <a:solidFill>
                  <a:schemeClr val="accent6">
                    <a:lumMod val="50000"/>
                  </a:schemeClr>
                </a:solidFill>
                <a:latin typeface="Times New Roman" pitchFamily="18" charset="0"/>
                <a:cs typeface="Times New Roman" pitchFamily="18" charset="0"/>
              </a:rPr>
              <a:t> dung </a:t>
            </a:r>
            <a:r>
              <a:rPr lang="en-US" sz="2800" b="1" dirty="0" err="1" smtClean="0">
                <a:solidFill>
                  <a:schemeClr val="accent6">
                    <a:lumMod val="50000"/>
                  </a:schemeClr>
                </a:solidFill>
                <a:latin typeface="Times New Roman" pitchFamily="18" charset="0"/>
                <a:cs typeface="Times New Roman" pitchFamily="18" charset="0"/>
              </a:rPr>
              <a:t>bài</a:t>
            </a:r>
            <a:r>
              <a:rPr lang="en-US" sz="2800" b="1" dirty="0" smtClean="0">
                <a:solidFill>
                  <a:schemeClr val="accent6">
                    <a:lumMod val="50000"/>
                  </a:schemeClr>
                </a:solidFill>
                <a:latin typeface="Times New Roman" pitchFamily="18" charset="0"/>
                <a:cs typeface="Times New Roman" pitchFamily="18" charset="0"/>
              </a:rPr>
              <a:t> </a:t>
            </a:r>
            <a:r>
              <a:rPr lang="en-US" sz="2800" b="1" dirty="0" err="1" smtClean="0">
                <a:solidFill>
                  <a:schemeClr val="accent6">
                    <a:lumMod val="50000"/>
                  </a:schemeClr>
                </a:solidFill>
                <a:latin typeface="Times New Roman" pitchFamily="18" charset="0"/>
                <a:cs typeface="Times New Roman" pitchFamily="18" charset="0"/>
              </a:rPr>
              <a:t>học</a:t>
            </a:r>
            <a:endParaRPr lang="en-US" sz="2800" b="1" dirty="0" smtClean="0">
              <a:solidFill>
                <a:schemeClr val="accent6">
                  <a:lumMod val="50000"/>
                </a:schemeClr>
              </a:solidFill>
              <a:latin typeface="Times New Roman" pitchFamily="18" charset="0"/>
              <a:cs typeface="Times New Roman" pitchFamily="18" charset="0"/>
            </a:endParaRPr>
          </a:p>
          <a:p>
            <a:pPr algn="just"/>
            <a:r>
              <a:rPr lang="en-US" sz="2800" dirty="0" smtClean="0">
                <a:solidFill>
                  <a:schemeClr val="accent6">
                    <a:lumMod val="50000"/>
                  </a:schemeClr>
                </a:solidFill>
                <a:latin typeface="Times New Roman" pitchFamily="18" charset="0"/>
                <a:cs typeface="Times New Roman" pitchFamily="18" charset="0"/>
              </a:rPr>
              <a:t>	</a:t>
            </a:r>
            <a:r>
              <a:rPr lang="en-US" sz="2800" b="1" i="1" dirty="0" smtClean="0">
                <a:solidFill>
                  <a:schemeClr val="accent6">
                    <a:lumMod val="50000"/>
                  </a:schemeClr>
                </a:solidFill>
                <a:latin typeface="Times New Roman" pitchFamily="18" charset="0"/>
                <a:cs typeface="Times New Roman" pitchFamily="18" charset="0"/>
              </a:rPr>
              <a:t>1. </a:t>
            </a:r>
            <a:r>
              <a:rPr lang="en-US" sz="2800" b="1" i="1" dirty="0" err="1" smtClean="0">
                <a:solidFill>
                  <a:schemeClr val="accent6">
                    <a:lumMod val="50000"/>
                  </a:schemeClr>
                </a:solidFill>
                <a:latin typeface="Times New Roman" pitchFamily="18" charset="0"/>
                <a:cs typeface="Times New Roman" pitchFamily="18" charset="0"/>
              </a:rPr>
              <a:t>Khái</a:t>
            </a:r>
            <a:r>
              <a:rPr lang="en-US" sz="2800" b="1" i="1" dirty="0" smtClean="0">
                <a:solidFill>
                  <a:schemeClr val="accent6">
                    <a:lumMod val="50000"/>
                  </a:schemeClr>
                </a:solidFill>
                <a:latin typeface="Times New Roman" pitchFamily="18" charset="0"/>
                <a:cs typeface="Times New Roman" pitchFamily="18" charset="0"/>
              </a:rPr>
              <a:t> </a:t>
            </a:r>
            <a:r>
              <a:rPr lang="en-US" sz="2800" b="1" i="1" dirty="0" err="1" smtClean="0">
                <a:solidFill>
                  <a:schemeClr val="accent6">
                    <a:lumMod val="50000"/>
                  </a:schemeClr>
                </a:solidFill>
                <a:latin typeface="Times New Roman" pitchFamily="18" charset="0"/>
                <a:cs typeface="Times New Roman" pitchFamily="18" charset="0"/>
              </a:rPr>
              <a:t>niệm</a:t>
            </a:r>
            <a:endParaRPr lang="en-US" sz="2800" b="1" i="1" dirty="0" smtClean="0">
              <a:solidFill>
                <a:schemeClr val="accent6">
                  <a:lumMod val="50000"/>
                </a:schemeClr>
              </a:solidFill>
              <a:latin typeface="Times New Roman" pitchFamily="18" charset="0"/>
              <a:cs typeface="Times New Roman" pitchFamily="18" charset="0"/>
            </a:endParaRPr>
          </a:p>
          <a:p>
            <a:pPr algn="just"/>
            <a:endParaRPr lang="en-US" sz="2800" dirty="0">
              <a:solidFill>
                <a:schemeClr val="tx2"/>
              </a:solidFill>
              <a:latin typeface="Times New Roman" pitchFamily="18" charset="0"/>
              <a:cs typeface="Times New Roman" pitchFamily="18" charset="0"/>
            </a:endParaRPr>
          </a:p>
        </p:txBody>
      </p:sp>
      <p:sp>
        <p:nvSpPr>
          <p:cNvPr id="8" name="Oval 7"/>
          <p:cNvSpPr/>
          <p:nvPr/>
        </p:nvSpPr>
        <p:spPr>
          <a:xfrm>
            <a:off x="1391093" y="2117481"/>
            <a:ext cx="2362200" cy="143440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endParaRPr lang="en-US" sz="2400" dirty="0">
              <a:latin typeface="Times New Roman" pitchFamily="18" charset="0"/>
              <a:cs typeface="Times New Roman" pitchFamily="18" charset="0"/>
            </a:endParaRPr>
          </a:p>
        </p:txBody>
      </p:sp>
      <p:sp>
        <p:nvSpPr>
          <p:cNvPr id="9" name="Rounded Rectangle 8"/>
          <p:cNvSpPr/>
          <p:nvPr/>
        </p:nvSpPr>
        <p:spPr>
          <a:xfrm>
            <a:off x="4800600" y="1355381"/>
            <a:ext cx="3390900" cy="7621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trọng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trọng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endParaRPr lang="en-US" sz="2400" dirty="0">
              <a:latin typeface="Times New Roman" pitchFamily="18" charset="0"/>
              <a:cs typeface="Times New Roman" pitchFamily="18" charset="0"/>
            </a:endParaRPr>
          </a:p>
        </p:txBody>
      </p:sp>
      <p:sp>
        <p:nvSpPr>
          <p:cNvPr id="10" name="Rounded Rectangle 9"/>
          <p:cNvSpPr/>
          <p:nvPr/>
        </p:nvSpPr>
        <p:spPr>
          <a:xfrm>
            <a:off x="4800600" y="2419351"/>
            <a:ext cx="3390900" cy="8306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a:t>
            </a:r>
            <a:endParaRPr lang="en-US" sz="2400" dirty="0">
              <a:latin typeface="Times New Roman" pitchFamily="18" charset="0"/>
              <a:cs typeface="Times New Roman" pitchFamily="18" charset="0"/>
            </a:endParaRPr>
          </a:p>
        </p:txBody>
      </p:sp>
      <p:sp>
        <p:nvSpPr>
          <p:cNvPr id="11" name="Rounded Rectangle 10"/>
          <p:cNvSpPr/>
          <p:nvPr/>
        </p:nvSpPr>
        <p:spPr>
          <a:xfrm>
            <a:off x="4800600" y="3548616"/>
            <a:ext cx="3390900" cy="7757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Dũng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khuyết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endParaRPr lang="en-US" sz="2400" dirty="0">
              <a:latin typeface="Times New Roman" pitchFamily="18" charset="0"/>
              <a:cs typeface="Times New Roman" pitchFamily="18" charset="0"/>
            </a:endParaRPr>
          </a:p>
        </p:txBody>
      </p:sp>
      <p:sp>
        <p:nvSpPr>
          <p:cNvPr id="12" name="TextBox 11"/>
          <p:cNvSpPr txBox="1"/>
          <p:nvPr/>
        </p:nvSpPr>
        <p:spPr>
          <a:xfrm>
            <a:off x="1448243" y="2542297"/>
            <a:ext cx="2247900" cy="584775"/>
          </a:xfrm>
          <a:prstGeom prst="rect">
            <a:avLst/>
          </a:prstGeom>
          <a:noFill/>
        </p:spPr>
        <p:txBody>
          <a:bodyPr wrap="square" rtlCol="0">
            <a:spAutoFit/>
          </a:bodyPr>
          <a:lstStyle/>
          <a:p>
            <a:pPr algn="ctr"/>
            <a:r>
              <a:rPr lang="en-US" sz="3200" dirty="0" err="1" smtClean="0">
                <a:solidFill>
                  <a:schemeClr val="bg1"/>
                </a:solidFill>
                <a:latin typeface="Times New Roman" pitchFamily="18" charset="0"/>
                <a:cs typeface="Times New Roman" pitchFamily="18" charset="0"/>
              </a:rPr>
              <a:t>Trung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thực</a:t>
            </a:r>
            <a:endParaRPr lang="en-US" sz="3200" dirty="0">
              <a:solidFill>
                <a:schemeClr val="bg1"/>
              </a:solidFill>
              <a:latin typeface="Times New Roman" pitchFamily="18" charset="0"/>
              <a:cs typeface="Times New Roman" pitchFamily="18" charset="0"/>
            </a:endParaRPr>
          </a:p>
        </p:txBody>
      </p:sp>
      <p:cxnSp>
        <p:nvCxnSpPr>
          <p:cNvPr id="14" name="Straight Arrow Connector 13"/>
          <p:cNvCxnSpPr>
            <a:stCxn id="8" idx="6"/>
            <a:endCxn id="10" idx="1"/>
          </p:cNvCxnSpPr>
          <p:nvPr/>
        </p:nvCxnSpPr>
        <p:spPr>
          <a:xfrm>
            <a:off x="3753295" y="2834685"/>
            <a:ext cx="1047307"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a:stCxn id="8" idx="6"/>
          </p:cNvCxnSpPr>
          <p:nvPr/>
        </p:nvCxnSpPr>
        <p:spPr>
          <a:xfrm flipV="1">
            <a:off x="3753295" y="1736431"/>
            <a:ext cx="1047307" cy="109825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a:stCxn id="8" idx="6"/>
            <a:endCxn id="11" idx="1"/>
          </p:cNvCxnSpPr>
          <p:nvPr/>
        </p:nvCxnSpPr>
        <p:spPr>
          <a:xfrm>
            <a:off x="3753295" y="2834685"/>
            <a:ext cx="1047307" cy="1101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47808314"/>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8PIC58PIC58PIC58PICHsaGKG559akDq_PIC2018.png"/>
          <p:cNvPicPr>
            <a:picLocks noChangeAspect="1"/>
          </p:cNvPicPr>
          <p:nvPr/>
        </p:nvPicPr>
        <p:blipFill>
          <a:blip r:embed="rId2" cstate="print"/>
          <a:srcRect l="7143" t="16071" r="5357" b="14286"/>
          <a:stretch>
            <a:fillRect/>
          </a:stretch>
        </p:blipFill>
        <p:spPr>
          <a:xfrm>
            <a:off x="1524000" y="438151"/>
            <a:ext cx="6124494" cy="4111139"/>
          </a:xfrm>
          <a:prstGeom prst="rect">
            <a:avLst/>
          </a:prstGeom>
        </p:spPr>
      </p:pic>
      <p:sp>
        <p:nvSpPr>
          <p:cNvPr id="2" name="TextBox 1"/>
          <p:cNvSpPr txBox="1"/>
          <p:nvPr/>
        </p:nvSpPr>
        <p:spPr>
          <a:xfrm>
            <a:off x="2115881" y="1200150"/>
            <a:ext cx="4894521" cy="3046988"/>
          </a:xfrm>
          <a:prstGeom prst="rect">
            <a:avLst/>
          </a:prstGeom>
          <a:noFill/>
        </p:spPr>
        <p:txBody>
          <a:bodyPr wrap="square" rtlCol="0">
            <a:spAutoFit/>
          </a:bodyPr>
          <a:lstStyle/>
          <a:p>
            <a:pPr algn="just">
              <a:lnSpc>
                <a:spcPct val="150000"/>
              </a:lnSpc>
            </a:pPr>
            <a:r>
              <a:rPr lang="en-US" sz="2600" dirty="0" err="1">
                <a:solidFill>
                  <a:schemeClr val="accent6">
                    <a:lumMod val="75000"/>
                  </a:schemeClr>
                </a:solidFill>
                <a:latin typeface="Times New Roman" pitchFamily="18" charset="0"/>
                <a:ea typeface="Calibri"/>
                <a:cs typeface="Times New Roman" pitchFamily="18" charset="0"/>
              </a:rPr>
              <a:t>Người</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trung</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thực</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là</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người</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không</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chấp</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nhận</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sự</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giả</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dối</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gian</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lận</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không</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vì</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lợi</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ích</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riêng</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của</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mình</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mà</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che</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giấu</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hoặc</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làm</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sai</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lệch</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sự</a:t>
            </a:r>
            <a:r>
              <a:rPr lang="en-US" sz="2600" dirty="0">
                <a:solidFill>
                  <a:schemeClr val="accent6">
                    <a:lumMod val="75000"/>
                  </a:schemeClr>
                </a:solidFill>
                <a:latin typeface="Times New Roman" pitchFamily="18" charset="0"/>
                <a:ea typeface="Calibri"/>
                <a:cs typeface="Times New Roman" pitchFamily="18" charset="0"/>
              </a:rPr>
              <a:t> </a:t>
            </a:r>
            <a:r>
              <a:rPr lang="en-US" sz="2600" dirty="0" err="1">
                <a:solidFill>
                  <a:schemeClr val="accent6">
                    <a:lumMod val="75000"/>
                  </a:schemeClr>
                </a:solidFill>
                <a:latin typeface="Times New Roman" pitchFamily="18" charset="0"/>
                <a:ea typeface="Calibri"/>
                <a:cs typeface="Times New Roman" pitchFamily="18" charset="0"/>
              </a:rPr>
              <a:t>thật</a:t>
            </a:r>
            <a:r>
              <a:rPr lang="en-US" sz="2600" dirty="0">
                <a:solidFill>
                  <a:schemeClr val="accent6">
                    <a:lumMod val="75000"/>
                  </a:schemeClr>
                </a:solidFill>
                <a:latin typeface="Times New Roman" pitchFamily="18" charset="0"/>
                <a:ea typeface="Calibri"/>
                <a:cs typeface="Times New Roman" pitchFamily="18" charset="0"/>
              </a:rPr>
              <a:t>.</a:t>
            </a:r>
            <a:endParaRPr lang="en-US" sz="2600" dirty="0">
              <a:solidFill>
                <a:schemeClr val="accent6">
                  <a:lumMod val="75000"/>
                </a:schemeClr>
              </a:solidFill>
              <a:latin typeface="Times New Roman" pitchFamily="18" charset="0"/>
              <a:cs typeface="Times New Roman" pitchFamily="18" charset="0"/>
            </a:endParaRPr>
          </a:p>
          <a:p>
            <a:pPr algn="just">
              <a:lnSpc>
                <a:spcPct val="150000"/>
              </a:lnSpc>
            </a:pPr>
            <a:endParaRPr lang="en-US" sz="2400"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7843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4469603" y="-357027"/>
            <a:ext cx="4879670" cy="5570507"/>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489708" y="1112677"/>
            <a:ext cx="5365619" cy="431106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3953276" y="3882112"/>
            <a:ext cx="1593161" cy="1424528"/>
          </a:xfrm>
          <a:prstGeom prst="rect">
            <a:avLst/>
          </a:prstGeom>
          <a:noFill/>
          <a:ln>
            <a:noFill/>
          </a:ln>
        </p:spPr>
      </p:pic>
      <p:sp>
        <p:nvSpPr>
          <p:cNvPr id="8" name="Rectangle 7"/>
          <p:cNvSpPr/>
          <p:nvPr/>
        </p:nvSpPr>
        <p:spPr>
          <a:xfrm>
            <a:off x="334157" y="2190751"/>
            <a:ext cx="3978840" cy="2654573"/>
          </a:xfrm>
          <a:prstGeom prst="rect">
            <a:avLst/>
          </a:prstGeom>
        </p:spPr>
        <p:txBody>
          <a:bodyPr wrap="square" lIns="68580" tIns="34290" rIns="68580" bIns="34290">
            <a:spAutoFit/>
          </a:bodyPr>
          <a:lstStyle/>
          <a:p>
            <a:pPr algn="just">
              <a:lnSpc>
                <a:spcPct val="150000"/>
              </a:lnSpc>
            </a:pPr>
            <a:r>
              <a:rPr lang="en-US" dirty="0">
                <a:solidFill>
                  <a:schemeClr val="accent6">
                    <a:lumMod val="50000"/>
                  </a:schemeClr>
                </a:solidFill>
                <a:ea typeface="Courier New" panose="02070309020205020404" pitchFamily="49" charset="0"/>
              </a:rPr>
              <a:t>   </a:t>
            </a:r>
            <a:r>
              <a:rPr lang="en-US" sz="2800" dirty="0" err="1">
                <a:solidFill>
                  <a:schemeClr val="accent6">
                    <a:lumMod val="50000"/>
                  </a:schemeClr>
                </a:solidFill>
                <a:latin typeface="Times New Roman" pitchFamily="18" charset="0"/>
                <a:ea typeface="Calibri"/>
                <a:cs typeface="Times New Roman" pitchFamily="18" charset="0"/>
              </a:rPr>
              <a:t>Nhóm</a:t>
            </a:r>
            <a:r>
              <a:rPr lang="en-US" sz="2800" dirty="0">
                <a:solidFill>
                  <a:schemeClr val="accent6">
                    <a:lumMod val="50000"/>
                  </a:schemeClr>
                </a:solidFill>
                <a:latin typeface="Times New Roman" pitchFamily="18" charset="0"/>
                <a:ea typeface="Calibri"/>
                <a:cs typeface="Times New Roman" pitchFamily="18" charset="0"/>
              </a:rPr>
              <a:t> 1+2: </a:t>
            </a:r>
            <a:r>
              <a:rPr lang="en-US" sz="2800" dirty="0" err="1">
                <a:solidFill>
                  <a:schemeClr val="accent6">
                    <a:lumMod val="50000"/>
                  </a:schemeClr>
                </a:solidFill>
                <a:latin typeface="Times New Roman" pitchFamily="18" charset="0"/>
                <a:ea typeface="Calibri"/>
                <a:cs typeface="Times New Roman" pitchFamily="18" charset="0"/>
              </a:rPr>
              <a:t>Tìm</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những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biểu</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hiện</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của</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tính</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trung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thực</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trong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học</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tập</a:t>
            </a:r>
            <a:r>
              <a:rPr lang="en-US" sz="2800" dirty="0">
                <a:solidFill>
                  <a:schemeClr val="accent6">
                    <a:lumMod val="50000"/>
                  </a:schemeClr>
                </a:solidFill>
                <a:latin typeface="Times New Roman" pitchFamily="18" charset="0"/>
                <a:ea typeface="Calibri"/>
                <a:cs typeface="Times New Roman" pitchFamily="18" charset="0"/>
              </a:rPr>
              <a:t>.</a:t>
            </a:r>
          </a:p>
          <a:p>
            <a:pPr algn="just">
              <a:lnSpc>
                <a:spcPct val="150000"/>
              </a:lnSpc>
            </a:pPr>
            <a:endParaRPr lang="en-US" sz="2800" dirty="0">
              <a:solidFill>
                <a:schemeClr val="accent6">
                  <a:lumMod val="50000"/>
                </a:schemeClr>
              </a:solidFill>
              <a:latin typeface="Times New Roman" pitchFamily="18" charset="0"/>
              <a:cs typeface="Times New Roman" pitchFamily="18" charset="0"/>
            </a:endParaRPr>
          </a:p>
        </p:txBody>
      </p:sp>
      <p:sp>
        <p:nvSpPr>
          <p:cNvPr id="9" name="Rectangle 8"/>
          <p:cNvSpPr/>
          <p:nvPr/>
        </p:nvSpPr>
        <p:spPr>
          <a:xfrm>
            <a:off x="4875911" y="1352550"/>
            <a:ext cx="3921470" cy="3026213"/>
          </a:xfrm>
          <a:prstGeom prst="rect">
            <a:avLst/>
          </a:prstGeom>
        </p:spPr>
        <p:txBody>
          <a:bodyPr wrap="square" lIns="68580" tIns="34290" rIns="68580" bIns="34290">
            <a:spAutoFit/>
          </a:bodyPr>
          <a:lstStyle/>
          <a:p>
            <a:pPr marL="142875" indent="-142875" algn="just">
              <a:lnSpc>
                <a:spcPct val="150000"/>
              </a:lnSpc>
            </a:pPr>
            <a:r>
              <a:rPr lang="en-US" sz="2800" dirty="0" err="1">
                <a:solidFill>
                  <a:schemeClr val="accent6">
                    <a:lumMod val="50000"/>
                  </a:schemeClr>
                </a:solidFill>
                <a:latin typeface="Times New Roman" pitchFamily="18" charset="0"/>
                <a:ea typeface="Calibri"/>
                <a:cs typeface="Times New Roman" pitchFamily="18" charset="0"/>
              </a:rPr>
              <a:t>Nhóm</a:t>
            </a:r>
            <a:r>
              <a:rPr lang="en-US" sz="2800" dirty="0">
                <a:solidFill>
                  <a:schemeClr val="accent6">
                    <a:lumMod val="50000"/>
                  </a:schemeClr>
                </a:solidFill>
                <a:latin typeface="Times New Roman" pitchFamily="18" charset="0"/>
                <a:ea typeface="Calibri"/>
                <a:cs typeface="Times New Roman" pitchFamily="18" charset="0"/>
              </a:rPr>
              <a:t> 3+4: </a:t>
            </a:r>
            <a:r>
              <a:rPr lang="en-US" sz="2800" dirty="0" err="1">
                <a:solidFill>
                  <a:schemeClr val="accent6">
                    <a:lumMod val="50000"/>
                  </a:schemeClr>
                </a:solidFill>
                <a:latin typeface="Times New Roman" pitchFamily="18" charset="0"/>
                <a:ea typeface="Calibri"/>
                <a:cs typeface="Times New Roman" pitchFamily="18" charset="0"/>
              </a:rPr>
              <a:t>Tìm</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những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biểu</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hiện</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của</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tính</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trung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thực</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trong</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quan</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hệ</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với</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mọi</a:t>
            </a:r>
            <a:r>
              <a:rPr lang="en-US" sz="2800" dirty="0">
                <a:solidFill>
                  <a:schemeClr val="accent6">
                    <a:lumMod val="50000"/>
                  </a:schemeClr>
                </a:solidFill>
                <a:latin typeface="Times New Roman" pitchFamily="18" charset="0"/>
                <a:ea typeface="Calibri"/>
                <a:cs typeface="Times New Roman" pitchFamily="18" charset="0"/>
              </a:rPr>
              <a:t> </a:t>
            </a:r>
            <a:r>
              <a:rPr lang="en-US" sz="2800" dirty="0" err="1">
                <a:solidFill>
                  <a:schemeClr val="accent6">
                    <a:lumMod val="50000"/>
                  </a:schemeClr>
                </a:solidFill>
                <a:latin typeface="Times New Roman" pitchFamily="18" charset="0"/>
                <a:ea typeface="Calibri"/>
                <a:cs typeface="Times New Roman" pitchFamily="18" charset="0"/>
              </a:rPr>
              <a:t>người</a:t>
            </a:r>
            <a:r>
              <a:rPr lang="en-US" sz="2800" dirty="0">
                <a:solidFill>
                  <a:schemeClr val="accent6">
                    <a:lumMod val="50000"/>
                  </a:schemeClr>
                </a:solidFill>
                <a:latin typeface="Times New Roman" pitchFamily="18" charset="0"/>
                <a:ea typeface="Calibri"/>
                <a:cs typeface="Times New Roman" pitchFamily="18" charset="0"/>
              </a:rPr>
              <a:t>.</a:t>
            </a:r>
          </a:p>
          <a:p>
            <a:pPr marL="142875" indent="-142875" algn="just">
              <a:lnSpc>
                <a:spcPct val="115000"/>
              </a:lnSpc>
            </a:pPr>
            <a:endParaRPr lang="en-US" sz="21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531" y="-95250"/>
            <a:ext cx="317188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457201" y="209550"/>
            <a:ext cx="2676525"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b="1" dirty="0" err="1" smtClean="0">
                <a:solidFill>
                  <a:srgbClr val="0070C0"/>
                </a:solidFill>
                <a:latin typeface="Times New Roman" panose="02020603050405020304" pitchFamily="18" charset="0"/>
                <a:cs typeface="Times New Roman" panose="02020603050405020304" pitchFamily="18" charset="0"/>
              </a:rPr>
              <a:t>Thảo</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luận</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nhóm</a:t>
            </a:r>
            <a:endParaRPr lang="en-US" altLang="en-US" sz="16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9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438151"/>
            <a:ext cx="6172200" cy="308372"/>
          </a:xfrm>
        </p:spPr>
        <p:txBody>
          <a:bodyPr>
            <a:noAutofit/>
          </a:bodyPr>
          <a:lstStyle/>
          <a:p>
            <a:r>
              <a:rPr lang="en-US" sz="3200" b="1" u="sng" dirty="0">
                <a:solidFill>
                  <a:srgbClr val="C00000"/>
                </a:solidFill>
                <a:latin typeface="Times New Roman" pitchFamily="18" charset="0"/>
                <a:cs typeface="Times New Roman" pitchFamily="18" charset="0"/>
              </a:rPr>
              <a:t>BÀI 2</a:t>
            </a:r>
            <a:r>
              <a:rPr lang="en-US" sz="3200" b="1" dirty="0" smtClean="0">
                <a:solidFill>
                  <a:srgbClr val="C00000"/>
                </a:solidFill>
                <a:latin typeface="Times New Roman" pitchFamily="18" charset="0"/>
                <a:cs typeface="Times New Roman" pitchFamily="18" charset="0"/>
              </a:rPr>
              <a:t>: TRUNG THỰC</a:t>
            </a:r>
            <a:endParaRPr lang="en-US" sz="3200" b="1" dirty="0">
              <a:solidFill>
                <a:srgbClr val="C00000"/>
              </a:solidFill>
              <a:latin typeface="Times New Roman" pitchFamily="18" charset="0"/>
              <a:cs typeface="Times New Roman" pitchFamily="18" charset="0"/>
            </a:endParaRPr>
          </a:p>
        </p:txBody>
      </p:sp>
      <p:sp>
        <p:nvSpPr>
          <p:cNvPr id="2" name="TextBox 1"/>
          <p:cNvSpPr txBox="1"/>
          <p:nvPr/>
        </p:nvSpPr>
        <p:spPr>
          <a:xfrm>
            <a:off x="228600" y="895350"/>
            <a:ext cx="7543800" cy="954107"/>
          </a:xfrm>
          <a:prstGeom prst="rect">
            <a:avLst/>
          </a:prstGeom>
          <a:noFill/>
        </p:spPr>
        <p:txBody>
          <a:bodyPr wrap="square" rtlCol="0">
            <a:spAutoFit/>
          </a:bodyPr>
          <a:lstStyle/>
          <a:p>
            <a:pPr algn="just"/>
            <a:r>
              <a:rPr lang="en-US" sz="2800" b="1" dirty="0" smtClean="0">
                <a:solidFill>
                  <a:schemeClr val="accent6">
                    <a:lumMod val="50000"/>
                  </a:schemeClr>
                </a:solidFill>
                <a:latin typeface="Times New Roman" pitchFamily="18" charset="0"/>
                <a:cs typeface="Times New Roman" pitchFamily="18" charset="0"/>
              </a:rPr>
              <a:t>II. </a:t>
            </a:r>
            <a:r>
              <a:rPr lang="en-US" sz="2800" b="1" dirty="0" err="1" smtClean="0">
                <a:solidFill>
                  <a:schemeClr val="accent6">
                    <a:lumMod val="50000"/>
                  </a:schemeClr>
                </a:solidFill>
                <a:latin typeface="Times New Roman" pitchFamily="18" charset="0"/>
                <a:cs typeface="Times New Roman" pitchFamily="18" charset="0"/>
              </a:rPr>
              <a:t>Nội</a:t>
            </a:r>
            <a:r>
              <a:rPr lang="en-US" sz="2800" b="1" dirty="0" smtClean="0">
                <a:solidFill>
                  <a:schemeClr val="accent6">
                    <a:lumMod val="50000"/>
                  </a:schemeClr>
                </a:solidFill>
                <a:latin typeface="Times New Roman" pitchFamily="18" charset="0"/>
                <a:cs typeface="Times New Roman" pitchFamily="18" charset="0"/>
              </a:rPr>
              <a:t> dung </a:t>
            </a:r>
            <a:r>
              <a:rPr lang="en-US" sz="2800" b="1" dirty="0" err="1" smtClean="0">
                <a:solidFill>
                  <a:schemeClr val="accent6">
                    <a:lumMod val="50000"/>
                  </a:schemeClr>
                </a:solidFill>
                <a:latin typeface="Times New Roman" pitchFamily="18" charset="0"/>
                <a:cs typeface="Times New Roman" pitchFamily="18" charset="0"/>
              </a:rPr>
              <a:t>bài</a:t>
            </a:r>
            <a:r>
              <a:rPr lang="en-US" sz="2800" b="1" dirty="0" smtClean="0">
                <a:solidFill>
                  <a:schemeClr val="accent6">
                    <a:lumMod val="50000"/>
                  </a:schemeClr>
                </a:solidFill>
                <a:latin typeface="Times New Roman" pitchFamily="18" charset="0"/>
                <a:cs typeface="Times New Roman" pitchFamily="18" charset="0"/>
              </a:rPr>
              <a:t> </a:t>
            </a:r>
            <a:r>
              <a:rPr lang="en-US" sz="2800" b="1" dirty="0" err="1" smtClean="0">
                <a:solidFill>
                  <a:schemeClr val="accent6">
                    <a:lumMod val="50000"/>
                  </a:schemeClr>
                </a:solidFill>
                <a:latin typeface="Times New Roman" pitchFamily="18" charset="0"/>
                <a:cs typeface="Times New Roman" pitchFamily="18" charset="0"/>
              </a:rPr>
              <a:t>học</a:t>
            </a:r>
            <a:endParaRPr lang="en-US" sz="2800" b="1" dirty="0" smtClean="0">
              <a:solidFill>
                <a:schemeClr val="accent6">
                  <a:lumMod val="50000"/>
                </a:schemeClr>
              </a:solidFill>
              <a:latin typeface="Times New Roman" pitchFamily="18" charset="0"/>
              <a:cs typeface="Times New Roman" pitchFamily="18" charset="0"/>
            </a:endParaRPr>
          </a:p>
          <a:p>
            <a:pPr algn="just"/>
            <a:r>
              <a:rPr lang="en-US" sz="2800" dirty="0" smtClean="0">
                <a:solidFill>
                  <a:schemeClr val="accent6">
                    <a:lumMod val="50000"/>
                  </a:schemeClr>
                </a:solidFill>
                <a:latin typeface="Times New Roman" pitchFamily="18" charset="0"/>
                <a:cs typeface="Times New Roman" pitchFamily="18" charset="0"/>
              </a:rPr>
              <a:t>	</a:t>
            </a:r>
            <a:r>
              <a:rPr lang="en-US" sz="2800" b="1" i="1" dirty="0" smtClean="0">
                <a:solidFill>
                  <a:schemeClr val="accent6">
                    <a:lumMod val="50000"/>
                  </a:schemeClr>
                </a:solidFill>
                <a:latin typeface="Times New Roman" pitchFamily="18" charset="0"/>
                <a:cs typeface="Times New Roman" pitchFamily="18" charset="0"/>
              </a:rPr>
              <a:t>2. </a:t>
            </a:r>
            <a:r>
              <a:rPr lang="en-US" sz="2800" b="1" i="1" dirty="0" err="1" smtClean="0">
                <a:solidFill>
                  <a:schemeClr val="accent6">
                    <a:lumMod val="50000"/>
                  </a:schemeClr>
                </a:solidFill>
                <a:latin typeface="Times New Roman" pitchFamily="18" charset="0"/>
                <a:cs typeface="Times New Roman" pitchFamily="18" charset="0"/>
              </a:rPr>
              <a:t>Biểu</a:t>
            </a:r>
            <a:r>
              <a:rPr lang="en-US" sz="2800" b="1" i="1" dirty="0" smtClean="0">
                <a:solidFill>
                  <a:schemeClr val="accent6">
                    <a:lumMod val="50000"/>
                  </a:schemeClr>
                </a:solidFill>
                <a:latin typeface="Times New Roman" pitchFamily="18" charset="0"/>
                <a:cs typeface="Times New Roman" pitchFamily="18" charset="0"/>
              </a:rPr>
              <a:t> </a:t>
            </a:r>
            <a:r>
              <a:rPr lang="en-US" sz="2800" b="1" i="1" dirty="0" err="1" smtClean="0">
                <a:solidFill>
                  <a:schemeClr val="accent6">
                    <a:lumMod val="50000"/>
                  </a:schemeClr>
                </a:solidFill>
                <a:latin typeface="Times New Roman" pitchFamily="18" charset="0"/>
                <a:cs typeface="Times New Roman" pitchFamily="18" charset="0"/>
              </a:rPr>
              <a:t>hiện</a:t>
            </a:r>
            <a:endParaRPr lang="en-US" sz="2800" b="1" i="1" dirty="0" smtClean="0">
              <a:solidFill>
                <a:schemeClr val="accent6">
                  <a:lumMod val="50000"/>
                </a:schemeClr>
              </a:solidFill>
              <a:latin typeface="Times New Roman" pitchFamily="18" charset="0"/>
              <a:cs typeface="Times New Roman" pitchFamily="18" charset="0"/>
            </a:endParaRPr>
          </a:p>
        </p:txBody>
      </p:sp>
      <p:sp>
        <p:nvSpPr>
          <p:cNvPr id="5" name="Cloud 4"/>
          <p:cNvSpPr/>
          <p:nvPr/>
        </p:nvSpPr>
        <p:spPr>
          <a:xfrm>
            <a:off x="76200" y="1962150"/>
            <a:ext cx="2819400" cy="1981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dirty="0">
              <a:latin typeface="Times New Roman" pitchFamily="18" charset="0"/>
              <a:cs typeface="Times New Roman" pitchFamily="18" charset="0"/>
            </a:endParaRPr>
          </a:p>
        </p:txBody>
      </p:sp>
      <p:sp>
        <p:nvSpPr>
          <p:cNvPr id="6" name="Cloud 5"/>
          <p:cNvSpPr/>
          <p:nvPr/>
        </p:nvSpPr>
        <p:spPr>
          <a:xfrm>
            <a:off x="3352800" y="2114550"/>
            <a:ext cx="2743200" cy="1905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Cloud 6"/>
          <p:cNvSpPr/>
          <p:nvPr/>
        </p:nvSpPr>
        <p:spPr>
          <a:xfrm>
            <a:off x="6400800" y="1218431"/>
            <a:ext cx="2590800" cy="1981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262270" y="2226469"/>
            <a:ext cx="2476500" cy="1338828"/>
          </a:xfrm>
          <a:prstGeom prst="rect">
            <a:avLst/>
          </a:prstGeom>
          <a:noFill/>
        </p:spPr>
        <p:txBody>
          <a:bodyPr wrap="square" rtlCol="0">
            <a:spAutoFit/>
          </a:bodyPr>
          <a:lstStyle/>
          <a:p>
            <a:pPr algn="ctr">
              <a:lnSpc>
                <a:spcPct val="150000"/>
              </a:lnSpc>
            </a:pP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quay </a:t>
            </a:r>
            <a:r>
              <a:rPr lang="en-US" dirty="0" err="1">
                <a:latin typeface="Times New Roman" pitchFamily="18" charset="0"/>
                <a:cs typeface="Times New Roman" pitchFamily="18" charset="0"/>
              </a:rPr>
              <a:t>cóp</a:t>
            </a:r>
            <a:r>
              <a:rPr lang="en-US" dirty="0">
                <a:latin typeface="Times New Roman" pitchFamily="18" charset="0"/>
                <a:cs typeface="Times New Roman" pitchFamily="18" charset="0"/>
              </a:rPr>
              <a:t>,…</a:t>
            </a:r>
          </a:p>
        </p:txBody>
      </p:sp>
      <p:sp>
        <p:nvSpPr>
          <p:cNvPr id="15" name="TextBox 14"/>
          <p:cNvSpPr txBox="1"/>
          <p:nvPr/>
        </p:nvSpPr>
        <p:spPr>
          <a:xfrm>
            <a:off x="3664688" y="2444920"/>
            <a:ext cx="2133600" cy="1015663"/>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xấu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lừa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dối</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20" name="TextBox 19"/>
          <p:cNvSpPr txBox="1"/>
          <p:nvPr/>
        </p:nvSpPr>
        <p:spPr>
          <a:xfrm>
            <a:off x="6667500" y="1505703"/>
            <a:ext cx="2057400" cy="1477328"/>
          </a:xfrm>
          <a:prstGeom prst="rect">
            <a:avLst/>
          </a:prstGeom>
          <a:noFill/>
        </p:spPr>
        <p:txBody>
          <a:bodyPr wrap="square" rtlCol="0">
            <a:spAutoFit/>
          </a:bodyPr>
          <a:lstStyle/>
          <a:p>
            <a:pPr algn="ctr">
              <a:lnSpc>
                <a:spcPct val="150000"/>
              </a:lnSpc>
            </a:pPr>
            <a:r>
              <a:rPr lang="en-US" sz="2000" dirty="0" err="1" smtClean="0">
                <a:latin typeface="Times New Roman" pitchFamily="18" charset="0"/>
                <a:cs typeface="Times New Roman" pitchFamily="18" charset="0"/>
              </a:rPr>
              <a:t>Ngay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thẳng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cảm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lỗi</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8202819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304800" y="514350"/>
            <a:ext cx="4724400" cy="2209800"/>
          </a:xfrm>
          <a:prstGeom prst="cloudCallout">
            <a:avLst>
              <a:gd name="adj1" fmla="val 55935"/>
              <a:gd name="adj2" fmla="val 79335"/>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600" dirty="0" err="1">
              <a:solidFill>
                <a:prstClr val="black"/>
              </a:solidFill>
              <a:latin typeface="Arial" panose="020B0604020202020204" pitchFamily="34" charset="0"/>
              <a:ea typeface="Calibri"/>
              <a:cs typeface="Arial" panose="020B0604020202020204" pitchFamily="34" charset="0"/>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800" l="17200" r="84400"/>
                    </a14:imgEffect>
                  </a14:imgLayer>
                </a14:imgProps>
              </a:ext>
              <a:ext uri="{28A0092B-C50C-407E-A947-70E740481C1C}">
                <a14:useLocalDpi xmlns:a14="http://schemas.microsoft.com/office/drawing/2010/main" val="0"/>
              </a:ext>
            </a:extLst>
          </a:blip>
          <a:srcRect/>
          <a:stretch>
            <a:fillRect/>
          </a:stretch>
        </p:blipFill>
        <p:spPr bwMode="auto">
          <a:xfrm>
            <a:off x="4114800" y="2266950"/>
            <a:ext cx="36957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690086"/>
            <a:ext cx="3429000" cy="2031325"/>
          </a:xfrm>
          <a:prstGeom prst="rect">
            <a:avLst/>
          </a:prstGeom>
          <a:noFill/>
        </p:spPr>
        <p:txBody>
          <a:bodyPr wrap="square" rtlCol="0">
            <a:spAutoFit/>
          </a:bodyPr>
          <a:lstStyle/>
          <a:p>
            <a:pPr algn="ctr">
              <a:lnSpc>
                <a:spcPct val="150000"/>
              </a:lnSpc>
            </a:pPr>
            <a:r>
              <a:rPr lang="en-US" sz="2400" dirty="0" err="1">
                <a:solidFill>
                  <a:prstClr val="black"/>
                </a:solidFill>
                <a:latin typeface="Times New Roman" pitchFamily="18" charset="0"/>
                <a:ea typeface="Calibri"/>
                <a:cs typeface="Times New Roman" pitchFamily="18" charset="0"/>
              </a:rPr>
              <a:t>Vì</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sao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chúng</a:t>
            </a:r>
            <a:r>
              <a:rPr lang="en-US" sz="2400" dirty="0">
                <a:solidFill>
                  <a:prstClr val="black"/>
                </a:solidFill>
                <a:latin typeface="Times New Roman" pitchFamily="18" charset="0"/>
                <a:ea typeface="Calibri"/>
                <a:cs typeface="Times New Roman" pitchFamily="18" charset="0"/>
              </a:rPr>
              <a:t> ta hay </a:t>
            </a:r>
            <a:r>
              <a:rPr lang="en-US" sz="2400" dirty="0" err="1">
                <a:solidFill>
                  <a:prstClr val="black"/>
                </a:solidFill>
                <a:latin typeface="Times New Roman" pitchFamily="18" charset="0"/>
                <a:ea typeface="Calibri"/>
                <a:cs typeface="Times New Roman" pitchFamily="18" charset="0"/>
              </a:rPr>
              <a:t>có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suy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hành</a:t>
            </a:r>
            <a:r>
              <a:rPr lang="en-US" sz="2400" dirty="0">
                <a:solidFill>
                  <a:prstClr val="black"/>
                </a:solidFill>
                <a:latin typeface="Times New Roman" pitchFamily="18" charset="0"/>
                <a:ea typeface="Calibri"/>
                <a:cs typeface="Times New Roman" pitchFamily="18" charset="0"/>
              </a:rPr>
              <a:t> vi </a:t>
            </a:r>
            <a:r>
              <a:rPr lang="en-US" sz="2400" dirty="0" err="1">
                <a:solidFill>
                  <a:prstClr val="black"/>
                </a:solidFill>
                <a:latin typeface="Times New Roman" pitchFamily="18" charset="0"/>
                <a:ea typeface="Calibri"/>
                <a:cs typeface="Times New Roman" pitchFamily="18" charset="0"/>
              </a:rPr>
              <a:t>thiếu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trung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thực</a:t>
            </a:r>
            <a:r>
              <a:rPr lang="en-US"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563089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31" b="92308" l="8075" r="91511"/>
                    </a14:imgEffect>
                  </a14:imgLayer>
                </a14:imgProps>
              </a:ext>
              <a:ext uri="{28A0092B-C50C-407E-A947-70E740481C1C}">
                <a14:useLocalDpi xmlns:a14="http://schemas.microsoft.com/office/drawing/2010/main" val="0"/>
              </a:ext>
            </a:extLst>
          </a:blip>
          <a:srcRect/>
          <a:stretch>
            <a:fillRect/>
          </a:stretch>
        </p:blipFill>
        <p:spPr bwMode="auto">
          <a:xfrm>
            <a:off x="381001" y="514350"/>
            <a:ext cx="87630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THVL - Bóng mát tâm hồn- Câu bé trung thự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1" y="438150"/>
            <a:ext cx="7086600" cy="3986213"/>
          </a:xfrm>
          <a:prstGeom prst="rect">
            <a:avLst/>
          </a:prstGeom>
        </p:spPr>
      </p:pic>
    </p:spTree>
    <p:extLst>
      <p:ext uri="{BB962C8B-B14F-4D97-AF65-F5344CB8AC3E}">
        <p14:creationId xmlns:p14="http://schemas.microsoft.com/office/powerpoint/2010/main" val="1738766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28800" y="2914650"/>
            <a:ext cx="5829300" cy="1200150"/>
          </a:xfrm>
          <a:prstGeom prst="rect">
            <a:avLst/>
          </a:prstGeom>
        </p:spPr>
        <p:txBody>
          <a:bodyPr vert="horz" lIns="68580" tIns="34290" rIns="68580" bIns="34290" rtlCol="0">
            <a:normAutofit/>
          </a:bodyPr>
          <a:lstStyle/>
          <a:p>
            <a:pPr marL="257175" indent="-257175" defTabSz="685800">
              <a:spcBef>
                <a:spcPct val="20000"/>
              </a:spcBef>
              <a:defRPr/>
            </a:pPr>
            <a:r>
              <a:rPr lang="en-US" sz="2400" dirty="0">
                <a:latin typeface="Times New Roman" pitchFamily="18" charset="0"/>
                <a:cs typeface="Times New Roman" pitchFamily="18" charset="0"/>
              </a:rPr>
              <a:t>	</a:t>
            </a:r>
            <a:endParaRPr lang="en-US" sz="2400" dirty="0"/>
          </a:p>
        </p:txBody>
      </p:sp>
      <p:sp>
        <p:nvSpPr>
          <p:cNvPr id="10" name="Rounded Rectangle 9"/>
          <p:cNvSpPr/>
          <p:nvPr/>
        </p:nvSpPr>
        <p:spPr>
          <a:xfrm>
            <a:off x="1733550" y="971549"/>
            <a:ext cx="6115050" cy="2993301"/>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just"/>
            <a:endParaRPr lang="en-US" sz="1950" dirty="0">
              <a:solidFill>
                <a:schemeClr val="tx1"/>
              </a:solidFill>
              <a:latin typeface="Times New Roman" pitchFamily="18" charset="0"/>
              <a:cs typeface="Times New Roman" pitchFamily="18" charset="0"/>
            </a:endParaRPr>
          </a:p>
        </p:txBody>
      </p:sp>
      <p:sp>
        <p:nvSpPr>
          <p:cNvPr id="4" name="TextBox 3"/>
          <p:cNvSpPr txBox="1"/>
          <p:nvPr/>
        </p:nvSpPr>
        <p:spPr>
          <a:xfrm>
            <a:off x="2109787" y="438150"/>
            <a:ext cx="5638800" cy="1292662"/>
          </a:xfrm>
          <a:prstGeom prst="rect">
            <a:avLst/>
          </a:prstGeom>
          <a:noFill/>
        </p:spPr>
        <p:txBody>
          <a:bodyPr wrap="square" rtlCol="0">
            <a:spAutoFit/>
          </a:bodyPr>
          <a:lstStyle/>
          <a:p>
            <a:pPr algn="ctr"/>
            <a:r>
              <a:rPr lang="en-US" sz="2600" b="1" i="1" dirty="0" err="1">
                <a:solidFill>
                  <a:srgbClr val="C00000"/>
                </a:solidFill>
                <a:latin typeface="Times New Roman" pitchFamily="18" charset="0"/>
                <a:cs typeface="Times New Roman" pitchFamily="18" charset="0"/>
              </a:rPr>
              <a:t>Dựa</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vào</a:t>
            </a:r>
            <a:r>
              <a:rPr lang="en-US" sz="2600" b="1" i="1" dirty="0">
                <a:solidFill>
                  <a:srgbClr val="C00000"/>
                </a:solidFill>
                <a:latin typeface="Times New Roman" pitchFamily="18" charset="0"/>
                <a:cs typeface="Times New Roman" pitchFamily="18" charset="0"/>
              </a:rPr>
              <a:t> video </a:t>
            </a:r>
            <a:r>
              <a:rPr lang="en-US" sz="2600" b="1" i="1" dirty="0" err="1">
                <a:solidFill>
                  <a:srgbClr val="C00000"/>
                </a:solidFill>
                <a:latin typeface="Times New Roman" pitchFamily="18" charset="0"/>
                <a:cs typeface="Times New Roman" pitchFamily="18" charset="0"/>
              </a:rPr>
              <a:t>trên</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hãy</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cho</a:t>
            </a:r>
            <a:r>
              <a:rPr lang="en-US" sz="2600" b="1" i="1" dirty="0">
                <a:solidFill>
                  <a:srgbClr val="C00000"/>
                </a:solidFill>
                <a:latin typeface="Times New Roman" pitchFamily="18" charset="0"/>
                <a:cs typeface="Times New Roman" pitchFamily="18" charset="0"/>
              </a:rPr>
              <a:t> </a:t>
            </a:r>
            <a:r>
              <a:rPr lang="en-US" sz="2600" b="1" i="1" dirty="0" err="1">
                <a:solidFill>
                  <a:srgbClr val="C00000"/>
                </a:solidFill>
                <a:latin typeface="Times New Roman" pitchFamily="18" charset="0"/>
                <a:cs typeface="Times New Roman" pitchFamily="18" charset="0"/>
              </a:rPr>
              <a:t>biết</a:t>
            </a:r>
            <a:r>
              <a:rPr lang="en-US" sz="2600" b="1" i="1" dirty="0">
                <a:solidFill>
                  <a:srgbClr val="C00000"/>
                </a:solidFill>
                <a:latin typeface="Times New Roman" pitchFamily="18" charset="0"/>
                <a:cs typeface="Times New Roman" pitchFamily="18" charset="0"/>
              </a:rPr>
              <a:t>:</a:t>
            </a:r>
            <a:r>
              <a:rPr lang="en-US" sz="2600" b="1" i="1" dirty="0">
                <a:latin typeface="Arial" panose="020B0604020202020204" pitchFamily="34" charset="0"/>
                <a:cs typeface="Arial" panose="020B0604020202020204" pitchFamily="34" charset="0"/>
              </a:rPr>
              <a:t/>
            </a:r>
            <a:br>
              <a:rPr lang="en-US" sz="2600" b="1" i="1" dirty="0">
                <a:latin typeface="Arial" panose="020B0604020202020204" pitchFamily="34" charset="0"/>
                <a:cs typeface="Arial" panose="020B0604020202020204" pitchFamily="34" charset="0"/>
              </a:rPr>
            </a:br>
            <a:r>
              <a:rPr lang="en-US" sz="2600" dirty="0">
                <a:solidFill>
                  <a:srgbClr val="FF0000"/>
                </a:solidFill>
                <a:latin typeface="Times New Roman" pitchFamily="18" charset="0"/>
                <a:cs typeface="Times New Roman" pitchFamily="18" charset="0"/>
              </a:rPr>
              <a:t/>
            </a:r>
            <a:br>
              <a:rPr lang="en-US" sz="2600" dirty="0">
                <a:solidFill>
                  <a:srgbClr val="FF0000"/>
                </a:solidFill>
                <a:latin typeface="Times New Roman" pitchFamily="18" charset="0"/>
                <a:cs typeface="Times New Roman" pitchFamily="18" charset="0"/>
              </a:rPr>
            </a:br>
            <a:endParaRPr lang="en-US" sz="2600" dirty="0"/>
          </a:p>
        </p:txBody>
      </p:sp>
      <p:sp>
        <p:nvSpPr>
          <p:cNvPr id="7" name="TextBox 6"/>
          <p:cNvSpPr txBox="1"/>
          <p:nvPr/>
        </p:nvSpPr>
        <p:spPr>
          <a:xfrm>
            <a:off x="1938115" y="1102529"/>
            <a:ext cx="5810472" cy="2862322"/>
          </a:xfrm>
          <a:prstGeom prst="rect">
            <a:avLst/>
          </a:prstGeom>
          <a:noFill/>
        </p:spPr>
        <p:txBody>
          <a:bodyPr wrap="square" rtlCol="0">
            <a:spAutoFit/>
          </a:bodyPr>
          <a:lstStyle/>
          <a:p>
            <a:pPr algn="just">
              <a:lnSpc>
                <a:spcPct val="150000"/>
              </a:lnSpc>
            </a:pPr>
            <a:r>
              <a:rPr lang="en-US" sz="2000" dirty="0">
                <a:solidFill>
                  <a:schemeClr val="accent6">
                    <a:lumMod val="50000"/>
                  </a:schemeClr>
                </a:solidFill>
                <a:latin typeface="Times New Roman" pitchFamily="18" charset="0"/>
                <a:ea typeface="Calibri"/>
                <a:cs typeface="Times New Roman" pitchFamily="18" charset="0"/>
              </a:rPr>
              <a:t>1. </a:t>
            </a:r>
            <a:r>
              <a:rPr lang="en-US" sz="2000" dirty="0" smtClean="0">
                <a:solidFill>
                  <a:schemeClr val="accent6">
                    <a:lumMod val="50000"/>
                  </a:schemeClr>
                </a:solidFill>
                <a:latin typeface="Times New Roman" pitchFamily="18" charset="0"/>
                <a:ea typeface="Calibri"/>
                <a:cs typeface="Times New Roman" pitchFamily="18" charset="0"/>
              </a:rPr>
              <a:t>Ở </a:t>
            </a:r>
            <a:r>
              <a:rPr lang="en-US" sz="2000" dirty="0" err="1" smtClean="0">
                <a:solidFill>
                  <a:schemeClr val="accent6">
                    <a:lumMod val="50000"/>
                  </a:schemeClr>
                </a:solidFill>
                <a:latin typeface="Times New Roman" pitchFamily="18" charset="0"/>
                <a:ea typeface="Calibri"/>
                <a:cs typeface="Times New Roman" pitchFamily="18" charset="0"/>
              </a:rPr>
              <a:t>nhà</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cô</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giáo</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sau</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khi</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làm</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vỡ</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bình</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hoa</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thì</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cậu</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học</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sinh</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đã</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có</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cách</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giải</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quyết</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như</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thế</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nào</a:t>
            </a:r>
            <a:r>
              <a:rPr lang="en-US" sz="2000" dirty="0" smtClean="0">
                <a:solidFill>
                  <a:schemeClr val="accent6">
                    <a:lumMod val="50000"/>
                  </a:schemeClr>
                </a:solidFill>
                <a:latin typeface="Times New Roman" pitchFamily="18" charset="0"/>
                <a:ea typeface="Calibri"/>
                <a:cs typeface="Times New Roman" pitchFamily="18" charset="0"/>
              </a:rPr>
              <a:t>?</a:t>
            </a:r>
            <a:endParaRPr lang="en-US" sz="2000" dirty="0">
              <a:solidFill>
                <a:schemeClr val="accent6">
                  <a:lumMod val="50000"/>
                </a:schemeClr>
              </a:solidFill>
              <a:latin typeface="Times New Roman" pitchFamily="18" charset="0"/>
              <a:ea typeface="Calibri"/>
              <a:cs typeface="Times New Roman" pitchFamily="18" charset="0"/>
            </a:endParaRPr>
          </a:p>
          <a:p>
            <a:pPr algn="just">
              <a:lnSpc>
                <a:spcPct val="150000"/>
              </a:lnSpc>
            </a:pPr>
            <a:r>
              <a:rPr lang="en-US" sz="2000" dirty="0">
                <a:solidFill>
                  <a:schemeClr val="accent6">
                    <a:lumMod val="50000"/>
                  </a:schemeClr>
                </a:solidFill>
                <a:latin typeface="Times New Roman" pitchFamily="18" charset="0"/>
                <a:ea typeface="Calibri"/>
                <a:cs typeface="Times New Roman" pitchFamily="18" charset="0"/>
              </a:rPr>
              <a:t>2. </a:t>
            </a:r>
            <a:r>
              <a:rPr lang="en-US" sz="2000" dirty="0" err="1" smtClean="0">
                <a:solidFill>
                  <a:schemeClr val="accent6">
                    <a:lumMod val="50000"/>
                  </a:schemeClr>
                </a:solidFill>
                <a:latin typeface="Times New Roman" pitchFamily="18" charset="0"/>
                <a:ea typeface="Calibri"/>
                <a:cs typeface="Times New Roman" pitchFamily="18" charset="0"/>
              </a:rPr>
              <a:t>Khi</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về</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nhà</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cậu</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bé</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đã</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có</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những</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suy</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nghĩ</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và</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hành</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động</a:t>
            </a:r>
            <a:r>
              <a:rPr lang="en-US" sz="2000" dirty="0" smtClean="0">
                <a:solidFill>
                  <a:schemeClr val="accent6">
                    <a:lumMod val="50000"/>
                  </a:schemeClr>
                </a:solidFill>
                <a:latin typeface="Times New Roman" pitchFamily="18" charset="0"/>
                <a:ea typeface="Calibri"/>
                <a:cs typeface="Times New Roman" pitchFamily="18" charset="0"/>
              </a:rPr>
              <a:t> </a:t>
            </a:r>
            <a:r>
              <a:rPr lang="en-US" sz="2000" dirty="0" err="1" smtClean="0">
                <a:solidFill>
                  <a:schemeClr val="accent6">
                    <a:lumMod val="50000"/>
                  </a:schemeClr>
                </a:solidFill>
                <a:latin typeface="Times New Roman" pitchFamily="18" charset="0"/>
                <a:ea typeface="Calibri"/>
                <a:cs typeface="Times New Roman" pitchFamily="18" charset="0"/>
              </a:rPr>
              <a:t>gì</a:t>
            </a:r>
            <a:r>
              <a:rPr lang="en-US" sz="2000" dirty="0" smtClean="0">
                <a:solidFill>
                  <a:schemeClr val="accent6">
                    <a:lumMod val="50000"/>
                  </a:schemeClr>
                </a:solidFill>
                <a:latin typeface="Times New Roman" pitchFamily="18" charset="0"/>
                <a:ea typeface="Calibri"/>
                <a:cs typeface="Times New Roman" pitchFamily="18" charset="0"/>
              </a:rPr>
              <a:t>?</a:t>
            </a:r>
          </a:p>
          <a:p>
            <a:pPr algn="just">
              <a:lnSpc>
                <a:spcPct val="150000"/>
              </a:lnSpc>
            </a:pPr>
            <a:r>
              <a:rPr lang="en-US" sz="2000" dirty="0" smtClean="0">
                <a:solidFill>
                  <a:schemeClr val="accent6">
                    <a:lumMod val="50000"/>
                  </a:schemeClr>
                </a:solidFill>
                <a:latin typeface="Times New Roman" pitchFamily="18" charset="0"/>
                <a:cs typeface="Times New Roman" pitchFamily="18" charset="0"/>
              </a:rPr>
              <a:t>3. </a:t>
            </a:r>
            <a:r>
              <a:rPr lang="en-US" sz="2000" dirty="0" err="1" smtClean="0">
                <a:solidFill>
                  <a:schemeClr val="accent6">
                    <a:lumMod val="50000"/>
                  </a:schemeClr>
                </a:solidFill>
                <a:latin typeface="Times New Roman" pitchFamily="18" charset="0"/>
                <a:cs typeface="Times New Roman" pitchFamily="18" charset="0"/>
              </a:rPr>
              <a:t>Từ</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câu</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chuyện</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trên</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em</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rút</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ra</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được</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bài</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học</a:t>
            </a:r>
            <a:r>
              <a:rPr lang="en-US" sz="2000" dirty="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gì</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cho</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bản</a:t>
            </a:r>
            <a:r>
              <a:rPr lang="en-US" sz="2000" dirty="0" smtClean="0">
                <a:solidFill>
                  <a:schemeClr val="accent6">
                    <a:lumMod val="50000"/>
                  </a:schemeClr>
                </a:solidFill>
                <a:latin typeface="Times New Roman" pitchFamily="18" charset="0"/>
                <a:cs typeface="Times New Roman" pitchFamily="18" charset="0"/>
              </a:rPr>
              <a:t> </a:t>
            </a:r>
            <a:r>
              <a:rPr lang="en-US" sz="2000" dirty="0" err="1" smtClean="0">
                <a:solidFill>
                  <a:schemeClr val="accent6">
                    <a:lumMod val="50000"/>
                  </a:schemeClr>
                </a:solidFill>
                <a:latin typeface="Times New Roman" pitchFamily="18" charset="0"/>
                <a:cs typeface="Times New Roman" pitchFamily="18" charset="0"/>
              </a:rPr>
              <a:t>thân</a:t>
            </a:r>
            <a:r>
              <a:rPr lang="en-US" sz="2000" dirty="0" smtClean="0">
                <a:solidFill>
                  <a:schemeClr val="accent6">
                    <a:lumMod val="50000"/>
                  </a:schemeClr>
                </a:solidFill>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62663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grpSp>
        <p:nvGrpSpPr>
          <p:cNvPr id="4" name="Google Shape;216;p7"/>
          <p:cNvGrpSpPr/>
          <p:nvPr/>
        </p:nvGrpSpPr>
        <p:grpSpPr>
          <a:xfrm>
            <a:off x="0" y="-51275"/>
            <a:ext cx="9144000" cy="5143500"/>
            <a:chOff x="0" y="0"/>
            <a:chExt cx="12192000" cy="6858000"/>
          </a:xfrm>
        </p:grpSpPr>
        <p:pic>
          <p:nvPicPr>
            <p:cNvPr id="5" name="Google Shape;217;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 name="Google Shape;220;p7"/>
            <p:cNvSpPr/>
            <p:nvPr/>
          </p:nvSpPr>
          <p:spPr>
            <a:xfrm>
              <a:off x="215900" y="214361"/>
              <a:ext cx="11760200" cy="6429277"/>
            </a:xfrm>
            <a:prstGeom prst="rect">
              <a:avLst/>
            </a:prstGeom>
            <a:solidFill>
              <a:schemeClr val="lt1"/>
            </a:solidFill>
            <a:ln>
              <a:noFill/>
            </a:ln>
          </p:spPr>
          <p:txBody>
            <a:bodyPr spcFirstLastPara="1" wrap="square" lIns="91425" tIns="45700" rIns="91425" bIns="45700" anchor="ctr" anchorCtr="0">
              <a:noAutofit/>
            </a:bodyPr>
            <a:lstStyle/>
            <a:p>
              <a:pPr algn="ctr"/>
              <a:endParaRPr sz="1400">
                <a:solidFill>
                  <a:schemeClr val="lt1"/>
                </a:solidFill>
                <a:latin typeface="Montserrat SemiBold"/>
                <a:ea typeface="Montserrat SemiBold"/>
                <a:cs typeface="Montserrat SemiBold"/>
                <a:sym typeface="Montserrat SemiBold"/>
              </a:endParaRPr>
            </a:p>
          </p:txBody>
        </p:sp>
      </p:grpSp>
      <p:sp>
        <p:nvSpPr>
          <p:cNvPr id="11" name="Rounded Rectangular Callout 10"/>
          <p:cNvSpPr/>
          <p:nvPr/>
        </p:nvSpPr>
        <p:spPr>
          <a:xfrm>
            <a:off x="1581154" y="973707"/>
            <a:ext cx="6334125" cy="957263"/>
          </a:xfrm>
          <a:prstGeom prst="wedgeRoundRectCallout">
            <a:avLst/>
          </a:prstGeom>
          <a:solidFill>
            <a:srgbClr val="002060"/>
          </a:solidFill>
        </p:spPr>
        <p:style>
          <a:lnRef idx="2">
            <a:schemeClr val="accent2"/>
          </a:lnRef>
          <a:fillRef idx="1">
            <a:schemeClr val="lt1"/>
          </a:fillRef>
          <a:effectRef idx="0">
            <a:schemeClr val="accent2"/>
          </a:effectRef>
          <a:fontRef idx="minor">
            <a:schemeClr val="dk1"/>
          </a:fontRef>
        </p:style>
        <p:txBody>
          <a:bodyPr lIns="51432" tIns="25718" rIns="51432" bIns="25718" numCol="1" rtlCol="0" anchor="ctr">
            <a:prstTxWarp prst="textPlain">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HOẠT ĐỘNG KHỞI ĐỘNG</a:t>
            </a:r>
          </a:p>
        </p:txBody>
      </p:sp>
      <p:pic>
        <p:nvPicPr>
          <p:cNvPr id="12"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39534" y="2221513"/>
            <a:ext cx="2906537" cy="147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81150"/>
            <a:ext cx="2895600" cy="2895600"/>
          </a:xfrm>
          <a:prstGeom prst="rect">
            <a:avLst/>
          </a:prstGeom>
        </p:spPr>
      </p:pic>
      <p:sp>
        <p:nvSpPr>
          <p:cNvPr id="6" name="Cloud Callout 5"/>
          <p:cNvSpPr/>
          <p:nvPr/>
        </p:nvSpPr>
        <p:spPr>
          <a:xfrm rot="216280">
            <a:off x="2695971" y="219598"/>
            <a:ext cx="5352258" cy="22860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p:cNvSpPr txBox="1"/>
          <p:nvPr/>
        </p:nvSpPr>
        <p:spPr>
          <a:xfrm>
            <a:off x="3352800" y="666750"/>
            <a:ext cx="4038600" cy="1200329"/>
          </a:xfrm>
          <a:prstGeom prst="rect">
            <a:avLst/>
          </a:prstGeom>
          <a:noFill/>
        </p:spPr>
        <p:txBody>
          <a:bodyPr wrap="square" rtlCol="0">
            <a:spAutoFit/>
          </a:bodyPr>
          <a:lstStyle/>
          <a:p>
            <a:pPr algn="ctr">
              <a:lnSpc>
                <a:spcPct val="150000"/>
              </a:lnSpc>
            </a:pPr>
            <a:r>
              <a:rPr lang="en-US" sz="2400" dirty="0" err="1" smtClean="0">
                <a:solidFill>
                  <a:schemeClr val="accent2">
                    <a:lumMod val="50000"/>
                  </a:schemeClr>
                </a:solidFill>
                <a:latin typeface="Times New Roman" pitchFamily="18" charset="0"/>
                <a:cs typeface="Times New Roman" pitchFamily="18" charset="0"/>
              </a:rPr>
              <a:t>Trung</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thực</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có</a:t>
            </a:r>
            <a:r>
              <a:rPr lang="en-US" sz="2400" dirty="0" smtClean="0">
                <a:solidFill>
                  <a:schemeClr val="accent2">
                    <a:lumMod val="50000"/>
                  </a:schemeClr>
                </a:solidFill>
                <a:latin typeface="Times New Roman" pitchFamily="18" charset="0"/>
                <a:cs typeface="Times New Roman" pitchFamily="18" charset="0"/>
              </a:rPr>
              <a:t> ý </a:t>
            </a:r>
            <a:r>
              <a:rPr lang="en-US" sz="2400" dirty="0" err="1" smtClean="0">
                <a:solidFill>
                  <a:schemeClr val="accent2">
                    <a:lumMod val="50000"/>
                  </a:schemeClr>
                </a:solidFill>
                <a:latin typeface="Times New Roman" pitchFamily="18" charset="0"/>
                <a:cs typeface="Times New Roman" pitchFamily="18" charset="0"/>
              </a:rPr>
              <a:t>nghĩa</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như</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thế</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nào</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đối</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với</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mỗi</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chúng</a:t>
            </a:r>
            <a:r>
              <a:rPr lang="en-US" sz="2400" dirty="0" smtClean="0">
                <a:solidFill>
                  <a:schemeClr val="accent2">
                    <a:lumMod val="50000"/>
                  </a:schemeClr>
                </a:solidFill>
                <a:latin typeface="Times New Roman" pitchFamily="18" charset="0"/>
                <a:cs typeface="Times New Roman" pitchFamily="18" charset="0"/>
              </a:rPr>
              <a:t> ta?</a:t>
            </a:r>
            <a:endParaRPr lang="en-US" sz="2400"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68652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438151"/>
            <a:ext cx="6172200" cy="308372"/>
          </a:xfrm>
        </p:spPr>
        <p:txBody>
          <a:bodyPr>
            <a:noAutofit/>
          </a:bodyPr>
          <a:lstStyle/>
          <a:p>
            <a:r>
              <a:rPr lang="en-US" sz="3200" b="1" u="sng" dirty="0">
                <a:solidFill>
                  <a:srgbClr val="C00000"/>
                </a:solidFill>
                <a:latin typeface="Times New Roman" pitchFamily="18" charset="0"/>
                <a:cs typeface="Times New Roman" pitchFamily="18" charset="0"/>
              </a:rPr>
              <a:t>BÀI 2</a:t>
            </a:r>
            <a:r>
              <a:rPr lang="en-US" sz="3200" b="1" dirty="0" smtClean="0">
                <a:solidFill>
                  <a:srgbClr val="C00000"/>
                </a:solidFill>
                <a:latin typeface="Times New Roman" pitchFamily="18" charset="0"/>
                <a:cs typeface="Times New Roman" pitchFamily="18" charset="0"/>
              </a:rPr>
              <a:t>: TRUNG THỰC</a:t>
            </a:r>
            <a:endParaRPr lang="en-US" sz="3200" b="1" dirty="0">
              <a:solidFill>
                <a:srgbClr val="C00000"/>
              </a:solidFill>
              <a:latin typeface="Times New Roman" pitchFamily="18" charset="0"/>
              <a:cs typeface="Times New Roman" pitchFamily="18" charset="0"/>
            </a:endParaRPr>
          </a:p>
        </p:txBody>
      </p:sp>
      <p:sp>
        <p:nvSpPr>
          <p:cNvPr id="2" name="TextBox 1"/>
          <p:cNvSpPr txBox="1"/>
          <p:nvPr/>
        </p:nvSpPr>
        <p:spPr>
          <a:xfrm>
            <a:off x="228600" y="895350"/>
            <a:ext cx="7543800" cy="1815882"/>
          </a:xfrm>
          <a:prstGeom prst="rect">
            <a:avLst/>
          </a:prstGeom>
          <a:noFill/>
        </p:spPr>
        <p:txBody>
          <a:bodyPr wrap="square" rtlCol="0">
            <a:spAutoFit/>
          </a:bodyPr>
          <a:lstStyle/>
          <a:p>
            <a:pPr algn="just">
              <a:lnSpc>
                <a:spcPct val="150000"/>
              </a:lnSpc>
            </a:pPr>
            <a:r>
              <a:rPr lang="en-US" sz="2800" b="1" dirty="0" smtClean="0">
                <a:solidFill>
                  <a:schemeClr val="accent6">
                    <a:lumMod val="50000"/>
                  </a:schemeClr>
                </a:solidFill>
                <a:latin typeface="Times New Roman" pitchFamily="18" charset="0"/>
                <a:cs typeface="Times New Roman" pitchFamily="18" charset="0"/>
              </a:rPr>
              <a:t>II. </a:t>
            </a:r>
            <a:r>
              <a:rPr lang="en-US" sz="2800" b="1" dirty="0" err="1" smtClean="0">
                <a:solidFill>
                  <a:schemeClr val="accent6">
                    <a:lumMod val="50000"/>
                  </a:schemeClr>
                </a:solidFill>
                <a:latin typeface="Times New Roman" pitchFamily="18" charset="0"/>
                <a:cs typeface="Times New Roman" pitchFamily="18" charset="0"/>
              </a:rPr>
              <a:t>Nội</a:t>
            </a:r>
            <a:r>
              <a:rPr lang="en-US" sz="2800" b="1" dirty="0" smtClean="0">
                <a:solidFill>
                  <a:schemeClr val="accent6">
                    <a:lumMod val="50000"/>
                  </a:schemeClr>
                </a:solidFill>
                <a:latin typeface="Times New Roman" pitchFamily="18" charset="0"/>
                <a:cs typeface="Times New Roman" pitchFamily="18" charset="0"/>
              </a:rPr>
              <a:t> dung </a:t>
            </a:r>
            <a:r>
              <a:rPr lang="en-US" sz="2800" b="1" dirty="0" err="1" smtClean="0">
                <a:solidFill>
                  <a:schemeClr val="accent6">
                    <a:lumMod val="50000"/>
                  </a:schemeClr>
                </a:solidFill>
                <a:latin typeface="Times New Roman" pitchFamily="18" charset="0"/>
                <a:cs typeface="Times New Roman" pitchFamily="18" charset="0"/>
              </a:rPr>
              <a:t>bài</a:t>
            </a:r>
            <a:r>
              <a:rPr lang="en-US" sz="2800" b="1" dirty="0" smtClean="0">
                <a:solidFill>
                  <a:schemeClr val="accent6">
                    <a:lumMod val="50000"/>
                  </a:schemeClr>
                </a:solidFill>
                <a:latin typeface="Times New Roman" pitchFamily="18" charset="0"/>
                <a:cs typeface="Times New Roman" pitchFamily="18" charset="0"/>
              </a:rPr>
              <a:t> </a:t>
            </a:r>
            <a:r>
              <a:rPr lang="en-US" sz="2800" b="1" dirty="0" err="1" smtClean="0">
                <a:solidFill>
                  <a:schemeClr val="accent6">
                    <a:lumMod val="50000"/>
                  </a:schemeClr>
                </a:solidFill>
                <a:latin typeface="Times New Roman" pitchFamily="18" charset="0"/>
                <a:cs typeface="Times New Roman" pitchFamily="18" charset="0"/>
              </a:rPr>
              <a:t>học</a:t>
            </a:r>
            <a:endParaRPr lang="en-US" sz="2800" b="1" dirty="0" smtClean="0">
              <a:solidFill>
                <a:schemeClr val="accent6">
                  <a:lumMod val="50000"/>
                </a:schemeClr>
              </a:solidFill>
              <a:latin typeface="Times New Roman" pitchFamily="18" charset="0"/>
              <a:cs typeface="Times New Roman" pitchFamily="18" charset="0"/>
            </a:endParaRPr>
          </a:p>
          <a:p>
            <a:pPr algn="just">
              <a:lnSpc>
                <a:spcPct val="150000"/>
              </a:lnSpc>
            </a:pPr>
            <a:r>
              <a:rPr lang="en-US" sz="2800" dirty="0" smtClean="0">
                <a:solidFill>
                  <a:schemeClr val="accent6">
                    <a:lumMod val="50000"/>
                  </a:schemeClr>
                </a:solidFill>
                <a:latin typeface="Times New Roman" pitchFamily="18" charset="0"/>
                <a:cs typeface="Times New Roman" pitchFamily="18" charset="0"/>
              </a:rPr>
              <a:t>	</a:t>
            </a:r>
            <a:r>
              <a:rPr lang="en-US" sz="2800" b="1" i="1" dirty="0" smtClean="0">
                <a:solidFill>
                  <a:schemeClr val="accent6">
                    <a:lumMod val="50000"/>
                  </a:schemeClr>
                </a:solidFill>
                <a:latin typeface="Times New Roman" pitchFamily="18" charset="0"/>
                <a:cs typeface="Times New Roman" pitchFamily="18" charset="0"/>
              </a:rPr>
              <a:t>3. Ý </a:t>
            </a:r>
            <a:r>
              <a:rPr lang="en-US" sz="2800" b="1" i="1" dirty="0" err="1" smtClean="0">
                <a:solidFill>
                  <a:schemeClr val="accent6">
                    <a:lumMod val="50000"/>
                  </a:schemeClr>
                </a:solidFill>
                <a:latin typeface="Times New Roman" pitchFamily="18" charset="0"/>
                <a:cs typeface="Times New Roman" pitchFamily="18" charset="0"/>
              </a:rPr>
              <a:t>nghĩa</a:t>
            </a:r>
            <a:endParaRPr lang="en-US" sz="2800" b="1" i="1" dirty="0" smtClean="0">
              <a:solidFill>
                <a:schemeClr val="accent6">
                  <a:lumMod val="50000"/>
                </a:schemeClr>
              </a:solidFill>
              <a:latin typeface="Times New Roman" pitchFamily="18" charset="0"/>
              <a:cs typeface="Times New Roman" pitchFamily="18" charset="0"/>
            </a:endParaRPr>
          </a:p>
          <a:p>
            <a:pPr algn="just"/>
            <a:endParaRPr lang="en-US" sz="2800" dirty="0">
              <a:solidFill>
                <a:schemeClr val="tx2"/>
              </a:solidFill>
              <a:latin typeface="Times New Roman" pitchFamily="18" charset="0"/>
              <a:cs typeface="Times New Roman" pitchFamily="18" charset="0"/>
            </a:endParaRPr>
          </a:p>
        </p:txBody>
      </p:sp>
      <p:sp>
        <p:nvSpPr>
          <p:cNvPr id="5" name="TextBox 4"/>
          <p:cNvSpPr txBox="1"/>
          <p:nvPr/>
        </p:nvSpPr>
        <p:spPr>
          <a:xfrm>
            <a:off x="1752600" y="2343150"/>
            <a:ext cx="6400800" cy="1605568"/>
          </a:xfrm>
          <a:prstGeom prst="rect">
            <a:avLst/>
          </a:prstGeom>
          <a:solidFill>
            <a:schemeClr val="accent6">
              <a:lumMod val="20000"/>
              <a:lumOff val="80000"/>
            </a:schemeClr>
          </a:solidFill>
          <a:ln>
            <a:solidFill>
              <a:srgbClr val="C00000"/>
            </a:solidFill>
          </a:ln>
        </p:spPr>
        <p:txBody>
          <a:bodyPr wrap="square" rtlCol="0">
            <a:spAutoFit/>
          </a:bodyPr>
          <a:lstStyle/>
          <a:p>
            <a:pPr algn="just">
              <a:lnSpc>
                <a:spcPct val="150000"/>
              </a:lnSpc>
              <a:spcAft>
                <a:spcPts val="1000"/>
              </a:spcAft>
            </a:pPr>
            <a:r>
              <a:rPr lang="en-US" sz="2000"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Đối</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với</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cá</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nhân</a:t>
            </a:r>
            <a:r>
              <a:rPr lang="en-US" sz="2000" i="1" dirty="0">
                <a:latin typeface="Times New Roman" pitchFamily="18" charset="0"/>
                <a:ea typeface="Calibri"/>
                <a:cs typeface="Times New Roman" pitchFamily="18" charset="0"/>
              </a:rPr>
              <a:t>:</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Giúp</a:t>
            </a:r>
            <a:r>
              <a:rPr lang="en-US" sz="2000" dirty="0">
                <a:latin typeface="Times New Roman" pitchFamily="18" charset="0"/>
                <a:ea typeface="Calibri"/>
                <a:cs typeface="Times New Roman" pitchFamily="18" charset="0"/>
              </a:rPr>
              <a:t> ta </a:t>
            </a:r>
            <a:r>
              <a:rPr lang="en-US" sz="2000" dirty="0" err="1">
                <a:latin typeface="Times New Roman" pitchFamily="18" charset="0"/>
                <a:ea typeface="Calibri"/>
                <a:cs typeface="Times New Roman" pitchFamily="18" charset="0"/>
              </a:rPr>
              <a:t>nâng</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cao</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phẩm</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giá</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được</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mọi</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người</a:t>
            </a:r>
            <a:r>
              <a:rPr lang="en-US" sz="2000" dirty="0">
                <a:latin typeface="Times New Roman" pitchFamily="18" charset="0"/>
                <a:ea typeface="Calibri"/>
                <a:cs typeface="Times New Roman" pitchFamily="18" charset="0"/>
              </a:rPr>
              <a:t> tin </a:t>
            </a:r>
            <a:r>
              <a:rPr lang="en-US" sz="2000" dirty="0" err="1">
                <a:latin typeface="Times New Roman" pitchFamily="18" charset="0"/>
                <a:ea typeface="Calibri"/>
                <a:cs typeface="Times New Roman" pitchFamily="18" charset="0"/>
              </a:rPr>
              <a:t>yêu</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kính</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trọng</a:t>
            </a:r>
            <a:r>
              <a:rPr lang="en-US" sz="2000" dirty="0">
                <a:latin typeface="Times New Roman" pitchFamily="18" charset="0"/>
                <a:ea typeface="Calibri"/>
                <a:cs typeface="Times New Roman" pitchFamily="18" charset="0"/>
              </a:rPr>
              <a:t>.</a:t>
            </a:r>
          </a:p>
          <a:p>
            <a:pPr algn="just">
              <a:lnSpc>
                <a:spcPct val="150000"/>
              </a:lnSpc>
              <a:spcAft>
                <a:spcPts val="1000"/>
              </a:spcAft>
            </a:pPr>
            <a:r>
              <a:rPr lang="en-US" sz="2000"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Đối</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với</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xã</a:t>
            </a:r>
            <a:r>
              <a:rPr lang="en-US" sz="2000" i="1" dirty="0">
                <a:latin typeface="Times New Roman" pitchFamily="18" charset="0"/>
                <a:ea typeface="Calibri"/>
                <a:cs typeface="Times New Roman" pitchFamily="18" charset="0"/>
              </a:rPr>
              <a:t> </a:t>
            </a:r>
            <a:r>
              <a:rPr lang="en-US" sz="2000" i="1" dirty="0" err="1">
                <a:latin typeface="Times New Roman" pitchFamily="18" charset="0"/>
                <a:ea typeface="Calibri"/>
                <a:cs typeface="Times New Roman" pitchFamily="18" charset="0"/>
              </a:rPr>
              <a:t>hội</a:t>
            </a:r>
            <a:r>
              <a:rPr lang="en-US" sz="2000" i="1" dirty="0">
                <a:latin typeface="Times New Roman" pitchFamily="18" charset="0"/>
                <a:ea typeface="Calibri"/>
                <a:cs typeface="Times New Roman" pitchFamily="18" charset="0"/>
              </a:rPr>
              <a:t>:</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Làm</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lành</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mạnh</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các</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mối</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quan</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hệ</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xã</a:t>
            </a:r>
            <a:r>
              <a:rPr lang="en-US" sz="2000" dirty="0">
                <a:latin typeface="Times New Roman" pitchFamily="18" charset="0"/>
                <a:ea typeface="Calibri"/>
                <a:cs typeface="Times New Roman" pitchFamily="18" charset="0"/>
              </a:rPr>
              <a:t> </a:t>
            </a:r>
            <a:r>
              <a:rPr lang="en-US" sz="2000" dirty="0" err="1">
                <a:latin typeface="Times New Roman" pitchFamily="18" charset="0"/>
                <a:ea typeface="Calibri"/>
                <a:cs typeface="Times New Roman" pitchFamily="18" charset="0"/>
              </a:rPr>
              <a:t>hội</a:t>
            </a:r>
            <a:r>
              <a:rPr lang="en-US" sz="2000" dirty="0" smtClean="0">
                <a:latin typeface="Times New Roman" pitchFamily="18" charset="0"/>
                <a:ea typeface="Calibri"/>
                <a:cs typeface="Times New Roman" pitchFamily="18" charset="0"/>
              </a:rPr>
              <a:t>.</a:t>
            </a:r>
            <a:endParaRPr lang="en-US" sz="20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543328115"/>
      </p:ext>
    </p:extLst>
  </p:cSld>
  <p:clrMapOvr>
    <a:masterClrMapping/>
  </p:clrMapOvr>
  <p:transition>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81150"/>
            <a:ext cx="2895600" cy="2895600"/>
          </a:xfrm>
          <a:prstGeom prst="rect">
            <a:avLst/>
          </a:prstGeom>
        </p:spPr>
      </p:pic>
      <p:sp>
        <p:nvSpPr>
          <p:cNvPr id="6" name="Cloud Callout 5"/>
          <p:cNvSpPr/>
          <p:nvPr/>
        </p:nvSpPr>
        <p:spPr>
          <a:xfrm rot="216280">
            <a:off x="2695971" y="219598"/>
            <a:ext cx="5352258" cy="22860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p:cNvSpPr txBox="1"/>
          <p:nvPr/>
        </p:nvSpPr>
        <p:spPr>
          <a:xfrm>
            <a:off x="3352800" y="666750"/>
            <a:ext cx="4038600" cy="1687963"/>
          </a:xfrm>
          <a:prstGeom prst="rect">
            <a:avLst/>
          </a:prstGeom>
          <a:noFill/>
        </p:spPr>
        <p:txBody>
          <a:bodyPr wrap="square" rtlCol="0">
            <a:spAutoFit/>
          </a:bodyPr>
          <a:lstStyle/>
          <a:p>
            <a:pPr algn="ctr">
              <a:lnSpc>
                <a:spcPct val="150000"/>
              </a:lnSpc>
            </a:pPr>
            <a:r>
              <a:rPr lang="en-US" sz="2400" dirty="0" err="1" smtClean="0">
                <a:solidFill>
                  <a:schemeClr val="accent2">
                    <a:lumMod val="50000"/>
                  </a:schemeClr>
                </a:solidFill>
                <a:latin typeface="Times New Roman" pitchFamily="18" charset="0"/>
                <a:cs typeface="Times New Roman" pitchFamily="18" charset="0"/>
              </a:rPr>
              <a:t>Là</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một</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học</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sinh</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thì</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chúng</a:t>
            </a:r>
            <a:r>
              <a:rPr lang="en-US" sz="2400" dirty="0" smtClean="0">
                <a:solidFill>
                  <a:schemeClr val="accent2">
                    <a:lumMod val="50000"/>
                  </a:schemeClr>
                </a:solidFill>
                <a:latin typeface="Times New Roman" pitchFamily="18" charset="0"/>
                <a:cs typeface="Times New Roman" pitchFamily="18" charset="0"/>
              </a:rPr>
              <a:t> ta </a:t>
            </a:r>
            <a:r>
              <a:rPr lang="en-US" sz="2400" dirty="0" err="1" smtClean="0">
                <a:solidFill>
                  <a:schemeClr val="accent2">
                    <a:lumMod val="50000"/>
                  </a:schemeClr>
                </a:solidFill>
                <a:latin typeface="Times New Roman" pitchFamily="18" charset="0"/>
                <a:cs typeface="Times New Roman" pitchFamily="18" charset="0"/>
              </a:rPr>
              <a:t>cần</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làm</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gì</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để</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rèn</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luyện</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đức</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tính</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trung</a:t>
            </a:r>
            <a:r>
              <a:rPr lang="en-US" sz="2400" dirty="0" smtClean="0">
                <a:solidFill>
                  <a:schemeClr val="accent2">
                    <a:lumMod val="50000"/>
                  </a:schemeClr>
                </a:solidFill>
                <a:latin typeface="Times New Roman" pitchFamily="18" charset="0"/>
                <a:cs typeface="Times New Roman" pitchFamily="18" charset="0"/>
              </a:rPr>
              <a:t> </a:t>
            </a:r>
            <a:r>
              <a:rPr lang="en-US" sz="2400" dirty="0" err="1" smtClean="0">
                <a:solidFill>
                  <a:schemeClr val="accent2">
                    <a:lumMod val="50000"/>
                  </a:schemeClr>
                </a:solidFill>
                <a:latin typeface="Times New Roman" pitchFamily="18" charset="0"/>
                <a:cs typeface="Times New Roman" pitchFamily="18" charset="0"/>
              </a:rPr>
              <a:t>thực</a:t>
            </a:r>
            <a:r>
              <a:rPr lang="en-US" sz="2400" dirty="0" smtClean="0">
                <a:solidFill>
                  <a:schemeClr val="accent2">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98357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307235" y="1332197"/>
            <a:ext cx="4439059" cy="2856053"/>
          </a:xfrm>
          <a:prstGeom prst="rect">
            <a:avLst/>
          </a:prstGeom>
          <a:noFill/>
          <a:ln>
            <a:noFill/>
          </a:ln>
        </p:spPr>
      </p:pic>
      <p:pic>
        <p:nvPicPr>
          <p:cNvPr id="165" name="Google Shape;165;p9"/>
          <p:cNvPicPr preferRelativeResize="0"/>
          <p:nvPr/>
        </p:nvPicPr>
        <p:blipFill rotWithShape="1">
          <a:blip r:embed="rId5" cstate="print">
            <a:alphaModFix/>
          </a:blip>
          <a:srcRect l="18975" t="9789" r="12467"/>
          <a:stretch/>
        </p:blipFill>
        <p:spPr>
          <a:xfrm>
            <a:off x="2596692" y="3149297"/>
            <a:ext cx="1535132" cy="1424528"/>
          </a:xfrm>
          <a:prstGeom prst="rect">
            <a:avLst/>
          </a:prstGeom>
          <a:noFill/>
          <a:ln>
            <a:noFill/>
          </a:ln>
        </p:spPr>
      </p:pic>
      <p:pic>
        <p:nvPicPr>
          <p:cNvPr id="2" name="Picture 1"/>
          <p:cNvPicPr>
            <a:picLocks noChangeAspect="1"/>
          </p:cNvPicPr>
          <p:nvPr/>
        </p:nvPicPr>
        <p:blipFill>
          <a:blip r:embed="rId6"/>
          <a:stretch>
            <a:fillRect/>
          </a:stretch>
        </p:blipFill>
        <p:spPr>
          <a:xfrm>
            <a:off x="2967927" y="-51091"/>
            <a:ext cx="5930418" cy="3049788"/>
          </a:xfrm>
          <a:prstGeom prst="rect">
            <a:avLst/>
          </a:prstGeom>
        </p:spPr>
      </p:pic>
      <p:sp>
        <p:nvSpPr>
          <p:cNvPr id="5" name="PA_菱形 1"/>
          <p:cNvSpPr/>
          <p:nvPr>
            <p:custDataLst>
              <p:tags r:id="rId1"/>
            </p:custDataLst>
          </p:nvPr>
        </p:nvSpPr>
        <p:spPr>
          <a:xfrm>
            <a:off x="535809" y="1482797"/>
            <a:ext cx="2554853" cy="2554853"/>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lIns="68580" tIns="34290" rIns="68580" bIns="34290" rtlCol="0" anchor="ctr"/>
          <a:lstStyle/>
          <a:p>
            <a:pPr algn="ctr"/>
            <a:endParaRPr lang="zh-CN" altLang="en-US" kern="0">
              <a:solidFill>
                <a:prstClr val="white"/>
              </a:solidFill>
              <a:latin typeface="Lato Light"/>
            </a:endParaRPr>
          </a:p>
        </p:txBody>
      </p:sp>
      <p:sp>
        <p:nvSpPr>
          <p:cNvPr id="6" name="文本框 6"/>
          <p:cNvSpPr txBox="1"/>
          <p:nvPr/>
        </p:nvSpPr>
        <p:spPr>
          <a:xfrm>
            <a:off x="3090660" y="1283553"/>
            <a:ext cx="5807685" cy="830997"/>
          </a:xfrm>
          <a:prstGeom prst="rect">
            <a:avLst/>
          </a:prstGeom>
          <a:noFill/>
        </p:spPr>
        <p:txBody>
          <a:bodyPr wrap="square" lIns="68580" tIns="34290" rIns="68580" bIns="34290" rtlCol="0">
            <a:spAutoFit/>
          </a:bodyPr>
          <a:lstStyle/>
          <a:p>
            <a:pPr algn="ctr"/>
            <a:r>
              <a:rPr lang="en-US" altLang="zh-CN" sz="50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50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7" name="文本框 10"/>
          <p:cNvSpPr txBox="1"/>
          <p:nvPr/>
        </p:nvSpPr>
        <p:spPr>
          <a:xfrm>
            <a:off x="1309809" y="2114550"/>
            <a:ext cx="1006852" cy="1084913"/>
          </a:xfrm>
          <a:prstGeom prst="rect">
            <a:avLst/>
          </a:prstGeom>
          <a:noFill/>
        </p:spPr>
        <p:txBody>
          <a:bodyPr wrap="square" lIns="68580" tIns="34290" rIns="68580" bIns="34290" rtlCol="0">
            <a:spAutoFit/>
          </a:bodyPr>
          <a:lstStyle/>
          <a:p>
            <a:pPr algn="ctr"/>
            <a:r>
              <a:rPr lang="en-US" altLang="zh-CN" sz="6600" dirty="0">
                <a:solidFill>
                  <a:prstClr val="white"/>
                </a:solidFill>
                <a:latin typeface="Times New Roman" pitchFamily="18" charset="0"/>
                <a:cs typeface="Times New Roman" pitchFamily="18" charset="0"/>
              </a:rPr>
              <a:t>III.</a:t>
            </a:r>
            <a:endParaRPr lang="zh-CN" altLang="en-US" sz="66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4492898" y="2348712"/>
            <a:ext cx="4414838" cy="284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886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61734736"/>
              </p:ext>
            </p:extLst>
          </p:nvPr>
        </p:nvGraphicFramePr>
        <p:xfrm>
          <a:off x="457201" y="742951"/>
          <a:ext cx="8153399" cy="3428999"/>
        </p:xfrm>
        <a:graphic>
          <a:graphicData uri="http://schemas.openxmlformats.org/drawingml/2006/table">
            <a:tbl>
              <a:tblPr firstRow="1" firstCol="1" bandRow="1"/>
              <a:tblGrid>
                <a:gridCol w="533400"/>
                <a:gridCol w="4572000"/>
                <a:gridCol w="1524000"/>
                <a:gridCol w="1523999"/>
              </a:tblGrid>
              <a:tr h="218480">
                <a:tc rowSpan="2">
                  <a:txBody>
                    <a:bodyPr/>
                    <a:lstStyle/>
                    <a:p>
                      <a:pPr algn="ctr">
                        <a:lnSpc>
                          <a:spcPct val="115000"/>
                        </a:lnSpc>
                        <a:spcAft>
                          <a:spcPts val="0"/>
                        </a:spcAft>
                        <a:tabLst>
                          <a:tab pos="3829050" algn="l"/>
                        </a:tabLst>
                      </a:pPr>
                      <a:r>
                        <a:rPr lang="en-US" sz="1200" b="1" smtClean="0">
                          <a:effectLst/>
                          <a:latin typeface="Arial" panose="020B0604020202020204" pitchFamily="34" charset="0"/>
                          <a:ea typeface="Calibri"/>
                          <a:cs typeface="Arial" panose="020B0604020202020204" pitchFamily="34" charset="0"/>
                        </a:rPr>
                        <a:t>STT</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Việc</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làm</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Đánh</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giá</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41596">
                <a:tc vMerge="1">
                  <a:txBody>
                    <a:bodyPr/>
                    <a:lstStyle/>
                    <a:p>
                      <a:endParaRPr lang="en-US"/>
                    </a:p>
                  </a:txBody>
                  <a:tcPr/>
                </a:tc>
                <a:tc vMerge="1">
                  <a:txBody>
                    <a:bodyPr/>
                    <a:lstStyle/>
                    <a:p>
                      <a:endParaRPr lang="en-US"/>
                    </a:p>
                  </a:txBody>
                  <a:tcPr/>
                </a:tc>
                <a:tc>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Trung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thực</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Không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trung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thực</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7750">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1</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Trang </a:t>
                      </a:r>
                      <a:r>
                        <a:rPr lang="en-US" sz="1200" dirty="0" err="1">
                          <a:effectLst/>
                          <a:latin typeface="Arial" panose="020B0604020202020204" pitchFamily="34" charset="0"/>
                          <a:ea typeface="Calibri"/>
                          <a:cs typeface="Arial" panose="020B0604020202020204" pitchFamily="34" charset="0"/>
                        </a:rPr>
                        <a:t>luôn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bao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che</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khuyết</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điểm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Hoa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vì</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Hoa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thường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Trang </a:t>
                      </a:r>
                      <a:r>
                        <a:rPr lang="en-US" sz="1200" dirty="0" err="1">
                          <a:effectLst/>
                          <a:latin typeface="Arial" panose="020B0604020202020204" pitchFamily="34" charset="0"/>
                          <a:ea typeface="Calibri"/>
                          <a:cs typeface="Arial" panose="020B0604020202020204" pitchFamily="34" charset="0"/>
                        </a:rPr>
                        <a:t>chép</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bài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trong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giờ</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kiểm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tra</a:t>
                      </a:r>
                      <a:r>
                        <a:rPr lang="en-US" sz="1200" dirty="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991">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2</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err="1">
                          <a:effectLst/>
                          <a:latin typeface="Arial" panose="020B0604020202020204" pitchFamily="34" charset="0"/>
                          <a:ea typeface="Calibri"/>
                          <a:cs typeface="Arial" panose="020B0604020202020204" pitchFamily="34" charset="0"/>
                        </a:rPr>
                        <a:t>Trong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lúc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đùa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nghịch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vô</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làm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rách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quyển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truyện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mới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của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Dũng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Tuy</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Dũng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không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phát</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hiện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ra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nhưng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đã</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chủ</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động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xin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lỗi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và</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hứa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sẽ</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góp</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tiền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để</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mua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quyển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khác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bạn</a:t>
                      </a:r>
                      <a:r>
                        <a:rPr lang="en-US" sz="1200" dirty="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394">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3</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Nghĩa lấy tiền đóng học để chơi game và nói dối bố mẹ là bị mất, Nam đã đứng ra làm chứng vì chơi thân với Nghĩa.</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394">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4</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Giang giấu những bài kiểm tra bị điểm kém và chỉ đưa cho bố mẹ những bài được điểm cao để bố mẹ vui lòng.</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 </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394">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5</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err="1" smtClean="0">
                          <a:effectLst/>
                          <a:latin typeface="Arial" panose="020B0604020202020204" pitchFamily="34" charset="0"/>
                          <a:ea typeface="Calibri"/>
                          <a:cs typeface="Arial" panose="020B0604020202020204" pitchFamily="34" charset="0"/>
                        </a:rPr>
                        <a:t>Khi</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đi</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mua</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hàng</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Cường</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được</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bác</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bán</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hàng</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trả</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lại</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thừa</a:t>
                      </a:r>
                      <a:r>
                        <a:rPr lang="en-US" sz="1200" dirty="0" smtClean="0">
                          <a:effectLst/>
                          <a:latin typeface="Arial" panose="020B0604020202020204" pitchFamily="34" charset="0"/>
                          <a:ea typeface="Calibri"/>
                          <a:cs typeface="Arial" panose="020B0604020202020204" pitchFamily="34" charset="0"/>
                        </a:rPr>
                        <a:t> 20.000 </a:t>
                      </a:r>
                      <a:r>
                        <a:rPr lang="en-US" sz="1200" dirty="0" err="1" smtClean="0">
                          <a:effectLst/>
                          <a:latin typeface="Arial" panose="020B0604020202020204" pitchFamily="34" charset="0"/>
                          <a:ea typeface="Calibri"/>
                          <a:cs typeface="Arial" panose="020B0604020202020204" pitchFamily="34" charset="0"/>
                        </a:rPr>
                        <a:t>đồng</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Cường</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liền</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trả</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lại</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tiền</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cho</a:t>
                      </a:r>
                      <a:r>
                        <a:rPr lang="en-US" sz="1200" dirty="0" smtClean="0">
                          <a:effectLst/>
                          <a:latin typeface="Arial" panose="020B0604020202020204" pitchFamily="34" charset="0"/>
                          <a:ea typeface="Calibri"/>
                          <a:cs typeface="Arial" panose="020B0604020202020204" pitchFamily="34" charset="0"/>
                        </a:rPr>
                        <a:t> </a:t>
                      </a:r>
                      <a:r>
                        <a:rPr lang="en-US" sz="1200" dirty="0" err="1" smtClean="0">
                          <a:effectLst/>
                          <a:latin typeface="Arial" panose="020B0604020202020204" pitchFamily="34" charset="0"/>
                          <a:ea typeface="Calibri"/>
                          <a:cs typeface="Arial" panose="020B0604020202020204" pitchFamily="34" charset="0"/>
                        </a:rPr>
                        <a:t>bác</a:t>
                      </a:r>
                      <a:r>
                        <a:rPr lang="en-US" sz="1200" dirty="0" smtClean="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574472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71662577"/>
              </p:ext>
            </p:extLst>
          </p:nvPr>
        </p:nvGraphicFramePr>
        <p:xfrm>
          <a:off x="457201" y="742951"/>
          <a:ext cx="8153399" cy="3505200"/>
        </p:xfrm>
        <a:graphic>
          <a:graphicData uri="http://schemas.openxmlformats.org/drawingml/2006/table">
            <a:tbl>
              <a:tblPr firstRow="1" firstCol="1" bandRow="1"/>
              <a:tblGrid>
                <a:gridCol w="533400"/>
                <a:gridCol w="4572000"/>
                <a:gridCol w="1524000"/>
                <a:gridCol w="1523999"/>
              </a:tblGrid>
              <a:tr h="223335">
                <a:tc rowSpan="2">
                  <a:txBody>
                    <a:bodyPr/>
                    <a:lstStyle/>
                    <a:p>
                      <a:pPr algn="ctr">
                        <a:lnSpc>
                          <a:spcPct val="115000"/>
                        </a:lnSpc>
                        <a:spcAft>
                          <a:spcPts val="0"/>
                        </a:spcAft>
                        <a:tabLst>
                          <a:tab pos="3829050" algn="l"/>
                        </a:tabLst>
                      </a:pPr>
                      <a:r>
                        <a:rPr lang="en-US" sz="1200" b="1" dirty="0">
                          <a:effectLst/>
                          <a:latin typeface="Arial" panose="020B0604020202020204" pitchFamily="34" charset="0"/>
                          <a:ea typeface="Calibri"/>
                          <a:cs typeface="Arial" panose="020B0604020202020204" pitchFamily="34" charset="0"/>
                        </a:rPr>
                        <a:t>STT</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Việc</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làm</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3829050" algn="l"/>
                        </a:tabLst>
                      </a:pPr>
                      <a:r>
                        <a:rPr lang="en-US" sz="1000" b="1">
                          <a:effectLst/>
                          <a:latin typeface="Times New Roman"/>
                          <a:ea typeface="Calibri"/>
                          <a:cs typeface="Times New Roman"/>
                        </a:rPr>
                        <a:t>Đánh giá</a:t>
                      </a:r>
                      <a:endParaRPr lang="en-US" sz="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49187">
                <a:tc vMerge="1">
                  <a:txBody>
                    <a:bodyPr/>
                    <a:lstStyle/>
                    <a:p>
                      <a:endParaRPr lang="en-US"/>
                    </a:p>
                  </a:txBody>
                  <a:tcPr/>
                </a:tc>
                <a:tc vMerge="1">
                  <a:txBody>
                    <a:bodyPr/>
                    <a:lstStyle/>
                    <a:p>
                      <a:endParaRPr lang="en-US"/>
                    </a:p>
                  </a:txBody>
                  <a:tcPr/>
                </a:tc>
                <a:tc>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Trung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thực</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b="1" dirty="0" err="1">
                          <a:effectLst/>
                          <a:latin typeface="Arial" panose="020B0604020202020204" pitchFamily="34" charset="0"/>
                          <a:ea typeface="Calibri"/>
                          <a:cs typeface="Arial" panose="020B0604020202020204" pitchFamily="34" charset="0"/>
                        </a:rPr>
                        <a:t>Không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trung</a:t>
                      </a:r>
                      <a:r>
                        <a:rPr lang="en-US" sz="1200" b="1" dirty="0">
                          <a:effectLst/>
                          <a:latin typeface="Arial" panose="020B0604020202020204" pitchFamily="34" charset="0"/>
                          <a:ea typeface="Calibri"/>
                          <a:cs typeface="Arial" panose="020B0604020202020204" pitchFamily="34" charset="0"/>
                        </a:rPr>
                        <a:t> </a:t>
                      </a:r>
                      <a:r>
                        <a:rPr lang="en-US" sz="1200" b="1" dirty="0" err="1">
                          <a:effectLst/>
                          <a:latin typeface="Arial" panose="020B0604020202020204" pitchFamily="34" charset="0"/>
                          <a:ea typeface="Calibri"/>
                          <a:cs typeface="Arial" panose="020B0604020202020204" pitchFamily="34" charset="0"/>
                        </a:rPr>
                        <a:t>thực</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366">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1</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Trang </a:t>
                      </a:r>
                      <a:r>
                        <a:rPr lang="en-US" sz="1200" dirty="0" err="1">
                          <a:effectLst/>
                          <a:latin typeface="Arial" panose="020B0604020202020204" pitchFamily="34" charset="0"/>
                          <a:ea typeface="Calibri"/>
                          <a:cs typeface="Arial" panose="020B0604020202020204" pitchFamily="34" charset="0"/>
                        </a:rPr>
                        <a:t>luôn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bao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che</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khuyết</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điểm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Hoa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vì</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Hoa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thường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Trang </a:t>
                      </a:r>
                      <a:r>
                        <a:rPr lang="en-US" sz="1200" dirty="0" err="1">
                          <a:effectLst/>
                          <a:latin typeface="Arial" panose="020B0604020202020204" pitchFamily="34" charset="0"/>
                          <a:ea typeface="Calibri"/>
                          <a:cs typeface="Arial" panose="020B0604020202020204" pitchFamily="34" charset="0"/>
                        </a:rPr>
                        <a:t>chép</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bài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trong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giờ</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kiểm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tra</a:t>
                      </a:r>
                      <a:r>
                        <a:rPr lang="en-US" sz="1200" dirty="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X</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969">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2</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err="1">
                          <a:effectLst/>
                          <a:latin typeface="Arial" panose="020B0604020202020204" pitchFamily="34" charset="0"/>
                          <a:ea typeface="Calibri"/>
                          <a:cs typeface="Arial" panose="020B0604020202020204" pitchFamily="34" charset="0"/>
                        </a:rPr>
                        <a:t>Trong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lúc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đùa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nghịch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vô</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làm</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rách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quyển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truyện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mới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của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Dũng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Tuy</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Dũng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không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phát</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hiện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ra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nhưng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Bình</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đã</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chủ</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động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xin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lỗi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và</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hứa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sẽ</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góp</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tiền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để</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mua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quyển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khác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bạn</a:t>
                      </a:r>
                      <a:r>
                        <a:rPr lang="en-US" sz="1200" dirty="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X</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781">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3</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Nghĩa lấy tiền đóng học để chơi game và nói dối bố mẹ là bị mất, Nam đã đứng ra làm chứng vì chơi thân với Nghĩa.</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X</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781">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4</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Giang giấu những bài kiểm tra bị điểm kém và chỉ đưa cho bố mẹ những bài được điểm cao để bố mẹ vui lòng.</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 </a:t>
                      </a:r>
                      <a:endParaRPr lang="en-US" sz="11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X</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781">
                <a:tc>
                  <a:txBody>
                    <a:bodyPr/>
                    <a:lstStyle/>
                    <a:p>
                      <a:pPr algn="ctr">
                        <a:lnSpc>
                          <a:spcPct val="115000"/>
                        </a:lnSpc>
                        <a:spcAft>
                          <a:spcPts val="0"/>
                        </a:spcAft>
                        <a:tabLst>
                          <a:tab pos="3829050" algn="l"/>
                        </a:tabLst>
                      </a:pPr>
                      <a:r>
                        <a:rPr lang="en-US" sz="1200">
                          <a:effectLst/>
                          <a:latin typeface="Arial" panose="020B0604020202020204" pitchFamily="34" charset="0"/>
                          <a:ea typeface="Calibri"/>
                          <a:cs typeface="Arial" panose="020B0604020202020204" pitchFamily="34" charset="0"/>
                        </a:rPr>
                        <a:t>5</a:t>
                      </a:r>
                      <a:endParaRPr lang="en-US" sz="110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err="1">
                          <a:effectLst/>
                          <a:latin typeface="Arial" panose="020B0604020202020204" pitchFamily="34" charset="0"/>
                          <a:ea typeface="Calibri"/>
                          <a:cs typeface="Arial" panose="020B0604020202020204" pitchFamily="34" charset="0"/>
                        </a:rPr>
                        <a:t>Khi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mua</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hàng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Cường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được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bác</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bán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hàng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trả</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lại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thừa</a:t>
                      </a:r>
                      <a:r>
                        <a:rPr lang="en-US" sz="1200" dirty="0">
                          <a:effectLst/>
                          <a:latin typeface="Arial" panose="020B0604020202020204" pitchFamily="34" charset="0"/>
                          <a:ea typeface="Calibri"/>
                          <a:cs typeface="Arial" panose="020B0604020202020204" pitchFamily="34" charset="0"/>
                        </a:rPr>
                        <a:t> 20.000 </a:t>
                      </a:r>
                      <a:r>
                        <a:rPr lang="en-US" sz="1200" dirty="0" err="1">
                          <a:effectLst/>
                          <a:latin typeface="Arial" panose="020B0604020202020204" pitchFamily="34" charset="0"/>
                          <a:ea typeface="Calibri"/>
                          <a:cs typeface="Arial" panose="020B0604020202020204" pitchFamily="34" charset="0"/>
                        </a:rPr>
                        <a:t>đồng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Cường</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liền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trả</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lại</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tiền</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cho</a:t>
                      </a:r>
                      <a:r>
                        <a:rPr lang="en-US" sz="1200" dirty="0">
                          <a:effectLst/>
                          <a:latin typeface="Arial" panose="020B0604020202020204" pitchFamily="34" charset="0"/>
                          <a:ea typeface="Calibri"/>
                          <a:cs typeface="Arial" panose="020B0604020202020204" pitchFamily="34" charset="0"/>
                        </a:rPr>
                        <a:t> </a:t>
                      </a:r>
                      <a:r>
                        <a:rPr lang="en-US" sz="1200" dirty="0" err="1">
                          <a:effectLst/>
                          <a:latin typeface="Arial" panose="020B0604020202020204" pitchFamily="34" charset="0"/>
                          <a:ea typeface="Calibri"/>
                          <a:cs typeface="Arial" panose="020B0604020202020204" pitchFamily="34" charset="0"/>
                        </a:rPr>
                        <a:t>bác</a:t>
                      </a:r>
                      <a:r>
                        <a:rPr lang="en-US" sz="1200" dirty="0">
                          <a:effectLst/>
                          <a:latin typeface="Arial" panose="020B0604020202020204" pitchFamily="34" charset="0"/>
                          <a:ea typeface="Calibri"/>
                          <a:cs typeface="Arial" panose="020B0604020202020204" pitchFamily="34" charset="0"/>
                        </a:rPr>
                        <a:t>.</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X</a:t>
                      </a:r>
                      <a:endParaRPr lang="en-US" sz="1100"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3829050" algn="l"/>
                        </a:tabLst>
                      </a:pPr>
                      <a:r>
                        <a:rPr lang="en-US" sz="1200" dirty="0">
                          <a:effectLst/>
                          <a:latin typeface="Arial" panose="020B0604020202020204" pitchFamily="34" charset="0"/>
                          <a:ea typeface="Calibri"/>
                          <a:cs typeface="Arial" panose="020B0604020202020204" pitchFamily="34" charset="0"/>
                        </a:rPr>
                        <a:t> </a:t>
                      </a:r>
                      <a:endParaRPr lang="en-US" sz="11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80720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9"/>
          <p:cNvSpPr txBox="1">
            <a:spLocks noGrp="1"/>
          </p:cNvSpPr>
          <p:nvPr>
            <p:ph type="title"/>
          </p:nvPr>
        </p:nvSpPr>
        <p:spPr>
          <a:xfrm>
            <a:off x="713226" y="337575"/>
            <a:ext cx="7717500" cy="707400"/>
          </a:xfrm>
          <a:prstGeom prst="rect">
            <a:avLst/>
          </a:prstGeom>
        </p:spPr>
        <p:txBody>
          <a:bodyPr spcFirstLastPara="1" wrap="square" lIns="91402" tIns="91402" rIns="91402" bIns="91402" anchor="t" anchorCtr="0">
            <a:noAutofit/>
          </a:bodyPr>
          <a:lstStyle/>
          <a:p>
            <a:r>
              <a:rPr lang="en-US" dirty="0" err="1" smtClean="0">
                <a:solidFill>
                  <a:schemeClr val="accent2">
                    <a:lumMod val="50000"/>
                  </a:schemeClr>
                </a:solidFill>
                <a:latin typeface="Times New Roman" pitchFamily="18" charset="0"/>
                <a:cs typeface="Times New Roman" pitchFamily="18" charset="0"/>
              </a:rPr>
              <a:t>Công</a:t>
            </a:r>
            <a:r>
              <a:rPr lang="en-US" dirty="0" smtClean="0">
                <a:solidFill>
                  <a:schemeClr val="accent2">
                    <a:lumMod val="50000"/>
                  </a:schemeClr>
                </a:solidFill>
                <a:latin typeface="Times New Roman" pitchFamily="18" charset="0"/>
                <a:cs typeface="Times New Roman" pitchFamily="18" charset="0"/>
              </a:rPr>
              <a:t> </a:t>
            </a:r>
            <a:r>
              <a:rPr lang="en-US" dirty="0" err="1" smtClean="0">
                <a:solidFill>
                  <a:schemeClr val="accent2">
                    <a:lumMod val="50000"/>
                  </a:schemeClr>
                </a:solidFill>
                <a:latin typeface="Times New Roman" pitchFamily="18" charset="0"/>
                <a:cs typeface="Times New Roman" pitchFamily="18" charset="0"/>
              </a:rPr>
              <a:t>việc</a:t>
            </a:r>
            <a:r>
              <a:rPr lang="en-US" dirty="0" smtClean="0">
                <a:solidFill>
                  <a:schemeClr val="accent2">
                    <a:lumMod val="50000"/>
                  </a:schemeClr>
                </a:solidFill>
                <a:latin typeface="Times New Roman" pitchFamily="18" charset="0"/>
                <a:cs typeface="Times New Roman" pitchFamily="18" charset="0"/>
              </a:rPr>
              <a:t> </a:t>
            </a:r>
            <a:r>
              <a:rPr lang="en-US" dirty="0" err="1" smtClean="0">
                <a:solidFill>
                  <a:schemeClr val="accent2">
                    <a:lumMod val="50000"/>
                  </a:schemeClr>
                </a:solidFill>
                <a:latin typeface="Times New Roman" pitchFamily="18" charset="0"/>
                <a:cs typeface="Times New Roman" pitchFamily="18" charset="0"/>
              </a:rPr>
              <a:t>về</a:t>
            </a:r>
            <a:r>
              <a:rPr lang="en-US" dirty="0" smtClean="0">
                <a:solidFill>
                  <a:schemeClr val="accent2">
                    <a:lumMod val="50000"/>
                  </a:schemeClr>
                </a:solidFill>
                <a:latin typeface="Times New Roman" pitchFamily="18" charset="0"/>
                <a:cs typeface="Times New Roman" pitchFamily="18" charset="0"/>
              </a:rPr>
              <a:t> </a:t>
            </a:r>
            <a:r>
              <a:rPr lang="en-US" dirty="0" err="1" smtClean="0">
                <a:solidFill>
                  <a:schemeClr val="accent2">
                    <a:lumMod val="50000"/>
                  </a:schemeClr>
                </a:solidFill>
                <a:latin typeface="Times New Roman" pitchFamily="18" charset="0"/>
                <a:cs typeface="Times New Roman" pitchFamily="18" charset="0"/>
              </a:rPr>
              <a:t>nhà</a:t>
            </a:r>
            <a:endParaRPr dirty="0">
              <a:solidFill>
                <a:schemeClr val="accent2">
                  <a:lumMod val="50000"/>
                </a:schemeClr>
              </a:solidFill>
              <a:latin typeface="Times New Roman" pitchFamily="18" charset="0"/>
              <a:cs typeface="Times New Roman" pitchFamily="18" charset="0"/>
            </a:endParaRPr>
          </a:p>
        </p:txBody>
      </p:sp>
      <p:sp>
        <p:nvSpPr>
          <p:cNvPr id="970" name="Google Shape;970;p39"/>
          <p:cNvSpPr txBox="1"/>
          <p:nvPr/>
        </p:nvSpPr>
        <p:spPr>
          <a:xfrm>
            <a:off x="6410466" y="3986001"/>
            <a:ext cx="1425300" cy="445200"/>
          </a:xfrm>
          <a:prstGeom prst="rect">
            <a:avLst/>
          </a:prstGeom>
          <a:noFill/>
          <a:ln>
            <a:noFill/>
          </a:ln>
        </p:spPr>
        <p:txBody>
          <a:bodyPr spcFirstLastPara="1" wrap="square" lIns="91402" tIns="91402" rIns="91402" bIns="91402" anchor="ctr" anchorCtr="0">
            <a:noAutofit/>
          </a:bodyPr>
          <a:lstStyle/>
          <a:p>
            <a:pPr algn="ctr">
              <a:buClr>
                <a:srgbClr val="000000"/>
              </a:buClr>
              <a:buFont typeface="Arial"/>
              <a:buNone/>
            </a:pPr>
            <a:r>
              <a:rPr lang="en" kern="0" dirty="0" smtClean="0">
                <a:solidFill>
                  <a:srgbClr val="323B5B"/>
                </a:solidFill>
                <a:latin typeface="Fredoka One"/>
                <a:ea typeface="Fredoka One"/>
                <a:cs typeface="Fredoka One"/>
                <a:sym typeface="Fredoka One"/>
              </a:rPr>
              <a:t>Nhiệm vụ </a:t>
            </a:r>
            <a:r>
              <a:rPr lang="en" kern="0" dirty="0">
                <a:solidFill>
                  <a:srgbClr val="323B5B"/>
                </a:solidFill>
                <a:latin typeface="Fredoka One"/>
                <a:ea typeface="Fredoka One"/>
                <a:cs typeface="Fredoka One"/>
                <a:sym typeface="Fredoka One"/>
              </a:rPr>
              <a:t>3</a:t>
            </a:r>
            <a:endParaRPr kern="0" dirty="0">
              <a:solidFill>
                <a:srgbClr val="323B5B"/>
              </a:solidFill>
              <a:latin typeface="Fredoka One"/>
              <a:ea typeface="Fredoka One"/>
              <a:cs typeface="Fredoka One"/>
              <a:sym typeface="Fredoka One"/>
            </a:endParaRPr>
          </a:p>
        </p:txBody>
      </p:sp>
      <p:sp>
        <p:nvSpPr>
          <p:cNvPr id="971" name="Google Shape;971;p39"/>
          <p:cNvSpPr txBox="1"/>
          <p:nvPr/>
        </p:nvSpPr>
        <p:spPr>
          <a:xfrm>
            <a:off x="3859348" y="3986001"/>
            <a:ext cx="1425300" cy="445200"/>
          </a:xfrm>
          <a:prstGeom prst="rect">
            <a:avLst/>
          </a:prstGeom>
          <a:noFill/>
          <a:ln>
            <a:noFill/>
          </a:ln>
        </p:spPr>
        <p:txBody>
          <a:bodyPr spcFirstLastPara="1" wrap="square" lIns="91402" tIns="91402" rIns="91402" bIns="91402" anchor="ctr" anchorCtr="0">
            <a:noAutofit/>
          </a:bodyPr>
          <a:lstStyle/>
          <a:p>
            <a:pPr algn="ctr">
              <a:buClr>
                <a:srgbClr val="000000"/>
              </a:buClr>
              <a:buFont typeface="Arial"/>
              <a:buNone/>
            </a:pPr>
            <a:r>
              <a:rPr lang="en" kern="0" dirty="0" smtClean="0">
                <a:solidFill>
                  <a:srgbClr val="323B5B"/>
                </a:solidFill>
                <a:latin typeface="Fredoka One"/>
                <a:ea typeface="Fredoka One"/>
                <a:cs typeface="Fredoka One"/>
                <a:sym typeface="Fredoka One"/>
              </a:rPr>
              <a:t>Nhiệm vụ </a:t>
            </a:r>
            <a:r>
              <a:rPr lang="en" kern="0" dirty="0">
                <a:solidFill>
                  <a:srgbClr val="323B5B"/>
                </a:solidFill>
                <a:latin typeface="Fredoka One"/>
                <a:ea typeface="Fredoka One"/>
                <a:cs typeface="Fredoka One"/>
                <a:sym typeface="Fredoka One"/>
              </a:rPr>
              <a:t>2</a:t>
            </a:r>
            <a:endParaRPr kern="0" dirty="0">
              <a:solidFill>
                <a:srgbClr val="323B5B"/>
              </a:solidFill>
              <a:latin typeface="Fredoka One"/>
              <a:ea typeface="Fredoka One"/>
              <a:cs typeface="Fredoka One"/>
              <a:sym typeface="Fredoka One"/>
            </a:endParaRPr>
          </a:p>
        </p:txBody>
      </p:sp>
      <p:sp>
        <p:nvSpPr>
          <p:cNvPr id="972" name="Google Shape;972;p39"/>
          <p:cNvSpPr txBox="1"/>
          <p:nvPr/>
        </p:nvSpPr>
        <p:spPr>
          <a:xfrm>
            <a:off x="1308235" y="3986001"/>
            <a:ext cx="1425300" cy="445200"/>
          </a:xfrm>
          <a:prstGeom prst="rect">
            <a:avLst/>
          </a:prstGeom>
          <a:noFill/>
          <a:ln>
            <a:noFill/>
          </a:ln>
        </p:spPr>
        <p:txBody>
          <a:bodyPr spcFirstLastPara="1" wrap="square" lIns="91402" tIns="91402" rIns="91402" bIns="91402" anchor="ctr" anchorCtr="0">
            <a:noAutofit/>
          </a:bodyPr>
          <a:lstStyle/>
          <a:p>
            <a:pPr algn="ctr">
              <a:buClr>
                <a:srgbClr val="000000"/>
              </a:buClr>
              <a:buFont typeface="Arial"/>
              <a:buNone/>
            </a:pPr>
            <a:r>
              <a:rPr lang="en" kern="0" dirty="0" smtClean="0">
                <a:solidFill>
                  <a:srgbClr val="323B5B"/>
                </a:solidFill>
                <a:latin typeface="Fredoka One"/>
                <a:ea typeface="Fredoka One"/>
                <a:cs typeface="Fredoka One"/>
                <a:sym typeface="Fredoka One"/>
              </a:rPr>
              <a:t>Nhiệm vụ </a:t>
            </a:r>
            <a:r>
              <a:rPr lang="en" kern="0" dirty="0">
                <a:solidFill>
                  <a:srgbClr val="323B5B"/>
                </a:solidFill>
                <a:latin typeface="Fredoka One"/>
                <a:ea typeface="Fredoka One"/>
                <a:cs typeface="Fredoka One"/>
                <a:sym typeface="Fredoka One"/>
              </a:rPr>
              <a:t>1</a:t>
            </a:r>
            <a:endParaRPr kern="0" dirty="0">
              <a:solidFill>
                <a:srgbClr val="323B5B"/>
              </a:solidFill>
              <a:latin typeface="Fredoka One"/>
              <a:ea typeface="Fredoka One"/>
              <a:cs typeface="Fredoka One"/>
              <a:sym typeface="Fredoka One"/>
            </a:endParaRPr>
          </a:p>
        </p:txBody>
      </p:sp>
      <p:sp>
        <p:nvSpPr>
          <p:cNvPr id="973" name="Google Shape;973;p39"/>
          <p:cNvSpPr txBox="1"/>
          <p:nvPr/>
        </p:nvSpPr>
        <p:spPr>
          <a:xfrm>
            <a:off x="3296458" y="1937658"/>
            <a:ext cx="2551090" cy="661800"/>
          </a:xfrm>
          <a:prstGeom prst="rect">
            <a:avLst/>
          </a:prstGeom>
          <a:noFill/>
          <a:ln>
            <a:noFill/>
          </a:ln>
        </p:spPr>
        <p:txBody>
          <a:bodyPr spcFirstLastPara="1" wrap="square" lIns="91402" tIns="91402" rIns="91402" bIns="91402" anchor="t" anchorCtr="0">
            <a:noAutofit/>
          </a:bodyPr>
          <a:lstStyle/>
          <a:p>
            <a:pPr algn="ctr">
              <a:spcAft>
                <a:spcPts val="1600"/>
              </a:spcAft>
              <a:buClr>
                <a:srgbClr val="000000"/>
              </a:buClr>
            </a:pPr>
            <a:r>
              <a:rPr lang="en-US" sz="2100" kern="0" dirty="0" err="1">
                <a:solidFill>
                  <a:srgbClr val="323B5B"/>
                </a:solidFill>
                <a:latin typeface="Times New Roman" pitchFamily="18" charset="0"/>
                <a:ea typeface="KoHo"/>
                <a:cs typeface="Times New Roman" pitchFamily="18" charset="0"/>
                <a:sym typeface="KoHo"/>
              </a:rPr>
              <a:t>Làm</a:t>
            </a:r>
            <a:r>
              <a:rPr lang="en-US" sz="2100" kern="0" dirty="0">
                <a:solidFill>
                  <a:srgbClr val="323B5B"/>
                </a:solidFill>
                <a:latin typeface="Times New Roman" pitchFamily="18" charset="0"/>
                <a:ea typeface="KoHo"/>
                <a:cs typeface="Times New Roman" pitchFamily="18" charset="0"/>
                <a:sym typeface="KoHo"/>
              </a:rPr>
              <a:t> </a:t>
            </a:r>
            <a:r>
              <a:rPr lang="en-US" sz="2100" kern="0" dirty="0" err="1">
                <a:solidFill>
                  <a:srgbClr val="323B5B"/>
                </a:solidFill>
                <a:latin typeface="Times New Roman" pitchFamily="18" charset="0"/>
                <a:ea typeface="KoHo"/>
                <a:cs typeface="Times New Roman" pitchFamily="18" charset="0"/>
                <a:sym typeface="KoHo"/>
              </a:rPr>
              <a:t>bài</a:t>
            </a:r>
            <a:r>
              <a:rPr lang="en-US" sz="2100" kern="0" dirty="0">
                <a:solidFill>
                  <a:srgbClr val="323B5B"/>
                </a:solidFill>
                <a:latin typeface="Times New Roman" pitchFamily="18" charset="0"/>
                <a:ea typeface="KoHo"/>
                <a:cs typeface="Times New Roman" pitchFamily="18" charset="0"/>
                <a:sym typeface="KoHo"/>
              </a:rPr>
              <a:t> </a:t>
            </a:r>
            <a:r>
              <a:rPr lang="en-US" sz="2100" kern="0" dirty="0" err="1">
                <a:solidFill>
                  <a:srgbClr val="323B5B"/>
                </a:solidFill>
                <a:latin typeface="Times New Roman" pitchFamily="18" charset="0"/>
                <a:ea typeface="KoHo"/>
                <a:cs typeface="Times New Roman" pitchFamily="18" charset="0"/>
                <a:sym typeface="KoHo"/>
              </a:rPr>
              <a:t>tập</a:t>
            </a:r>
            <a:r>
              <a:rPr lang="en-US" sz="2100" kern="0" dirty="0">
                <a:solidFill>
                  <a:srgbClr val="323B5B"/>
                </a:solidFill>
                <a:latin typeface="Times New Roman" pitchFamily="18" charset="0"/>
                <a:ea typeface="KoHo"/>
                <a:cs typeface="Times New Roman" pitchFamily="18" charset="0"/>
                <a:sym typeface="KoHo"/>
              </a:rPr>
              <a:t> </a:t>
            </a:r>
            <a:r>
              <a:rPr lang="en-US" sz="2100" kern="0" dirty="0" err="1">
                <a:solidFill>
                  <a:srgbClr val="323B5B"/>
                </a:solidFill>
                <a:latin typeface="Times New Roman" pitchFamily="18" charset="0"/>
                <a:ea typeface="KoHo"/>
                <a:cs typeface="Times New Roman" pitchFamily="18" charset="0"/>
                <a:sym typeface="KoHo"/>
              </a:rPr>
              <a:t>trong</a:t>
            </a:r>
            <a:r>
              <a:rPr lang="en-US" sz="2100" kern="0" dirty="0">
                <a:solidFill>
                  <a:srgbClr val="323B5B"/>
                </a:solidFill>
                <a:latin typeface="Times New Roman" pitchFamily="18" charset="0"/>
                <a:ea typeface="KoHo"/>
                <a:cs typeface="Times New Roman" pitchFamily="18" charset="0"/>
                <a:sym typeface="KoHo"/>
              </a:rPr>
              <a:t> SGK </a:t>
            </a:r>
            <a:endParaRPr sz="2100" kern="0" dirty="0">
              <a:solidFill>
                <a:srgbClr val="323B5B"/>
              </a:solidFill>
              <a:latin typeface="Times New Roman" pitchFamily="18" charset="0"/>
              <a:ea typeface="KoHo"/>
              <a:cs typeface="Times New Roman" pitchFamily="18" charset="0"/>
              <a:sym typeface="KoHo"/>
            </a:endParaRPr>
          </a:p>
        </p:txBody>
      </p:sp>
      <p:sp>
        <p:nvSpPr>
          <p:cNvPr id="974" name="Google Shape;974;p39"/>
          <p:cNvSpPr txBox="1"/>
          <p:nvPr/>
        </p:nvSpPr>
        <p:spPr>
          <a:xfrm>
            <a:off x="5989649" y="1942609"/>
            <a:ext cx="2701855" cy="661800"/>
          </a:xfrm>
          <a:prstGeom prst="rect">
            <a:avLst/>
          </a:prstGeom>
          <a:noFill/>
          <a:ln>
            <a:noFill/>
          </a:ln>
        </p:spPr>
        <p:txBody>
          <a:bodyPr spcFirstLastPara="1" wrap="square" lIns="91402" tIns="91402" rIns="91402" bIns="91402" anchor="t" anchorCtr="0">
            <a:noAutofit/>
          </a:bodyPr>
          <a:lstStyle/>
          <a:p>
            <a:pPr algn="ctr">
              <a:spcAft>
                <a:spcPts val="1600"/>
              </a:spcAft>
              <a:buClr>
                <a:srgbClr val="000000"/>
              </a:buClr>
            </a:pPr>
            <a:r>
              <a:rPr lang="en" sz="2100" kern="0" dirty="0">
                <a:solidFill>
                  <a:srgbClr val="323B5B"/>
                </a:solidFill>
                <a:latin typeface="Times New Roman" pitchFamily="18" charset="0"/>
                <a:ea typeface="KoHo"/>
                <a:cs typeface="Times New Roman" pitchFamily="18" charset="0"/>
                <a:sym typeface="KoHo"/>
              </a:rPr>
              <a:t>Đọc trước bài mới,    Bài </a:t>
            </a:r>
            <a:r>
              <a:rPr lang="en-US" sz="2100" kern="0" dirty="0" smtClean="0">
                <a:solidFill>
                  <a:srgbClr val="323B5B"/>
                </a:solidFill>
                <a:latin typeface="Times New Roman" pitchFamily="18" charset="0"/>
                <a:ea typeface="KoHo"/>
                <a:cs typeface="Times New Roman" pitchFamily="18" charset="0"/>
                <a:sym typeface="KoHo"/>
              </a:rPr>
              <a:t>3: </a:t>
            </a:r>
            <a:r>
              <a:rPr lang="en-US" sz="2100" kern="0" dirty="0" err="1" smtClean="0">
                <a:solidFill>
                  <a:srgbClr val="323B5B"/>
                </a:solidFill>
                <a:latin typeface="Times New Roman" pitchFamily="18" charset="0"/>
                <a:ea typeface="KoHo"/>
                <a:cs typeface="Times New Roman" pitchFamily="18" charset="0"/>
                <a:sym typeface="KoHo"/>
              </a:rPr>
              <a:t>Tự</a:t>
            </a:r>
            <a:r>
              <a:rPr lang="en-US" sz="2100" kern="0" dirty="0" smtClean="0">
                <a:solidFill>
                  <a:srgbClr val="323B5B"/>
                </a:solidFill>
                <a:latin typeface="Times New Roman" pitchFamily="18" charset="0"/>
                <a:ea typeface="KoHo"/>
                <a:cs typeface="Times New Roman" pitchFamily="18" charset="0"/>
                <a:sym typeface="KoHo"/>
              </a:rPr>
              <a:t> </a:t>
            </a:r>
            <a:r>
              <a:rPr lang="en-US" sz="2100" kern="0" dirty="0" err="1" smtClean="0">
                <a:solidFill>
                  <a:srgbClr val="323B5B"/>
                </a:solidFill>
                <a:latin typeface="Times New Roman" pitchFamily="18" charset="0"/>
                <a:ea typeface="KoHo"/>
                <a:cs typeface="Times New Roman" pitchFamily="18" charset="0"/>
                <a:sym typeface="KoHo"/>
              </a:rPr>
              <a:t>trọng</a:t>
            </a:r>
            <a:endParaRPr sz="2100" kern="0" dirty="0">
              <a:solidFill>
                <a:srgbClr val="323B5B"/>
              </a:solidFill>
              <a:latin typeface="Times New Roman" pitchFamily="18" charset="0"/>
              <a:ea typeface="KoHo"/>
              <a:cs typeface="Times New Roman" pitchFamily="18" charset="0"/>
              <a:sym typeface="KoHo"/>
            </a:endParaRPr>
          </a:p>
        </p:txBody>
      </p:sp>
      <p:sp>
        <p:nvSpPr>
          <p:cNvPr id="975" name="Google Shape;975;p39"/>
          <p:cNvSpPr txBox="1"/>
          <p:nvPr/>
        </p:nvSpPr>
        <p:spPr>
          <a:xfrm>
            <a:off x="1112184" y="2062350"/>
            <a:ext cx="1827780" cy="661800"/>
          </a:xfrm>
          <a:prstGeom prst="rect">
            <a:avLst/>
          </a:prstGeom>
          <a:noFill/>
          <a:ln>
            <a:noFill/>
          </a:ln>
        </p:spPr>
        <p:txBody>
          <a:bodyPr spcFirstLastPara="1" wrap="square" lIns="91402" tIns="91402" rIns="91402" bIns="91402" anchor="t" anchorCtr="0">
            <a:noAutofit/>
          </a:bodyPr>
          <a:lstStyle/>
          <a:p>
            <a:pPr algn="ctr">
              <a:spcAft>
                <a:spcPts val="1600"/>
              </a:spcAft>
              <a:buClr>
                <a:srgbClr val="000000"/>
              </a:buClr>
            </a:pPr>
            <a:r>
              <a:rPr lang="en-US" sz="2100" kern="0" dirty="0" err="1">
                <a:solidFill>
                  <a:srgbClr val="323B5B"/>
                </a:solidFill>
                <a:latin typeface="Times New Roman" pitchFamily="18" charset="0"/>
                <a:ea typeface="GungsuhChe" pitchFamily="49" charset="-127"/>
                <a:cs typeface="Times New Roman" pitchFamily="18" charset="0"/>
                <a:sym typeface="KoHo"/>
              </a:rPr>
              <a:t>Ôn</a:t>
            </a:r>
            <a:r>
              <a:rPr lang="en-US" sz="2100" kern="0" dirty="0">
                <a:solidFill>
                  <a:srgbClr val="323B5B"/>
                </a:solidFill>
                <a:latin typeface="Times New Roman" pitchFamily="18" charset="0"/>
                <a:ea typeface="GungsuhChe" pitchFamily="49" charset="-127"/>
                <a:cs typeface="Times New Roman" pitchFamily="18" charset="0"/>
                <a:sym typeface="KoHo"/>
              </a:rPr>
              <a:t> </a:t>
            </a:r>
            <a:r>
              <a:rPr lang="en-US" sz="2100" kern="0" dirty="0" err="1">
                <a:solidFill>
                  <a:srgbClr val="323B5B"/>
                </a:solidFill>
                <a:latin typeface="Times New Roman" pitchFamily="18" charset="0"/>
                <a:ea typeface="GungsuhChe" pitchFamily="49" charset="-127"/>
                <a:cs typeface="Times New Roman" pitchFamily="18" charset="0"/>
                <a:sym typeface="KoHo"/>
              </a:rPr>
              <a:t>tập</a:t>
            </a:r>
            <a:r>
              <a:rPr lang="en-US" sz="2100" kern="0" dirty="0">
                <a:solidFill>
                  <a:srgbClr val="323B5B"/>
                </a:solidFill>
                <a:latin typeface="Times New Roman" pitchFamily="18" charset="0"/>
                <a:ea typeface="GungsuhChe" pitchFamily="49" charset="-127"/>
                <a:cs typeface="Times New Roman" pitchFamily="18" charset="0"/>
                <a:sym typeface="KoHo"/>
              </a:rPr>
              <a:t> </a:t>
            </a:r>
            <a:r>
              <a:rPr lang="en-US" sz="2100" kern="0" dirty="0" err="1">
                <a:solidFill>
                  <a:srgbClr val="323B5B"/>
                </a:solidFill>
                <a:latin typeface="Times New Roman" pitchFamily="18" charset="0"/>
                <a:ea typeface="GungsuhChe" pitchFamily="49" charset="-127"/>
                <a:cs typeface="Times New Roman" pitchFamily="18" charset="0"/>
                <a:sym typeface="KoHo"/>
              </a:rPr>
              <a:t>bài</a:t>
            </a:r>
            <a:r>
              <a:rPr lang="en-US" sz="2100" kern="0" dirty="0">
                <a:solidFill>
                  <a:srgbClr val="323B5B"/>
                </a:solidFill>
                <a:latin typeface="Times New Roman" pitchFamily="18" charset="0"/>
                <a:ea typeface="GungsuhChe" pitchFamily="49" charset="-127"/>
                <a:cs typeface="Times New Roman" pitchFamily="18" charset="0"/>
                <a:sym typeface="KoHo"/>
              </a:rPr>
              <a:t> </a:t>
            </a:r>
            <a:r>
              <a:rPr lang="en-US" sz="2100" kern="0" dirty="0" err="1">
                <a:solidFill>
                  <a:srgbClr val="323B5B"/>
                </a:solidFill>
                <a:latin typeface="Times New Roman" pitchFamily="18" charset="0"/>
                <a:ea typeface="GungsuhChe" pitchFamily="49" charset="-127"/>
                <a:cs typeface="Times New Roman" pitchFamily="18" charset="0"/>
                <a:sym typeface="KoHo"/>
              </a:rPr>
              <a:t>cũ</a:t>
            </a:r>
            <a:endParaRPr sz="2100" kern="0" dirty="0">
              <a:solidFill>
                <a:srgbClr val="323B5B"/>
              </a:solidFill>
              <a:latin typeface="Times New Roman" pitchFamily="18" charset="0"/>
              <a:ea typeface="GungsuhChe" pitchFamily="49" charset="-127"/>
              <a:cs typeface="Times New Roman" pitchFamily="18" charset="0"/>
              <a:sym typeface="KoHo"/>
            </a:endParaRPr>
          </a:p>
        </p:txBody>
      </p:sp>
      <p:grpSp>
        <p:nvGrpSpPr>
          <p:cNvPr id="976" name="Google Shape;976;p39"/>
          <p:cNvGrpSpPr/>
          <p:nvPr/>
        </p:nvGrpSpPr>
        <p:grpSpPr>
          <a:xfrm rot="10800000">
            <a:off x="745315" y="3381105"/>
            <a:ext cx="2551142" cy="473057"/>
            <a:chOff x="4399950" y="2954075"/>
            <a:chExt cx="1287675" cy="238725"/>
          </a:xfrm>
        </p:grpSpPr>
        <p:sp>
          <p:nvSpPr>
            <p:cNvPr id="977" name="Google Shape;977;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78" name="Google Shape;978;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79" name="Google Shape;979;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0" name="Google Shape;980;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1" name="Google Shape;981;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2" name="Google Shape;982;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3" name="Google Shape;983;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4" name="Google Shape;984;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5" name="Google Shape;985;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6" name="Google Shape;986;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7" name="Google Shape;987;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8" name="Google Shape;988;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89" name="Google Shape;989;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0" name="Google Shape;990;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1" name="Google Shape;991;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2" name="Google Shape;992;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3" name="Google Shape;993;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4" name="Google Shape;994;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5" name="Google Shape;995;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6" name="Google Shape;996;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7" name="Google Shape;997;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8" name="Google Shape;998;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99" name="Google Shape;999;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0" name="Google Shape;1000;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1" name="Google Shape;1001;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2" name="Google Shape;1002;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3" name="Google Shape;1003;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4" name="Google Shape;1004;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5" name="Google Shape;1005;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6" name="Google Shape;1006;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7" name="Google Shape;1007;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8" name="Google Shape;1008;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09" name="Google Shape;1009;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0" name="Google Shape;1010;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1" name="Google Shape;1011;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1012" name="Google Shape;1012;p39"/>
          <p:cNvGrpSpPr/>
          <p:nvPr/>
        </p:nvGrpSpPr>
        <p:grpSpPr>
          <a:xfrm rot="10800000">
            <a:off x="3296429" y="3381105"/>
            <a:ext cx="2551142" cy="473057"/>
            <a:chOff x="4399950" y="2954075"/>
            <a:chExt cx="1287675" cy="238725"/>
          </a:xfrm>
        </p:grpSpPr>
        <p:sp>
          <p:nvSpPr>
            <p:cNvPr id="1013" name="Google Shape;1013;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4" name="Google Shape;1014;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5" name="Google Shape;1015;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6" name="Google Shape;1016;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7" name="Google Shape;1017;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8" name="Google Shape;1018;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19" name="Google Shape;1019;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0" name="Google Shape;1020;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1" name="Google Shape;1021;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2" name="Google Shape;1022;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3" name="Google Shape;1023;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4" name="Google Shape;1024;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5" name="Google Shape;1025;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6" name="Google Shape;1026;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7" name="Google Shape;1027;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8" name="Google Shape;1028;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29" name="Google Shape;1029;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0" name="Google Shape;1030;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1" name="Google Shape;1031;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2" name="Google Shape;1032;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3" name="Google Shape;1033;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4" name="Google Shape;1034;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5" name="Google Shape;1035;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6" name="Google Shape;1036;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7" name="Google Shape;1037;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8" name="Google Shape;1038;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39" name="Google Shape;1039;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0" name="Google Shape;1040;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1" name="Google Shape;1041;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2" name="Google Shape;1042;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3" name="Google Shape;1043;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4" name="Google Shape;1044;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5" name="Google Shape;1045;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6" name="Google Shape;1046;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47" name="Google Shape;1047;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1048" name="Google Shape;1048;p39"/>
          <p:cNvGrpSpPr/>
          <p:nvPr/>
        </p:nvGrpSpPr>
        <p:grpSpPr>
          <a:xfrm rot="10800000">
            <a:off x="5847547" y="3381105"/>
            <a:ext cx="2551142" cy="473057"/>
            <a:chOff x="4399950" y="2954075"/>
            <a:chExt cx="1287675" cy="238725"/>
          </a:xfrm>
        </p:grpSpPr>
        <p:sp>
          <p:nvSpPr>
            <p:cNvPr id="1049" name="Google Shape;1049;p39"/>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0" name="Google Shape;1050;p39"/>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1" name="Google Shape;1051;p39"/>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2" name="Google Shape;1052;p39"/>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3" name="Google Shape;1053;p39"/>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4" name="Google Shape;1054;p39"/>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5" name="Google Shape;1055;p39"/>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6" name="Google Shape;1056;p39"/>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7" name="Google Shape;1057;p39"/>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8" name="Google Shape;1058;p39"/>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59" name="Google Shape;1059;p39"/>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0" name="Google Shape;1060;p39"/>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1" name="Google Shape;1061;p39"/>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2" name="Google Shape;1062;p39"/>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3" name="Google Shape;1063;p39"/>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4" name="Google Shape;1064;p39"/>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5" name="Google Shape;1065;p39"/>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6" name="Google Shape;1066;p39"/>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7" name="Google Shape;1067;p39"/>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8" name="Google Shape;1068;p39"/>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69" name="Google Shape;1069;p39"/>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0" name="Google Shape;1070;p39"/>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1" name="Google Shape;1071;p39"/>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2" name="Google Shape;1072;p39"/>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3" name="Google Shape;1073;p39"/>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4" name="Google Shape;1074;p39"/>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5" name="Google Shape;1075;p39"/>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6" name="Google Shape;1076;p39"/>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7" name="Google Shape;1077;p39"/>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8" name="Google Shape;1078;p39"/>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79" name="Google Shape;1079;p39"/>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80" name="Google Shape;1080;p39"/>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81" name="Google Shape;1081;p39"/>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82" name="Google Shape;1082;p39"/>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1083" name="Google Shape;1083;p39"/>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cxnSp>
        <p:nvCxnSpPr>
          <p:cNvPr id="1084" name="Google Shape;1084;p39"/>
          <p:cNvCxnSpPr/>
          <p:nvPr/>
        </p:nvCxnSpPr>
        <p:spPr>
          <a:xfrm rot="10800000">
            <a:off x="2020884" y="2788950"/>
            <a:ext cx="0" cy="445200"/>
          </a:xfrm>
          <a:prstGeom prst="straightConnector1">
            <a:avLst/>
          </a:prstGeom>
          <a:noFill/>
          <a:ln w="19050" cap="flat" cmpd="sng">
            <a:solidFill>
              <a:schemeClr val="dk1"/>
            </a:solidFill>
            <a:prstDash val="solid"/>
            <a:round/>
            <a:headEnd type="none" w="med" len="med"/>
            <a:tailEnd type="none" w="med" len="med"/>
          </a:ln>
        </p:spPr>
      </p:cxnSp>
      <p:cxnSp>
        <p:nvCxnSpPr>
          <p:cNvPr id="1085" name="Google Shape;1085;p39"/>
          <p:cNvCxnSpPr/>
          <p:nvPr/>
        </p:nvCxnSpPr>
        <p:spPr>
          <a:xfrm rot="10800000">
            <a:off x="7123116" y="2788950"/>
            <a:ext cx="0" cy="445200"/>
          </a:xfrm>
          <a:prstGeom prst="straightConnector1">
            <a:avLst/>
          </a:prstGeom>
          <a:noFill/>
          <a:ln w="19050" cap="flat" cmpd="sng">
            <a:solidFill>
              <a:schemeClr val="dk1"/>
            </a:solidFill>
            <a:prstDash val="solid"/>
            <a:round/>
            <a:headEnd type="none" w="med" len="med"/>
            <a:tailEnd type="none" w="med" len="med"/>
          </a:ln>
        </p:spPr>
      </p:cxnSp>
      <p:cxnSp>
        <p:nvCxnSpPr>
          <p:cNvPr id="1086" name="Google Shape;1086;p39"/>
          <p:cNvCxnSpPr/>
          <p:nvPr/>
        </p:nvCxnSpPr>
        <p:spPr>
          <a:xfrm rot="10800000">
            <a:off x="4571998" y="2788950"/>
            <a:ext cx="0" cy="44520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967769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42C8F4C-1186-4B5E-BCEC-D43C546F9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
            <a:ext cx="9144000" cy="5141640"/>
          </a:xfrm>
          <a:prstGeom prst="rect">
            <a:avLst/>
          </a:prstGeom>
        </p:spPr>
      </p:pic>
      <p:cxnSp>
        <p:nvCxnSpPr>
          <p:cNvPr id="14" name="直接连接符 13">
            <a:extLst>
              <a:ext uri="{FF2B5EF4-FFF2-40B4-BE49-F238E27FC236}">
                <a16:creationId xmlns:a16="http://schemas.microsoft.com/office/drawing/2014/main" xmlns="" id="{5E34D845-4497-48B1-8756-FD99F34F80E5}"/>
              </a:ext>
            </a:extLst>
          </p:cNvPr>
          <p:cNvCxnSpPr>
            <a:cxnSpLocks/>
          </p:cNvCxnSpPr>
          <p:nvPr/>
        </p:nvCxnSpPr>
        <p:spPr>
          <a:xfrm flipV="1">
            <a:off x="3467608" y="1489482"/>
            <a:ext cx="0" cy="2241856"/>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CFB387EB-67B0-4128-890C-E480E8417D1E}"/>
              </a:ext>
            </a:extLst>
          </p:cNvPr>
          <p:cNvSpPr/>
          <p:nvPr/>
        </p:nvSpPr>
        <p:spPr>
          <a:xfrm>
            <a:off x="3691630" y="2345014"/>
            <a:ext cx="3320463" cy="538609"/>
          </a:xfrm>
          <a:prstGeom prst="rect">
            <a:avLst/>
          </a:prstGeom>
        </p:spPr>
        <p:txBody>
          <a:bodyPr wrap="square" lIns="0" tIns="0" rIns="0" bIns="0">
            <a:spAutoFit/>
          </a:bodyPr>
          <a:lstStyle/>
          <a:p>
            <a:pPr algn="ctr" eaLnBrk="1" hangingPunct="1">
              <a:defRPr/>
            </a:pPr>
            <a:r>
              <a:rPr lang="en-US" altLang="zh-CN" sz="3500" noProof="1">
                <a:solidFill>
                  <a:schemeClr val="bg1"/>
                </a:solidFill>
                <a:cs typeface="+mn-ea"/>
                <a:sym typeface="+mn-lt"/>
              </a:rPr>
              <a:t>THANK YOU!</a:t>
            </a:r>
            <a:endParaRPr lang="zh-CN" altLang="en-US" sz="3500" noProof="1">
              <a:solidFill>
                <a:schemeClr val="bg1"/>
              </a:solidFill>
              <a:cs typeface="+mn-ea"/>
              <a:sym typeface="+mn-lt"/>
            </a:endParaRPr>
          </a:p>
        </p:txBody>
      </p:sp>
      <p:grpSp>
        <p:nvGrpSpPr>
          <p:cNvPr id="18" name="组合 17">
            <a:extLst>
              <a:ext uri="{FF2B5EF4-FFF2-40B4-BE49-F238E27FC236}">
                <a16:creationId xmlns:a16="http://schemas.microsoft.com/office/drawing/2014/main" xmlns="" id="{E484136F-68B8-401F-8AB6-71E9B9711825}"/>
              </a:ext>
            </a:extLst>
          </p:cNvPr>
          <p:cNvGrpSpPr/>
          <p:nvPr/>
        </p:nvGrpSpPr>
        <p:grpSpPr>
          <a:xfrm>
            <a:off x="3743413" y="2056684"/>
            <a:ext cx="3216897" cy="1001032"/>
            <a:chOff x="2802618" y="3136900"/>
            <a:chExt cx="6578600" cy="1018073"/>
          </a:xfrm>
        </p:grpSpPr>
        <p:cxnSp>
          <p:nvCxnSpPr>
            <p:cNvPr id="19" name="直接连接符 18">
              <a:extLst>
                <a:ext uri="{FF2B5EF4-FFF2-40B4-BE49-F238E27FC236}">
                  <a16:creationId xmlns:a16="http://schemas.microsoft.com/office/drawing/2014/main" xmlns="" id="{CFE01C73-9B59-4A0F-A03B-D69BF2E5BFBA}"/>
                </a:ext>
              </a:extLst>
            </p:cNvPr>
            <p:cNvCxnSpPr/>
            <p:nvPr/>
          </p:nvCxnSpPr>
          <p:spPr>
            <a:xfrm>
              <a:off x="2802618" y="3136900"/>
              <a:ext cx="657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xmlns="" id="{6DCA5F02-A68D-4AB4-9773-67E8E26DE4CF}"/>
                </a:ext>
              </a:extLst>
            </p:cNvPr>
            <p:cNvCxnSpPr/>
            <p:nvPr/>
          </p:nvCxnSpPr>
          <p:spPr>
            <a:xfrm>
              <a:off x="2802618" y="4154973"/>
              <a:ext cx="657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3109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750"/>
                                        <p:tgtEl>
                                          <p:spTgt spid="14"/>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2000"/>
                            </p:stCondLst>
                            <p:childTnLst>
                              <p:par>
                                <p:cTn id="17" presetID="23" presetClass="entr" presetSubtype="3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4*#ppt_w"/>
                                          </p:val>
                                        </p:tav>
                                        <p:tav tm="100000">
                                          <p:val>
                                            <p:strVal val="#ppt_w"/>
                                          </p:val>
                                        </p:tav>
                                      </p:tavLst>
                                    </p:anim>
                                    <p:anim calcmode="lin" valueType="num">
                                      <p:cBhvr>
                                        <p:cTn id="20"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0979" y="216526"/>
            <a:ext cx="3924300" cy="609600"/>
          </a:xfrm>
          <a:prstGeom prst="roundRect">
            <a:avLst/>
          </a:prstGeom>
          <a:effectLst>
            <a:outerShdw blurRad="40000" dist="20000" dir="5400000" rotWithShape="0">
              <a:srgbClr val="000000">
                <a:alpha val="38000"/>
              </a:srgbClr>
            </a:outerShdw>
            <a:softEdge rad="31750"/>
          </a:effectLst>
        </p:spPr>
        <p:style>
          <a:lnRef idx="3">
            <a:schemeClr val="lt1"/>
          </a:lnRef>
          <a:fillRef idx="1001">
            <a:schemeClr val="lt1"/>
          </a:fillRef>
          <a:effectRef idx="1">
            <a:schemeClr val="accent5"/>
          </a:effectRef>
          <a:fontRef idx="minor">
            <a:schemeClr val="lt1"/>
          </a:fontRef>
        </p:style>
        <p:txBody>
          <a:bodyPr rtlCol="0" anchor="ctr"/>
          <a:lstStyle/>
          <a:p>
            <a:pPr algn="ctr"/>
            <a:endParaRPr lang="en-US"/>
          </a:p>
        </p:txBody>
      </p:sp>
      <p:sp>
        <p:nvSpPr>
          <p:cNvPr id="8" name="Rectangle 7"/>
          <p:cNvSpPr/>
          <p:nvPr/>
        </p:nvSpPr>
        <p:spPr>
          <a:xfrm>
            <a:off x="152400" y="292726"/>
            <a:ext cx="3733800" cy="457200"/>
          </a:xfrm>
          <a:prstGeom prst="rect">
            <a:avLst/>
          </a:prstGeom>
          <a:solidFill>
            <a:schemeClr val="accent3">
              <a:lumMod val="40000"/>
              <a:lumOff val="60000"/>
            </a:schemeClr>
          </a:solidFill>
          <a:ln>
            <a:solidFill>
              <a:srgbClr val="1D67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190500" y="244327"/>
            <a:ext cx="3657600" cy="553998"/>
          </a:xfrm>
          <a:prstGeom prst="rect">
            <a:avLst/>
          </a:prstGeom>
          <a:noFill/>
        </p:spPr>
        <p:txBody>
          <a:bodyPr wrap="square" rtlCol="0">
            <a:spAutoFit/>
          </a:bodyPr>
          <a:lstStyle/>
          <a:p>
            <a:pPr algn="ctr"/>
            <a:r>
              <a:rPr lang="en-US" sz="3000" b="1" i="1" dirty="0" err="1" smtClean="0">
                <a:solidFill>
                  <a:schemeClr val="accent4">
                    <a:lumMod val="50000"/>
                  </a:schemeClr>
                </a:solidFill>
                <a:latin typeface="Times New Roman" pitchFamily="18" charset="0"/>
                <a:cs typeface="Times New Roman" pitchFamily="18" charset="0"/>
              </a:rPr>
              <a:t>Tình</a:t>
            </a:r>
            <a:r>
              <a:rPr lang="en-US" sz="3000" b="1" i="1" dirty="0" smtClean="0">
                <a:solidFill>
                  <a:schemeClr val="accent4">
                    <a:lumMod val="50000"/>
                  </a:schemeClr>
                </a:solidFill>
                <a:latin typeface="Times New Roman" pitchFamily="18" charset="0"/>
                <a:cs typeface="Times New Roman" pitchFamily="18" charset="0"/>
              </a:rPr>
              <a:t> </a:t>
            </a:r>
            <a:r>
              <a:rPr lang="en-US" sz="3000" b="1" i="1" dirty="0" err="1" smtClean="0">
                <a:solidFill>
                  <a:schemeClr val="accent4">
                    <a:lumMod val="50000"/>
                  </a:schemeClr>
                </a:solidFill>
                <a:latin typeface="Times New Roman" pitchFamily="18" charset="0"/>
                <a:cs typeface="Times New Roman" pitchFamily="18" charset="0"/>
              </a:rPr>
              <a:t>huống</a:t>
            </a:r>
            <a:r>
              <a:rPr lang="en-US" sz="3000" b="1" i="1" dirty="0" smtClean="0">
                <a:solidFill>
                  <a:schemeClr val="accent4">
                    <a:lumMod val="50000"/>
                  </a:schemeClr>
                </a:solidFill>
                <a:latin typeface="Times New Roman" pitchFamily="18" charset="0"/>
                <a:cs typeface="Times New Roman" pitchFamily="18" charset="0"/>
              </a:rPr>
              <a:t> 1</a:t>
            </a:r>
            <a:endParaRPr lang="en-US" sz="3000" b="1" i="1" dirty="0">
              <a:solidFill>
                <a:schemeClr val="accent4">
                  <a:lumMod val="50000"/>
                </a:schemeClr>
              </a:solidFill>
              <a:latin typeface="Times New Roman" pitchFamily="18" charset="0"/>
              <a:cs typeface="Times New Roman" pitchFamily="18" charset="0"/>
            </a:endParaRPr>
          </a:p>
        </p:txBody>
      </p:sp>
      <p:sp>
        <p:nvSpPr>
          <p:cNvPr id="10" name="Rounded Rectangle 9"/>
          <p:cNvSpPr/>
          <p:nvPr/>
        </p:nvSpPr>
        <p:spPr>
          <a:xfrm>
            <a:off x="304800" y="1186018"/>
            <a:ext cx="5029200" cy="2764454"/>
          </a:xfrm>
          <a:prstGeom prst="roundRect">
            <a:avLst/>
          </a:prstGeom>
          <a:solidFill>
            <a:schemeClr val="accent1">
              <a:lumMod val="20000"/>
              <a:lumOff val="80000"/>
            </a:schemeClr>
          </a:solidFill>
          <a:ln>
            <a:solidFill>
              <a:srgbClr val="1D6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smtClean="0">
                <a:solidFill>
                  <a:srgbClr val="1D6766"/>
                </a:solidFill>
                <a:latin typeface="Times New Roman" pitchFamily="18" charset="0"/>
                <a:cs typeface="Times New Roman" pitchFamily="18" charset="0"/>
                <a:sym typeface="Wingdings"/>
              </a:rPr>
              <a:t></a:t>
            </a:r>
            <a:r>
              <a:rPr lang="en-US" sz="2100" dirty="0">
                <a:latin typeface="Arial" panose="020B0604020202020204" pitchFamily="34" charset="0"/>
                <a:ea typeface="Calibri"/>
                <a:cs typeface="Arial" panose="020B0604020202020204" pitchFamily="34" charset="0"/>
              </a:rPr>
              <a:t> </a:t>
            </a:r>
            <a:r>
              <a:rPr lang="en-US" sz="2100" dirty="0">
                <a:solidFill>
                  <a:schemeClr val="accent3">
                    <a:lumMod val="50000"/>
                  </a:schemeClr>
                </a:solidFill>
                <a:latin typeface="Times New Roman" pitchFamily="18" charset="0"/>
                <a:ea typeface="Calibri"/>
                <a:cs typeface="Times New Roman" pitchFamily="18" charset="0"/>
              </a:rPr>
              <a:t>Minh </a:t>
            </a:r>
            <a:r>
              <a:rPr lang="en-US" sz="2100" dirty="0" err="1">
                <a:solidFill>
                  <a:schemeClr val="accent3">
                    <a:lumMod val="50000"/>
                  </a:schemeClr>
                </a:solidFill>
                <a:latin typeface="Times New Roman" pitchFamily="18" charset="0"/>
                <a:ea typeface="Calibri"/>
                <a:cs typeface="Times New Roman" pitchFamily="18" charset="0"/>
              </a:rPr>
              <a:t>là</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một</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học</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sinh</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ngoan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nhưng</a:t>
            </a:r>
            <a:r>
              <a:rPr lang="en-US" sz="2100" dirty="0">
                <a:solidFill>
                  <a:schemeClr val="accent3">
                    <a:lumMod val="50000"/>
                  </a:schemeClr>
                </a:solidFill>
                <a:latin typeface="Times New Roman" pitchFamily="18" charset="0"/>
                <a:ea typeface="Calibri"/>
                <a:cs typeface="Times New Roman" pitchFamily="18" charset="0"/>
              </a:rPr>
              <a:t> do </a:t>
            </a:r>
            <a:r>
              <a:rPr lang="en-US" sz="2100" dirty="0" err="1">
                <a:solidFill>
                  <a:schemeClr val="accent3">
                    <a:lumMod val="50000"/>
                  </a:schemeClr>
                </a:solidFill>
                <a:latin typeface="Times New Roman" pitchFamily="18" charset="0"/>
                <a:ea typeface="Calibri"/>
                <a:cs typeface="Times New Roman" pitchFamily="18" charset="0"/>
              </a:rPr>
              <a:t>sự</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rủ</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rê</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của</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bạn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bè</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xấu</a:t>
            </a:r>
            <a:r>
              <a:rPr lang="en-US" sz="2100" dirty="0">
                <a:solidFill>
                  <a:schemeClr val="accent3">
                    <a:lumMod val="50000"/>
                  </a:schemeClr>
                </a:solidFill>
                <a:latin typeface="Times New Roman" pitchFamily="18" charset="0"/>
                <a:ea typeface="Calibri"/>
                <a:cs typeface="Times New Roman" pitchFamily="18" charset="0"/>
              </a:rPr>
              <a:t>. Minh </a:t>
            </a:r>
            <a:r>
              <a:rPr lang="en-US" sz="2100" dirty="0" err="1">
                <a:solidFill>
                  <a:schemeClr val="accent3">
                    <a:lumMod val="50000"/>
                  </a:schemeClr>
                </a:solidFill>
                <a:latin typeface="Times New Roman" pitchFamily="18" charset="0"/>
                <a:ea typeface="Calibri"/>
                <a:cs typeface="Times New Roman" pitchFamily="18" charset="0"/>
              </a:rPr>
              <a:t>đã</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xa</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ngã</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và</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trở</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thành</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người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dối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trá</a:t>
            </a:r>
            <a:r>
              <a:rPr lang="en-US" sz="2100" dirty="0">
                <a:solidFill>
                  <a:schemeClr val="accent3">
                    <a:lumMod val="50000"/>
                  </a:schemeClr>
                </a:solidFill>
                <a:latin typeface="Times New Roman" pitchFamily="18" charset="0"/>
                <a:ea typeface="Calibri"/>
                <a:cs typeface="Times New Roman" pitchFamily="18" charset="0"/>
              </a:rPr>
              <a:t>. Minh </a:t>
            </a:r>
            <a:r>
              <a:rPr lang="en-US" sz="2100" dirty="0" err="1">
                <a:solidFill>
                  <a:schemeClr val="accent3">
                    <a:lumMod val="50000"/>
                  </a:schemeClr>
                </a:solidFill>
                <a:latin typeface="Times New Roman" pitchFamily="18" charset="0"/>
                <a:ea typeface="Calibri"/>
                <a:cs typeface="Times New Roman" pitchFamily="18" charset="0"/>
              </a:rPr>
              <a:t>thường</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dối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mẹ</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xin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tiền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đi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học</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thêm</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Tiếng</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anh</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nhưng</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thực</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ra</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bạn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đã</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đem</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đi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chơi</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điện</a:t>
            </a:r>
            <a:r>
              <a:rPr lang="en-US" sz="2100" dirty="0">
                <a:solidFill>
                  <a:schemeClr val="accent3">
                    <a:lumMod val="50000"/>
                  </a:schemeClr>
                </a:solidFill>
                <a:latin typeface="Times New Roman" pitchFamily="18" charset="0"/>
                <a:ea typeface="Calibri"/>
                <a:cs typeface="Times New Roman" pitchFamily="18" charset="0"/>
              </a:rPr>
              <a:t> </a:t>
            </a:r>
            <a:r>
              <a:rPr lang="en-US" sz="2100" dirty="0" err="1">
                <a:solidFill>
                  <a:schemeClr val="accent3">
                    <a:lumMod val="50000"/>
                  </a:schemeClr>
                </a:solidFill>
                <a:latin typeface="Times New Roman" pitchFamily="18" charset="0"/>
                <a:ea typeface="Calibri"/>
                <a:cs typeface="Times New Roman" pitchFamily="18" charset="0"/>
              </a:rPr>
              <a:t>tử</a:t>
            </a:r>
            <a:r>
              <a:rPr lang="en-US" sz="2100" dirty="0">
                <a:solidFill>
                  <a:schemeClr val="accent3">
                    <a:lumMod val="50000"/>
                  </a:schemeClr>
                </a:solidFill>
                <a:latin typeface="Times New Roman" pitchFamily="18" charset="0"/>
                <a:ea typeface="Calibri"/>
                <a:cs typeface="Times New Roman" pitchFamily="18" charset="0"/>
              </a:rPr>
              <a:t>. </a:t>
            </a:r>
            <a:endParaRPr lang="en-US" sz="2100" b="1" dirty="0">
              <a:solidFill>
                <a:schemeClr val="accent3">
                  <a:lumMod val="50000"/>
                </a:schemeClr>
              </a:solidFill>
              <a:latin typeface="Times New Roman" pitchFamily="18" charset="0"/>
              <a:cs typeface="Times New Roman" pitchFamily="18" charset="0"/>
            </a:endParaRPr>
          </a:p>
        </p:txBody>
      </p:sp>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8154" y="1342211"/>
            <a:ext cx="1247102" cy="1104220"/>
          </a:xfrm>
          <a:prstGeom prst="rect">
            <a:avLst/>
          </a:prstGeom>
        </p:spPr>
      </p:pic>
      <p:grpSp>
        <p:nvGrpSpPr>
          <p:cNvPr id="14" name="组合 2499"/>
          <p:cNvGrpSpPr/>
          <p:nvPr/>
        </p:nvGrpSpPr>
        <p:grpSpPr>
          <a:xfrm>
            <a:off x="5506448" y="2305986"/>
            <a:ext cx="3560353" cy="1795072"/>
            <a:chOff x="312974" y="2630683"/>
            <a:chExt cx="2770188" cy="884238"/>
          </a:xfrm>
        </p:grpSpPr>
        <p:sp>
          <p:nvSpPr>
            <p:cNvPr id="15" name="Freeform 368"/>
            <p:cNvSpPr>
              <a:spLocks/>
            </p:cNvSpPr>
            <p:nvPr/>
          </p:nvSpPr>
          <p:spPr bwMode="auto">
            <a:xfrm>
              <a:off x="2571987" y="2930721"/>
              <a:ext cx="241300" cy="411163"/>
            </a:xfrm>
            <a:custGeom>
              <a:avLst/>
              <a:gdLst>
                <a:gd name="T0" fmla="*/ 2 w 97"/>
                <a:gd name="T1" fmla="*/ 119 h 165"/>
                <a:gd name="T2" fmla="*/ 58 w 97"/>
                <a:gd name="T3" fmla="*/ 158 h 165"/>
                <a:gd name="T4" fmla="*/ 95 w 97"/>
                <a:gd name="T5" fmla="*/ 119 h 165"/>
                <a:gd name="T6" fmla="*/ 50 w 97"/>
                <a:gd name="T7" fmla="*/ 3 h 165"/>
                <a:gd name="T8" fmla="*/ 2 w 97"/>
                <a:gd name="T9" fmla="*/ 119 h 165"/>
              </a:gdLst>
              <a:ahLst/>
              <a:cxnLst>
                <a:cxn ang="0">
                  <a:pos x="T0" y="T1"/>
                </a:cxn>
                <a:cxn ang="0">
                  <a:pos x="T2" y="T3"/>
                </a:cxn>
                <a:cxn ang="0">
                  <a:pos x="T4" y="T5"/>
                </a:cxn>
                <a:cxn ang="0">
                  <a:pos x="T6" y="T7"/>
                </a:cxn>
                <a:cxn ang="0">
                  <a:pos x="T8" y="T9"/>
                </a:cxn>
              </a:cxnLst>
              <a:rect l="0" t="0" r="r" b="b"/>
              <a:pathLst>
                <a:path w="97" h="165">
                  <a:moveTo>
                    <a:pt x="2" y="119"/>
                  </a:moveTo>
                  <a:cubicBezTo>
                    <a:pt x="0" y="148"/>
                    <a:pt x="16" y="165"/>
                    <a:pt x="58" y="158"/>
                  </a:cubicBezTo>
                  <a:cubicBezTo>
                    <a:pt x="95" y="152"/>
                    <a:pt x="97" y="151"/>
                    <a:pt x="95" y="119"/>
                  </a:cubicBezTo>
                  <a:cubicBezTo>
                    <a:pt x="94" y="95"/>
                    <a:pt x="82" y="12"/>
                    <a:pt x="50" y="3"/>
                  </a:cubicBezTo>
                  <a:cubicBezTo>
                    <a:pt x="39" y="0"/>
                    <a:pt x="6" y="73"/>
                    <a:pt x="2" y="119"/>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69"/>
            <p:cNvSpPr>
              <a:spLocks/>
            </p:cNvSpPr>
            <p:nvPr/>
          </p:nvSpPr>
          <p:spPr bwMode="auto">
            <a:xfrm>
              <a:off x="2271949" y="3032321"/>
              <a:ext cx="325438" cy="482600"/>
            </a:xfrm>
            <a:custGeom>
              <a:avLst/>
              <a:gdLst>
                <a:gd name="T0" fmla="*/ 66 w 130"/>
                <a:gd name="T1" fmla="*/ 20 h 193"/>
                <a:gd name="T2" fmla="*/ 18 w 130"/>
                <a:gd name="T3" fmla="*/ 121 h 193"/>
                <a:gd name="T4" fmla="*/ 66 w 130"/>
                <a:gd name="T5" fmla="*/ 20 h 193"/>
              </a:gdLst>
              <a:ahLst/>
              <a:cxnLst>
                <a:cxn ang="0">
                  <a:pos x="T0" y="T1"/>
                </a:cxn>
                <a:cxn ang="0">
                  <a:pos x="T2" y="T3"/>
                </a:cxn>
                <a:cxn ang="0">
                  <a:pos x="T4" y="T5"/>
                </a:cxn>
              </a:cxnLst>
              <a:rect l="0" t="0" r="r" b="b"/>
              <a:pathLst>
                <a:path w="130" h="193">
                  <a:moveTo>
                    <a:pt x="66" y="20"/>
                  </a:moveTo>
                  <a:cubicBezTo>
                    <a:pt x="14" y="0"/>
                    <a:pt x="0" y="90"/>
                    <a:pt x="18" y="121"/>
                  </a:cubicBezTo>
                  <a:cubicBezTo>
                    <a:pt x="58" y="193"/>
                    <a:pt x="130" y="45"/>
                    <a:pt x="66" y="20"/>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70"/>
            <p:cNvSpPr>
              <a:spLocks/>
            </p:cNvSpPr>
            <p:nvPr/>
          </p:nvSpPr>
          <p:spPr bwMode="auto">
            <a:xfrm>
              <a:off x="2271949" y="3035496"/>
              <a:ext cx="247650" cy="388938"/>
            </a:xfrm>
            <a:custGeom>
              <a:avLst/>
              <a:gdLst>
                <a:gd name="T0" fmla="*/ 15 w 99"/>
                <a:gd name="T1" fmla="*/ 112 h 156"/>
                <a:gd name="T2" fmla="*/ 67 w 99"/>
                <a:gd name="T3" fmla="*/ 133 h 156"/>
                <a:gd name="T4" fmla="*/ 91 w 99"/>
                <a:gd name="T5" fmla="*/ 37 h 156"/>
                <a:gd name="T6" fmla="*/ 31 w 99"/>
                <a:gd name="T7" fmla="*/ 16 h 156"/>
                <a:gd name="T8" fmla="*/ 15 w 99"/>
                <a:gd name="T9" fmla="*/ 112 h 156"/>
                <a:gd name="T10" fmla="*/ 21 w 99"/>
                <a:gd name="T11" fmla="*/ 111 h 156"/>
                <a:gd name="T12" fmla="*/ 16 w 99"/>
                <a:gd name="T13" fmla="*/ 46 h 156"/>
                <a:gd name="T14" fmla="*/ 64 w 99"/>
                <a:gd name="T15" fmla="*/ 11 h 156"/>
                <a:gd name="T16" fmla="*/ 85 w 99"/>
                <a:gd name="T17" fmla="*/ 38 h 156"/>
                <a:gd name="T18" fmla="*/ 81 w 99"/>
                <a:gd name="T19" fmla="*/ 99 h 156"/>
                <a:gd name="T20" fmla="*/ 65 w 99"/>
                <a:gd name="T21" fmla="*/ 131 h 156"/>
                <a:gd name="T22" fmla="*/ 21 w 99"/>
                <a:gd name="T23" fmla="*/ 111 h 156"/>
                <a:gd name="T24" fmla="*/ 15 w 99"/>
                <a:gd name="T25"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6">
                  <a:moveTo>
                    <a:pt x="15" y="112"/>
                  </a:moveTo>
                  <a:cubicBezTo>
                    <a:pt x="26" y="132"/>
                    <a:pt x="46" y="156"/>
                    <a:pt x="67" y="133"/>
                  </a:cubicBezTo>
                  <a:cubicBezTo>
                    <a:pt x="90" y="109"/>
                    <a:pt x="99" y="69"/>
                    <a:pt x="91" y="37"/>
                  </a:cubicBezTo>
                  <a:cubicBezTo>
                    <a:pt x="82" y="7"/>
                    <a:pt x="56" y="0"/>
                    <a:pt x="31" y="16"/>
                  </a:cubicBezTo>
                  <a:cubicBezTo>
                    <a:pt x="0" y="35"/>
                    <a:pt x="3" y="83"/>
                    <a:pt x="15" y="112"/>
                  </a:cubicBezTo>
                  <a:cubicBezTo>
                    <a:pt x="16" y="114"/>
                    <a:pt x="22" y="112"/>
                    <a:pt x="21" y="111"/>
                  </a:cubicBezTo>
                  <a:cubicBezTo>
                    <a:pt x="12" y="90"/>
                    <a:pt x="10" y="68"/>
                    <a:pt x="16" y="46"/>
                  </a:cubicBezTo>
                  <a:cubicBezTo>
                    <a:pt x="21" y="26"/>
                    <a:pt x="41" y="3"/>
                    <a:pt x="64" y="11"/>
                  </a:cubicBezTo>
                  <a:cubicBezTo>
                    <a:pt x="76" y="15"/>
                    <a:pt x="81" y="28"/>
                    <a:pt x="85" y="38"/>
                  </a:cubicBezTo>
                  <a:cubicBezTo>
                    <a:pt x="92" y="58"/>
                    <a:pt x="88" y="80"/>
                    <a:pt x="81" y="99"/>
                  </a:cubicBezTo>
                  <a:cubicBezTo>
                    <a:pt x="78" y="111"/>
                    <a:pt x="72" y="121"/>
                    <a:pt x="65" y="131"/>
                  </a:cubicBezTo>
                  <a:cubicBezTo>
                    <a:pt x="46" y="154"/>
                    <a:pt x="29" y="125"/>
                    <a:pt x="21" y="111"/>
                  </a:cubicBezTo>
                  <a:cubicBezTo>
                    <a:pt x="20" y="109"/>
                    <a:pt x="15" y="111"/>
                    <a:pt x="15" y="11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71"/>
            <p:cNvSpPr>
              <a:spLocks/>
            </p:cNvSpPr>
            <p:nvPr/>
          </p:nvSpPr>
          <p:spPr bwMode="auto">
            <a:xfrm>
              <a:off x="2394187" y="3319658"/>
              <a:ext cx="15875" cy="139700"/>
            </a:xfrm>
            <a:custGeom>
              <a:avLst/>
              <a:gdLst>
                <a:gd name="T0" fmla="*/ 0 w 6"/>
                <a:gd name="T1" fmla="*/ 3 h 56"/>
                <a:gd name="T2" fmla="*/ 0 w 6"/>
                <a:gd name="T3" fmla="*/ 54 h 56"/>
                <a:gd name="T4" fmla="*/ 6 w 6"/>
                <a:gd name="T5" fmla="*/ 52 h 56"/>
                <a:gd name="T6" fmla="*/ 6 w 6"/>
                <a:gd name="T7" fmla="*/ 1 h 56"/>
                <a:gd name="T8" fmla="*/ 0 w 6"/>
                <a:gd name="T9" fmla="*/ 3 h 56"/>
              </a:gdLst>
              <a:ahLst/>
              <a:cxnLst>
                <a:cxn ang="0">
                  <a:pos x="T0" y="T1"/>
                </a:cxn>
                <a:cxn ang="0">
                  <a:pos x="T2" y="T3"/>
                </a:cxn>
                <a:cxn ang="0">
                  <a:pos x="T4" y="T5"/>
                </a:cxn>
                <a:cxn ang="0">
                  <a:pos x="T6" y="T7"/>
                </a:cxn>
                <a:cxn ang="0">
                  <a:pos x="T8" y="T9"/>
                </a:cxn>
              </a:cxnLst>
              <a:rect l="0" t="0" r="r" b="b"/>
              <a:pathLst>
                <a:path w="6" h="56">
                  <a:moveTo>
                    <a:pt x="0" y="3"/>
                  </a:moveTo>
                  <a:cubicBezTo>
                    <a:pt x="0" y="20"/>
                    <a:pt x="0" y="37"/>
                    <a:pt x="0" y="54"/>
                  </a:cubicBezTo>
                  <a:cubicBezTo>
                    <a:pt x="0" y="56"/>
                    <a:pt x="6" y="55"/>
                    <a:pt x="6" y="52"/>
                  </a:cubicBezTo>
                  <a:cubicBezTo>
                    <a:pt x="6" y="35"/>
                    <a:pt x="6" y="18"/>
                    <a:pt x="6" y="1"/>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72"/>
            <p:cNvSpPr>
              <a:spLocks/>
            </p:cNvSpPr>
            <p:nvPr/>
          </p:nvSpPr>
          <p:spPr bwMode="auto">
            <a:xfrm>
              <a:off x="2549762" y="2914846"/>
              <a:ext cx="288925" cy="430213"/>
            </a:xfrm>
            <a:custGeom>
              <a:avLst/>
              <a:gdLst>
                <a:gd name="T0" fmla="*/ 14 w 116"/>
                <a:gd name="T1" fmla="*/ 160 h 172"/>
                <a:gd name="T2" fmla="*/ 63 w 116"/>
                <a:gd name="T3" fmla="*/ 167 h 172"/>
                <a:gd name="T4" fmla="*/ 105 w 116"/>
                <a:gd name="T5" fmla="*/ 158 h 172"/>
                <a:gd name="T6" fmla="*/ 105 w 116"/>
                <a:gd name="T7" fmla="*/ 110 h 172"/>
                <a:gd name="T8" fmla="*/ 80 w 116"/>
                <a:gd name="T9" fmla="*/ 23 h 172"/>
                <a:gd name="T10" fmla="*/ 53 w 116"/>
                <a:gd name="T11" fmla="*/ 5 h 172"/>
                <a:gd name="T12" fmla="*/ 26 w 116"/>
                <a:gd name="T13" fmla="*/ 51 h 172"/>
                <a:gd name="T14" fmla="*/ 8 w 116"/>
                <a:gd name="T15" fmla="*/ 118 h 172"/>
                <a:gd name="T16" fmla="*/ 14 w 116"/>
                <a:gd name="T17" fmla="*/ 160 h 172"/>
                <a:gd name="T18" fmla="*/ 18 w 116"/>
                <a:gd name="T19" fmla="*/ 156 h 172"/>
                <a:gd name="T20" fmla="*/ 25 w 116"/>
                <a:gd name="T21" fmla="*/ 71 h 172"/>
                <a:gd name="T22" fmla="*/ 40 w 116"/>
                <a:gd name="T23" fmla="*/ 30 h 172"/>
                <a:gd name="T24" fmla="*/ 68 w 116"/>
                <a:gd name="T25" fmla="*/ 15 h 172"/>
                <a:gd name="T26" fmla="*/ 81 w 116"/>
                <a:gd name="T27" fmla="*/ 40 h 172"/>
                <a:gd name="T28" fmla="*/ 95 w 116"/>
                <a:gd name="T29" fmla="*/ 92 h 172"/>
                <a:gd name="T30" fmla="*/ 104 w 116"/>
                <a:gd name="T31" fmla="*/ 148 h 172"/>
                <a:gd name="T32" fmla="*/ 17 w 116"/>
                <a:gd name="T33" fmla="*/ 156 h 172"/>
                <a:gd name="T34" fmla="*/ 14 w 116"/>
                <a:gd name="T35" fmla="*/ 1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72">
                  <a:moveTo>
                    <a:pt x="14" y="160"/>
                  </a:moveTo>
                  <a:cubicBezTo>
                    <a:pt x="29" y="168"/>
                    <a:pt x="47" y="167"/>
                    <a:pt x="63" y="167"/>
                  </a:cubicBezTo>
                  <a:cubicBezTo>
                    <a:pt x="76" y="167"/>
                    <a:pt x="95" y="166"/>
                    <a:pt x="105" y="158"/>
                  </a:cubicBezTo>
                  <a:cubicBezTo>
                    <a:pt x="116" y="149"/>
                    <a:pt x="107" y="120"/>
                    <a:pt x="105" y="110"/>
                  </a:cubicBezTo>
                  <a:cubicBezTo>
                    <a:pt x="99" y="80"/>
                    <a:pt x="93" y="50"/>
                    <a:pt x="80" y="23"/>
                  </a:cubicBezTo>
                  <a:cubicBezTo>
                    <a:pt x="76" y="14"/>
                    <a:pt x="65" y="0"/>
                    <a:pt x="53" y="5"/>
                  </a:cubicBezTo>
                  <a:cubicBezTo>
                    <a:pt x="37" y="13"/>
                    <a:pt x="32" y="35"/>
                    <a:pt x="26" y="51"/>
                  </a:cubicBezTo>
                  <a:cubicBezTo>
                    <a:pt x="17" y="72"/>
                    <a:pt x="12" y="95"/>
                    <a:pt x="8" y="118"/>
                  </a:cubicBezTo>
                  <a:cubicBezTo>
                    <a:pt x="6" y="130"/>
                    <a:pt x="3" y="151"/>
                    <a:pt x="14" y="160"/>
                  </a:cubicBezTo>
                  <a:cubicBezTo>
                    <a:pt x="16" y="161"/>
                    <a:pt x="21" y="159"/>
                    <a:pt x="18" y="156"/>
                  </a:cubicBezTo>
                  <a:cubicBezTo>
                    <a:pt x="0" y="142"/>
                    <a:pt x="20" y="88"/>
                    <a:pt x="25" y="71"/>
                  </a:cubicBezTo>
                  <a:cubicBezTo>
                    <a:pt x="29" y="57"/>
                    <a:pt x="34" y="44"/>
                    <a:pt x="40" y="30"/>
                  </a:cubicBezTo>
                  <a:cubicBezTo>
                    <a:pt x="43" y="22"/>
                    <a:pt x="53" y="0"/>
                    <a:pt x="68" y="15"/>
                  </a:cubicBezTo>
                  <a:cubicBezTo>
                    <a:pt x="74" y="21"/>
                    <a:pt x="78" y="31"/>
                    <a:pt x="81" y="40"/>
                  </a:cubicBezTo>
                  <a:cubicBezTo>
                    <a:pt x="88" y="56"/>
                    <a:pt x="91" y="74"/>
                    <a:pt x="95" y="92"/>
                  </a:cubicBezTo>
                  <a:cubicBezTo>
                    <a:pt x="99" y="110"/>
                    <a:pt x="105" y="129"/>
                    <a:pt x="104" y="148"/>
                  </a:cubicBezTo>
                  <a:cubicBezTo>
                    <a:pt x="102" y="172"/>
                    <a:pt x="31" y="163"/>
                    <a:pt x="17" y="156"/>
                  </a:cubicBezTo>
                  <a:cubicBezTo>
                    <a:pt x="15" y="155"/>
                    <a:pt x="11" y="158"/>
                    <a:pt x="14" y="16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73"/>
            <p:cNvSpPr>
              <a:spLocks/>
            </p:cNvSpPr>
            <p:nvPr/>
          </p:nvSpPr>
          <p:spPr bwMode="auto">
            <a:xfrm>
              <a:off x="2673587" y="3222821"/>
              <a:ext cx="33338" cy="247650"/>
            </a:xfrm>
            <a:custGeom>
              <a:avLst/>
              <a:gdLst>
                <a:gd name="T0" fmla="*/ 6 w 13"/>
                <a:gd name="T1" fmla="*/ 3 h 99"/>
                <a:gd name="T2" fmla="*/ 1 w 13"/>
                <a:gd name="T3" fmla="*/ 95 h 99"/>
                <a:gd name="T4" fmla="*/ 7 w 13"/>
                <a:gd name="T5" fmla="*/ 95 h 99"/>
                <a:gd name="T6" fmla="*/ 12 w 13"/>
                <a:gd name="T7" fmla="*/ 3 h 99"/>
                <a:gd name="T8" fmla="*/ 6 w 13"/>
                <a:gd name="T9" fmla="*/ 3 h 99"/>
              </a:gdLst>
              <a:ahLst/>
              <a:cxnLst>
                <a:cxn ang="0">
                  <a:pos x="T0" y="T1"/>
                </a:cxn>
                <a:cxn ang="0">
                  <a:pos x="T2" y="T3"/>
                </a:cxn>
                <a:cxn ang="0">
                  <a:pos x="T4" y="T5"/>
                </a:cxn>
                <a:cxn ang="0">
                  <a:pos x="T6" y="T7"/>
                </a:cxn>
                <a:cxn ang="0">
                  <a:pos x="T8" y="T9"/>
                </a:cxn>
              </a:cxnLst>
              <a:rect l="0" t="0" r="r" b="b"/>
              <a:pathLst>
                <a:path w="13" h="99">
                  <a:moveTo>
                    <a:pt x="6" y="3"/>
                  </a:moveTo>
                  <a:cubicBezTo>
                    <a:pt x="1" y="34"/>
                    <a:pt x="0" y="64"/>
                    <a:pt x="1" y="95"/>
                  </a:cubicBezTo>
                  <a:cubicBezTo>
                    <a:pt x="1" y="99"/>
                    <a:pt x="7" y="98"/>
                    <a:pt x="7" y="95"/>
                  </a:cubicBezTo>
                  <a:cubicBezTo>
                    <a:pt x="6" y="64"/>
                    <a:pt x="7" y="34"/>
                    <a:pt x="12" y="3"/>
                  </a:cubicBezTo>
                  <a:cubicBezTo>
                    <a:pt x="13" y="0"/>
                    <a:pt x="7" y="1"/>
                    <a:pt x="6"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74"/>
            <p:cNvSpPr>
              <a:spLocks/>
            </p:cNvSpPr>
            <p:nvPr/>
          </p:nvSpPr>
          <p:spPr bwMode="auto">
            <a:xfrm>
              <a:off x="2689462" y="3010096"/>
              <a:ext cx="36513" cy="12700"/>
            </a:xfrm>
            <a:custGeom>
              <a:avLst/>
              <a:gdLst>
                <a:gd name="T0" fmla="*/ 4 w 15"/>
                <a:gd name="T1" fmla="*/ 5 h 5"/>
                <a:gd name="T2" fmla="*/ 10 w 15"/>
                <a:gd name="T3" fmla="*/ 4 h 5"/>
                <a:gd name="T4" fmla="*/ 14 w 15"/>
                <a:gd name="T5" fmla="*/ 2 h 5"/>
                <a:gd name="T6" fmla="*/ 12 w 15"/>
                <a:gd name="T7" fmla="*/ 0 h 5"/>
                <a:gd name="T8" fmla="*/ 2 w 15"/>
                <a:gd name="T9" fmla="*/ 2 h 5"/>
                <a:gd name="T10" fmla="*/ 0 w 15"/>
                <a:gd name="T11" fmla="*/ 4 h 5"/>
                <a:gd name="T12" fmla="*/ 4 w 1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4" y="5"/>
                  </a:moveTo>
                  <a:cubicBezTo>
                    <a:pt x="6" y="4"/>
                    <a:pt x="8" y="4"/>
                    <a:pt x="10" y="4"/>
                  </a:cubicBezTo>
                  <a:cubicBezTo>
                    <a:pt x="11" y="4"/>
                    <a:pt x="13" y="3"/>
                    <a:pt x="14" y="2"/>
                  </a:cubicBezTo>
                  <a:cubicBezTo>
                    <a:pt x="15" y="1"/>
                    <a:pt x="13" y="0"/>
                    <a:pt x="12" y="0"/>
                  </a:cubicBezTo>
                  <a:cubicBezTo>
                    <a:pt x="9" y="0"/>
                    <a:pt x="5" y="0"/>
                    <a:pt x="2" y="2"/>
                  </a:cubicBezTo>
                  <a:cubicBezTo>
                    <a:pt x="1" y="2"/>
                    <a:pt x="0" y="3"/>
                    <a:pt x="0" y="4"/>
                  </a:cubicBezTo>
                  <a:cubicBezTo>
                    <a:pt x="1" y="5"/>
                    <a:pt x="3" y="5"/>
                    <a:pt x="4" y="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75"/>
            <p:cNvSpPr>
              <a:spLocks/>
            </p:cNvSpPr>
            <p:nvPr/>
          </p:nvSpPr>
          <p:spPr bwMode="auto">
            <a:xfrm>
              <a:off x="2637074" y="3091058"/>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3"/>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376"/>
            <p:cNvSpPr>
              <a:spLocks/>
            </p:cNvSpPr>
            <p:nvPr/>
          </p:nvSpPr>
          <p:spPr bwMode="auto">
            <a:xfrm>
              <a:off x="2713274" y="3143446"/>
              <a:ext cx="47625" cy="9525"/>
            </a:xfrm>
            <a:custGeom>
              <a:avLst/>
              <a:gdLst>
                <a:gd name="T0" fmla="*/ 0 w 19"/>
                <a:gd name="T1" fmla="*/ 2 h 4"/>
                <a:gd name="T2" fmla="*/ 14 w 19"/>
                <a:gd name="T3" fmla="*/ 3 h 4"/>
                <a:gd name="T4" fmla="*/ 18 w 19"/>
                <a:gd name="T5" fmla="*/ 2 h 4"/>
                <a:gd name="T6" fmla="*/ 16 w 19"/>
                <a:gd name="T7" fmla="*/ 1 h 4"/>
                <a:gd name="T8" fmla="*/ 6 w 19"/>
                <a:gd name="T9" fmla="*/ 0 h 4"/>
                <a:gd name="T10" fmla="*/ 2 w 19"/>
                <a:gd name="T11" fmla="*/ 1 h 4"/>
                <a:gd name="T12" fmla="*/ 0 w 19"/>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2"/>
                  </a:moveTo>
                  <a:cubicBezTo>
                    <a:pt x="5" y="4"/>
                    <a:pt x="9" y="4"/>
                    <a:pt x="14" y="3"/>
                  </a:cubicBezTo>
                  <a:cubicBezTo>
                    <a:pt x="15" y="3"/>
                    <a:pt x="17" y="3"/>
                    <a:pt x="18" y="2"/>
                  </a:cubicBezTo>
                  <a:cubicBezTo>
                    <a:pt x="19" y="1"/>
                    <a:pt x="17" y="1"/>
                    <a:pt x="16" y="1"/>
                  </a:cubicBezTo>
                  <a:cubicBezTo>
                    <a:pt x="13" y="2"/>
                    <a:pt x="9" y="1"/>
                    <a:pt x="6" y="0"/>
                  </a:cubicBezTo>
                  <a:cubicBezTo>
                    <a:pt x="5" y="0"/>
                    <a:pt x="3" y="0"/>
                    <a:pt x="2" y="1"/>
                  </a:cubicBezTo>
                  <a:cubicBezTo>
                    <a:pt x="2" y="1"/>
                    <a:pt x="0" y="2"/>
                    <a:pt x="0"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377"/>
            <p:cNvSpPr>
              <a:spLocks/>
            </p:cNvSpPr>
            <p:nvPr/>
          </p:nvSpPr>
          <p:spPr bwMode="auto">
            <a:xfrm>
              <a:off x="2573574" y="3183133"/>
              <a:ext cx="47625" cy="12700"/>
            </a:xfrm>
            <a:custGeom>
              <a:avLst/>
              <a:gdLst>
                <a:gd name="T0" fmla="*/ 4 w 19"/>
                <a:gd name="T1" fmla="*/ 4 h 5"/>
                <a:gd name="T2" fmla="*/ 16 w 19"/>
                <a:gd name="T3" fmla="*/ 4 h 5"/>
                <a:gd name="T4" fmla="*/ 18 w 19"/>
                <a:gd name="T5" fmla="*/ 2 h 5"/>
                <a:gd name="T6" fmla="*/ 15 w 19"/>
                <a:gd name="T7" fmla="*/ 0 h 5"/>
                <a:gd name="T8" fmla="*/ 6 w 19"/>
                <a:gd name="T9" fmla="*/ 0 h 5"/>
                <a:gd name="T10" fmla="*/ 4 w 19"/>
                <a:gd name="T11" fmla="*/ 4 h 5"/>
              </a:gdLst>
              <a:ahLst/>
              <a:cxnLst>
                <a:cxn ang="0">
                  <a:pos x="T0" y="T1"/>
                </a:cxn>
                <a:cxn ang="0">
                  <a:pos x="T2" y="T3"/>
                </a:cxn>
                <a:cxn ang="0">
                  <a:pos x="T4" y="T5"/>
                </a:cxn>
                <a:cxn ang="0">
                  <a:pos x="T6" y="T7"/>
                </a:cxn>
                <a:cxn ang="0">
                  <a:pos x="T8" y="T9"/>
                </a:cxn>
                <a:cxn ang="0">
                  <a:pos x="T10" y="T11"/>
                </a:cxn>
              </a:cxnLst>
              <a:rect l="0" t="0" r="r" b="b"/>
              <a:pathLst>
                <a:path w="19" h="5">
                  <a:moveTo>
                    <a:pt x="4" y="4"/>
                  </a:moveTo>
                  <a:cubicBezTo>
                    <a:pt x="8" y="5"/>
                    <a:pt x="12" y="5"/>
                    <a:pt x="16" y="4"/>
                  </a:cubicBezTo>
                  <a:cubicBezTo>
                    <a:pt x="17" y="4"/>
                    <a:pt x="19" y="3"/>
                    <a:pt x="18" y="2"/>
                  </a:cubicBezTo>
                  <a:cubicBezTo>
                    <a:pt x="18" y="0"/>
                    <a:pt x="16" y="0"/>
                    <a:pt x="15" y="0"/>
                  </a:cubicBezTo>
                  <a:cubicBezTo>
                    <a:pt x="12" y="1"/>
                    <a:pt x="9" y="1"/>
                    <a:pt x="6" y="0"/>
                  </a:cubicBezTo>
                  <a:cubicBezTo>
                    <a:pt x="3" y="0"/>
                    <a:pt x="0" y="4"/>
                    <a:pt x="4"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378"/>
            <p:cNvSpPr>
              <a:spLocks/>
            </p:cNvSpPr>
            <p:nvPr/>
          </p:nvSpPr>
          <p:spPr bwMode="auto">
            <a:xfrm>
              <a:off x="2729149" y="3265683"/>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4"/>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381"/>
            <p:cNvSpPr>
              <a:spLocks noEditPoints="1"/>
            </p:cNvSpPr>
            <p:nvPr/>
          </p:nvSpPr>
          <p:spPr bwMode="auto">
            <a:xfrm>
              <a:off x="337581" y="2664021"/>
              <a:ext cx="2720975" cy="760413"/>
            </a:xfrm>
            <a:custGeom>
              <a:avLst/>
              <a:gdLst>
                <a:gd name="T0" fmla="*/ 30 w 1091"/>
                <a:gd name="T1" fmla="*/ 55 h 304"/>
                <a:gd name="T2" fmla="*/ 11 w 1091"/>
                <a:gd name="T3" fmla="*/ 90 h 304"/>
                <a:gd name="T4" fmla="*/ 1 w 1091"/>
                <a:gd name="T5" fmla="*/ 129 h 304"/>
                <a:gd name="T6" fmla="*/ 4 w 1091"/>
                <a:gd name="T7" fmla="*/ 166 h 304"/>
                <a:gd name="T8" fmla="*/ 18 w 1091"/>
                <a:gd name="T9" fmla="*/ 203 h 304"/>
                <a:gd name="T10" fmla="*/ 38 w 1091"/>
                <a:gd name="T11" fmla="*/ 238 h 304"/>
                <a:gd name="T12" fmla="*/ 89 w 1091"/>
                <a:gd name="T13" fmla="*/ 278 h 304"/>
                <a:gd name="T14" fmla="*/ 112 w 1091"/>
                <a:gd name="T15" fmla="*/ 290 h 304"/>
                <a:gd name="T16" fmla="*/ 155 w 1091"/>
                <a:gd name="T17" fmla="*/ 296 h 304"/>
                <a:gd name="T18" fmla="*/ 178 w 1091"/>
                <a:gd name="T19" fmla="*/ 296 h 304"/>
                <a:gd name="T20" fmla="*/ 216 w 1091"/>
                <a:gd name="T21" fmla="*/ 282 h 304"/>
                <a:gd name="T22" fmla="*/ 251 w 1091"/>
                <a:gd name="T23" fmla="*/ 271 h 304"/>
                <a:gd name="T24" fmla="*/ 291 w 1091"/>
                <a:gd name="T25" fmla="*/ 262 h 304"/>
                <a:gd name="T26" fmla="*/ 330 w 1091"/>
                <a:gd name="T27" fmla="*/ 260 h 304"/>
                <a:gd name="T28" fmla="*/ 396 w 1091"/>
                <a:gd name="T29" fmla="*/ 257 h 304"/>
                <a:gd name="T30" fmla="*/ 422 w 1091"/>
                <a:gd name="T31" fmla="*/ 260 h 304"/>
                <a:gd name="T32" fmla="*/ 462 w 1091"/>
                <a:gd name="T33" fmla="*/ 261 h 304"/>
                <a:gd name="T34" fmla="*/ 502 w 1091"/>
                <a:gd name="T35" fmla="*/ 266 h 304"/>
                <a:gd name="T36" fmla="*/ 539 w 1091"/>
                <a:gd name="T37" fmla="*/ 270 h 304"/>
                <a:gd name="T38" fmla="*/ 579 w 1091"/>
                <a:gd name="T39" fmla="*/ 274 h 304"/>
                <a:gd name="T40" fmla="*/ 618 w 1091"/>
                <a:gd name="T41" fmla="*/ 281 h 304"/>
                <a:gd name="T42" fmla="*/ 684 w 1091"/>
                <a:gd name="T43" fmla="*/ 285 h 304"/>
                <a:gd name="T44" fmla="*/ 710 w 1091"/>
                <a:gd name="T45" fmla="*/ 288 h 304"/>
                <a:gd name="T46" fmla="*/ 749 w 1091"/>
                <a:gd name="T47" fmla="*/ 289 h 304"/>
                <a:gd name="T48" fmla="*/ 789 w 1091"/>
                <a:gd name="T49" fmla="*/ 295 h 304"/>
                <a:gd name="T50" fmla="*/ 826 w 1091"/>
                <a:gd name="T51" fmla="*/ 299 h 304"/>
                <a:gd name="T52" fmla="*/ 867 w 1091"/>
                <a:gd name="T53" fmla="*/ 301 h 304"/>
                <a:gd name="T54" fmla="*/ 906 w 1091"/>
                <a:gd name="T55" fmla="*/ 304 h 304"/>
                <a:gd name="T56" fmla="*/ 971 w 1091"/>
                <a:gd name="T57" fmla="*/ 296 h 304"/>
                <a:gd name="T58" fmla="*/ 997 w 1091"/>
                <a:gd name="T59" fmla="*/ 291 h 304"/>
                <a:gd name="T60" fmla="*/ 1031 w 1091"/>
                <a:gd name="T61" fmla="*/ 271 h 304"/>
                <a:gd name="T62" fmla="*/ 1061 w 1091"/>
                <a:gd name="T63" fmla="*/ 244 h 304"/>
                <a:gd name="T64" fmla="*/ 1079 w 1091"/>
                <a:gd name="T65" fmla="*/ 212 h 304"/>
                <a:gd name="T66" fmla="*/ 1089 w 1091"/>
                <a:gd name="T67" fmla="*/ 173 h 304"/>
                <a:gd name="T68" fmla="*/ 1088 w 1091"/>
                <a:gd name="T69" fmla="*/ 134 h 304"/>
                <a:gd name="T70" fmla="*/ 1060 w 1091"/>
                <a:gd name="T71" fmla="*/ 75 h 304"/>
                <a:gd name="T72" fmla="*/ 1044 w 1091"/>
                <a:gd name="T73" fmla="*/ 54 h 304"/>
                <a:gd name="T74" fmla="*/ 1012 w 1091"/>
                <a:gd name="T75" fmla="*/ 31 h 304"/>
                <a:gd name="T76" fmla="*/ 976 w 1091"/>
                <a:gd name="T77" fmla="*/ 13 h 304"/>
                <a:gd name="T78" fmla="*/ 938 w 1091"/>
                <a:gd name="T79" fmla="*/ 7 h 304"/>
                <a:gd name="T80" fmla="*/ 899 w 1091"/>
                <a:gd name="T81" fmla="*/ 8 h 304"/>
                <a:gd name="T82" fmla="*/ 860 w 1091"/>
                <a:gd name="T83" fmla="*/ 14 h 304"/>
                <a:gd name="T84" fmla="*/ 820 w 1091"/>
                <a:gd name="T85" fmla="*/ 15 h 304"/>
                <a:gd name="T86" fmla="*/ 782 w 1091"/>
                <a:gd name="T87" fmla="*/ 17 h 304"/>
                <a:gd name="T88" fmla="*/ 742 w 1091"/>
                <a:gd name="T89" fmla="*/ 18 h 304"/>
                <a:gd name="T90" fmla="*/ 702 w 1091"/>
                <a:gd name="T91" fmla="*/ 16 h 304"/>
                <a:gd name="T92" fmla="*/ 637 w 1091"/>
                <a:gd name="T93" fmla="*/ 16 h 304"/>
                <a:gd name="T94" fmla="*/ 610 w 1091"/>
                <a:gd name="T95" fmla="*/ 12 h 304"/>
                <a:gd name="T96" fmla="*/ 571 w 1091"/>
                <a:gd name="T97" fmla="*/ 12 h 304"/>
                <a:gd name="T98" fmla="*/ 531 w 1091"/>
                <a:gd name="T99" fmla="*/ 9 h 304"/>
                <a:gd name="T100" fmla="*/ 493 w 1091"/>
                <a:gd name="T101" fmla="*/ 7 h 304"/>
                <a:gd name="T102" fmla="*/ 453 w 1091"/>
                <a:gd name="T103" fmla="*/ 5 h 304"/>
                <a:gd name="T104" fmla="*/ 414 w 1091"/>
                <a:gd name="T105" fmla="*/ 1 h 304"/>
                <a:gd name="T106" fmla="*/ 348 w 1091"/>
                <a:gd name="T107" fmla="*/ 2 h 304"/>
                <a:gd name="T108" fmla="*/ 335 w 1091"/>
                <a:gd name="T109" fmla="*/ 0 h 304"/>
                <a:gd name="T110" fmla="*/ 296 w 1091"/>
                <a:gd name="T111" fmla="*/ 2 h 304"/>
                <a:gd name="T112" fmla="*/ 256 w 1091"/>
                <a:gd name="T113" fmla="*/ 1 h 304"/>
                <a:gd name="T114" fmla="*/ 191 w 1091"/>
                <a:gd name="T115" fmla="*/ 8 h 304"/>
                <a:gd name="T116" fmla="*/ 164 w 1091"/>
                <a:gd name="T117" fmla="*/ 9 h 304"/>
                <a:gd name="T118" fmla="*/ 126 w 1091"/>
                <a:gd name="T119" fmla="*/ 17 h 304"/>
                <a:gd name="T120" fmla="*/ 86 w 1091"/>
                <a:gd name="T121" fmla="*/ 2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1" h="304">
                  <a:moveTo>
                    <a:pt x="32" y="57"/>
                  </a:moveTo>
                  <a:cubicBezTo>
                    <a:pt x="34" y="54"/>
                    <a:pt x="37" y="50"/>
                    <a:pt x="40" y="47"/>
                  </a:cubicBezTo>
                  <a:cubicBezTo>
                    <a:pt x="40" y="47"/>
                    <a:pt x="40" y="47"/>
                    <a:pt x="40" y="47"/>
                  </a:cubicBezTo>
                  <a:cubicBezTo>
                    <a:pt x="40" y="47"/>
                    <a:pt x="40" y="47"/>
                    <a:pt x="40" y="47"/>
                  </a:cubicBezTo>
                  <a:cubicBezTo>
                    <a:pt x="40" y="47"/>
                    <a:pt x="40" y="47"/>
                    <a:pt x="40" y="47"/>
                  </a:cubicBezTo>
                  <a:cubicBezTo>
                    <a:pt x="41" y="47"/>
                    <a:pt x="44" y="44"/>
                    <a:pt x="51" y="40"/>
                  </a:cubicBezTo>
                  <a:cubicBezTo>
                    <a:pt x="52" y="40"/>
                    <a:pt x="52" y="40"/>
                    <a:pt x="52" y="39"/>
                  </a:cubicBezTo>
                  <a:cubicBezTo>
                    <a:pt x="51" y="39"/>
                    <a:pt x="51" y="38"/>
                    <a:pt x="50" y="39"/>
                  </a:cubicBezTo>
                  <a:cubicBezTo>
                    <a:pt x="42" y="43"/>
                    <a:pt x="39" y="46"/>
                    <a:pt x="39" y="46"/>
                  </a:cubicBezTo>
                  <a:cubicBezTo>
                    <a:pt x="39" y="46"/>
                    <a:pt x="39" y="46"/>
                    <a:pt x="39" y="46"/>
                  </a:cubicBezTo>
                  <a:cubicBezTo>
                    <a:pt x="36" y="49"/>
                    <a:pt x="33" y="52"/>
                    <a:pt x="30" y="55"/>
                  </a:cubicBezTo>
                  <a:cubicBezTo>
                    <a:pt x="30" y="56"/>
                    <a:pt x="30" y="56"/>
                    <a:pt x="30" y="57"/>
                  </a:cubicBezTo>
                  <a:cubicBezTo>
                    <a:pt x="31" y="57"/>
                    <a:pt x="31" y="57"/>
                    <a:pt x="32" y="57"/>
                  </a:cubicBezTo>
                  <a:close/>
                  <a:moveTo>
                    <a:pt x="17" y="78"/>
                  </a:moveTo>
                  <a:cubicBezTo>
                    <a:pt x="19" y="74"/>
                    <a:pt x="21" y="71"/>
                    <a:pt x="24" y="67"/>
                  </a:cubicBezTo>
                  <a:cubicBezTo>
                    <a:pt x="24" y="67"/>
                    <a:pt x="24" y="66"/>
                    <a:pt x="23" y="66"/>
                  </a:cubicBezTo>
                  <a:cubicBezTo>
                    <a:pt x="23" y="65"/>
                    <a:pt x="22" y="66"/>
                    <a:pt x="22" y="66"/>
                  </a:cubicBezTo>
                  <a:cubicBezTo>
                    <a:pt x="20" y="70"/>
                    <a:pt x="17" y="73"/>
                    <a:pt x="15" y="77"/>
                  </a:cubicBezTo>
                  <a:cubicBezTo>
                    <a:pt x="15" y="78"/>
                    <a:pt x="15" y="78"/>
                    <a:pt x="16" y="79"/>
                  </a:cubicBezTo>
                  <a:cubicBezTo>
                    <a:pt x="16" y="79"/>
                    <a:pt x="17" y="79"/>
                    <a:pt x="17" y="78"/>
                  </a:cubicBezTo>
                  <a:close/>
                  <a:moveTo>
                    <a:pt x="7" y="102"/>
                  </a:moveTo>
                  <a:cubicBezTo>
                    <a:pt x="8" y="98"/>
                    <a:pt x="10" y="94"/>
                    <a:pt x="11" y="90"/>
                  </a:cubicBezTo>
                  <a:cubicBezTo>
                    <a:pt x="11" y="89"/>
                    <a:pt x="11" y="89"/>
                    <a:pt x="11" y="89"/>
                  </a:cubicBezTo>
                  <a:cubicBezTo>
                    <a:pt x="10" y="88"/>
                    <a:pt x="10" y="89"/>
                    <a:pt x="9" y="89"/>
                  </a:cubicBezTo>
                  <a:cubicBezTo>
                    <a:pt x="8" y="93"/>
                    <a:pt x="6" y="97"/>
                    <a:pt x="5" y="102"/>
                  </a:cubicBezTo>
                  <a:cubicBezTo>
                    <a:pt x="5" y="102"/>
                    <a:pt x="5" y="103"/>
                    <a:pt x="6" y="103"/>
                  </a:cubicBezTo>
                  <a:cubicBezTo>
                    <a:pt x="6" y="103"/>
                    <a:pt x="7" y="103"/>
                    <a:pt x="7" y="102"/>
                  </a:cubicBezTo>
                  <a:close/>
                  <a:moveTo>
                    <a:pt x="2" y="128"/>
                  </a:moveTo>
                  <a:cubicBezTo>
                    <a:pt x="3" y="123"/>
                    <a:pt x="3" y="119"/>
                    <a:pt x="4" y="115"/>
                  </a:cubicBezTo>
                  <a:cubicBezTo>
                    <a:pt x="4" y="114"/>
                    <a:pt x="4" y="114"/>
                    <a:pt x="3" y="114"/>
                  </a:cubicBezTo>
                  <a:cubicBezTo>
                    <a:pt x="2" y="114"/>
                    <a:pt x="2" y="114"/>
                    <a:pt x="2" y="114"/>
                  </a:cubicBezTo>
                  <a:cubicBezTo>
                    <a:pt x="1" y="119"/>
                    <a:pt x="1" y="123"/>
                    <a:pt x="0" y="128"/>
                  </a:cubicBezTo>
                  <a:cubicBezTo>
                    <a:pt x="0" y="128"/>
                    <a:pt x="1" y="129"/>
                    <a:pt x="1" y="129"/>
                  </a:cubicBezTo>
                  <a:cubicBezTo>
                    <a:pt x="2" y="129"/>
                    <a:pt x="2" y="128"/>
                    <a:pt x="2" y="128"/>
                  </a:cubicBezTo>
                  <a:close/>
                  <a:moveTo>
                    <a:pt x="3" y="154"/>
                  </a:moveTo>
                  <a:cubicBezTo>
                    <a:pt x="2" y="149"/>
                    <a:pt x="2" y="145"/>
                    <a:pt x="2" y="141"/>
                  </a:cubicBezTo>
                  <a:cubicBezTo>
                    <a:pt x="2" y="140"/>
                    <a:pt x="1" y="140"/>
                    <a:pt x="1" y="140"/>
                  </a:cubicBezTo>
                  <a:cubicBezTo>
                    <a:pt x="0" y="140"/>
                    <a:pt x="0" y="140"/>
                    <a:pt x="0" y="141"/>
                  </a:cubicBezTo>
                  <a:cubicBezTo>
                    <a:pt x="0" y="145"/>
                    <a:pt x="0" y="150"/>
                    <a:pt x="1" y="154"/>
                  </a:cubicBezTo>
                  <a:cubicBezTo>
                    <a:pt x="1" y="155"/>
                    <a:pt x="1" y="155"/>
                    <a:pt x="2" y="155"/>
                  </a:cubicBezTo>
                  <a:cubicBezTo>
                    <a:pt x="3" y="155"/>
                    <a:pt x="3" y="154"/>
                    <a:pt x="3" y="154"/>
                  </a:cubicBezTo>
                  <a:close/>
                  <a:moveTo>
                    <a:pt x="8" y="179"/>
                  </a:moveTo>
                  <a:cubicBezTo>
                    <a:pt x="7" y="175"/>
                    <a:pt x="6" y="171"/>
                    <a:pt x="5" y="167"/>
                  </a:cubicBezTo>
                  <a:cubicBezTo>
                    <a:pt x="5" y="166"/>
                    <a:pt x="4" y="166"/>
                    <a:pt x="4" y="166"/>
                  </a:cubicBezTo>
                  <a:cubicBezTo>
                    <a:pt x="3" y="166"/>
                    <a:pt x="3" y="167"/>
                    <a:pt x="3" y="167"/>
                  </a:cubicBezTo>
                  <a:cubicBezTo>
                    <a:pt x="4" y="171"/>
                    <a:pt x="5" y="176"/>
                    <a:pt x="6" y="180"/>
                  </a:cubicBezTo>
                  <a:cubicBezTo>
                    <a:pt x="7" y="180"/>
                    <a:pt x="7" y="181"/>
                    <a:pt x="8" y="180"/>
                  </a:cubicBezTo>
                  <a:cubicBezTo>
                    <a:pt x="8" y="180"/>
                    <a:pt x="9" y="180"/>
                    <a:pt x="8" y="179"/>
                  </a:cubicBezTo>
                  <a:close/>
                  <a:moveTo>
                    <a:pt x="18" y="203"/>
                  </a:moveTo>
                  <a:cubicBezTo>
                    <a:pt x="16" y="200"/>
                    <a:pt x="14" y="196"/>
                    <a:pt x="13" y="192"/>
                  </a:cubicBezTo>
                  <a:cubicBezTo>
                    <a:pt x="13" y="191"/>
                    <a:pt x="12" y="191"/>
                    <a:pt x="11" y="191"/>
                  </a:cubicBezTo>
                  <a:cubicBezTo>
                    <a:pt x="11" y="191"/>
                    <a:pt x="11" y="192"/>
                    <a:pt x="11" y="192"/>
                  </a:cubicBezTo>
                  <a:cubicBezTo>
                    <a:pt x="13" y="196"/>
                    <a:pt x="14" y="200"/>
                    <a:pt x="16" y="204"/>
                  </a:cubicBezTo>
                  <a:cubicBezTo>
                    <a:pt x="17" y="205"/>
                    <a:pt x="17" y="205"/>
                    <a:pt x="18" y="205"/>
                  </a:cubicBezTo>
                  <a:cubicBezTo>
                    <a:pt x="18" y="205"/>
                    <a:pt x="18" y="204"/>
                    <a:pt x="18" y="203"/>
                  </a:cubicBezTo>
                  <a:close/>
                  <a:moveTo>
                    <a:pt x="32" y="226"/>
                  </a:moveTo>
                  <a:cubicBezTo>
                    <a:pt x="29" y="222"/>
                    <a:pt x="27" y="219"/>
                    <a:pt x="24" y="215"/>
                  </a:cubicBezTo>
                  <a:cubicBezTo>
                    <a:pt x="24" y="214"/>
                    <a:pt x="24" y="214"/>
                    <a:pt x="23" y="215"/>
                  </a:cubicBezTo>
                  <a:cubicBezTo>
                    <a:pt x="23" y="215"/>
                    <a:pt x="22" y="215"/>
                    <a:pt x="23" y="216"/>
                  </a:cubicBezTo>
                  <a:cubicBezTo>
                    <a:pt x="25" y="220"/>
                    <a:pt x="27" y="223"/>
                    <a:pt x="30" y="227"/>
                  </a:cubicBezTo>
                  <a:cubicBezTo>
                    <a:pt x="30" y="227"/>
                    <a:pt x="31" y="228"/>
                    <a:pt x="31" y="227"/>
                  </a:cubicBezTo>
                  <a:cubicBezTo>
                    <a:pt x="32" y="227"/>
                    <a:pt x="32" y="226"/>
                    <a:pt x="32" y="226"/>
                  </a:cubicBezTo>
                  <a:close/>
                  <a:moveTo>
                    <a:pt x="48" y="246"/>
                  </a:moveTo>
                  <a:cubicBezTo>
                    <a:pt x="45" y="243"/>
                    <a:pt x="42" y="240"/>
                    <a:pt x="40" y="236"/>
                  </a:cubicBezTo>
                  <a:cubicBezTo>
                    <a:pt x="39" y="236"/>
                    <a:pt x="39" y="236"/>
                    <a:pt x="38" y="236"/>
                  </a:cubicBezTo>
                  <a:cubicBezTo>
                    <a:pt x="38" y="236"/>
                    <a:pt x="38" y="237"/>
                    <a:pt x="38" y="238"/>
                  </a:cubicBezTo>
                  <a:cubicBezTo>
                    <a:pt x="41" y="241"/>
                    <a:pt x="44" y="244"/>
                    <a:pt x="47" y="247"/>
                  </a:cubicBezTo>
                  <a:cubicBezTo>
                    <a:pt x="47" y="248"/>
                    <a:pt x="48" y="248"/>
                    <a:pt x="48" y="247"/>
                  </a:cubicBezTo>
                  <a:cubicBezTo>
                    <a:pt x="49" y="247"/>
                    <a:pt x="49" y="246"/>
                    <a:pt x="48" y="246"/>
                  </a:cubicBezTo>
                  <a:close/>
                  <a:moveTo>
                    <a:pt x="67" y="264"/>
                  </a:moveTo>
                  <a:cubicBezTo>
                    <a:pt x="64" y="261"/>
                    <a:pt x="61" y="258"/>
                    <a:pt x="58" y="255"/>
                  </a:cubicBezTo>
                  <a:cubicBezTo>
                    <a:pt x="57" y="255"/>
                    <a:pt x="56" y="255"/>
                    <a:pt x="56" y="255"/>
                  </a:cubicBezTo>
                  <a:cubicBezTo>
                    <a:pt x="56" y="256"/>
                    <a:pt x="56" y="256"/>
                    <a:pt x="56" y="257"/>
                  </a:cubicBezTo>
                  <a:cubicBezTo>
                    <a:pt x="59" y="260"/>
                    <a:pt x="63" y="262"/>
                    <a:pt x="66" y="265"/>
                  </a:cubicBezTo>
                  <a:cubicBezTo>
                    <a:pt x="67" y="265"/>
                    <a:pt x="67" y="265"/>
                    <a:pt x="68" y="265"/>
                  </a:cubicBezTo>
                  <a:cubicBezTo>
                    <a:pt x="68" y="265"/>
                    <a:pt x="68" y="264"/>
                    <a:pt x="67" y="264"/>
                  </a:cubicBezTo>
                  <a:close/>
                  <a:moveTo>
                    <a:pt x="89" y="278"/>
                  </a:moveTo>
                  <a:cubicBezTo>
                    <a:pt x="85" y="276"/>
                    <a:pt x="82" y="274"/>
                    <a:pt x="78" y="271"/>
                  </a:cubicBezTo>
                  <a:cubicBezTo>
                    <a:pt x="78" y="271"/>
                    <a:pt x="77" y="271"/>
                    <a:pt x="77" y="271"/>
                  </a:cubicBezTo>
                  <a:cubicBezTo>
                    <a:pt x="76" y="272"/>
                    <a:pt x="77" y="273"/>
                    <a:pt x="77" y="273"/>
                  </a:cubicBezTo>
                  <a:cubicBezTo>
                    <a:pt x="81" y="275"/>
                    <a:pt x="84" y="278"/>
                    <a:pt x="88" y="280"/>
                  </a:cubicBezTo>
                  <a:cubicBezTo>
                    <a:pt x="89" y="280"/>
                    <a:pt x="89" y="280"/>
                    <a:pt x="90" y="279"/>
                  </a:cubicBezTo>
                  <a:cubicBezTo>
                    <a:pt x="90" y="279"/>
                    <a:pt x="90" y="278"/>
                    <a:pt x="89" y="278"/>
                  </a:cubicBezTo>
                  <a:close/>
                  <a:moveTo>
                    <a:pt x="113" y="289"/>
                  </a:moveTo>
                  <a:cubicBezTo>
                    <a:pt x="109" y="287"/>
                    <a:pt x="105" y="286"/>
                    <a:pt x="101" y="284"/>
                  </a:cubicBezTo>
                  <a:cubicBezTo>
                    <a:pt x="100" y="284"/>
                    <a:pt x="100" y="284"/>
                    <a:pt x="100" y="284"/>
                  </a:cubicBezTo>
                  <a:cubicBezTo>
                    <a:pt x="99" y="285"/>
                    <a:pt x="100" y="285"/>
                    <a:pt x="100" y="286"/>
                  </a:cubicBezTo>
                  <a:cubicBezTo>
                    <a:pt x="104" y="287"/>
                    <a:pt x="108" y="289"/>
                    <a:pt x="112" y="290"/>
                  </a:cubicBezTo>
                  <a:cubicBezTo>
                    <a:pt x="113" y="291"/>
                    <a:pt x="113" y="290"/>
                    <a:pt x="114" y="290"/>
                  </a:cubicBezTo>
                  <a:cubicBezTo>
                    <a:pt x="114" y="289"/>
                    <a:pt x="114" y="289"/>
                    <a:pt x="113" y="289"/>
                  </a:cubicBezTo>
                  <a:close/>
                  <a:moveTo>
                    <a:pt x="138" y="295"/>
                  </a:moveTo>
                  <a:cubicBezTo>
                    <a:pt x="134" y="294"/>
                    <a:pt x="130" y="293"/>
                    <a:pt x="126" y="292"/>
                  </a:cubicBezTo>
                  <a:cubicBezTo>
                    <a:pt x="125" y="292"/>
                    <a:pt x="124" y="292"/>
                    <a:pt x="124" y="293"/>
                  </a:cubicBezTo>
                  <a:cubicBezTo>
                    <a:pt x="124" y="294"/>
                    <a:pt x="125" y="294"/>
                    <a:pt x="125" y="294"/>
                  </a:cubicBezTo>
                  <a:cubicBezTo>
                    <a:pt x="129" y="295"/>
                    <a:pt x="134" y="296"/>
                    <a:pt x="138" y="297"/>
                  </a:cubicBezTo>
                  <a:cubicBezTo>
                    <a:pt x="139" y="297"/>
                    <a:pt x="139" y="296"/>
                    <a:pt x="139" y="296"/>
                  </a:cubicBezTo>
                  <a:cubicBezTo>
                    <a:pt x="139" y="295"/>
                    <a:pt x="139" y="295"/>
                    <a:pt x="138" y="295"/>
                  </a:cubicBezTo>
                  <a:close/>
                  <a:moveTo>
                    <a:pt x="164" y="296"/>
                  </a:moveTo>
                  <a:cubicBezTo>
                    <a:pt x="161" y="296"/>
                    <a:pt x="158" y="296"/>
                    <a:pt x="155" y="296"/>
                  </a:cubicBezTo>
                  <a:cubicBezTo>
                    <a:pt x="154" y="296"/>
                    <a:pt x="153" y="296"/>
                    <a:pt x="151" y="296"/>
                  </a:cubicBezTo>
                  <a:cubicBezTo>
                    <a:pt x="151" y="296"/>
                    <a:pt x="150" y="296"/>
                    <a:pt x="150" y="297"/>
                  </a:cubicBezTo>
                  <a:cubicBezTo>
                    <a:pt x="150" y="297"/>
                    <a:pt x="151" y="298"/>
                    <a:pt x="151" y="298"/>
                  </a:cubicBezTo>
                  <a:cubicBezTo>
                    <a:pt x="153" y="298"/>
                    <a:pt x="154" y="298"/>
                    <a:pt x="155" y="298"/>
                  </a:cubicBezTo>
                  <a:cubicBezTo>
                    <a:pt x="158" y="298"/>
                    <a:pt x="161" y="298"/>
                    <a:pt x="164" y="298"/>
                  </a:cubicBezTo>
                  <a:cubicBezTo>
                    <a:pt x="165" y="297"/>
                    <a:pt x="165" y="297"/>
                    <a:pt x="165" y="296"/>
                  </a:cubicBezTo>
                  <a:cubicBezTo>
                    <a:pt x="165" y="296"/>
                    <a:pt x="165" y="295"/>
                    <a:pt x="164" y="296"/>
                  </a:cubicBezTo>
                  <a:close/>
                  <a:moveTo>
                    <a:pt x="190" y="291"/>
                  </a:moveTo>
                  <a:cubicBezTo>
                    <a:pt x="186" y="292"/>
                    <a:pt x="181" y="293"/>
                    <a:pt x="177" y="294"/>
                  </a:cubicBezTo>
                  <a:cubicBezTo>
                    <a:pt x="177" y="294"/>
                    <a:pt x="176" y="294"/>
                    <a:pt x="176" y="295"/>
                  </a:cubicBezTo>
                  <a:cubicBezTo>
                    <a:pt x="177" y="296"/>
                    <a:pt x="177" y="296"/>
                    <a:pt x="178" y="296"/>
                  </a:cubicBezTo>
                  <a:cubicBezTo>
                    <a:pt x="182" y="295"/>
                    <a:pt x="186" y="294"/>
                    <a:pt x="190" y="293"/>
                  </a:cubicBezTo>
                  <a:cubicBezTo>
                    <a:pt x="191" y="293"/>
                    <a:pt x="191" y="292"/>
                    <a:pt x="191" y="291"/>
                  </a:cubicBezTo>
                  <a:cubicBezTo>
                    <a:pt x="191" y="291"/>
                    <a:pt x="190" y="291"/>
                    <a:pt x="190" y="291"/>
                  </a:cubicBezTo>
                  <a:close/>
                  <a:moveTo>
                    <a:pt x="214" y="281"/>
                  </a:moveTo>
                  <a:cubicBezTo>
                    <a:pt x="211" y="282"/>
                    <a:pt x="208" y="284"/>
                    <a:pt x="205" y="285"/>
                  </a:cubicBezTo>
                  <a:cubicBezTo>
                    <a:pt x="204" y="286"/>
                    <a:pt x="203" y="286"/>
                    <a:pt x="202" y="286"/>
                  </a:cubicBezTo>
                  <a:cubicBezTo>
                    <a:pt x="202" y="287"/>
                    <a:pt x="201" y="287"/>
                    <a:pt x="202" y="288"/>
                  </a:cubicBezTo>
                  <a:cubicBezTo>
                    <a:pt x="202" y="288"/>
                    <a:pt x="202" y="288"/>
                    <a:pt x="203" y="288"/>
                  </a:cubicBezTo>
                  <a:cubicBezTo>
                    <a:pt x="204" y="288"/>
                    <a:pt x="205" y="287"/>
                    <a:pt x="206" y="287"/>
                  </a:cubicBezTo>
                  <a:cubicBezTo>
                    <a:pt x="209" y="286"/>
                    <a:pt x="212" y="284"/>
                    <a:pt x="215" y="283"/>
                  </a:cubicBezTo>
                  <a:cubicBezTo>
                    <a:pt x="216" y="283"/>
                    <a:pt x="216" y="282"/>
                    <a:pt x="216" y="282"/>
                  </a:cubicBezTo>
                  <a:cubicBezTo>
                    <a:pt x="215" y="281"/>
                    <a:pt x="215" y="281"/>
                    <a:pt x="214" y="281"/>
                  </a:cubicBezTo>
                  <a:close/>
                  <a:moveTo>
                    <a:pt x="239" y="273"/>
                  </a:moveTo>
                  <a:cubicBezTo>
                    <a:pt x="235" y="274"/>
                    <a:pt x="231" y="275"/>
                    <a:pt x="227" y="277"/>
                  </a:cubicBezTo>
                  <a:cubicBezTo>
                    <a:pt x="226" y="277"/>
                    <a:pt x="226" y="277"/>
                    <a:pt x="226" y="278"/>
                  </a:cubicBezTo>
                  <a:cubicBezTo>
                    <a:pt x="226" y="278"/>
                    <a:pt x="227" y="279"/>
                    <a:pt x="227" y="279"/>
                  </a:cubicBezTo>
                  <a:cubicBezTo>
                    <a:pt x="231" y="277"/>
                    <a:pt x="236" y="276"/>
                    <a:pt x="240" y="275"/>
                  </a:cubicBezTo>
                  <a:cubicBezTo>
                    <a:pt x="240" y="275"/>
                    <a:pt x="241" y="274"/>
                    <a:pt x="240" y="273"/>
                  </a:cubicBezTo>
                  <a:cubicBezTo>
                    <a:pt x="240" y="273"/>
                    <a:pt x="240" y="273"/>
                    <a:pt x="239" y="273"/>
                  </a:cubicBezTo>
                  <a:close/>
                  <a:moveTo>
                    <a:pt x="265" y="267"/>
                  </a:moveTo>
                  <a:cubicBezTo>
                    <a:pt x="260" y="267"/>
                    <a:pt x="256" y="268"/>
                    <a:pt x="252" y="269"/>
                  </a:cubicBezTo>
                  <a:cubicBezTo>
                    <a:pt x="251" y="270"/>
                    <a:pt x="251" y="270"/>
                    <a:pt x="251" y="271"/>
                  </a:cubicBezTo>
                  <a:cubicBezTo>
                    <a:pt x="251" y="271"/>
                    <a:pt x="252" y="271"/>
                    <a:pt x="252" y="271"/>
                  </a:cubicBezTo>
                  <a:cubicBezTo>
                    <a:pt x="257" y="270"/>
                    <a:pt x="261" y="269"/>
                    <a:pt x="265" y="268"/>
                  </a:cubicBezTo>
                  <a:cubicBezTo>
                    <a:pt x="266" y="268"/>
                    <a:pt x="266" y="268"/>
                    <a:pt x="266" y="267"/>
                  </a:cubicBezTo>
                  <a:cubicBezTo>
                    <a:pt x="266" y="267"/>
                    <a:pt x="265" y="266"/>
                    <a:pt x="265" y="267"/>
                  </a:cubicBezTo>
                  <a:close/>
                  <a:moveTo>
                    <a:pt x="291" y="262"/>
                  </a:moveTo>
                  <a:cubicBezTo>
                    <a:pt x="286" y="263"/>
                    <a:pt x="282" y="263"/>
                    <a:pt x="278" y="264"/>
                  </a:cubicBezTo>
                  <a:cubicBezTo>
                    <a:pt x="277" y="264"/>
                    <a:pt x="277" y="265"/>
                    <a:pt x="277" y="265"/>
                  </a:cubicBezTo>
                  <a:cubicBezTo>
                    <a:pt x="277" y="266"/>
                    <a:pt x="278" y="266"/>
                    <a:pt x="278" y="266"/>
                  </a:cubicBezTo>
                  <a:cubicBezTo>
                    <a:pt x="282" y="265"/>
                    <a:pt x="287" y="265"/>
                    <a:pt x="291" y="264"/>
                  </a:cubicBezTo>
                  <a:cubicBezTo>
                    <a:pt x="292" y="264"/>
                    <a:pt x="292" y="264"/>
                    <a:pt x="292" y="263"/>
                  </a:cubicBezTo>
                  <a:cubicBezTo>
                    <a:pt x="292" y="262"/>
                    <a:pt x="291" y="262"/>
                    <a:pt x="291" y="262"/>
                  </a:cubicBezTo>
                  <a:close/>
                  <a:moveTo>
                    <a:pt x="317" y="259"/>
                  </a:moveTo>
                  <a:cubicBezTo>
                    <a:pt x="313" y="260"/>
                    <a:pt x="308" y="260"/>
                    <a:pt x="304" y="261"/>
                  </a:cubicBezTo>
                  <a:cubicBezTo>
                    <a:pt x="303" y="261"/>
                    <a:pt x="303" y="261"/>
                    <a:pt x="303" y="262"/>
                  </a:cubicBezTo>
                  <a:cubicBezTo>
                    <a:pt x="303" y="262"/>
                    <a:pt x="304" y="263"/>
                    <a:pt x="304" y="263"/>
                  </a:cubicBezTo>
                  <a:cubicBezTo>
                    <a:pt x="308" y="262"/>
                    <a:pt x="313" y="262"/>
                    <a:pt x="317" y="261"/>
                  </a:cubicBezTo>
                  <a:cubicBezTo>
                    <a:pt x="318" y="261"/>
                    <a:pt x="318" y="261"/>
                    <a:pt x="318" y="260"/>
                  </a:cubicBezTo>
                  <a:cubicBezTo>
                    <a:pt x="318" y="260"/>
                    <a:pt x="318" y="259"/>
                    <a:pt x="317" y="259"/>
                  </a:cubicBezTo>
                  <a:close/>
                  <a:moveTo>
                    <a:pt x="343" y="258"/>
                  </a:moveTo>
                  <a:cubicBezTo>
                    <a:pt x="339" y="258"/>
                    <a:pt x="334" y="258"/>
                    <a:pt x="330" y="258"/>
                  </a:cubicBezTo>
                  <a:cubicBezTo>
                    <a:pt x="330" y="258"/>
                    <a:pt x="329" y="259"/>
                    <a:pt x="329" y="259"/>
                  </a:cubicBezTo>
                  <a:cubicBezTo>
                    <a:pt x="329" y="260"/>
                    <a:pt x="330" y="260"/>
                    <a:pt x="330" y="260"/>
                  </a:cubicBezTo>
                  <a:cubicBezTo>
                    <a:pt x="335" y="260"/>
                    <a:pt x="339" y="260"/>
                    <a:pt x="343" y="260"/>
                  </a:cubicBezTo>
                  <a:cubicBezTo>
                    <a:pt x="344" y="260"/>
                    <a:pt x="344" y="259"/>
                    <a:pt x="344" y="259"/>
                  </a:cubicBezTo>
                  <a:cubicBezTo>
                    <a:pt x="344" y="258"/>
                    <a:pt x="344" y="258"/>
                    <a:pt x="343" y="258"/>
                  </a:cubicBezTo>
                  <a:close/>
                  <a:moveTo>
                    <a:pt x="370" y="257"/>
                  </a:moveTo>
                  <a:cubicBezTo>
                    <a:pt x="365" y="257"/>
                    <a:pt x="361" y="257"/>
                    <a:pt x="356" y="257"/>
                  </a:cubicBezTo>
                  <a:cubicBezTo>
                    <a:pt x="356" y="257"/>
                    <a:pt x="355" y="258"/>
                    <a:pt x="355" y="258"/>
                  </a:cubicBezTo>
                  <a:cubicBezTo>
                    <a:pt x="355" y="259"/>
                    <a:pt x="356" y="259"/>
                    <a:pt x="356" y="259"/>
                  </a:cubicBezTo>
                  <a:cubicBezTo>
                    <a:pt x="361" y="259"/>
                    <a:pt x="365" y="259"/>
                    <a:pt x="370" y="259"/>
                  </a:cubicBezTo>
                  <a:cubicBezTo>
                    <a:pt x="370" y="259"/>
                    <a:pt x="371" y="259"/>
                    <a:pt x="371" y="258"/>
                  </a:cubicBezTo>
                  <a:cubicBezTo>
                    <a:pt x="371" y="257"/>
                    <a:pt x="370" y="257"/>
                    <a:pt x="370" y="257"/>
                  </a:cubicBezTo>
                  <a:close/>
                  <a:moveTo>
                    <a:pt x="396" y="257"/>
                  </a:moveTo>
                  <a:cubicBezTo>
                    <a:pt x="391" y="257"/>
                    <a:pt x="387" y="257"/>
                    <a:pt x="383" y="257"/>
                  </a:cubicBezTo>
                  <a:cubicBezTo>
                    <a:pt x="382" y="257"/>
                    <a:pt x="382" y="258"/>
                    <a:pt x="382" y="258"/>
                  </a:cubicBezTo>
                  <a:cubicBezTo>
                    <a:pt x="382" y="259"/>
                    <a:pt x="382" y="259"/>
                    <a:pt x="383" y="259"/>
                  </a:cubicBezTo>
                  <a:cubicBezTo>
                    <a:pt x="387" y="259"/>
                    <a:pt x="391" y="259"/>
                    <a:pt x="396" y="259"/>
                  </a:cubicBezTo>
                  <a:cubicBezTo>
                    <a:pt x="396" y="259"/>
                    <a:pt x="397" y="259"/>
                    <a:pt x="397" y="258"/>
                  </a:cubicBezTo>
                  <a:cubicBezTo>
                    <a:pt x="397" y="258"/>
                    <a:pt x="396" y="257"/>
                    <a:pt x="396" y="257"/>
                  </a:cubicBezTo>
                  <a:close/>
                  <a:moveTo>
                    <a:pt x="422" y="258"/>
                  </a:moveTo>
                  <a:cubicBezTo>
                    <a:pt x="418" y="258"/>
                    <a:pt x="413" y="258"/>
                    <a:pt x="409" y="258"/>
                  </a:cubicBezTo>
                  <a:cubicBezTo>
                    <a:pt x="409" y="258"/>
                    <a:pt x="408" y="258"/>
                    <a:pt x="408" y="259"/>
                  </a:cubicBezTo>
                  <a:cubicBezTo>
                    <a:pt x="408" y="259"/>
                    <a:pt x="408" y="260"/>
                    <a:pt x="409" y="260"/>
                  </a:cubicBezTo>
                  <a:cubicBezTo>
                    <a:pt x="413" y="260"/>
                    <a:pt x="418" y="260"/>
                    <a:pt x="422" y="260"/>
                  </a:cubicBezTo>
                  <a:cubicBezTo>
                    <a:pt x="423" y="260"/>
                    <a:pt x="423" y="260"/>
                    <a:pt x="423" y="259"/>
                  </a:cubicBezTo>
                  <a:cubicBezTo>
                    <a:pt x="423" y="259"/>
                    <a:pt x="423" y="258"/>
                    <a:pt x="422" y="258"/>
                  </a:cubicBezTo>
                  <a:close/>
                  <a:moveTo>
                    <a:pt x="448" y="260"/>
                  </a:moveTo>
                  <a:cubicBezTo>
                    <a:pt x="444" y="260"/>
                    <a:pt x="440" y="259"/>
                    <a:pt x="435" y="259"/>
                  </a:cubicBezTo>
                  <a:cubicBezTo>
                    <a:pt x="435" y="259"/>
                    <a:pt x="434" y="259"/>
                    <a:pt x="434" y="260"/>
                  </a:cubicBezTo>
                  <a:cubicBezTo>
                    <a:pt x="434" y="261"/>
                    <a:pt x="435" y="261"/>
                    <a:pt x="435" y="261"/>
                  </a:cubicBezTo>
                  <a:cubicBezTo>
                    <a:pt x="440" y="261"/>
                    <a:pt x="444" y="262"/>
                    <a:pt x="448" y="262"/>
                  </a:cubicBezTo>
                  <a:cubicBezTo>
                    <a:pt x="449" y="262"/>
                    <a:pt x="449" y="262"/>
                    <a:pt x="449" y="261"/>
                  </a:cubicBezTo>
                  <a:cubicBezTo>
                    <a:pt x="449" y="260"/>
                    <a:pt x="449" y="260"/>
                    <a:pt x="448" y="260"/>
                  </a:cubicBezTo>
                  <a:close/>
                  <a:moveTo>
                    <a:pt x="475" y="262"/>
                  </a:moveTo>
                  <a:cubicBezTo>
                    <a:pt x="470" y="262"/>
                    <a:pt x="466" y="261"/>
                    <a:pt x="462" y="261"/>
                  </a:cubicBezTo>
                  <a:cubicBezTo>
                    <a:pt x="461" y="261"/>
                    <a:pt x="461" y="261"/>
                    <a:pt x="460" y="262"/>
                  </a:cubicBezTo>
                  <a:cubicBezTo>
                    <a:pt x="460" y="262"/>
                    <a:pt x="461" y="263"/>
                    <a:pt x="461" y="263"/>
                  </a:cubicBezTo>
                  <a:cubicBezTo>
                    <a:pt x="466" y="263"/>
                    <a:pt x="470" y="264"/>
                    <a:pt x="474" y="264"/>
                  </a:cubicBezTo>
                  <a:cubicBezTo>
                    <a:pt x="475" y="264"/>
                    <a:pt x="475" y="264"/>
                    <a:pt x="476" y="263"/>
                  </a:cubicBezTo>
                  <a:cubicBezTo>
                    <a:pt x="476" y="263"/>
                    <a:pt x="475" y="262"/>
                    <a:pt x="475" y="262"/>
                  </a:cubicBezTo>
                  <a:close/>
                  <a:moveTo>
                    <a:pt x="501" y="265"/>
                  </a:moveTo>
                  <a:cubicBezTo>
                    <a:pt x="496" y="264"/>
                    <a:pt x="492" y="264"/>
                    <a:pt x="488" y="263"/>
                  </a:cubicBezTo>
                  <a:cubicBezTo>
                    <a:pt x="487" y="263"/>
                    <a:pt x="487" y="264"/>
                    <a:pt x="487" y="264"/>
                  </a:cubicBezTo>
                  <a:cubicBezTo>
                    <a:pt x="487" y="265"/>
                    <a:pt x="487" y="265"/>
                    <a:pt x="488" y="265"/>
                  </a:cubicBezTo>
                  <a:cubicBezTo>
                    <a:pt x="492" y="266"/>
                    <a:pt x="496" y="266"/>
                    <a:pt x="501" y="267"/>
                  </a:cubicBezTo>
                  <a:cubicBezTo>
                    <a:pt x="501" y="267"/>
                    <a:pt x="502" y="266"/>
                    <a:pt x="502" y="266"/>
                  </a:cubicBezTo>
                  <a:cubicBezTo>
                    <a:pt x="502" y="265"/>
                    <a:pt x="501" y="265"/>
                    <a:pt x="501" y="265"/>
                  </a:cubicBezTo>
                  <a:close/>
                  <a:moveTo>
                    <a:pt x="527" y="268"/>
                  </a:moveTo>
                  <a:cubicBezTo>
                    <a:pt x="523" y="267"/>
                    <a:pt x="518" y="267"/>
                    <a:pt x="514" y="266"/>
                  </a:cubicBezTo>
                  <a:cubicBezTo>
                    <a:pt x="513" y="266"/>
                    <a:pt x="513" y="266"/>
                    <a:pt x="513" y="267"/>
                  </a:cubicBezTo>
                  <a:cubicBezTo>
                    <a:pt x="513" y="267"/>
                    <a:pt x="513" y="268"/>
                    <a:pt x="514" y="268"/>
                  </a:cubicBezTo>
                  <a:cubicBezTo>
                    <a:pt x="518" y="269"/>
                    <a:pt x="522" y="269"/>
                    <a:pt x="527" y="270"/>
                  </a:cubicBezTo>
                  <a:cubicBezTo>
                    <a:pt x="527" y="270"/>
                    <a:pt x="528" y="269"/>
                    <a:pt x="528" y="269"/>
                  </a:cubicBezTo>
                  <a:cubicBezTo>
                    <a:pt x="528" y="268"/>
                    <a:pt x="527" y="268"/>
                    <a:pt x="527" y="268"/>
                  </a:cubicBezTo>
                  <a:close/>
                  <a:moveTo>
                    <a:pt x="553" y="271"/>
                  </a:moveTo>
                  <a:cubicBezTo>
                    <a:pt x="549" y="270"/>
                    <a:pt x="544" y="270"/>
                    <a:pt x="540" y="269"/>
                  </a:cubicBezTo>
                  <a:cubicBezTo>
                    <a:pt x="539" y="269"/>
                    <a:pt x="539" y="269"/>
                    <a:pt x="539" y="270"/>
                  </a:cubicBezTo>
                  <a:cubicBezTo>
                    <a:pt x="539" y="270"/>
                    <a:pt x="539" y="271"/>
                    <a:pt x="540" y="271"/>
                  </a:cubicBezTo>
                  <a:cubicBezTo>
                    <a:pt x="544" y="272"/>
                    <a:pt x="549" y="272"/>
                    <a:pt x="553" y="273"/>
                  </a:cubicBezTo>
                  <a:cubicBezTo>
                    <a:pt x="553" y="273"/>
                    <a:pt x="554" y="272"/>
                    <a:pt x="554" y="272"/>
                  </a:cubicBezTo>
                  <a:cubicBezTo>
                    <a:pt x="554" y="271"/>
                    <a:pt x="554" y="271"/>
                    <a:pt x="553" y="271"/>
                  </a:cubicBezTo>
                  <a:close/>
                  <a:moveTo>
                    <a:pt x="579" y="274"/>
                  </a:moveTo>
                  <a:cubicBezTo>
                    <a:pt x="575" y="273"/>
                    <a:pt x="571" y="273"/>
                    <a:pt x="566" y="272"/>
                  </a:cubicBezTo>
                  <a:cubicBezTo>
                    <a:pt x="566" y="272"/>
                    <a:pt x="565" y="273"/>
                    <a:pt x="565" y="273"/>
                  </a:cubicBezTo>
                  <a:cubicBezTo>
                    <a:pt x="565" y="274"/>
                    <a:pt x="565" y="274"/>
                    <a:pt x="566" y="274"/>
                  </a:cubicBezTo>
                  <a:cubicBezTo>
                    <a:pt x="570" y="275"/>
                    <a:pt x="575" y="275"/>
                    <a:pt x="579" y="276"/>
                  </a:cubicBezTo>
                  <a:cubicBezTo>
                    <a:pt x="579" y="276"/>
                    <a:pt x="580" y="276"/>
                    <a:pt x="580" y="275"/>
                  </a:cubicBezTo>
                  <a:cubicBezTo>
                    <a:pt x="580" y="275"/>
                    <a:pt x="580" y="274"/>
                    <a:pt x="579" y="274"/>
                  </a:cubicBezTo>
                  <a:close/>
                  <a:moveTo>
                    <a:pt x="605" y="277"/>
                  </a:moveTo>
                  <a:cubicBezTo>
                    <a:pt x="601" y="277"/>
                    <a:pt x="597" y="276"/>
                    <a:pt x="592" y="276"/>
                  </a:cubicBezTo>
                  <a:cubicBezTo>
                    <a:pt x="592" y="276"/>
                    <a:pt x="591" y="276"/>
                    <a:pt x="591" y="276"/>
                  </a:cubicBezTo>
                  <a:cubicBezTo>
                    <a:pt x="591" y="277"/>
                    <a:pt x="591" y="278"/>
                    <a:pt x="592" y="278"/>
                  </a:cubicBezTo>
                  <a:cubicBezTo>
                    <a:pt x="596" y="278"/>
                    <a:pt x="601" y="279"/>
                    <a:pt x="605" y="279"/>
                  </a:cubicBezTo>
                  <a:cubicBezTo>
                    <a:pt x="606" y="279"/>
                    <a:pt x="606" y="279"/>
                    <a:pt x="606" y="278"/>
                  </a:cubicBezTo>
                  <a:cubicBezTo>
                    <a:pt x="606" y="278"/>
                    <a:pt x="606" y="277"/>
                    <a:pt x="605" y="277"/>
                  </a:cubicBezTo>
                  <a:close/>
                  <a:moveTo>
                    <a:pt x="631" y="280"/>
                  </a:moveTo>
                  <a:cubicBezTo>
                    <a:pt x="627" y="280"/>
                    <a:pt x="623" y="279"/>
                    <a:pt x="618" y="279"/>
                  </a:cubicBezTo>
                  <a:cubicBezTo>
                    <a:pt x="618" y="279"/>
                    <a:pt x="617" y="279"/>
                    <a:pt x="617" y="280"/>
                  </a:cubicBezTo>
                  <a:cubicBezTo>
                    <a:pt x="617" y="280"/>
                    <a:pt x="617" y="281"/>
                    <a:pt x="618" y="281"/>
                  </a:cubicBezTo>
                  <a:cubicBezTo>
                    <a:pt x="622" y="281"/>
                    <a:pt x="627" y="282"/>
                    <a:pt x="631" y="282"/>
                  </a:cubicBezTo>
                  <a:cubicBezTo>
                    <a:pt x="632" y="283"/>
                    <a:pt x="632" y="282"/>
                    <a:pt x="632" y="282"/>
                  </a:cubicBezTo>
                  <a:cubicBezTo>
                    <a:pt x="632" y="281"/>
                    <a:pt x="632" y="281"/>
                    <a:pt x="631" y="280"/>
                  </a:cubicBezTo>
                  <a:close/>
                  <a:moveTo>
                    <a:pt x="657" y="283"/>
                  </a:moveTo>
                  <a:cubicBezTo>
                    <a:pt x="653" y="283"/>
                    <a:pt x="649" y="282"/>
                    <a:pt x="644" y="282"/>
                  </a:cubicBezTo>
                  <a:cubicBezTo>
                    <a:pt x="644" y="282"/>
                    <a:pt x="643" y="282"/>
                    <a:pt x="643" y="283"/>
                  </a:cubicBezTo>
                  <a:cubicBezTo>
                    <a:pt x="643" y="283"/>
                    <a:pt x="644" y="284"/>
                    <a:pt x="644" y="284"/>
                  </a:cubicBezTo>
                  <a:cubicBezTo>
                    <a:pt x="649" y="284"/>
                    <a:pt x="653" y="285"/>
                    <a:pt x="657" y="285"/>
                  </a:cubicBezTo>
                  <a:cubicBezTo>
                    <a:pt x="658" y="285"/>
                    <a:pt x="658" y="285"/>
                    <a:pt x="658" y="284"/>
                  </a:cubicBezTo>
                  <a:cubicBezTo>
                    <a:pt x="658" y="284"/>
                    <a:pt x="658" y="283"/>
                    <a:pt x="657" y="283"/>
                  </a:cubicBezTo>
                  <a:close/>
                  <a:moveTo>
                    <a:pt x="684" y="285"/>
                  </a:moveTo>
                  <a:cubicBezTo>
                    <a:pt x="680" y="285"/>
                    <a:pt x="675" y="285"/>
                    <a:pt x="671" y="284"/>
                  </a:cubicBezTo>
                  <a:cubicBezTo>
                    <a:pt x="670" y="284"/>
                    <a:pt x="669" y="285"/>
                    <a:pt x="669" y="285"/>
                  </a:cubicBezTo>
                  <a:cubicBezTo>
                    <a:pt x="669" y="286"/>
                    <a:pt x="670" y="286"/>
                    <a:pt x="670" y="286"/>
                  </a:cubicBezTo>
                  <a:cubicBezTo>
                    <a:pt x="675" y="287"/>
                    <a:pt x="679" y="287"/>
                    <a:pt x="684" y="287"/>
                  </a:cubicBezTo>
                  <a:cubicBezTo>
                    <a:pt x="684" y="287"/>
                    <a:pt x="685" y="287"/>
                    <a:pt x="685" y="286"/>
                  </a:cubicBezTo>
                  <a:cubicBezTo>
                    <a:pt x="685" y="285"/>
                    <a:pt x="684" y="285"/>
                    <a:pt x="684" y="285"/>
                  </a:cubicBezTo>
                  <a:close/>
                  <a:moveTo>
                    <a:pt x="710" y="286"/>
                  </a:moveTo>
                  <a:cubicBezTo>
                    <a:pt x="705" y="285"/>
                    <a:pt x="701" y="285"/>
                    <a:pt x="697" y="285"/>
                  </a:cubicBezTo>
                  <a:cubicBezTo>
                    <a:pt x="696" y="285"/>
                    <a:pt x="696" y="286"/>
                    <a:pt x="696" y="286"/>
                  </a:cubicBezTo>
                  <a:cubicBezTo>
                    <a:pt x="696" y="287"/>
                    <a:pt x="696" y="287"/>
                    <a:pt x="697" y="287"/>
                  </a:cubicBezTo>
                  <a:cubicBezTo>
                    <a:pt x="701" y="287"/>
                    <a:pt x="705" y="287"/>
                    <a:pt x="710" y="288"/>
                  </a:cubicBezTo>
                  <a:cubicBezTo>
                    <a:pt x="710" y="288"/>
                    <a:pt x="711" y="287"/>
                    <a:pt x="711" y="287"/>
                  </a:cubicBezTo>
                  <a:cubicBezTo>
                    <a:pt x="711" y="286"/>
                    <a:pt x="710" y="286"/>
                    <a:pt x="710" y="286"/>
                  </a:cubicBezTo>
                  <a:close/>
                  <a:moveTo>
                    <a:pt x="736" y="288"/>
                  </a:moveTo>
                  <a:cubicBezTo>
                    <a:pt x="732" y="287"/>
                    <a:pt x="727" y="287"/>
                    <a:pt x="723" y="287"/>
                  </a:cubicBezTo>
                  <a:cubicBezTo>
                    <a:pt x="722" y="286"/>
                    <a:pt x="722" y="287"/>
                    <a:pt x="722" y="287"/>
                  </a:cubicBezTo>
                  <a:cubicBezTo>
                    <a:pt x="722" y="288"/>
                    <a:pt x="722" y="288"/>
                    <a:pt x="723" y="289"/>
                  </a:cubicBezTo>
                  <a:cubicBezTo>
                    <a:pt x="727" y="289"/>
                    <a:pt x="732" y="289"/>
                    <a:pt x="736" y="290"/>
                  </a:cubicBezTo>
                  <a:cubicBezTo>
                    <a:pt x="737" y="290"/>
                    <a:pt x="737" y="289"/>
                    <a:pt x="737" y="289"/>
                  </a:cubicBezTo>
                  <a:cubicBezTo>
                    <a:pt x="737" y="288"/>
                    <a:pt x="737" y="288"/>
                    <a:pt x="736" y="288"/>
                  </a:cubicBezTo>
                  <a:close/>
                  <a:moveTo>
                    <a:pt x="762" y="290"/>
                  </a:moveTo>
                  <a:cubicBezTo>
                    <a:pt x="758" y="290"/>
                    <a:pt x="754" y="289"/>
                    <a:pt x="749" y="289"/>
                  </a:cubicBezTo>
                  <a:cubicBezTo>
                    <a:pt x="749" y="289"/>
                    <a:pt x="748" y="289"/>
                    <a:pt x="748" y="290"/>
                  </a:cubicBezTo>
                  <a:cubicBezTo>
                    <a:pt x="748" y="290"/>
                    <a:pt x="748" y="291"/>
                    <a:pt x="749" y="291"/>
                  </a:cubicBezTo>
                  <a:cubicBezTo>
                    <a:pt x="753" y="291"/>
                    <a:pt x="758" y="292"/>
                    <a:pt x="762" y="292"/>
                  </a:cubicBezTo>
                  <a:cubicBezTo>
                    <a:pt x="763" y="293"/>
                    <a:pt x="763" y="292"/>
                    <a:pt x="763" y="292"/>
                  </a:cubicBezTo>
                  <a:cubicBezTo>
                    <a:pt x="763" y="291"/>
                    <a:pt x="763" y="291"/>
                    <a:pt x="762" y="290"/>
                  </a:cubicBezTo>
                  <a:close/>
                  <a:moveTo>
                    <a:pt x="788" y="294"/>
                  </a:moveTo>
                  <a:cubicBezTo>
                    <a:pt x="784" y="293"/>
                    <a:pt x="780" y="292"/>
                    <a:pt x="775" y="292"/>
                  </a:cubicBezTo>
                  <a:cubicBezTo>
                    <a:pt x="775" y="292"/>
                    <a:pt x="774" y="292"/>
                    <a:pt x="774" y="293"/>
                  </a:cubicBezTo>
                  <a:cubicBezTo>
                    <a:pt x="774" y="293"/>
                    <a:pt x="775" y="294"/>
                    <a:pt x="775" y="294"/>
                  </a:cubicBezTo>
                  <a:cubicBezTo>
                    <a:pt x="779" y="294"/>
                    <a:pt x="784" y="295"/>
                    <a:pt x="788" y="295"/>
                  </a:cubicBezTo>
                  <a:cubicBezTo>
                    <a:pt x="789" y="296"/>
                    <a:pt x="789" y="295"/>
                    <a:pt x="789" y="295"/>
                  </a:cubicBezTo>
                  <a:cubicBezTo>
                    <a:pt x="789" y="294"/>
                    <a:pt x="789" y="294"/>
                    <a:pt x="788" y="294"/>
                  </a:cubicBezTo>
                  <a:close/>
                  <a:moveTo>
                    <a:pt x="815" y="296"/>
                  </a:moveTo>
                  <a:cubicBezTo>
                    <a:pt x="810" y="296"/>
                    <a:pt x="806" y="295"/>
                    <a:pt x="801" y="295"/>
                  </a:cubicBezTo>
                  <a:cubicBezTo>
                    <a:pt x="801" y="295"/>
                    <a:pt x="800" y="295"/>
                    <a:pt x="800" y="296"/>
                  </a:cubicBezTo>
                  <a:cubicBezTo>
                    <a:pt x="800" y="296"/>
                    <a:pt x="801" y="297"/>
                    <a:pt x="801" y="297"/>
                  </a:cubicBezTo>
                  <a:cubicBezTo>
                    <a:pt x="806" y="297"/>
                    <a:pt x="810" y="298"/>
                    <a:pt x="814" y="298"/>
                  </a:cubicBezTo>
                  <a:cubicBezTo>
                    <a:pt x="815" y="298"/>
                    <a:pt x="815" y="298"/>
                    <a:pt x="815" y="298"/>
                  </a:cubicBezTo>
                  <a:cubicBezTo>
                    <a:pt x="815" y="297"/>
                    <a:pt x="815" y="297"/>
                    <a:pt x="815" y="296"/>
                  </a:cubicBezTo>
                  <a:close/>
                  <a:moveTo>
                    <a:pt x="841" y="299"/>
                  </a:moveTo>
                  <a:cubicBezTo>
                    <a:pt x="836" y="299"/>
                    <a:pt x="832" y="298"/>
                    <a:pt x="828" y="298"/>
                  </a:cubicBezTo>
                  <a:cubicBezTo>
                    <a:pt x="827" y="298"/>
                    <a:pt x="827" y="298"/>
                    <a:pt x="826" y="299"/>
                  </a:cubicBezTo>
                  <a:cubicBezTo>
                    <a:pt x="826" y="299"/>
                    <a:pt x="827" y="300"/>
                    <a:pt x="827" y="300"/>
                  </a:cubicBezTo>
                  <a:cubicBezTo>
                    <a:pt x="832" y="300"/>
                    <a:pt x="836" y="301"/>
                    <a:pt x="840" y="301"/>
                  </a:cubicBezTo>
                  <a:cubicBezTo>
                    <a:pt x="841" y="301"/>
                    <a:pt x="842" y="301"/>
                    <a:pt x="842" y="300"/>
                  </a:cubicBezTo>
                  <a:cubicBezTo>
                    <a:pt x="842" y="300"/>
                    <a:pt x="841" y="299"/>
                    <a:pt x="841" y="299"/>
                  </a:cubicBezTo>
                  <a:close/>
                  <a:moveTo>
                    <a:pt x="867" y="301"/>
                  </a:moveTo>
                  <a:cubicBezTo>
                    <a:pt x="862" y="301"/>
                    <a:pt x="858" y="300"/>
                    <a:pt x="854" y="300"/>
                  </a:cubicBezTo>
                  <a:cubicBezTo>
                    <a:pt x="853" y="300"/>
                    <a:pt x="853" y="300"/>
                    <a:pt x="853" y="301"/>
                  </a:cubicBezTo>
                  <a:cubicBezTo>
                    <a:pt x="853" y="302"/>
                    <a:pt x="853" y="302"/>
                    <a:pt x="854" y="302"/>
                  </a:cubicBezTo>
                  <a:cubicBezTo>
                    <a:pt x="858" y="302"/>
                    <a:pt x="862" y="303"/>
                    <a:pt x="867" y="303"/>
                  </a:cubicBezTo>
                  <a:cubicBezTo>
                    <a:pt x="867" y="303"/>
                    <a:pt x="868" y="303"/>
                    <a:pt x="868" y="302"/>
                  </a:cubicBezTo>
                  <a:cubicBezTo>
                    <a:pt x="868" y="301"/>
                    <a:pt x="867" y="301"/>
                    <a:pt x="867" y="301"/>
                  </a:cubicBezTo>
                  <a:close/>
                  <a:moveTo>
                    <a:pt x="893" y="302"/>
                  </a:moveTo>
                  <a:cubicBezTo>
                    <a:pt x="889" y="302"/>
                    <a:pt x="884" y="302"/>
                    <a:pt x="880" y="302"/>
                  </a:cubicBezTo>
                  <a:cubicBezTo>
                    <a:pt x="879" y="302"/>
                    <a:pt x="879" y="302"/>
                    <a:pt x="879" y="303"/>
                  </a:cubicBezTo>
                  <a:cubicBezTo>
                    <a:pt x="879" y="303"/>
                    <a:pt x="879" y="304"/>
                    <a:pt x="880" y="304"/>
                  </a:cubicBezTo>
                  <a:cubicBezTo>
                    <a:pt x="884" y="304"/>
                    <a:pt x="889" y="304"/>
                    <a:pt x="893" y="304"/>
                  </a:cubicBezTo>
                  <a:cubicBezTo>
                    <a:pt x="894" y="304"/>
                    <a:pt x="894" y="304"/>
                    <a:pt x="894" y="303"/>
                  </a:cubicBezTo>
                  <a:cubicBezTo>
                    <a:pt x="894" y="302"/>
                    <a:pt x="894" y="302"/>
                    <a:pt x="893" y="302"/>
                  </a:cubicBezTo>
                  <a:close/>
                  <a:moveTo>
                    <a:pt x="919" y="302"/>
                  </a:moveTo>
                  <a:cubicBezTo>
                    <a:pt x="915" y="302"/>
                    <a:pt x="911" y="302"/>
                    <a:pt x="906" y="302"/>
                  </a:cubicBezTo>
                  <a:cubicBezTo>
                    <a:pt x="906" y="302"/>
                    <a:pt x="905" y="303"/>
                    <a:pt x="905" y="303"/>
                  </a:cubicBezTo>
                  <a:cubicBezTo>
                    <a:pt x="905" y="304"/>
                    <a:pt x="906" y="304"/>
                    <a:pt x="906" y="304"/>
                  </a:cubicBezTo>
                  <a:cubicBezTo>
                    <a:pt x="911" y="304"/>
                    <a:pt x="915" y="304"/>
                    <a:pt x="919" y="304"/>
                  </a:cubicBezTo>
                  <a:cubicBezTo>
                    <a:pt x="920" y="304"/>
                    <a:pt x="920" y="303"/>
                    <a:pt x="920" y="303"/>
                  </a:cubicBezTo>
                  <a:cubicBezTo>
                    <a:pt x="920" y="302"/>
                    <a:pt x="920" y="302"/>
                    <a:pt x="919" y="302"/>
                  </a:cubicBezTo>
                  <a:close/>
                  <a:moveTo>
                    <a:pt x="945" y="300"/>
                  </a:moveTo>
                  <a:cubicBezTo>
                    <a:pt x="941" y="300"/>
                    <a:pt x="937" y="301"/>
                    <a:pt x="932" y="301"/>
                  </a:cubicBezTo>
                  <a:cubicBezTo>
                    <a:pt x="932" y="301"/>
                    <a:pt x="931" y="302"/>
                    <a:pt x="931" y="302"/>
                  </a:cubicBezTo>
                  <a:cubicBezTo>
                    <a:pt x="931" y="303"/>
                    <a:pt x="932" y="303"/>
                    <a:pt x="932" y="303"/>
                  </a:cubicBezTo>
                  <a:cubicBezTo>
                    <a:pt x="937" y="303"/>
                    <a:pt x="941" y="302"/>
                    <a:pt x="946" y="302"/>
                  </a:cubicBezTo>
                  <a:cubicBezTo>
                    <a:pt x="946" y="302"/>
                    <a:pt x="947" y="301"/>
                    <a:pt x="946" y="301"/>
                  </a:cubicBezTo>
                  <a:cubicBezTo>
                    <a:pt x="946" y="300"/>
                    <a:pt x="946" y="300"/>
                    <a:pt x="945" y="300"/>
                  </a:cubicBezTo>
                  <a:close/>
                  <a:moveTo>
                    <a:pt x="971" y="296"/>
                  </a:moveTo>
                  <a:cubicBezTo>
                    <a:pt x="967" y="297"/>
                    <a:pt x="963" y="297"/>
                    <a:pt x="958" y="298"/>
                  </a:cubicBezTo>
                  <a:cubicBezTo>
                    <a:pt x="958" y="298"/>
                    <a:pt x="957" y="299"/>
                    <a:pt x="958" y="299"/>
                  </a:cubicBezTo>
                  <a:cubicBezTo>
                    <a:pt x="958" y="300"/>
                    <a:pt x="958" y="300"/>
                    <a:pt x="959" y="300"/>
                  </a:cubicBezTo>
                  <a:cubicBezTo>
                    <a:pt x="963" y="299"/>
                    <a:pt x="967" y="299"/>
                    <a:pt x="972" y="298"/>
                  </a:cubicBezTo>
                  <a:cubicBezTo>
                    <a:pt x="972" y="298"/>
                    <a:pt x="973" y="297"/>
                    <a:pt x="972" y="296"/>
                  </a:cubicBezTo>
                  <a:cubicBezTo>
                    <a:pt x="972" y="296"/>
                    <a:pt x="972" y="296"/>
                    <a:pt x="971" y="296"/>
                  </a:cubicBezTo>
                  <a:close/>
                  <a:moveTo>
                    <a:pt x="996" y="289"/>
                  </a:moveTo>
                  <a:cubicBezTo>
                    <a:pt x="992" y="290"/>
                    <a:pt x="988" y="291"/>
                    <a:pt x="984" y="293"/>
                  </a:cubicBezTo>
                  <a:cubicBezTo>
                    <a:pt x="983" y="293"/>
                    <a:pt x="983" y="293"/>
                    <a:pt x="983" y="294"/>
                  </a:cubicBezTo>
                  <a:cubicBezTo>
                    <a:pt x="983" y="294"/>
                    <a:pt x="984" y="295"/>
                    <a:pt x="984" y="295"/>
                  </a:cubicBezTo>
                  <a:cubicBezTo>
                    <a:pt x="989" y="293"/>
                    <a:pt x="993" y="292"/>
                    <a:pt x="997" y="291"/>
                  </a:cubicBezTo>
                  <a:cubicBezTo>
                    <a:pt x="998" y="290"/>
                    <a:pt x="998" y="290"/>
                    <a:pt x="998" y="289"/>
                  </a:cubicBezTo>
                  <a:cubicBezTo>
                    <a:pt x="997" y="289"/>
                    <a:pt x="997" y="288"/>
                    <a:pt x="996" y="289"/>
                  </a:cubicBezTo>
                  <a:close/>
                  <a:moveTo>
                    <a:pt x="1020" y="278"/>
                  </a:moveTo>
                  <a:cubicBezTo>
                    <a:pt x="1016" y="280"/>
                    <a:pt x="1013" y="282"/>
                    <a:pt x="1009" y="284"/>
                  </a:cubicBezTo>
                  <a:cubicBezTo>
                    <a:pt x="1008" y="284"/>
                    <a:pt x="1008" y="285"/>
                    <a:pt x="1008" y="285"/>
                  </a:cubicBezTo>
                  <a:cubicBezTo>
                    <a:pt x="1008" y="286"/>
                    <a:pt x="1009" y="286"/>
                    <a:pt x="1009" y="286"/>
                  </a:cubicBezTo>
                  <a:cubicBezTo>
                    <a:pt x="1013" y="284"/>
                    <a:pt x="1017" y="282"/>
                    <a:pt x="1021" y="280"/>
                  </a:cubicBezTo>
                  <a:cubicBezTo>
                    <a:pt x="1022" y="280"/>
                    <a:pt x="1022" y="279"/>
                    <a:pt x="1022" y="278"/>
                  </a:cubicBezTo>
                  <a:cubicBezTo>
                    <a:pt x="1021" y="278"/>
                    <a:pt x="1021" y="278"/>
                    <a:pt x="1020" y="278"/>
                  </a:cubicBezTo>
                  <a:close/>
                  <a:moveTo>
                    <a:pt x="1042" y="263"/>
                  </a:moveTo>
                  <a:cubicBezTo>
                    <a:pt x="1038" y="266"/>
                    <a:pt x="1035" y="269"/>
                    <a:pt x="1031" y="271"/>
                  </a:cubicBezTo>
                  <a:cubicBezTo>
                    <a:pt x="1031" y="272"/>
                    <a:pt x="1031" y="272"/>
                    <a:pt x="1031" y="273"/>
                  </a:cubicBezTo>
                  <a:cubicBezTo>
                    <a:pt x="1031" y="273"/>
                    <a:pt x="1032" y="273"/>
                    <a:pt x="1032" y="273"/>
                  </a:cubicBezTo>
                  <a:cubicBezTo>
                    <a:pt x="1036" y="270"/>
                    <a:pt x="1040" y="268"/>
                    <a:pt x="1043" y="265"/>
                  </a:cubicBezTo>
                  <a:cubicBezTo>
                    <a:pt x="1043" y="264"/>
                    <a:pt x="1043" y="264"/>
                    <a:pt x="1043" y="263"/>
                  </a:cubicBezTo>
                  <a:cubicBezTo>
                    <a:pt x="1043" y="263"/>
                    <a:pt x="1042" y="263"/>
                    <a:pt x="1042" y="263"/>
                  </a:cubicBezTo>
                  <a:close/>
                  <a:moveTo>
                    <a:pt x="1060" y="245"/>
                  </a:moveTo>
                  <a:cubicBezTo>
                    <a:pt x="1057" y="248"/>
                    <a:pt x="1054" y="251"/>
                    <a:pt x="1051" y="254"/>
                  </a:cubicBezTo>
                  <a:cubicBezTo>
                    <a:pt x="1051" y="255"/>
                    <a:pt x="1051" y="255"/>
                    <a:pt x="1051" y="256"/>
                  </a:cubicBezTo>
                  <a:cubicBezTo>
                    <a:pt x="1052" y="256"/>
                    <a:pt x="1052" y="256"/>
                    <a:pt x="1053" y="256"/>
                  </a:cubicBezTo>
                  <a:cubicBezTo>
                    <a:pt x="1056" y="253"/>
                    <a:pt x="1058" y="249"/>
                    <a:pt x="1061" y="246"/>
                  </a:cubicBezTo>
                  <a:cubicBezTo>
                    <a:pt x="1062" y="245"/>
                    <a:pt x="1061" y="245"/>
                    <a:pt x="1061" y="244"/>
                  </a:cubicBezTo>
                  <a:cubicBezTo>
                    <a:pt x="1061" y="244"/>
                    <a:pt x="1060" y="244"/>
                    <a:pt x="1060" y="245"/>
                  </a:cubicBezTo>
                  <a:close/>
                  <a:moveTo>
                    <a:pt x="1073" y="223"/>
                  </a:moveTo>
                  <a:cubicBezTo>
                    <a:pt x="1071" y="227"/>
                    <a:pt x="1069" y="230"/>
                    <a:pt x="1067" y="234"/>
                  </a:cubicBezTo>
                  <a:cubicBezTo>
                    <a:pt x="1067" y="234"/>
                    <a:pt x="1067" y="235"/>
                    <a:pt x="1067" y="235"/>
                  </a:cubicBezTo>
                  <a:cubicBezTo>
                    <a:pt x="1068" y="236"/>
                    <a:pt x="1068" y="235"/>
                    <a:pt x="1069" y="235"/>
                  </a:cubicBezTo>
                  <a:cubicBezTo>
                    <a:pt x="1071" y="231"/>
                    <a:pt x="1073" y="227"/>
                    <a:pt x="1075" y="223"/>
                  </a:cubicBezTo>
                  <a:cubicBezTo>
                    <a:pt x="1076" y="223"/>
                    <a:pt x="1075" y="222"/>
                    <a:pt x="1075" y="222"/>
                  </a:cubicBezTo>
                  <a:cubicBezTo>
                    <a:pt x="1074" y="222"/>
                    <a:pt x="1074" y="222"/>
                    <a:pt x="1073" y="223"/>
                  </a:cubicBezTo>
                  <a:close/>
                  <a:moveTo>
                    <a:pt x="1083" y="198"/>
                  </a:moveTo>
                  <a:cubicBezTo>
                    <a:pt x="1082" y="203"/>
                    <a:pt x="1080" y="207"/>
                    <a:pt x="1079" y="211"/>
                  </a:cubicBezTo>
                  <a:cubicBezTo>
                    <a:pt x="1079" y="211"/>
                    <a:pt x="1079" y="212"/>
                    <a:pt x="1079" y="212"/>
                  </a:cubicBezTo>
                  <a:cubicBezTo>
                    <a:pt x="1080" y="212"/>
                    <a:pt x="1080" y="212"/>
                    <a:pt x="1081" y="211"/>
                  </a:cubicBezTo>
                  <a:cubicBezTo>
                    <a:pt x="1082" y="207"/>
                    <a:pt x="1084" y="203"/>
                    <a:pt x="1085" y="199"/>
                  </a:cubicBezTo>
                  <a:cubicBezTo>
                    <a:pt x="1085" y="198"/>
                    <a:pt x="1085" y="198"/>
                    <a:pt x="1084" y="198"/>
                  </a:cubicBezTo>
                  <a:cubicBezTo>
                    <a:pt x="1084" y="198"/>
                    <a:pt x="1083" y="198"/>
                    <a:pt x="1083" y="198"/>
                  </a:cubicBezTo>
                  <a:close/>
                  <a:moveTo>
                    <a:pt x="1089" y="173"/>
                  </a:moveTo>
                  <a:cubicBezTo>
                    <a:pt x="1088" y="177"/>
                    <a:pt x="1087" y="181"/>
                    <a:pt x="1087" y="186"/>
                  </a:cubicBezTo>
                  <a:cubicBezTo>
                    <a:pt x="1086" y="186"/>
                    <a:pt x="1087" y="187"/>
                    <a:pt x="1087" y="187"/>
                  </a:cubicBezTo>
                  <a:cubicBezTo>
                    <a:pt x="1088" y="187"/>
                    <a:pt x="1088" y="187"/>
                    <a:pt x="1089" y="186"/>
                  </a:cubicBezTo>
                  <a:cubicBezTo>
                    <a:pt x="1089" y="182"/>
                    <a:pt x="1090" y="177"/>
                    <a:pt x="1091" y="173"/>
                  </a:cubicBezTo>
                  <a:cubicBezTo>
                    <a:pt x="1091" y="173"/>
                    <a:pt x="1090" y="172"/>
                    <a:pt x="1090" y="172"/>
                  </a:cubicBezTo>
                  <a:cubicBezTo>
                    <a:pt x="1089" y="172"/>
                    <a:pt x="1089" y="172"/>
                    <a:pt x="1089" y="173"/>
                  </a:cubicBezTo>
                  <a:close/>
                  <a:moveTo>
                    <a:pt x="1088" y="147"/>
                  </a:moveTo>
                  <a:cubicBezTo>
                    <a:pt x="1089" y="151"/>
                    <a:pt x="1089" y="156"/>
                    <a:pt x="1089" y="160"/>
                  </a:cubicBezTo>
                  <a:cubicBezTo>
                    <a:pt x="1089" y="160"/>
                    <a:pt x="1090" y="161"/>
                    <a:pt x="1090" y="161"/>
                  </a:cubicBezTo>
                  <a:cubicBezTo>
                    <a:pt x="1091" y="161"/>
                    <a:pt x="1091" y="160"/>
                    <a:pt x="1091" y="160"/>
                  </a:cubicBezTo>
                  <a:cubicBezTo>
                    <a:pt x="1091" y="155"/>
                    <a:pt x="1091" y="151"/>
                    <a:pt x="1090" y="147"/>
                  </a:cubicBezTo>
                  <a:cubicBezTo>
                    <a:pt x="1090" y="146"/>
                    <a:pt x="1090" y="146"/>
                    <a:pt x="1089" y="146"/>
                  </a:cubicBezTo>
                  <a:cubicBezTo>
                    <a:pt x="1089" y="146"/>
                    <a:pt x="1088" y="146"/>
                    <a:pt x="1088" y="147"/>
                  </a:cubicBezTo>
                  <a:close/>
                  <a:moveTo>
                    <a:pt x="1083" y="121"/>
                  </a:moveTo>
                  <a:cubicBezTo>
                    <a:pt x="1084" y="126"/>
                    <a:pt x="1086" y="130"/>
                    <a:pt x="1086" y="134"/>
                  </a:cubicBezTo>
                  <a:cubicBezTo>
                    <a:pt x="1087" y="135"/>
                    <a:pt x="1087" y="135"/>
                    <a:pt x="1088" y="135"/>
                  </a:cubicBezTo>
                  <a:cubicBezTo>
                    <a:pt x="1088" y="135"/>
                    <a:pt x="1089" y="134"/>
                    <a:pt x="1088" y="134"/>
                  </a:cubicBezTo>
                  <a:cubicBezTo>
                    <a:pt x="1087" y="129"/>
                    <a:pt x="1086" y="125"/>
                    <a:pt x="1085" y="121"/>
                  </a:cubicBezTo>
                  <a:cubicBezTo>
                    <a:pt x="1085" y="120"/>
                    <a:pt x="1084" y="120"/>
                    <a:pt x="1084" y="120"/>
                  </a:cubicBezTo>
                  <a:cubicBezTo>
                    <a:pt x="1083" y="120"/>
                    <a:pt x="1083" y="121"/>
                    <a:pt x="1083" y="121"/>
                  </a:cubicBezTo>
                  <a:close/>
                  <a:moveTo>
                    <a:pt x="1073" y="97"/>
                  </a:moveTo>
                  <a:cubicBezTo>
                    <a:pt x="1075" y="101"/>
                    <a:pt x="1077" y="105"/>
                    <a:pt x="1079" y="109"/>
                  </a:cubicBezTo>
                  <a:cubicBezTo>
                    <a:pt x="1079" y="110"/>
                    <a:pt x="1080" y="110"/>
                    <a:pt x="1080" y="110"/>
                  </a:cubicBezTo>
                  <a:cubicBezTo>
                    <a:pt x="1081" y="109"/>
                    <a:pt x="1081" y="109"/>
                    <a:pt x="1081" y="108"/>
                  </a:cubicBezTo>
                  <a:cubicBezTo>
                    <a:pt x="1079" y="104"/>
                    <a:pt x="1077" y="100"/>
                    <a:pt x="1075" y="96"/>
                  </a:cubicBezTo>
                  <a:cubicBezTo>
                    <a:pt x="1075" y="96"/>
                    <a:pt x="1074" y="96"/>
                    <a:pt x="1074" y="96"/>
                  </a:cubicBezTo>
                  <a:cubicBezTo>
                    <a:pt x="1073" y="96"/>
                    <a:pt x="1073" y="97"/>
                    <a:pt x="1073" y="97"/>
                  </a:cubicBezTo>
                  <a:close/>
                  <a:moveTo>
                    <a:pt x="1060" y="75"/>
                  </a:moveTo>
                  <a:cubicBezTo>
                    <a:pt x="1062" y="79"/>
                    <a:pt x="1065" y="82"/>
                    <a:pt x="1067" y="86"/>
                  </a:cubicBezTo>
                  <a:cubicBezTo>
                    <a:pt x="1067" y="86"/>
                    <a:pt x="1068" y="87"/>
                    <a:pt x="1068" y="86"/>
                  </a:cubicBezTo>
                  <a:cubicBezTo>
                    <a:pt x="1069" y="86"/>
                    <a:pt x="1069" y="85"/>
                    <a:pt x="1069" y="85"/>
                  </a:cubicBezTo>
                  <a:cubicBezTo>
                    <a:pt x="1066" y="81"/>
                    <a:pt x="1064" y="77"/>
                    <a:pt x="1061" y="74"/>
                  </a:cubicBezTo>
                  <a:cubicBezTo>
                    <a:pt x="1061" y="73"/>
                    <a:pt x="1060" y="73"/>
                    <a:pt x="1060" y="74"/>
                  </a:cubicBezTo>
                  <a:cubicBezTo>
                    <a:pt x="1059" y="74"/>
                    <a:pt x="1059" y="75"/>
                    <a:pt x="1060" y="75"/>
                  </a:cubicBezTo>
                  <a:close/>
                  <a:moveTo>
                    <a:pt x="1043" y="55"/>
                  </a:moveTo>
                  <a:cubicBezTo>
                    <a:pt x="1046" y="58"/>
                    <a:pt x="1049" y="62"/>
                    <a:pt x="1051" y="65"/>
                  </a:cubicBezTo>
                  <a:cubicBezTo>
                    <a:pt x="1052" y="65"/>
                    <a:pt x="1052" y="65"/>
                    <a:pt x="1053" y="65"/>
                  </a:cubicBezTo>
                  <a:cubicBezTo>
                    <a:pt x="1053" y="65"/>
                    <a:pt x="1053" y="64"/>
                    <a:pt x="1053" y="64"/>
                  </a:cubicBezTo>
                  <a:cubicBezTo>
                    <a:pt x="1050" y="60"/>
                    <a:pt x="1047" y="57"/>
                    <a:pt x="1044" y="54"/>
                  </a:cubicBezTo>
                  <a:cubicBezTo>
                    <a:pt x="1044" y="53"/>
                    <a:pt x="1043" y="53"/>
                    <a:pt x="1043" y="54"/>
                  </a:cubicBezTo>
                  <a:cubicBezTo>
                    <a:pt x="1042" y="54"/>
                    <a:pt x="1042" y="55"/>
                    <a:pt x="1043" y="55"/>
                  </a:cubicBezTo>
                  <a:close/>
                  <a:moveTo>
                    <a:pt x="1023" y="38"/>
                  </a:moveTo>
                  <a:cubicBezTo>
                    <a:pt x="1026" y="41"/>
                    <a:pt x="1030" y="43"/>
                    <a:pt x="1033" y="46"/>
                  </a:cubicBezTo>
                  <a:cubicBezTo>
                    <a:pt x="1033" y="47"/>
                    <a:pt x="1034" y="47"/>
                    <a:pt x="1034" y="46"/>
                  </a:cubicBezTo>
                  <a:cubicBezTo>
                    <a:pt x="1035" y="46"/>
                    <a:pt x="1035" y="45"/>
                    <a:pt x="1034" y="45"/>
                  </a:cubicBezTo>
                  <a:cubicBezTo>
                    <a:pt x="1031" y="42"/>
                    <a:pt x="1028" y="39"/>
                    <a:pt x="1024" y="37"/>
                  </a:cubicBezTo>
                  <a:cubicBezTo>
                    <a:pt x="1024" y="36"/>
                    <a:pt x="1023" y="36"/>
                    <a:pt x="1023" y="37"/>
                  </a:cubicBezTo>
                  <a:cubicBezTo>
                    <a:pt x="1022" y="37"/>
                    <a:pt x="1022" y="38"/>
                    <a:pt x="1023" y="38"/>
                  </a:cubicBezTo>
                  <a:close/>
                  <a:moveTo>
                    <a:pt x="1001" y="24"/>
                  </a:moveTo>
                  <a:cubicBezTo>
                    <a:pt x="1005" y="26"/>
                    <a:pt x="1008" y="28"/>
                    <a:pt x="1012" y="31"/>
                  </a:cubicBezTo>
                  <a:cubicBezTo>
                    <a:pt x="1013" y="31"/>
                    <a:pt x="1013" y="31"/>
                    <a:pt x="1013" y="30"/>
                  </a:cubicBezTo>
                  <a:cubicBezTo>
                    <a:pt x="1014" y="30"/>
                    <a:pt x="1014" y="29"/>
                    <a:pt x="1013" y="29"/>
                  </a:cubicBezTo>
                  <a:cubicBezTo>
                    <a:pt x="1009" y="27"/>
                    <a:pt x="1006" y="25"/>
                    <a:pt x="1002" y="22"/>
                  </a:cubicBezTo>
                  <a:cubicBezTo>
                    <a:pt x="1001" y="22"/>
                    <a:pt x="1001" y="22"/>
                    <a:pt x="1000" y="23"/>
                  </a:cubicBezTo>
                  <a:cubicBezTo>
                    <a:pt x="1000" y="23"/>
                    <a:pt x="1000" y="24"/>
                    <a:pt x="1001" y="24"/>
                  </a:cubicBezTo>
                  <a:close/>
                  <a:moveTo>
                    <a:pt x="977" y="14"/>
                  </a:moveTo>
                  <a:cubicBezTo>
                    <a:pt x="981" y="15"/>
                    <a:pt x="985" y="17"/>
                    <a:pt x="989" y="19"/>
                  </a:cubicBezTo>
                  <a:cubicBezTo>
                    <a:pt x="989" y="19"/>
                    <a:pt x="990" y="19"/>
                    <a:pt x="990" y="18"/>
                  </a:cubicBezTo>
                  <a:cubicBezTo>
                    <a:pt x="990" y="18"/>
                    <a:pt x="990" y="17"/>
                    <a:pt x="990" y="17"/>
                  </a:cubicBezTo>
                  <a:cubicBezTo>
                    <a:pt x="986" y="15"/>
                    <a:pt x="982" y="14"/>
                    <a:pt x="977" y="12"/>
                  </a:cubicBezTo>
                  <a:cubicBezTo>
                    <a:pt x="977" y="12"/>
                    <a:pt x="976" y="12"/>
                    <a:pt x="976" y="13"/>
                  </a:cubicBezTo>
                  <a:cubicBezTo>
                    <a:pt x="976" y="13"/>
                    <a:pt x="976" y="14"/>
                    <a:pt x="977" y="14"/>
                  </a:cubicBezTo>
                  <a:close/>
                  <a:moveTo>
                    <a:pt x="951" y="8"/>
                  </a:moveTo>
                  <a:cubicBezTo>
                    <a:pt x="956" y="9"/>
                    <a:pt x="960" y="10"/>
                    <a:pt x="964" y="11"/>
                  </a:cubicBezTo>
                  <a:cubicBezTo>
                    <a:pt x="965" y="11"/>
                    <a:pt x="965" y="10"/>
                    <a:pt x="965" y="10"/>
                  </a:cubicBezTo>
                  <a:cubicBezTo>
                    <a:pt x="965" y="9"/>
                    <a:pt x="965" y="9"/>
                    <a:pt x="965" y="9"/>
                  </a:cubicBezTo>
                  <a:cubicBezTo>
                    <a:pt x="960" y="8"/>
                    <a:pt x="956" y="7"/>
                    <a:pt x="952" y="6"/>
                  </a:cubicBezTo>
                  <a:cubicBezTo>
                    <a:pt x="951" y="6"/>
                    <a:pt x="951" y="7"/>
                    <a:pt x="950" y="7"/>
                  </a:cubicBezTo>
                  <a:cubicBezTo>
                    <a:pt x="950" y="8"/>
                    <a:pt x="951" y="8"/>
                    <a:pt x="951" y="8"/>
                  </a:cubicBezTo>
                  <a:close/>
                  <a:moveTo>
                    <a:pt x="925" y="7"/>
                  </a:moveTo>
                  <a:cubicBezTo>
                    <a:pt x="928" y="7"/>
                    <a:pt x="931" y="7"/>
                    <a:pt x="933" y="7"/>
                  </a:cubicBezTo>
                  <a:cubicBezTo>
                    <a:pt x="935" y="7"/>
                    <a:pt x="937" y="7"/>
                    <a:pt x="938" y="7"/>
                  </a:cubicBezTo>
                  <a:cubicBezTo>
                    <a:pt x="939" y="7"/>
                    <a:pt x="939" y="7"/>
                    <a:pt x="939" y="6"/>
                  </a:cubicBezTo>
                  <a:cubicBezTo>
                    <a:pt x="939" y="6"/>
                    <a:pt x="939" y="5"/>
                    <a:pt x="938" y="5"/>
                  </a:cubicBezTo>
                  <a:cubicBezTo>
                    <a:pt x="937" y="5"/>
                    <a:pt x="935" y="5"/>
                    <a:pt x="933" y="5"/>
                  </a:cubicBezTo>
                  <a:cubicBezTo>
                    <a:pt x="931" y="5"/>
                    <a:pt x="928" y="5"/>
                    <a:pt x="925" y="5"/>
                  </a:cubicBezTo>
                  <a:cubicBezTo>
                    <a:pt x="925" y="5"/>
                    <a:pt x="924" y="6"/>
                    <a:pt x="924" y="6"/>
                  </a:cubicBezTo>
                  <a:cubicBezTo>
                    <a:pt x="924" y="7"/>
                    <a:pt x="925" y="7"/>
                    <a:pt x="925" y="7"/>
                  </a:cubicBezTo>
                  <a:close/>
                  <a:moveTo>
                    <a:pt x="899" y="10"/>
                  </a:moveTo>
                  <a:cubicBezTo>
                    <a:pt x="904" y="10"/>
                    <a:pt x="908" y="9"/>
                    <a:pt x="912" y="9"/>
                  </a:cubicBezTo>
                  <a:cubicBezTo>
                    <a:pt x="913" y="9"/>
                    <a:pt x="913" y="8"/>
                    <a:pt x="913" y="8"/>
                  </a:cubicBezTo>
                  <a:cubicBezTo>
                    <a:pt x="913" y="7"/>
                    <a:pt x="913" y="7"/>
                    <a:pt x="912" y="7"/>
                  </a:cubicBezTo>
                  <a:cubicBezTo>
                    <a:pt x="908" y="7"/>
                    <a:pt x="903" y="8"/>
                    <a:pt x="899" y="8"/>
                  </a:cubicBezTo>
                  <a:cubicBezTo>
                    <a:pt x="898" y="8"/>
                    <a:pt x="898" y="9"/>
                    <a:pt x="898" y="9"/>
                  </a:cubicBezTo>
                  <a:cubicBezTo>
                    <a:pt x="898" y="10"/>
                    <a:pt x="899" y="10"/>
                    <a:pt x="899" y="10"/>
                  </a:cubicBezTo>
                  <a:close/>
                  <a:moveTo>
                    <a:pt x="873" y="13"/>
                  </a:moveTo>
                  <a:cubicBezTo>
                    <a:pt x="877" y="12"/>
                    <a:pt x="882" y="12"/>
                    <a:pt x="886" y="11"/>
                  </a:cubicBezTo>
                  <a:cubicBezTo>
                    <a:pt x="887" y="11"/>
                    <a:pt x="887" y="11"/>
                    <a:pt x="887" y="10"/>
                  </a:cubicBezTo>
                  <a:cubicBezTo>
                    <a:pt x="887" y="10"/>
                    <a:pt x="887" y="9"/>
                    <a:pt x="886" y="10"/>
                  </a:cubicBezTo>
                  <a:cubicBezTo>
                    <a:pt x="882" y="10"/>
                    <a:pt x="877" y="10"/>
                    <a:pt x="873" y="11"/>
                  </a:cubicBezTo>
                  <a:cubicBezTo>
                    <a:pt x="872" y="11"/>
                    <a:pt x="872" y="11"/>
                    <a:pt x="872" y="12"/>
                  </a:cubicBezTo>
                  <a:cubicBezTo>
                    <a:pt x="872" y="12"/>
                    <a:pt x="873" y="13"/>
                    <a:pt x="873" y="13"/>
                  </a:cubicBezTo>
                  <a:close/>
                  <a:moveTo>
                    <a:pt x="847" y="15"/>
                  </a:moveTo>
                  <a:cubicBezTo>
                    <a:pt x="851" y="14"/>
                    <a:pt x="856" y="14"/>
                    <a:pt x="860" y="14"/>
                  </a:cubicBezTo>
                  <a:cubicBezTo>
                    <a:pt x="861" y="14"/>
                    <a:pt x="861" y="13"/>
                    <a:pt x="861" y="13"/>
                  </a:cubicBezTo>
                  <a:cubicBezTo>
                    <a:pt x="861" y="12"/>
                    <a:pt x="860" y="12"/>
                    <a:pt x="860" y="12"/>
                  </a:cubicBezTo>
                  <a:cubicBezTo>
                    <a:pt x="855" y="12"/>
                    <a:pt x="851" y="12"/>
                    <a:pt x="847" y="13"/>
                  </a:cubicBezTo>
                  <a:cubicBezTo>
                    <a:pt x="846" y="13"/>
                    <a:pt x="846" y="13"/>
                    <a:pt x="846" y="14"/>
                  </a:cubicBezTo>
                  <a:cubicBezTo>
                    <a:pt x="846" y="14"/>
                    <a:pt x="846" y="15"/>
                    <a:pt x="847" y="15"/>
                  </a:cubicBezTo>
                  <a:close/>
                  <a:moveTo>
                    <a:pt x="821" y="16"/>
                  </a:moveTo>
                  <a:cubicBezTo>
                    <a:pt x="825" y="16"/>
                    <a:pt x="829" y="16"/>
                    <a:pt x="834" y="16"/>
                  </a:cubicBezTo>
                  <a:cubicBezTo>
                    <a:pt x="834" y="15"/>
                    <a:pt x="835" y="15"/>
                    <a:pt x="835" y="14"/>
                  </a:cubicBezTo>
                  <a:cubicBezTo>
                    <a:pt x="835" y="14"/>
                    <a:pt x="834" y="13"/>
                    <a:pt x="834" y="14"/>
                  </a:cubicBezTo>
                  <a:cubicBezTo>
                    <a:pt x="829" y="14"/>
                    <a:pt x="825" y="14"/>
                    <a:pt x="821" y="14"/>
                  </a:cubicBezTo>
                  <a:cubicBezTo>
                    <a:pt x="820" y="14"/>
                    <a:pt x="820" y="15"/>
                    <a:pt x="820" y="15"/>
                  </a:cubicBezTo>
                  <a:cubicBezTo>
                    <a:pt x="820" y="16"/>
                    <a:pt x="820" y="16"/>
                    <a:pt x="821" y="16"/>
                  </a:cubicBezTo>
                  <a:close/>
                  <a:moveTo>
                    <a:pt x="794" y="17"/>
                  </a:moveTo>
                  <a:cubicBezTo>
                    <a:pt x="799" y="17"/>
                    <a:pt x="803" y="17"/>
                    <a:pt x="807" y="17"/>
                  </a:cubicBezTo>
                  <a:cubicBezTo>
                    <a:pt x="808" y="17"/>
                    <a:pt x="808" y="16"/>
                    <a:pt x="808" y="16"/>
                  </a:cubicBezTo>
                  <a:cubicBezTo>
                    <a:pt x="808" y="15"/>
                    <a:pt x="808" y="15"/>
                    <a:pt x="807" y="15"/>
                  </a:cubicBezTo>
                  <a:cubicBezTo>
                    <a:pt x="803" y="15"/>
                    <a:pt x="799" y="15"/>
                    <a:pt x="794" y="15"/>
                  </a:cubicBezTo>
                  <a:cubicBezTo>
                    <a:pt x="794" y="15"/>
                    <a:pt x="793" y="16"/>
                    <a:pt x="793" y="16"/>
                  </a:cubicBezTo>
                  <a:cubicBezTo>
                    <a:pt x="793" y="17"/>
                    <a:pt x="794" y="17"/>
                    <a:pt x="794" y="17"/>
                  </a:cubicBezTo>
                  <a:close/>
                  <a:moveTo>
                    <a:pt x="768" y="18"/>
                  </a:moveTo>
                  <a:cubicBezTo>
                    <a:pt x="772" y="18"/>
                    <a:pt x="777" y="18"/>
                    <a:pt x="781" y="18"/>
                  </a:cubicBezTo>
                  <a:cubicBezTo>
                    <a:pt x="782" y="18"/>
                    <a:pt x="782" y="17"/>
                    <a:pt x="782" y="17"/>
                  </a:cubicBezTo>
                  <a:cubicBezTo>
                    <a:pt x="782" y="16"/>
                    <a:pt x="782" y="16"/>
                    <a:pt x="781" y="16"/>
                  </a:cubicBezTo>
                  <a:cubicBezTo>
                    <a:pt x="777" y="16"/>
                    <a:pt x="772" y="16"/>
                    <a:pt x="768" y="16"/>
                  </a:cubicBezTo>
                  <a:cubicBezTo>
                    <a:pt x="767" y="16"/>
                    <a:pt x="767" y="16"/>
                    <a:pt x="767" y="17"/>
                  </a:cubicBezTo>
                  <a:cubicBezTo>
                    <a:pt x="767" y="17"/>
                    <a:pt x="767" y="18"/>
                    <a:pt x="768" y="18"/>
                  </a:cubicBezTo>
                  <a:close/>
                  <a:moveTo>
                    <a:pt x="742" y="18"/>
                  </a:moveTo>
                  <a:cubicBezTo>
                    <a:pt x="746" y="18"/>
                    <a:pt x="751" y="18"/>
                    <a:pt x="755" y="18"/>
                  </a:cubicBezTo>
                  <a:cubicBezTo>
                    <a:pt x="755" y="18"/>
                    <a:pt x="756" y="17"/>
                    <a:pt x="756" y="17"/>
                  </a:cubicBezTo>
                  <a:cubicBezTo>
                    <a:pt x="756" y="16"/>
                    <a:pt x="755" y="16"/>
                    <a:pt x="755" y="16"/>
                  </a:cubicBezTo>
                  <a:cubicBezTo>
                    <a:pt x="751" y="16"/>
                    <a:pt x="746" y="16"/>
                    <a:pt x="742" y="16"/>
                  </a:cubicBezTo>
                  <a:cubicBezTo>
                    <a:pt x="741" y="16"/>
                    <a:pt x="741" y="16"/>
                    <a:pt x="741" y="17"/>
                  </a:cubicBezTo>
                  <a:cubicBezTo>
                    <a:pt x="741" y="18"/>
                    <a:pt x="741" y="18"/>
                    <a:pt x="742" y="18"/>
                  </a:cubicBezTo>
                  <a:close/>
                  <a:moveTo>
                    <a:pt x="715" y="18"/>
                  </a:moveTo>
                  <a:cubicBezTo>
                    <a:pt x="720" y="18"/>
                    <a:pt x="724" y="18"/>
                    <a:pt x="729" y="18"/>
                  </a:cubicBezTo>
                  <a:cubicBezTo>
                    <a:pt x="729" y="18"/>
                    <a:pt x="730" y="18"/>
                    <a:pt x="730" y="17"/>
                  </a:cubicBezTo>
                  <a:cubicBezTo>
                    <a:pt x="730" y="16"/>
                    <a:pt x="729" y="16"/>
                    <a:pt x="729" y="16"/>
                  </a:cubicBezTo>
                  <a:cubicBezTo>
                    <a:pt x="724" y="16"/>
                    <a:pt x="720" y="16"/>
                    <a:pt x="715" y="16"/>
                  </a:cubicBezTo>
                  <a:cubicBezTo>
                    <a:pt x="715" y="16"/>
                    <a:pt x="714" y="16"/>
                    <a:pt x="714" y="17"/>
                  </a:cubicBezTo>
                  <a:cubicBezTo>
                    <a:pt x="714" y="17"/>
                    <a:pt x="715" y="18"/>
                    <a:pt x="715" y="18"/>
                  </a:cubicBezTo>
                  <a:close/>
                  <a:moveTo>
                    <a:pt x="689" y="17"/>
                  </a:moveTo>
                  <a:cubicBezTo>
                    <a:pt x="694" y="17"/>
                    <a:pt x="698" y="18"/>
                    <a:pt x="702" y="18"/>
                  </a:cubicBezTo>
                  <a:cubicBezTo>
                    <a:pt x="703" y="18"/>
                    <a:pt x="703" y="17"/>
                    <a:pt x="703" y="17"/>
                  </a:cubicBezTo>
                  <a:cubicBezTo>
                    <a:pt x="703" y="16"/>
                    <a:pt x="703" y="16"/>
                    <a:pt x="702" y="16"/>
                  </a:cubicBezTo>
                  <a:cubicBezTo>
                    <a:pt x="698" y="16"/>
                    <a:pt x="694" y="15"/>
                    <a:pt x="689" y="15"/>
                  </a:cubicBezTo>
                  <a:cubicBezTo>
                    <a:pt x="689" y="15"/>
                    <a:pt x="688" y="16"/>
                    <a:pt x="688" y="16"/>
                  </a:cubicBezTo>
                  <a:cubicBezTo>
                    <a:pt x="688" y="17"/>
                    <a:pt x="689" y="17"/>
                    <a:pt x="689" y="17"/>
                  </a:cubicBezTo>
                  <a:close/>
                  <a:moveTo>
                    <a:pt x="663" y="17"/>
                  </a:moveTo>
                  <a:cubicBezTo>
                    <a:pt x="667" y="17"/>
                    <a:pt x="672" y="17"/>
                    <a:pt x="676" y="17"/>
                  </a:cubicBezTo>
                  <a:cubicBezTo>
                    <a:pt x="677" y="17"/>
                    <a:pt x="677" y="17"/>
                    <a:pt x="677" y="16"/>
                  </a:cubicBezTo>
                  <a:cubicBezTo>
                    <a:pt x="677" y="16"/>
                    <a:pt x="677" y="15"/>
                    <a:pt x="676" y="15"/>
                  </a:cubicBezTo>
                  <a:cubicBezTo>
                    <a:pt x="672" y="15"/>
                    <a:pt x="667" y="15"/>
                    <a:pt x="663" y="15"/>
                  </a:cubicBezTo>
                  <a:cubicBezTo>
                    <a:pt x="662" y="15"/>
                    <a:pt x="662" y="15"/>
                    <a:pt x="662" y="16"/>
                  </a:cubicBezTo>
                  <a:cubicBezTo>
                    <a:pt x="662" y="16"/>
                    <a:pt x="662" y="17"/>
                    <a:pt x="663" y="17"/>
                  </a:cubicBezTo>
                  <a:close/>
                  <a:moveTo>
                    <a:pt x="637" y="16"/>
                  </a:moveTo>
                  <a:cubicBezTo>
                    <a:pt x="641" y="16"/>
                    <a:pt x="645" y="16"/>
                    <a:pt x="650" y="16"/>
                  </a:cubicBezTo>
                  <a:cubicBezTo>
                    <a:pt x="650" y="16"/>
                    <a:pt x="651" y="16"/>
                    <a:pt x="651" y="15"/>
                  </a:cubicBezTo>
                  <a:cubicBezTo>
                    <a:pt x="651" y="15"/>
                    <a:pt x="650" y="14"/>
                    <a:pt x="650" y="14"/>
                  </a:cubicBezTo>
                  <a:cubicBezTo>
                    <a:pt x="645" y="14"/>
                    <a:pt x="641" y="14"/>
                    <a:pt x="637" y="14"/>
                  </a:cubicBezTo>
                  <a:cubicBezTo>
                    <a:pt x="636" y="14"/>
                    <a:pt x="636" y="14"/>
                    <a:pt x="636" y="15"/>
                  </a:cubicBezTo>
                  <a:cubicBezTo>
                    <a:pt x="636" y="15"/>
                    <a:pt x="636" y="16"/>
                    <a:pt x="637" y="16"/>
                  </a:cubicBezTo>
                  <a:close/>
                  <a:moveTo>
                    <a:pt x="610" y="14"/>
                  </a:moveTo>
                  <a:cubicBezTo>
                    <a:pt x="615" y="15"/>
                    <a:pt x="619" y="15"/>
                    <a:pt x="624" y="15"/>
                  </a:cubicBezTo>
                  <a:cubicBezTo>
                    <a:pt x="624" y="15"/>
                    <a:pt x="625" y="15"/>
                    <a:pt x="625" y="14"/>
                  </a:cubicBezTo>
                  <a:cubicBezTo>
                    <a:pt x="625" y="14"/>
                    <a:pt x="624" y="13"/>
                    <a:pt x="624" y="13"/>
                  </a:cubicBezTo>
                  <a:cubicBezTo>
                    <a:pt x="619" y="13"/>
                    <a:pt x="615" y="13"/>
                    <a:pt x="610" y="12"/>
                  </a:cubicBezTo>
                  <a:cubicBezTo>
                    <a:pt x="610" y="12"/>
                    <a:pt x="609" y="13"/>
                    <a:pt x="609" y="13"/>
                  </a:cubicBezTo>
                  <a:cubicBezTo>
                    <a:pt x="609" y="14"/>
                    <a:pt x="610" y="14"/>
                    <a:pt x="610" y="14"/>
                  </a:cubicBezTo>
                  <a:close/>
                  <a:moveTo>
                    <a:pt x="584" y="13"/>
                  </a:moveTo>
                  <a:cubicBezTo>
                    <a:pt x="589" y="13"/>
                    <a:pt x="593" y="14"/>
                    <a:pt x="597" y="14"/>
                  </a:cubicBezTo>
                  <a:cubicBezTo>
                    <a:pt x="598" y="14"/>
                    <a:pt x="598" y="13"/>
                    <a:pt x="598" y="13"/>
                  </a:cubicBezTo>
                  <a:cubicBezTo>
                    <a:pt x="598" y="12"/>
                    <a:pt x="598" y="12"/>
                    <a:pt x="597" y="12"/>
                  </a:cubicBezTo>
                  <a:cubicBezTo>
                    <a:pt x="593" y="12"/>
                    <a:pt x="589" y="11"/>
                    <a:pt x="584" y="11"/>
                  </a:cubicBezTo>
                  <a:cubicBezTo>
                    <a:pt x="584" y="11"/>
                    <a:pt x="583" y="12"/>
                    <a:pt x="583" y="12"/>
                  </a:cubicBezTo>
                  <a:cubicBezTo>
                    <a:pt x="583" y="13"/>
                    <a:pt x="584" y="13"/>
                    <a:pt x="584" y="13"/>
                  </a:cubicBezTo>
                  <a:close/>
                  <a:moveTo>
                    <a:pt x="558" y="12"/>
                  </a:moveTo>
                  <a:cubicBezTo>
                    <a:pt x="562" y="12"/>
                    <a:pt x="567" y="12"/>
                    <a:pt x="571" y="12"/>
                  </a:cubicBezTo>
                  <a:cubicBezTo>
                    <a:pt x="572" y="12"/>
                    <a:pt x="572" y="12"/>
                    <a:pt x="572" y="11"/>
                  </a:cubicBezTo>
                  <a:cubicBezTo>
                    <a:pt x="572" y="11"/>
                    <a:pt x="572" y="10"/>
                    <a:pt x="571" y="10"/>
                  </a:cubicBezTo>
                  <a:cubicBezTo>
                    <a:pt x="567" y="10"/>
                    <a:pt x="562" y="10"/>
                    <a:pt x="558" y="10"/>
                  </a:cubicBezTo>
                  <a:cubicBezTo>
                    <a:pt x="557" y="10"/>
                    <a:pt x="557" y="10"/>
                    <a:pt x="557" y="11"/>
                  </a:cubicBezTo>
                  <a:cubicBezTo>
                    <a:pt x="557" y="11"/>
                    <a:pt x="557" y="12"/>
                    <a:pt x="558" y="12"/>
                  </a:cubicBezTo>
                  <a:close/>
                  <a:moveTo>
                    <a:pt x="532" y="10"/>
                  </a:moveTo>
                  <a:cubicBezTo>
                    <a:pt x="536" y="10"/>
                    <a:pt x="540" y="11"/>
                    <a:pt x="545" y="11"/>
                  </a:cubicBezTo>
                  <a:cubicBezTo>
                    <a:pt x="545" y="11"/>
                    <a:pt x="546" y="10"/>
                    <a:pt x="546" y="10"/>
                  </a:cubicBezTo>
                  <a:cubicBezTo>
                    <a:pt x="546" y="9"/>
                    <a:pt x="545" y="9"/>
                    <a:pt x="545" y="9"/>
                  </a:cubicBezTo>
                  <a:cubicBezTo>
                    <a:pt x="541" y="9"/>
                    <a:pt x="536" y="8"/>
                    <a:pt x="532" y="8"/>
                  </a:cubicBezTo>
                  <a:cubicBezTo>
                    <a:pt x="531" y="8"/>
                    <a:pt x="531" y="8"/>
                    <a:pt x="531" y="9"/>
                  </a:cubicBezTo>
                  <a:cubicBezTo>
                    <a:pt x="531" y="10"/>
                    <a:pt x="531" y="10"/>
                    <a:pt x="532" y="10"/>
                  </a:cubicBezTo>
                  <a:close/>
                  <a:moveTo>
                    <a:pt x="505" y="8"/>
                  </a:moveTo>
                  <a:cubicBezTo>
                    <a:pt x="510" y="9"/>
                    <a:pt x="514" y="9"/>
                    <a:pt x="519" y="9"/>
                  </a:cubicBezTo>
                  <a:cubicBezTo>
                    <a:pt x="519" y="9"/>
                    <a:pt x="520" y="9"/>
                    <a:pt x="520" y="8"/>
                  </a:cubicBezTo>
                  <a:cubicBezTo>
                    <a:pt x="520" y="8"/>
                    <a:pt x="519" y="7"/>
                    <a:pt x="519" y="7"/>
                  </a:cubicBezTo>
                  <a:cubicBezTo>
                    <a:pt x="514" y="7"/>
                    <a:pt x="510" y="7"/>
                    <a:pt x="506" y="6"/>
                  </a:cubicBezTo>
                  <a:cubicBezTo>
                    <a:pt x="505" y="6"/>
                    <a:pt x="505" y="7"/>
                    <a:pt x="505" y="7"/>
                  </a:cubicBezTo>
                  <a:cubicBezTo>
                    <a:pt x="504" y="8"/>
                    <a:pt x="505" y="8"/>
                    <a:pt x="505" y="8"/>
                  </a:cubicBezTo>
                  <a:close/>
                  <a:moveTo>
                    <a:pt x="479" y="7"/>
                  </a:moveTo>
                  <a:cubicBezTo>
                    <a:pt x="484" y="7"/>
                    <a:pt x="488" y="7"/>
                    <a:pt x="492" y="8"/>
                  </a:cubicBezTo>
                  <a:cubicBezTo>
                    <a:pt x="493" y="8"/>
                    <a:pt x="493" y="7"/>
                    <a:pt x="493" y="7"/>
                  </a:cubicBezTo>
                  <a:cubicBezTo>
                    <a:pt x="493" y="6"/>
                    <a:pt x="493" y="6"/>
                    <a:pt x="492" y="6"/>
                  </a:cubicBezTo>
                  <a:cubicBezTo>
                    <a:pt x="488" y="5"/>
                    <a:pt x="484" y="5"/>
                    <a:pt x="479" y="5"/>
                  </a:cubicBezTo>
                  <a:cubicBezTo>
                    <a:pt x="479" y="5"/>
                    <a:pt x="478" y="5"/>
                    <a:pt x="478" y="6"/>
                  </a:cubicBezTo>
                  <a:cubicBezTo>
                    <a:pt x="478" y="6"/>
                    <a:pt x="479" y="7"/>
                    <a:pt x="479" y="7"/>
                  </a:cubicBezTo>
                  <a:close/>
                  <a:moveTo>
                    <a:pt x="453" y="5"/>
                  </a:moveTo>
                  <a:cubicBezTo>
                    <a:pt x="457" y="5"/>
                    <a:pt x="462" y="6"/>
                    <a:pt x="466" y="6"/>
                  </a:cubicBezTo>
                  <a:cubicBezTo>
                    <a:pt x="467" y="6"/>
                    <a:pt x="467" y="6"/>
                    <a:pt x="467" y="5"/>
                  </a:cubicBezTo>
                  <a:cubicBezTo>
                    <a:pt x="467" y="4"/>
                    <a:pt x="467" y="4"/>
                    <a:pt x="466" y="4"/>
                  </a:cubicBezTo>
                  <a:cubicBezTo>
                    <a:pt x="462" y="4"/>
                    <a:pt x="457" y="3"/>
                    <a:pt x="453" y="3"/>
                  </a:cubicBezTo>
                  <a:cubicBezTo>
                    <a:pt x="453" y="3"/>
                    <a:pt x="452" y="4"/>
                    <a:pt x="452" y="4"/>
                  </a:cubicBezTo>
                  <a:cubicBezTo>
                    <a:pt x="452" y="5"/>
                    <a:pt x="452" y="5"/>
                    <a:pt x="453" y="5"/>
                  </a:cubicBezTo>
                  <a:close/>
                  <a:moveTo>
                    <a:pt x="427" y="4"/>
                  </a:moveTo>
                  <a:cubicBezTo>
                    <a:pt x="431" y="4"/>
                    <a:pt x="435" y="4"/>
                    <a:pt x="440" y="5"/>
                  </a:cubicBezTo>
                  <a:cubicBezTo>
                    <a:pt x="440" y="5"/>
                    <a:pt x="441" y="4"/>
                    <a:pt x="441" y="4"/>
                  </a:cubicBezTo>
                  <a:cubicBezTo>
                    <a:pt x="441" y="3"/>
                    <a:pt x="441" y="3"/>
                    <a:pt x="440" y="3"/>
                  </a:cubicBezTo>
                  <a:cubicBezTo>
                    <a:pt x="436" y="2"/>
                    <a:pt x="431" y="2"/>
                    <a:pt x="427" y="2"/>
                  </a:cubicBezTo>
                  <a:cubicBezTo>
                    <a:pt x="426" y="2"/>
                    <a:pt x="426" y="2"/>
                    <a:pt x="426" y="3"/>
                  </a:cubicBezTo>
                  <a:cubicBezTo>
                    <a:pt x="426" y="4"/>
                    <a:pt x="426" y="4"/>
                    <a:pt x="427" y="4"/>
                  </a:cubicBezTo>
                  <a:close/>
                  <a:moveTo>
                    <a:pt x="401" y="3"/>
                  </a:moveTo>
                  <a:cubicBezTo>
                    <a:pt x="405" y="3"/>
                    <a:pt x="409" y="3"/>
                    <a:pt x="414" y="3"/>
                  </a:cubicBezTo>
                  <a:cubicBezTo>
                    <a:pt x="414" y="4"/>
                    <a:pt x="415" y="3"/>
                    <a:pt x="415" y="3"/>
                  </a:cubicBezTo>
                  <a:cubicBezTo>
                    <a:pt x="415" y="2"/>
                    <a:pt x="414" y="2"/>
                    <a:pt x="414" y="1"/>
                  </a:cubicBezTo>
                  <a:cubicBezTo>
                    <a:pt x="409" y="1"/>
                    <a:pt x="405" y="1"/>
                    <a:pt x="401" y="1"/>
                  </a:cubicBezTo>
                  <a:cubicBezTo>
                    <a:pt x="400" y="1"/>
                    <a:pt x="400" y="1"/>
                    <a:pt x="400" y="2"/>
                  </a:cubicBezTo>
                  <a:cubicBezTo>
                    <a:pt x="400" y="3"/>
                    <a:pt x="400" y="3"/>
                    <a:pt x="401" y="3"/>
                  </a:cubicBezTo>
                  <a:close/>
                  <a:moveTo>
                    <a:pt x="374" y="2"/>
                  </a:moveTo>
                  <a:cubicBezTo>
                    <a:pt x="379" y="2"/>
                    <a:pt x="383" y="3"/>
                    <a:pt x="387" y="3"/>
                  </a:cubicBezTo>
                  <a:cubicBezTo>
                    <a:pt x="388" y="3"/>
                    <a:pt x="388" y="2"/>
                    <a:pt x="388" y="2"/>
                  </a:cubicBezTo>
                  <a:cubicBezTo>
                    <a:pt x="388" y="1"/>
                    <a:pt x="388" y="1"/>
                    <a:pt x="387" y="1"/>
                  </a:cubicBezTo>
                  <a:cubicBezTo>
                    <a:pt x="383" y="1"/>
                    <a:pt x="379" y="0"/>
                    <a:pt x="374" y="0"/>
                  </a:cubicBezTo>
                  <a:cubicBezTo>
                    <a:pt x="374" y="0"/>
                    <a:pt x="373" y="1"/>
                    <a:pt x="373" y="1"/>
                  </a:cubicBezTo>
                  <a:cubicBezTo>
                    <a:pt x="373" y="2"/>
                    <a:pt x="374" y="2"/>
                    <a:pt x="374" y="2"/>
                  </a:cubicBezTo>
                  <a:close/>
                  <a:moveTo>
                    <a:pt x="348" y="2"/>
                  </a:moveTo>
                  <a:cubicBezTo>
                    <a:pt x="352" y="2"/>
                    <a:pt x="357" y="2"/>
                    <a:pt x="361" y="2"/>
                  </a:cubicBezTo>
                  <a:cubicBezTo>
                    <a:pt x="362" y="2"/>
                    <a:pt x="362" y="2"/>
                    <a:pt x="362" y="1"/>
                  </a:cubicBezTo>
                  <a:cubicBezTo>
                    <a:pt x="362" y="1"/>
                    <a:pt x="362" y="0"/>
                    <a:pt x="361" y="0"/>
                  </a:cubicBezTo>
                  <a:cubicBezTo>
                    <a:pt x="357" y="0"/>
                    <a:pt x="352" y="0"/>
                    <a:pt x="348" y="0"/>
                  </a:cubicBezTo>
                  <a:cubicBezTo>
                    <a:pt x="347" y="0"/>
                    <a:pt x="347" y="0"/>
                    <a:pt x="347" y="1"/>
                  </a:cubicBezTo>
                  <a:cubicBezTo>
                    <a:pt x="347" y="1"/>
                    <a:pt x="347" y="2"/>
                    <a:pt x="348" y="2"/>
                  </a:cubicBezTo>
                  <a:close/>
                  <a:moveTo>
                    <a:pt x="322" y="2"/>
                  </a:moveTo>
                  <a:cubicBezTo>
                    <a:pt x="325" y="2"/>
                    <a:pt x="328" y="2"/>
                    <a:pt x="330" y="2"/>
                  </a:cubicBezTo>
                  <a:cubicBezTo>
                    <a:pt x="332" y="2"/>
                    <a:pt x="333" y="2"/>
                    <a:pt x="335" y="2"/>
                  </a:cubicBezTo>
                  <a:cubicBezTo>
                    <a:pt x="335" y="2"/>
                    <a:pt x="336" y="1"/>
                    <a:pt x="336" y="1"/>
                  </a:cubicBezTo>
                  <a:cubicBezTo>
                    <a:pt x="336" y="0"/>
                    <a:pt x="335" y="0"/>
                    <a:pt x="335" y="0"/>
                  </a:cubicBezTo>
                  <a:cubicBezTo>
                    <a:pt x="333" y="0"/>
                    <a:pt x="332" y="0"/>
                    <a:pt x="330" y="0"/>
                  </a:cubicBezTo>
                  <a:cubicBezTo>
                    <a:pt x="328" y="0"/>
                    <a:pt x="325" y="0"/>
                    <a:pt x="322" y="0"/>
                  </a:cubicBezTo>
                  <a:cubicBezTo>
                    <a:pt x="321" y="0"/>
                    <a:pt x="321" y="0"/>
                    <a:pt x="321" y="1"/>
                  </a:cubicBezTo>
                  <a:cubicBezTo>
                    <a:pt x="321" y="1"/>
                    <a:pt x="321" y="2"/>
                    <a:pt x="322" y="2"/>
                  </a:cubicBezTo>
                  <a:close/>
                  <a:moveTo>
                    <a:pt x="296" y="2"/>
                  </a:moveTo>
                  <a:cubicBezTo>
                    <a:pt x="300" y="2"/>
                    <a:pt x="304" y="2"/>
                    <a:pt x="309" y="2"/>
                  </a:cubicBezTo>
                  <a:cubicBezTo>
                    <a:pt x="309" y="2"/>
                    <a:pt x="310" y="2"/>
                    <a:pt x="310" y="1"/>
                  </a:cubicBezTo>
                  <a:cubicBezTo>
                    <a:pt x="310" y="0"/>
                    <a:pt x="309" y="0"/>
                    <a:pt x="309" y="0"/>
                  </a:cubicBezTo>
                  <a:cubicBezTo>
                    <a:pt x="304" y="0"/>
                    <a:pt x="300" y="0"/>
                    <a:pt x="295" y="0"/>
                  </a:cubicBezTo>
                  <a:cubicBezTo>
                    <a:pt x="295" y="0"/>
                    <a:pt x="294" y="1"/>
                    <a:pt x="294" y="1"/>
                  </a:cubicBezTo>
                  <a:cubicBezTo>
                    <a:pt x="295" y="2"/>
                    <a:pt x="295" y="2"/>
                    <a:pt x="296" y="2"/>
                  </a:cubicBezTo>
                  <a:close/>
                  <a:moveTo>
                    <a:pt x="269" y="3"/>
                  </a:moveTo>
                  <a:cubicBezTo>
                    <a:pt x="274" y="3"/>
                    <a:pt x="278" y="3"/>
                    <a:pt x="282" y="3"/>
                  </a:cubicBezTo>
                  <a:cubicBezTo>
                    <a:pt x="283" y="2"/>
                    <a:pt x="283" y="2"/>
                    <a:pt x="283" y="1"/>
                  </a:cubicBezTo>
                  <a:cubicBezTo>
                    <a:pt x="283" y="1"/>
                    <a:pt x="283" y="0"/>
                    <a:pt x="282" y="1"/>
                  </a:cubicBezTo>
                  <a:cubicBezTo>
                    <a:pt x="278" y="1"/>
                    <a:pt x="274" y="1"/>
                    <a:pt x="269" y="1"/>
                  </a:cubicBezTo>
                  <a:cubicBezTo>
                    <a:pt x="269" y="1"/>
                    <a:pt x="268" y="1"/>
                    <a:pt x="268" y="2"/>
                  </a:cubicBezTo>
                  <a:cubicBezTo>
                    <a:pt x="268" y="3"/>
                    <a:pt x="269" y="3"/>
                    <a:pt x="269" y="3"/>
                  </a:cubicBezTo>
                  <a:close/>
                  <a:moveTo>
                    <a:pt x="243" y="4"/>
                  </a:moveTo>
                  <a:cubicBezTo>
                    <a:pt x="247" y="4"/>
                    <a:pt x="252" y="4"/>
                    <a:pt x="256" y="3"/>
                  </a:cubicBezTo>
                  <a:cubicBezTo>
                    <a:pt x="257" y="3"/>
                    <a:pt x="257" y="3"/>
                    <a:pt x="257" y="2"/>
                  </a:cubicBezTo>
                  <a:cubicBezTo>
                    <a:pt x="257" y="2"/>
                    <a:pt x="257" y="1"/>
                    <a:pt x="256" y="1"/>
                  </a:cubicBezTo>
                  <a:cubicBezTo>
                    <a:pt x="252" y="2"/>
                    <a:pt x="247" y="2"/>
                    <a:pt x="243" y="2"/>
                  </a:cubicBezTo>
                  <a:cubicBezTo>
                    <a:pt x="242" y="2"/>
                    <a:pt x="242" y="3"/>
                    <a:pt x="242" y="3"/>
                  </a:cubicBezTo>
                  <a:cubicBezTo>
                    <a:pt x="242" y="4"/>
                    <a:pt x="243" y="4"/>
                    <a:pt x="243" y="4"/>
                  </a:cubicBezTo>
                  <a:close/>
                  <a:moveTo>
                    <a:pt x="217" y="6"/>
                  </a:moveTo>
                  <a:cubicBezTo>
                    <a:pt x="221" y="5"/>
                    <a:pt x="225" y="5"/>
                    <a:pt x="230" y="5"/>
                  </a:cubicBezTo>
                  <a:cubicBezTo>
                    <a:pt x="231" y="5"/>
                    <a:pt x="231" y="4"/>
                    <a:pt x="231" y="4"/>
                  </a:cubicBezTo>
                  <a:cubicBezTo>
                    <a:pt x="231" y="3"/>
                    <a:pt x="230" y="3"/>
                    <a:pt x="230" y="3"/>
                  </a:cubicBezTo>
                  <a:cubicBezTo>
                    <a:pt x="225" y="3"/>
                    <a:pt x="221" y="3"/>
                    <a:pt x="217" y="4"/>
                  </a:cubicBezTo>
                  <a:cubicBezTo>
                    <a:pt x="216" y="4"/>
                    <a:pt x="216" y="4"/>
                    <a:pt x="216" y="5"/>
                  </a:cubicBezTo>
                  <a:cubicBezTo>
                    <a:pt x="216" y="5"/>
                    <a:pt x="216" y="6"/>
                    <a:pt x="217" y="6"/>
                  </a:cubicBezTo>
                  <a:close/>
                  <a:moveTo>
                    <a:pt x="191" y="8"/>
                  </a:moveTo>
                  <a:cubicBezTo>
                    <a:pt x="195" y="8"/>
                    <a:pt x="199" y="7"/>
                    <a:pt x="204" y="7"/>
                  </a:cubicBezTo>
                  <a:cubicBezTo>
                    <a:pt x="204" y="7"/>
                    <a:pt x="205" y="6"/>
                    <a:pt x="205" y="6"/>
                  </a:cubicBezTo>
                  <a:cubicBezTo>
                    <a:pt x="205" y="5"/>
                    <a:pt x="204" y="5"/>
                    <a:pt x="204" y="5"/>
                  </a:cubicBezTo>
                  <a:cubicBezTo>
                    <a:pt x="199" y="5"/>
                    <a:pt x="195" y="6"/>
                    <a:pt x="191" y="6"/>
                  </a:cubicBezTo>
                  <a:cubicBezTo>
                    <a:pt x="190" y="6"/>
                    <a:pt x="190" y="7"/>
                    <a:pt x="190" y="7"/>
                  </a:cubicBezTo>
                  <a:cubicBezTo>
                    <a:pt x="190" y="8"/>
                    <a:pt x="190" y="8"/>
                    <a:pt x="191" y="8"/>
                  </a:cubicBezTo>
                  <a:close/>
                  <a:moveTo>
                    <a:pt x="165" y="11"/>
                  </a:moveTo>
                  <a:cubicBezTo>
                    <a:pt x="169" y="11"/>
                    <a:pt x="173" y="10"/>
                    <a:pt x="178" y="10"/>
                  </a:cubicBezTo>
                  <a:cubicBezTo>
                    <a:pt x="178" y="9"/>
                    <a:pt x="179" y="9"/>
                    <a:pt x="179" y="8"/>
                  </a:cubicBezTo>
                  <a:cubicBezTo>
                    <a:pt x="179" y="8"/>
                    <a:pt x="178" y="8"/>
                    <a:pt x="177" y="8"/>
                  </a:cubicBezTo>
                  <a:cubicBezTo>
                    <a:pt x="173" y="8"/>
                    <a:pt x="169" y="9"/>
                    <a:pt x="164" y="9"/>
                  </a:cubicBezTo>
                  <a:cubicBezTo>
                    <a:pt x="164" y="9"/>
                    <a:pt x="163" y="10"/>
                    <a:pt x="164" y="10"/>
                  </a:cubicBezTo>
                  <a:cubicBezTo>
                    <a:pt x="164" y="11"/>
                    <a:pt x="164" y="11"/>
                    <a:pt x="165" y="11"/>
                  </a:cubicBezTo>
                  <a:close/>
                  <a:moveTo>
                    <a:pt x="139" y="15"/>
                  </a:moveTo>
                  <a:cubicBezTo>
                    <a:pt x="143" y="14"/>
                    <a:pt x="147" y="14"/>
                    <a:pt x="152" y="13"/>
                  </a:cubicBezTo>
                  <a:cubicBezTo>
                    <a:pt x="152" y="13"/>
                    <a:pt x="153" y="12"/>
                    <a:pt x="153" y="12"/>
                  </a:cubicBezTo>
                  <a:cubicBezTo>
                    <a:pt x="152" y="11"/>
                    <a:pt x="152" y="11"/>
                    <a:pt x="151" y="11"/>
                  </a:cubicBezTo>
                  <a:cubicBezTo>
                    <a:pt x="147" y="12"/>
                    <a:pt x="143" y="12"/>
                    <a:pt x="138" y="13"/>
                  </a:cubicBezTo>
                  <a:cubicBezTo>
                    <a:pt x="138" y="13"/>
                    <a:pt x="138" y="14"/>
                    <a:pt x="138" y="14"/>
                  </a:cubicBezTo>
                  <a:cubicBezTo>
                    <a:pt x="138" y="15"/>
                    <a:pt x="138" y="15"/>
                    <a:pt x="139" y="15"/>
                  </a:cubicBezTo>
                  <a:close/>
                  <a:moveTo>
                    <a:pt x="113" y="20"/>
                  </a:moveTo>
                  <a:cubicBezTo>
                    <a:pt x="117" y="19"/>
                    <a:pt x="121" y="18"/>
                    <a:pt x="126" y="17"/>
                  </a:cubicBezTo>
                  <a:cubicBezTo>
                    <a:pt x="126" y="17"/>
                    <a:pt x="127" y="17"/>
                    <a:pt x="127" y="16"/>
                  </a:cubicBezTo>
                  <a:cubicBezTo>
                    <a:pt x="127" y="16"/>
                    <a:pt x="126" y="15"/>
                    <a:pt x="125" y="15"/>
                  </a:cubicBezTo>
                  <a:cubicBezTo>
                    <a:pt x="121" y="16"/>
                    <a:pt x="117" y="17"/>
                    <a:pt x="113" y="18"/>
                  </a:cubicBezTo>
                  <a:cubicBezTo>
                    <a:pt x="112" y="18"/>
                    <a:pt x="112" y="19"/>
                    <a:pt x="112" y="19"/>
                  </a:cubicBezTo>
                  <a:cubicBezTo>
                    <a:pt x="112" y="20"/>
                    <a:pt x="113" y="20"/>
                    <a:pt x="113" y="20"/>
                  </a:cubicBezTo>
                  <a:close/>
                  <a:moveTo>
                    <a:pt x="88" y="26"/>
                  </a:moveTo>
                  <a:cubicBezTo>
                    <a:pt x="92" y="25"/>
                    <a:pt x="96" y="24"/>
                    <a:pt x="100" y="23"/>
                  </a:cubicBezTo>
                  <a:cubicBezTo>
                    <a:pt x="101" y="23"/>
                    <a:pt x="101" y="22"/>
                    <a:pt x="101" y="22"/>
                  </a:cubicBezTo>
                  <a:cubicBezTo>
                    <a:pt x="101" y="21"/>
                    <a:pt x="100" y="21"/>
                    <a:pt x="100" y="21"/>
                  </a:cubicBezTo>
                  <a:cubicBezTo>
                    <a:pt x="95" y="22"/>
                    <a:pt x="91" y="23"/>
                    <a:pt x="87" y="25"/>
                  </a:cubicBezTo>
                  <a:cubicBezTo>
                    <a:pt x="87" y="25"/>
                    <a:pt x="86" y="25"/>
                    <a:pt x="86" y="26"/>
                  </a:cubicBezTo>
                  <a:cubicBezTo>
                    <a:pt x="87" y="26"/>
                    <a:pt x="87" y="27"/>
                    <a:pt x="88" y="26"/>
                  </a:cubicBezTo>
                  <a:close/>
                  <a:moveTo>
                    <a:pt x="63" y="35"/>
                  </a:moveTo>
                  <a:cubicBezTo>
                    <a:pt x="67" y="34"/>
                    <a:pt x="71" y="32"/>
                    <a:pt x="75" y="30"/>
                  </a:cubicBezTo>
                  <a:cubicBezTo>
                    <a:pt x="76" y="30"/>
                    <a:pt x="76" y="30"/>
                    <a:pt x="76" y="29"/>
                  </a:cubicBezTo>
                  <a:cubicBezTo>
                    <a:pt x="76" y="29"/>
                    <a:pt x="75" y="28"/>
                    <a:pt x="75" y="29"/>
                  </a:cubicBezTo>
                  <a:cubicBezTo>
                    <a:pt x="70" y="30"/>
                    <a:pt x="66" y="32"/>
                    <a:pt x="62" y="33"/>
                  </a:cubicBezTo>
                  <a:cubicBezTo>
                    <a:pt x="62" y="33"/>
                    <a:pt x="61" y="34"/>
                    <a:pt x="62" y="34"/>
                  </a:cubicBezTo>
                  <a:cubicBezTo>
                    <a:pt x="62" y="35"/>
                    <a:pt x="62" y="35"/>
                    <a:pt x="63" y="35"/>
                  </a:cubicBez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82"/>
            <p:cNvSpPr>
              <a:spLocks/>
            </p:cNvSpPr>
            <p:nvPr/>
          </p:nvSpPr>
          <p:spPr bwMode="auto">
            <a:xfrm>
              <a:off x="312974" y="2630683"/>
              <a:ext cx="2770188" cy="758825"/>
            </a:xfrm>
            <a:custGeom>
              <a:avLst/>
              <a:gdLst>
                <a:gd name="T0" fmla="*/ 40 w 1111"/>
                <a:gd name="T1" fmla="*/ 46 h 304"/>
                <a:gd name="T2" fmla="*/ 41 w 1111"/>
                <a:gd name="T3" fmla="*/ 47 h 304"/>
                <a:gd name="T4" fmla="*/ 41 w 1111"/>
                <a:gd name="T5" fmla="*/ 47 h 304"/>
                <a:gd name="T6" fmla="*/ 331 w 1111"/>
                <a:gd name="T7" fmla="*/ 2 h 304"/>
                <a:gd name="T8" fmla="*/ 493 w 1111"/>
                <a:gd name="T9" fmla="*/ 7 h 304"/>
                <a:gd name="T10" fmla="*/ 729 w 1111"/>
                <a:gd name="T11" fmla="*/ 21 h 304"/>
                <a:gd name="T12" fmla="*/ 771 w 1111"/>
                <a:gd name="T13" fmla="*/ 20 h 304"/>
                <a:gd name="T14" fmla="*/ 945 w 1111"/>
                <a:gd name="T15" fmla="*/ 7 h 304"/>
                <a:gd name="T16" fmla="*/ 1031 w 1111"/>
                <a:gd name="T17" fmla="*/ 18 h 304"/>
                <a:gd name="T18" fmla="*/ 1091 w 1111"/>
                <a:gd name="T19" fmla="*/ 60 h 304"/>
                <a:gd name="T20" fmla="*/ 1109 w 1111"/>
                <a:gd name="T21" fmla="*/ 126 h 304"/>
                <a:gd name="T22" fmla="*/ 1058 w 1111"/>
                <a:gd name="T23" fmla="*/ 248 h 304"/>
                <a:gd name="T24" fmla="*/ 900 w 1111"/>
                <a:gd name="T25" fmla="*/ 302 h 304"/>
                <a:gd name="T26" fmla="*/ 690 w 1111"/>
                <a:gd name="T27" fmla="*/ 285 h 304"/>
                <a:gd name="T28" fmla="*/ 374 w 1111"/>
                <a:gd name="T29" fmla="*/ 257 h 304"/>
                <a:gd name="T30" fmla="*/ 205 w 1111"/>
                <a:gd name="T31" fmla="*/ 285 h 304"/>
                <a:gd name="T32" fmla="*/ 156 w 1111"/>
                <a:gd name="T33" fmla="*/ 296 h 304"/>
                <a:gd name="T34" fmla="*/ 49 w 1111"/>
                <a:gd name="T35" fmla="*/ 246 h 304"/>
                <a:gd name="T36" fmla="*/ 2 w 1111"/>
                <a:gd name="T37" fmla="*/ 137 h 304"/>
                <a:gd name="T38" fmla="*/ 41 w 1111"/>
                <a:gd name="T39" fmla="*/ 47 h 304"/>
                <a:gd name="T40" fmla="*/ 40 w 1111"/>
                <a:gd name="T41" fmla="*/ 46 h 304"/>
                <a:gd name="T42" fmla="*/ 41 w 1111"/>
                <a:gd name="T43" fmla="*/ 47 h 304"/>
                <a:gd name="T44" fmla="*/ 40 w 1111"/>
                <a:gd name="T45" fmla="*/ 46 h 304"/>
                <a:gd name="T46" fmla="*/ 39 w 1111"/>
                <a:gd name="T47" fmla="*/ 46 h 304"/>
                <a:gd name="T48" fmla="*/ 0 w 1111"/>
                <a:gd name="T49" fmla="*/ 137 h 304"/>
                <a:gd name="T50" fmla="*/ 47 w 1111"/>
                <a:gd name="T51" fmla="*/ 248 h 304"/>
                <a:gd name="T52" fmla="*/ 156 w 1111"/>
                <a:gd name="T53" fmla="*/ 298 h 304"/>
                <a:gd name="T54" fmla="*/ 206 w 1111"/>
                <a:gd name="T55" fmla="*/ 287 h 304"/>
                <a:gd name="T56" fmla="*/ 374 w 1111"/>
                <a:gd name="T57" fmla="*/ 259 h 304"/>
                <a:gd name="T58" fmla="*/ 690 w 1111"/>
                <a:gd name="T59" fmla="*/ 287 h 304"/>
                <a:gd name="T60" fmla="*/ 900 w 1111"/>
                <a:gd name="T61" fmla="*/ 304 h 304"/>
                <a:gd name="T62" fmla="*/ 1059 w 1111"/>
                <a:gd name="T63" fmla="*/ 250 h 304"/>
                <a:gd name="T64" fmla="*/ 1111 w 1111"/>
                <a:gd name="T65" fmla="*/ 126 h 304"/>
                <a:gd name="T66" fmla="*/ 1092 w 1111"/>
                <a:gd name="T67" fmla="*/ 59 h 304"/>
                <a:gd name="T68" fmla="*/ 1032 w 1111"/>
                <a:gd name="T69" fmla="*/ 16 h 304"/>
                <a:gd name="T70" fmla="*/ 945 w 1111"/>
                <a:gd name="T71" fmla="*/ 5 h 304"/>
                <a:gd name="T72" fmla="*/ 771 w 1111"/>
                <a:gd name="T73" fmla="*/ 18 h 304"/>
                <a:gd name="T74" fmla="*/ 729 w 1111"/>
                <a:gd name="T75" fmla="*/ 19 h 304"/>
                <a:gd name="T76" fmla="*/ 493 w 1111"/>
                <a:gd name="T77" fmla="*/ 5 h 304"/>
                <a:gd name="T78" fmla="*/ 331 w 1111"/>
                <a:gd name="T79" fmla="*/ 0 h 304"/>
                <a:gd name="T80" fmla="*/ 39 w 1111"/>
                <a:gd name="T81" fmla="*/ 46 h 304"/>
                <a:gd name="T82" fmla="*/ 39 w 1111"/>
                <a:gd name="T83" fmla="*/ 46 h 304"/>
                <a:gd name="T84" fmla="*/ 40 w 1111"/>
                <a:gd name="T85" fmla="*/ 4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1" h="304">
                  <a:moveTo>
                    <a:pt x="40" y="46"/>
                  </a:moveTo>
                  <a:cubicBezTo>
                    <a:pt x="41" y="47"/>
                    <a:pt x="41" y="47"/>
                    <a:pt x="41" y="47"/>
                  </a:cubicBezTo>
                  <a:cubicBezTo>
                    <a:pt x="41" y="47"/>
                    <a:pt x="41" y="47"/>
                    <a:pt x="41" y="47"/>
                  </a:cubicBezTo>
                  <a:cubicBezTo>
                    <a:pt x="43" y="45"/>
                    <a:pt x="96" y="2"/>
                    <a:pt x="331" y="2"/>
                  </a:cubicBezTo>
                  <a:cubicBezTo>
                    <a:pt x="377" y="2"/>
                    <a:pt x="431" y="3"/>
                    <a:pt x="493" y="7"/>
                  </a:cubicBezTo>
                  <a:cubicBezTo>
                    <a:pt x="572" y="12"/>
                    <a:pt x="649" y="21"/>
                    <a:pt x="729" y="21"/>
                  </a:cubicBezTo>
                  <a:cubicBezTo>
                    <a:pt x="743" y="21"/>
                    <a:pt x="757" y="21"/>
                    <a:pt x="771" y="20"/>
                  </a:cubicBezTo>
                  <a:cubicBezTo>
                    <a:pt x="827" y="18"/>
                    <a:pt x="887" y="7"/>
                    <a:pt x="945" y="7"/>
                  </a:cubicBezTo>
                  <a:cubicBezTo>
                    <a:pt x="975" y="7"/>
                    <a:pt x="1004" y="10"/>
                    <a:pt x="1031" y="18"/>
                  </a:cubicBezTo>
                  <a:cubicBezTo>
                    <a:pt x="1059" y="26"/>
                    <a:pt x="1078" y="41"/>
                    <a:pt x="1091" y="60"/>
                  </a:cubicBezTo>
                  <a:cubicBezTo>
                    <a:pt x="1103" y="79"/>
                    <a:pt x="1109" y="102"/>
                    <a:pt x="1109" y="126"/>
                  </a:cubicBezTo>
                  <a:cubicBezTo>
                    <a:pt x="1109" y="171"/>
                    <a:pt x="1089" y="219"/>
                    <a:pt x="1058" y="248"/>
                  </a:cubicBezTo>
                  <a:cubicBezTo>
                    <a:pt x="1012" y="290"/>
                    <a:pt x="958" y="302"/>
                    <a:pt x="900" y="302"/>
                  </a:cubicBezTo>
                  <a:cubicBezTo>
                    <a:pt x="830" y="302"/>
                    <a:pt x="756" y="285"/>
                    <a:pt x="690" y="285"/>
                  </a:cubicBezTo>
                  <a:cubicBezTo>
                    <a:pt x="631" y="285"/>
                    <a:pt x="498" y="257"/>
                    <a:pt x="374" y="257"/>
                  </a:cubicBezTo>
                  <a:cubicBezTo>
                    <a:pt x="312" y="257"/>
                    <a:pt x="252" y="264"/>
                    <a:pt x="205" y="285"/>
                  </a:cubicBezTo>
                  <a:cubicBezTo>
                    <a:pt x="189" y="292"/>
                    <a:pt x="172" y="296"/>
                    <a:pt x="156" y="296"/>
                  </a:cubicBezTo>
                  <a:cubicBezTo>
                    <a:pt x="116" y="296"/>
                    <a:pt x="77" y="276"/>
                    <a:pt x="49" y="246"/>
                  </a:cubicBezTo>
                  <a:cubicBezTo>
                    <a:pt x="20" y="217"/>
                    <a:pt x="2" y="177"/>
                    <a:pt x="2" y="137"/>
                  </a:cubicBezTo>
                  <a:cubicBezTo>
                    <a:pt x="2" y="106"/>
                    <a:pt x="14" y="74"/>
                    <a:pt x="41" y="47"/>
                  </a:cubicBezTo>
                  <a:cubicBezTo>
                    <a:pt x="40" y="46"/>
                    <a:pt x="40" y="46"/>
                    <a:pt x="40" y="46"/>
                  </a:cubicBezTo>
                  <a:cubicBezTo>
                    <a:pt x="41" y="47"/>
                    <a:pt x="41" y="47"/>
                    <a:pt x="41" y="47"/>
                  </a:cubicBezTo>
                  <a:cubicBezTo>
                    <a:pt x="40" y="46"/>
                    <a:pt x="40" y="46"/>
                    <a:pt x="40" y="46"/>
                  </a:cubicBezTo>
                  <a:cubicBezTo>
                    <a:pt x="39" y="46"/>
                    <a:pt x="39" y="46"/>
                    <a:pt x="39" y="46"/>
                  </a:cubicBezTo>
                  <a:cubicBezTo>
                    <a:pt x="12" y="73"/>
                    <a:pt x="0" y="105"/>
                    <a:pt x="0" y="137"/>
                  </a:cubicBezTo>
                  <a:cubicBezTo>
                    <a:pt x="0" y="178"/>
                    <a:pt x="19" y="218"/>
                    <a:pt x="47" y="248"/>
                  </a:cubicBezTo>
                  <a:cubicBezTo>
                    <a:pt x="76" y="278"/>
                    <a:pt x="115" y="298"/>
                    <a:pt x="156" y="298"/>
                  </a:cubicBezTo>
                  <a:cubicBezTo>
                    <a:pt x="172" y="298"/>
                    <a:pt x="189" y="294"/>
                    <a:pt x="206" y="287"/>
                  </a:cubicBezTo>
                  <a:cubicBezTo>
                    <a:pt x="253" y="266"/>
                    <a:pt x="312" y="259"/>
                    <a:pt x="374" y="259"/>
                  </a:cubicBezTo>
                  <a:cubicBezTo>
                    <a:pt x="497" y="259"/>
                    <a:pt x="631" y="287"/>
                    <a:pt x="690" y="287"/>
                  </a:cubicBezTo>
                  <a:cubicBezTo>
                    <a:pt x="755" y="287"/>
                    <a:pt x="829" y="304"/>
                    <a:pt x="900" y="304"/>
                  </a:cubicBezTo>
                  <a:cubicBezTo>
                    <a:pt x="958" y="304"/>
                    <a:pt x="1013" y="292"/>
                    <a:pt x="1059" y="250"/>
                  </a:cubicBezTo>
                  <a:cubicBezTo>
                    <a:pt x="1091" y="220"/>
                    <a:pt x="1111" y="172"/>
                    <a:pt x="1111" y="126"/>
                  </a:cubicBezTo>
                  <a:cubicBezTo>
                    <a:pt x="1111" y="102"/>
                    <a:pt x="1105" y="78"/>
                    <a:pt x="1092" y="59"/>
                  </a:cubicBezTo>
                  <a:cubicBezTo>
                    <a:pt x="1080" y="39"/>
                    <a:pt x="1060" y="24"/>
                    <a:pt x="1032" y="16"/>
                  </a:cubicBezTo>
                  <a:cubicBezTo>
                    <a:pt x="1004" y="8"/>
                    <a:pt x="975" y="5"/>
                    <a:pt x="945" y="5"/>
                  </a:cubicBezTo>
                  <a:cubicBezTo>
                    <a:pt x="887" y="5"/>
                    <a:pt x="827" y="16"/>
                    <a:pt x="771" y="18"/>
                  </a:cubicBezTo>
                  <a:cubicBezTo>
                    <a:pt x="757" y="19"/>
                    <a:pt x="743" y="19"/>
                    <a:pt x="729" y="19"/>
                  </a:cubicBezTo>
                  <a:cubicBezTo>
                    <a:pt x="650" y="19"/>
                    <a:pt x="572" y="10"/>
                    <a:pt x="493" y="5"/>
                  </a:cubicBezTo>
                  <a:cubicBezTo>
                    <a:pt x="431" y="1"/>
                    <a:pt x="377" y="0"/>
                    <a:pt x="331" y="0"/>
                  </a:cubicBezTo>
                  <a:cubicBezTo>
                    <a:pt x="88" y="0"/>
                    <a:pt x="40" y="45"/>
                    <a:pt x="39" y="46"/>
                  </a:cubicBezTo>
                  <a:cubicBezTo>
                    <a:pt x="39" y="46"/>
                    <a:pt x="39" y="46"/>
                    <a:pt x="39" y="46"/>
                  </a:cubicBezTo>
                  <a:lnTo>
                    <a:pt x="40" y="46"/>
                  </a:ln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9" name="Rectangle 28"/>
          <p:cNvSpPr/>
          <p:nvPr/>
        </p:nvSpPr>
        <p:spPr>
          <a:xfrm>
            <a:off x="5676674" y="2631698"/>
            <a:ext cx="2633856" cy="871008"/>
          </a:xfrm>
          <a:prstGeom prst="rect">
            <a:avLst/>
          </a:prstGeom>
        </p:spPr>
        <p:txBody>
          <a:bodyPr wrap="square">
            <a:spAutoFit/>
          </a:bodyPr>
          <a:lstStyle/>
          <a:p>
            <a:pPr algn="just">
              <a:lnSpc>
                <a:spcPct val="115000"/>
              </a:lnSpc>
              <a:spcAft>
                <a:spcPts val="0"/>
              </a:spcAft>
              <a:tabLst>
                <a:tab pos="3829050" algn="l"/>
              </a:tabLst>
            </a:pPr>
            <a:r>
              <a:rPr lang="en-US" sz="2200" b="1" i="1" dirty="0" err="1">
                <a:latin typeface="Times New Roman" pitchFamily="18" charset="0"/>
                <a:ea typeface="Calibri"/>
                <a:cs typeface="Times New Roman" pitchFamily="18" charset="0"/>
              </a:rPr>
              <a:t>Em</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có</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nhận</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xét</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gì</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về</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việc</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làm</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của</a:t>
            </a:r>
            <a:r>
              <a:rPr lang="en-US" sz="2200" b="1" i="1" dirty="0">
                <a:latin typeface="Times New Roman" pitchFamily="18" charset="0"/>
                <a:ea typeface="Calibri"/>
                <a:cs typeface="Times New Roman" pitchFamily="18" charset="0"/>
              </a:rPr>
              <a:t> Minh?</a:t>
            </a:r>
            <a:endParaRPr lang="en-US" sz="22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8019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1"/>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524000" y="895351"/>
            <a:ext cx="6192452" cy="3570091"/>
          </a:xfrm>
          <a:prstGeom prst="rect">
            <a:avLst/>
          </a:prstGeom>
        </p:spPr>
      </p:pic>
      <p:grpSp>
        <p:nvGrpSpPr>
          <p:cNvPr id="3" name="组合 2"/>
          <p:cNvGrpSpPr/>
          <p:nvPr/>
        </p:nvGrpSpPr>
        <p:grpSpPr>
          <a:xfrm>
            <a:off x="3328308" y="2537216"/>
            <a:ext cx="2496096" cy="1588"/>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412308" y="1709841"/>
            <a:ext cx="4343399" cy="1754326"/>
          </a:xfrm>
          <a:prstGeom prst="rect">
            <a:avLst/>
          </a:prstGeom>
          <a:noFill/>
        </p:spPr>
        <p:txBody>
          <a:bodyPr wrap="square" rtlCol="0">
            <a:spAutoFit/>
          </a:bodyPr>
          <a:lstStyle/>
          <a:p>
            <a:pPr algn="ctr">
              <a:lnSpc>
                <a:spcPct val="150000"/>
              </a:lnSpc>
            </a:pPr>
            <a:r>
              <a:rPr lang="en-US" altLang="zh-CN" sz="3600" b="1" spc="300" dirty="0" smtClean="0">
                <a:solidFill>
                  <a:schemeClr val="bg1"/>
                </a:solidFill>
                <a:latin typeface="Times New Roman" pitchFamily="18" charset="0"/>
                <a:ea typeface="微软雅黑" pitchFamily="34" charset="-122"/>
                <a:cs typeface="Times New Roman" pitchFamily="18" charset="0"/>
              </a:rPr>
              <a:t>BÀI 2</a:t>
            </a:r>
          </a:p>
          <a:p>
            <a:pPr algn="ctr">
              <a:lnSpc>
                <a:spcPct val="150000"/>
              </a:lnSpc>
            </a:pPr>
            <a:r>
              <a:rPr lang="en-US" altLang="zh-CN" sz="3600" b="1" spc="300" dirty="0" smtClean="0">
                <a:solidFill>
                  <a:schemeClr val="bg1"/>
                </a:solidFill>
                <a:latin typeface="Times New Roman" pitchFamily="18" charset="0"/>
                <a:ea typeface="微软雅黑" pitchFamily="34" charset="-122"/>
                <a:cs typeface="Times New Roman" pitchFamily="18" charset="0"/>
              </a:rPr>
              <a:t>TRUNG THỰC</a:t>
            </a:r>
          </a:p>
        </p:txBody>
      </p:sp>
    </p:spTree>
    <p:extLst>
      <p:ext uri="{BB962C8B-B14F-4D97-AF65-F5344CB8AC3E}">
        <p14:creationId xmlns:p14="http://schemas.microsoft.com/office/powerpoint/2010/main" val="229607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75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75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180370"/>
            <a:ext cx="3657600"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MỤC TIÊU BÀI HỌC</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1027063827"/>
              </p:ext>
            </p:extLst>
          </p:nvPr>
        </p:nvGraphicFramePr>
        <p:xfrm>
          <a:off x="838200" y="857250"/>
          <a:ext cx="7620000" cy="3638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682850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0" name="Google Shape;100;p2"/>
          <p:cNvSpPr txBox="1"/>
          <p:nvPr/>
        </p:nvSpPr>
        <p:spPr>
          <a:xfrm>
            <a:off x="4856953" y="1530505"/>
            <a:ext cx="2399550" cy="438551"/>
          </a:xfrm>
          <a:prstGeom prst="rect">
            <a:avLst/>
          </a:prstGeom>
          <a:noFill/>
          <a:ln>
            <a:noFill/>
          </a:ln>
        </p:spPr>
        <p:txBody>
          <a:bodyPr spcFirstLastPara="1" wrap="square" lIns="68569" tIns="34275" rIns="68569" bIns="34275" anchor="t" anchorCtr="0">
            <a:spAutoFit/>
          </a:bodyPr>
          <a:lstStyle/>
          <a:p>
            <a:r>
              <a:rPr lang="en-US" sz="2400" dirty="0" err="1" smtClean="0">
                <a:solidFill>
                  <a:srgbClr val="16727D"/>
                </a:solidFill>
                <a:latin typeface="Times New Roman" pitchFamily="18" charset="0"/>
                <a:ea typeface="Montserrat SemiBold"/>
                <a:cs typeface="Times New Roman" pitchFamily="18" charset="0"/>
                <a:sym typeface="Montserrat SemiBold"/>
              </a:rPr>
              <a:t>Biểu</a:t>
            </a:r>
            <a:r>
              <a:rPr lang="en-US" sz="2400" dirty="0" smtClean="0">
                <a:solidFill>
                  <a:srgbClr val="16727D"/>
                </a:solidFill>
                <a:latin typeface="Times New Roman" pitchFamily="18" charset="0"/>
                <a:ea typeface="Montserrat SemiBold"/>
                <a:cs typeface="Times New Roman" pitchFamily="18" charset="0"/>
                <a:sym typeface="Montserrat SemiBold"/>
              </a:rPr>
              <a:t> </a:t>
            </a:r>
            <a:r>
              <a:rPr lang="en-US" sz="2400" dirty="0" err="1" smtClean="0">
                <a:solidFill>
                  <a:srgbClr val="16727D"/>
                </a:solidFill>
                <a:latin typeface="Times New Roman" pitchFamily="18" charset="0"/>
                <a:ea typeface="Montserrat SemiBold"/>
                <a:cs typeface="Times New Roman" pitchFamily="18" charset="0"/>
                <a:sym typeface="Montserrat SemiBold"/>
              </a:rPr>
              <a:t>hiện</a:t>
            </a:r>
            <a:endParaRPr sz="2400" dirty="0">
              <a:solidFill>
                <a:srgbClr val="16727D"/>
              </a:solidFill>
              <a:latin typeface="Times New Roman" pitchFamily="18" charset="0"/>
              <a:ea typeface="Montserrat SemiBold"/>
              <a:cs typeface="Times New Roman" pitchFamily="18" charset="0"/>
              <a:sym typeface="Montserrat SemiBold"/>
            </a:endParaRPr>
          </a:p>
        </p:txBody>
      </p:sp>
      <p:sp>
        <p:nvSpPr>
          <p:cNvPr id="101" name="Google Shape;101;p2"/>
          <p:cNvSpPr txBox="1"/>
          <p:nvPr/>
        </p:nvSpPr>
        <p:spPr>
          <a:xfrm>
            <a:off x="4861361" y="2153137"/>
            <a:ext cx="2404013" cy="438551"/>
          </a:xfrm>
          <a:prstGeom prst="rect">
            <a:avLst/>
          </a:prstGeom>
          <a:noFill/>
          <a:ln>
            <a:noFill/>
          </a:ln>
        </p:spPr>
        <p:txBody>
          <a:bodyPr spcFirstLastPara="1" wrap="square" lIns="68569" tIns="34275" rIns="68569" bIns="34275" anchor="t" anchorCtr="0">
            <a:spAutoFit/>
          </a:bodyPr>
          <a:lstStyle/>
          <a:p>
            <a:pPr algn="just"/>
            <a:r>
              <a:rPr lang="en-US" sz="2400" dirty="0" smtClean="0">
                <a:solidFill>
                  <a:srgbClr val="16727D"/>
                </a:solidFill>
                <a:latin typeface="Times New Roman" pitchFamily="18" charset="0"/>
                <a:ea typeface="Montserrat SemiBold"/>
                <a:cs typeface="Times New Roman" pitchFamily="18" charset="0"/>
                <a:sym typeface="Montserrat SemiBold"/>
              </a:rPr>
              <a:t>Ý </a:t>
            </a:r>
            <a:r>
              <a:rPr lang="en-US" sz="2400" dirty="0" err="1" smtClean="0">
                <a:solidFill>
                  <a:srgbClr val="16727D"/>
                </a:solidFill>
                <a:latin typeface="Times New Roman" pitchFamily="18" charset="0"/>
                <a:ea typeface="Montserrat SemiBold"/>
                <a:cs typeface="Times New Roman" pitchFamily="18" charset="0"/>
                <a:sym typeface="Montserrat SemiBold"/>
              </a:rPr>
              <a:t>nghĩa</a:t>
            </a:r>
            <a:endParaRPr sz="2400" dirty="0">
              <a:solidFill>
                <a:srgbClr val="16727D"/>
              </a:solidFill>
              <a:latin typeface="Times New Roman" pitchFamily="18" charset="0"/>
              <a:ea typeface="Montserrat SemiBold"/>
              <a:cs typeface="Times New Roman" pitchFamily="18" charset="0"/>
              <a:sym typeface="Montserrat SemiBold"/>
            </a:endParaRPr>
          </a:p>
        </p:txBody>
      </p:sp>
      <p:sp>
        <p:nvSpPr>
          <p:cNvPr id="102" name="Google Shape;102;p2"/>
          <p:cNvSpPr txBox="1"/>
          <p:nvPr/>
        </p:nvSpPr>
        <p:spPr>
          <a:xfrm>
            <a:off x="4861533" y="2783638"/>
            <a:ext cx="2399550" cy="438551"/>
          </a:xfrm>
          <a:prstGeom prst="rect">
            <a:avLst/>
          </a:prstGeom>
          <a:noFill/>
          <a:ln>
            <a:noFill/>
          </a:ln>
        </p:spPr>
        <p:txBody>
          <a:bodyPr spcFirstLastPara="1" wrap="square" lIns="68569" tIns="34275" rIns="68569" bIns="34275" anchor="t" anchorCtr="0">
            <a:spAutoFit/>
          </a:bodyPr>
          <a:lstStyle/>
          <a:p>
            <a:r>
              <a:rPr lang="en-US" sz="2400" dirty="0" err="1" smtClean="0">
                <a:solidFill>
                  <a:srgbClr val="16727D"/>
                </a:solidFill>
                <a:latin typeface="Times New Roman" pitchFamily="18" charset="0"/>
                <a:ea typeface="Montserrat SemiBold"/>
                <a:cs typeface="Times New Roman" pitchFamily="18" charset="0"/>
                <a:sym typeface="Montserrat SemiBold"/>
              </a:rPr>
              <a:t>Luyện</a:t>
            </a:r>
            <a:r>
              <a:rPr lang="en-US" sz="2400" dirty="0" smtClean="0">
                <a:solidFill>
                  <a:srgbClr val="16727D"/>
                </a:solidFill>
                <a:latin typeface="Times New Roman" pitchFamily="18" charset="0"/>
                <a:ea typeface="Montserrat SemiBold"/>
                <a:cs typeface="Times New Roman" pitchFamily="18" charset="0"/>
                <a:sym typeface="Montserrat SemiBold"/>
              </a:rPr>
              <a:t> </a:t>
            </a:r>
            <a:r>
              <a:rPr lang="en-US" sz="2400" dirty="0" err="1" smtClean="0">
                <a:solidFill>
                  <a:srgbClr val="16727D"/>
                </a:solidFill>
                <a:latin typeface="Times New Roman" pitchFamily="18" charset="0"/>
                <a:ea typeface="Montserrat SemiBold"/>
                <a:cs typeface="Times New Roman" pitchFamily="18" charset="0"/>
                <a:sym typeface="Montserrat SemiBold"/>
              </a:rPr>
              <a:t>tập</a:t>
            </a:r>
            <a:endParaRPr sz="2400" dirty="0">
              <a:solidFill>
                <a:srgbClr val="16727D"/>
              </a:solidFill>
              <a:latin typeface="Times New Roman" pitchFamily="18" charset="0"/>
              <a:ea typeface="Montserrat SemiBold"/>
              <a:cs typeface="Times New Roman" pitchFamily="18" charset="0"/>
              <a:sym typeface="Montserrat SemiBold"/>
            </a:endParaRPr>
          </a:p>
        </p:txBody>
      </p:sp>
      <p:sp>
        <p:nvSpPr>
          <p:cNvPr id="103" name="Google Shape;103;p2"/>
          <p:cNvSpPr txBox="1"/>
          <p:nvPr/>
        </p:nvSpPr>
        <p:spPr>
          <a:xfrm>
            <a:off x="4856953" y="918375"/>
            <a:ext cx="2399550" cy="438551"/>
          </a:xfrm>
          <a:prstGeom prst="rect">
            <a:avLst/>
          </a:prstGeom>
          <a:noFill/>
          <a:ln>
            <a:noFill/>
          </a:ln>
        </p:spPr>
        <p:txBody>
          <a:bodyPr spcFirstLastPara="1" wrap="square" lIns="68569" tIns="34275" rIns="68569" bIns="34275" anchor="t" anchorCtr="0">
            <a:spAutoFit/>
          </a:bodyPr>
          <a:lstStyle/>
          <a:p>
            <a:r>
              <a:rPr lang="en-US" sz="2400" dirty="0" err="1" smtClean="0">
                <a:solidFill>
                  <a:srgbClr val="16727D"/>
                </a:solidFill>
                <a:latin typeface="Times New Roman" pitchFamily="18" charset="0"/>
                <a:ea typeface="Montserrat SemiBold"/>
                <a:cs typeface="Times New Roman" pitchFamily="18" charset="0"/>
                <a:sym typeface="Montserrat SemiBold"/>
              </a:rPr>
              <a:t>Khái</a:t>
            </a:r>
            <a:r>
              <a:rPr lang="en-US" sz="2400" dirty="0" smtClean="0">
                <a:solidFill>
                  <a:srgbClr val="16727D"/>
                </a:solidFill>
                <a:latin typeface="Times New Roman" pitchFamily="18" charset="0"/>
                <a:ea typeface="Montserrat SemiBold"/>
                <a:cs typeface="Times New Roman" pitchFamily="18" charset="0"/>
                <a:sym typeface="Montserrat SemiBold"/>
              </a:rPr>
              <a:t> </a:t>
            </a:r>
            <a:r>
              <a:rPr lang="en-US" sz="2400" dirty="0" err="1" smtClean="0">
                <a:solidFill>
                  <a:srgbClr val="16727D"/>
                </a:solidFill>
                <a:latin typeface="Times New Roman" pitchFamily="18" charset="0"/>
                <a:ea typeface="Montserrat SemiBold"/>
                <a:cs typeface="Times New Roman" pitchFamily="18" charset="0"/>
                <a:sym typeface="Montserrat SemiBold"/>
              </a:rPr>
              <a:t>niệm</a:t>
            </a:r>
            <a:endParaRPr sz="2400" dirty="0">
              <a:solidFill>
                <a:srgbClr val="16727D"/>
              </a:solidFill>
              <a:latin typeface="Times New Roman" pitchFamily="18" charset="0"/>
              <a:ea typeface="Montserrat SemiBold"/>
              <a:cs typeface="Times New Roman" pitchFamily="18" charset="0"/>
              <a:sym typeface="Montserrat SemiBold"/>
            </a:endParaRPr>
          </a:p>
        </p:txBody>
      </p:sp>
      <p:sp>
        <p:nvSpPr>
          <p:cNvPr id="104" name="Google Shape;104;p2"/>
          <p:cNvSpPr txBox="1"/>
          <p:nvPr/>
        </p:nvSpPr>
        <p:spPr>
          <a:xfrm>
            <a:off x="4245643" y="1571653"/>
            <a:ext cx="514407" cy="300052"/>
          </a:xfrm>
          <a:prstGeom prst="rect">
            <a:avLst/>
          </a:prstGeom>
          <a:solidFill>
            <a:srgbClr val="16727D"/>
          </a:solidFill>
          <a:ln>
            <a:noFill/>
          </a:ln>
        </p:spPr>
        <p:txBody>
          <a:bodyPr spcFirstLastPara="1" wrap="square" lIns="68569" tIns="34275" rIns="68569" bIns="34275" anchor="t" anchorCtr="0">
            <a:spAutoFit/>
          </a:bodyPr>
          <a:lstStyle/>
          <a:p>
            <a:pPr algn="ctr"/>
            <a:r>
              <a:rPr lang="en-US" sz="1500">
                <a:solidFill>
                  <a:schemeClr val="lt1"/>
                </a:solidFill>
                <a:latin typeface="Montserrat SemiBold"/>
                <a:ea typeface="Montserrat SemiBold"/>
                <a:cs typeface="Montserrat SemiBold"/>
                <a:sym typeface="Montserrat SemiBold"/>
              </a:rPr>
              <a:t>2</a:t>
            </a:r>
            <a:endParaRPr sz="1500">
              <a:solidFill>
                <a:schemeClr val="lt1"/>
              </a:solidFill>
              <a:latin typeface="Montserrat SemiBold"/>
              <a:ea typeface="Montserrat SemiBold"/>
              <a:cs typeface="Montserrat SemiBold"/>
              <a:sym typeface="Montserrat SemiBold"/>
            </a:endParaRPr>
          </a:p>
        </p:txBody>
      </p:sp>
      <p:sp>
        <p:nvSpPr>
          <p:cNvPr id="105" name="Google Shape;105;p2"/>
          <p:cNvSpPr txBox="1"/>
          <p:nvPr/>
        </p:nvSpPr>
        <p:spPr>
          <a:xfrm>
            <a:off x="4251433" y="2194283"/>
            <a:ext cx="515363" cy="300052"/>
          </a:xfrm>
          <a:prstGeom prst="rect">
            <a:avLst/>
          </a:prstGeom>
          <a:solidFill>
            <a:srgbClr val="16727D"/>
          </a:solidFill>
          <a:ln>
            <a:noFill/>
          </a:ln>
        </p:spPr>
        <p:txBody>
          <a:bodyPr spcFirstLastPara="1" wrap="square" lIns="68569" tIns="34275" rIns="68569" bIns="34275" anchor="t" anchorCtr="0">
            <a:spAutoFit/>
          </a:bodyPr>
          <a:lstStyle/>
          <a:p>
            <a:pPr algn="ctr"/>
            <a:r>
              <a:rPr lang="en-US" sz="1500">
                <a:solidFill>
                  <a:schemeClr val="lt1"/>
                </a:solidFill>
                <a:latin typeface="Montserrat SemiBold"/>
                <a:ea typeface="Montserrat SemiBold"/>
                <a:cs typeface="Montserrat SemiBold"/>
                <a:sym typeface="Montserrat SemiBold"/>
              </a:rPr>
              <a:t>3</a:t>
            </a:r>
            <a:endParaRPr sz="1500">
              <a:solidFill>
                <a:schemeClr val="lt1"/>
              </a:solidFill>
              <a:latin typeface="Montserrat SemiBold"/>
              <a:ea typeface="Montserrat SemiBold"/>
              <a:cs typeface="Montserrat SemiBold"/>
              <a:sym typeface="Montserrat SemiBold"/>
            </a:endParaRPr>
          </a:p>
        </p:txBody>
      </p:sp>
      <p:sp>
        <p:nvSpPr>
          <p:cNvPr id="106" name="Google Shape;106;p2"/>
          <p:cNvSpPr txBox="1"/>
          <p:nvPr/>
        </p:nvSpPr>
        <p:spPr>
          <a:xfrm>
            <a:off x="4250223" y="2805734"/>
            <a:ext cx="514407" cy="300052"/>
          </a:xfrm>
          <a:prstGeom prst="rect">
            <a:avLst/>
          </a:prstGeom>
          <a:solidFill>
            <a:srgbClr val="16727D"/>
          </a:solidFill>
          <a:ln>
            <a:noFill/>
          </a:ln>
        </p:spPr>
        <p:txBody>
          <a:bodyPr spcFirstLastPara="1" wrap="square" lIns="68569" tIns="34275" rIns="68569" bIns="34275" anchor="t" anchorCtr="0">
            <a:spAutoFit/>
          </a:bodyPr>
          <a:lstStyle/>
          <a:p>
            <a:pPr algn="ctr"/>
            <a:r>
              <a:rPr lang="en-US" sz="1500">
                <a:solidFill>
                  <a:schemeClr val="lt1"/>
                </a:solidFill>
                <a:latin typeface="Montserrat SemiBold"/>
                <a:ea typeface="Montserrat SemiBold"/>
                <a:cs typeface="Montserrat SemiBold"/>
                <a:sym typeface="Montserrat SemiBold"/>
              </a:rPr>
              <a:t>4</a:t>
            </a:r>
            <a:endParaRPr sz="1500">
              <a:solidFill>
                <a:schemeClr val="lt1"/>
              </a:solidFill>
              <a:latin typeface="Montserrat SemiBold"/>
              <a:ea typeface="Montserrat SemiBold"/>
              <a:cs typeface="Montserrat SemiBold"/>
              <a:sym typeface="Montserrat SemiBold"/>
            </a:endParaRPr>
          </a:p>
        </p:txBody>
      </p:sp>
      <p:sp>
        <p:nvSpPr>
          <p:cNvPr id="107" name="Google Shape;107;p2"/>
          <p:cNvSpPr txBox="1"/>
          <p:nvPr/>
        </p:nvSpPr>
        <p:spPr>
          <a:xfrm>
            <a:off x="4245643" y="959522"/>
            <a:ext cx="514407" cy="300052"/>
          </a:xfrm>
          <a:prstGeom prst="rect">
            <a:avLst/>
          </a:prstGeom>
          <a:solidFill>
            <a:srgbClr val="16727D"/>
          </a:solidFill>
          <a:ln>
            <a:noFill/>
          </a:ln>
        </p:spPr>
        <p:txBody>
          <a:bodyPr spcFirstLastPara="1" wrap="square" lIns="68569" tIns="34275" rIns="68569" bIns="34275" anchor="t" anchorCtr="0">
            <a:spAutoFit/>
          </a:bodyPr>
          <a:lstStyle/>
          <a:p>
            <a:pPr algn="ctr"/>
            <a:r>
              <a:rPr lang="en-US" sz="1500">
                <a:solidFill>
                  <a:schemeClr val="lt1"/>
                </a:solidFill>
                <a:latin typeface="Montserrat SemiBold"/>
                <a:ea typeface="Montserrat SemiBold"/>
                <a:cs typeface="Montserrat SemiBold"/>
                <a:sym typeface="Montserrat SemiBold"/>
              </a:rPr>
              <a:t>1</a:t>
            </a:r>
            <a:endParaRPr sz="1500">
              <a:solidFill>
                <a:schemeClr val="lt1"/>
              </a:solidFill>
              <a:latin typeface="Montserrat SemiBold"/>
              <a:ea typeface="Montserrat SemiBold"/>
              <a:cs typeface="Montserrat SemiBold"/>
              <a:sym typeface="Montserrat SemiBold"/>
            </a:endParaRPr>
          </a:p>
        </p:txBody>
      </p:sp>
      <p:sp>
        <p:nvSpPr>
          <p:cNvPr id="108" name="Google Shape;108;p2"/>
          <p:cNvSpPr/>
          <p:nvPr/>
        </p:nvSpPr>
        <p:spPr>
          <a:xfrm>
            <a:off x="2399331" y="959523"/>
            <a:ext cx="1577834" cy="2142262"/>
          </a:xfrm>
          <a:prstGeom prst="rect">
            <a:avLst/>
          </a:prstGeom>
          <a:solidFill>
            <a:srgbClr val="16727D"/>
          </a:solidFill>
          <a:ln>
            <a:noFill/>
          </a:ln>
        </p:spPr>
        <p:txBody>
          <a:bodyPr spcFirstLastPara="1" wrap="square" lIns="68569" tIns="34275" rIns="68569" bIns="34275" anchor="ctr" anchorCtr="0">
            <a:noAutofit/>
          </a:bodyPr>
          <a:lstStyle/>
          <a:p>
            <a:pPr algn="ctr"/>
            <a:endParaRPr sz="900">
              <a:solidFill>
                <a:schemeClr val="lt1"/>
              </a:solidFill>
              <a:latin typeface="Montserrat SemiBold"/>
              <a:ea typeface="Montserrat SemiBold"/>
              <a:cs typeface="Montserrat SemiBold"/>
              <a:sym typeface="Montserrat SemiBold"/>
            </a:endParaRPr>
          </a:p>
        </p:txBody>
      </p:sp>
      <p:sp>
        <p:nvSpPr>
          <p:cNvPr id="109" name="Google Shape;109;p2"/>
          <p:cNvSpPr txBox="1"/>
          <p:nvPr/>
        </p:nvSpPr>
        <p:spPr>
          <a:xfrm>
            <a:off x="2409672" y="1442031"/>
            <a:ext cx="1557157" cy="1177215"/>
          </a:xfrm>
          <a:prstGeom prst="rect">
            <a:avLst/>
          </a:prstGeom>
          <a:noFill/>
          <a:ln>
            <a:noFill/>
          </a:ln>
        </p:spPr>
        <p:txBody>
          <a:bodyPr spcFirstLastPara="1" wrap="square" lIns="68569" tIns="34275" rIns="68569" bIns="34275" anchor="t" anchorCtr="0">
            <a:spAutoFit/>
          </a:bodyPr>
          <a:lstStyle/>
          <a:p>
            <a:pPr algn="ctr"/>
            <a:r>
              <a:rPr lang="en-US" sz="3600" dirty="0" smtClean="0">
                <a:solidFill>
                  <a:schemeClr val="lt1"/>
                </a:solidFill>
                <a:latin typeface="Times New Roman" pitchFamily="18" charset="0"/>
                <a:ea typeface="Montserrat SemiBold"/>
                <a:cs typeface="Times New Roman" pitchFamily="18" charset="0"/>
                <a:sym typeface="Montserrat SemiBold"/>
              </a:rPr>
              <a:t>NỘI DUNG</a:t>
            </a:r>
            <a:endParaRPr sz="3600" dirty="0">
              <a:solidFill>
                <a:schemeClr val="lt1"/>
              </a:solidFill>
              <a:latin typeface="Times New Roman" pitchFamily="18" charset="0"/>
              <a:ea typeface="Montserrat SemiBold"/>
              <a:cs typeface="Times New Roman" pitchFamily="18" charset="0"/>
              <a:sym typeface="Montserrat SemiBold"/>
            </a:endParaRPr>
          </a:p>
        </p:txBody>
      </p:sp>
    </p:spTree>
    <p:extLst>
      <p:ext uri="{BB962C8B-B14F-4D97-AF65-F5344CB8AC3E}">
        <p14:creationId xmlns:p14="http://schemas.microsoft.com/office/powerpoint/2010/main" val="3713030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500"/>
                                        <p:tgtEl>
                                          <p:spTgt spid="10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500"/>
                                        <p:tgtEl>
                                          <p:spTgt spid="105"/>
                                        </p:tgtEl>
                                      </p:cBhvr>
                                    </p:animEffect>
                                  </p:childTnLst>
                                </p:cTn>
                              </p:par>
                              <p:par>
                                <p:cTn id="19" presetID="10" presetClass="entr" presetSubtype="0"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500"/>
                                        <p:tgtEl>
                                          <p:spTgt spid="106"/>
                                        </p:tgtEl>
                                      </p:cBhvr>
                                    </p:animEffect>
                                  </p:childTnLst>
                                </p:cTn>
                              </p:par>
                              <p:par>
                                <p:cTn id="22" presetID="10" presetClass="entr" presetSubtype="0"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500"/>
                                        <p:tgtEl>
                                          <p:spTgt spid="10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438151"/>
            <a:ext cx="6172200" cy="308372"/>
          </a:xfrm>
        </p:spPr>
        <p:txBody>
          <a:bodyPr>
            <a:noAutofit/>
          </a:bodyPr>
          <a:lstStyle/>
          <a:p>
            <a:r>
              <a:rPr lang="en-US" sz="3200" b="1" u="sng" dirty="0">
                <a:solidFill>
                  <a:srgbClr val="C00000"/>
                </a:solidFill>
                <a:latin typeface="Times New Roman" pitchFamily="18" charset="0"/>
                <a:cs typeface="Times New Roman" pitchFamily="18" charset="0"/>
              </a:rPr>
              <a:t>BÀI 2</a:t>
            </a:r>
            <a:r>
              <a:rPr lang="en-US" sz="3200" b="1" dirty="0" smtClean="0">
                <a:solidFill>
                  <a:srgbClr val="C00000"/>
                </a:solidFill>
                <a:latin typeface="Times New Roman" pitchFamily="18" charset="0"/>
                <a:cs typeface="Times New Roman" pitchFamily="18" charset="0"/>
              </a:rPr>
              <a:t>: TRUNG THỰC</a:t>
            </a:r>
            <a:endParaRPr lang="en-US" sz="3200" b="1" dirty="0">
              <a:solidFill>
                <a:srgbClr val="C00000"/>
              </a:solidFill>
              <a:latin typeface="Times New Roman" pitchFamily="18" charset="0"/>
              <a:cs typeface="Times New Roman" pitchFamily="18" charset="0"/>
            </a:endParaRPr>
          </a:p>
        </p:txBody>
      </p:sp>
      <p:sp>
        <p:nvSpPr>
          <p:cNvPr id="2" name="TextBox 1"/>
          <p:cNvSpPr txBox="1"/>
          <p:nvPr/>
        </p:nvSpPr>
        <p:spPr>
          <a:xfrm>
            <a:off x="533400" y="1069296"/>
            <a:ext cx="7543800" cy="523220"/>
          </a:xfrm>
          <a:prstGeom prst="rect">
            <a:avLst/>
          </a:prstGeom>
          <a:noFill/>
        </p:spPr>
        <p:txBody>
          <a:bodyPr wrap="square" rtlCol="0">
            <a:spAutoFit/>
          </a:bodyPr>
          <a:lstStyle/>
          <a:p>
            <a:pPr algn="just"/>
            <a:r>
              <a:rPr lang="en-US" sz="2800" dirty="0" smtClean="0">
                <a:solidFill>
                  <a:schemeClr val="accent6">
                    <a:lumMod val="50000"/>
                  </a:schemeClr>
                </a:solidFill>
                <a:latin typeface="Times New Roman" pitchFamily="18" charset="0"/>
                <a:cs typeface="Times New Roman" pitchFamily="18" charset="0"/>
              </a:rPr>
              <a:t>I. </a:t>
            </a:r>
            <a:r>
              <a:rPr lang="en-US" sz="2800" dirty="0" err="1" smtClean="0">
                <a:solidFill>
                  <a:schemeClr val="accent6">
                    <a:lumMod val="50000"/>
                  </a:schemeClr>
                </a:solidFill>
                <a:latin typeface="Times New Roman" pitchFamily="18" charset="0"/>
                <a:cs typeface="Times New Roman" pitchFamily="18" charset="0"/>
              </a:rPr>
              <a:t>Truyện</a:t>
            </a:r>
            <a:r>
              <a:rPr lang="en-US" sz="2800" dirty="0" smtClean="0">
                <a:solidFill>
                  <a:schemeClr val="accent6">
                    <a:lumMod val="50000"/>
                  </a:schemeClr>
                </a:solidFill>
                <a:latin typeface="Times New Roman" pitchFamily="18" charset="0"/>
                <a:cs typeface="Times New Roman" pitchFamily="18" charset="0"/>
              </a:rPr>
              <a:t> </a:t>
            </a:r>
            <a:r>
              <a:rPr lang="en-US" sz="2800" dirty="0" err="1" smtClean="0">
                <a:solidFill>
                  <a:schemeClr val="accent6">
                    <a:lumMod val="50000"/>
                  </a:schemeClr>
                </a:solidFill>
                <a:latin typeface="Times New Roman" pitchFamily="18" charset="0"/>
                <a:cs typeface="Times New Roman" pitchFamily="18" charset="0"/>
              </a:rPr>
              <a:t>đọc</a:t>
            </a:r>
            <a:endParaRPr lang="en-US" sz="2800" dirty="0">
              <a:solidFill>
                <a:schemeClr val="accent6">
                  <a:lumMod val="50000"/>
                </a:schemeClr>
              </a:solidFill>
              <a:latin typeface="Times New Roman" pitchFamily="18" charset="0"/>
              <a:cs typeface="Times New Roman" pitchFamily="18" charset="0"/>
            </a:endParaRPr>
          </a:p>
        </p:txBody>
      </p:sp>
      <p:sp>
        <p:nvSpPr>
          <p:cNvPr id="3" name="TextBox 2"/>
          <p:cNvSpPr txBox="1"/>
          <p:nvPr/>
        </p:nvSpPr>
        <p:spPr>
          <a:xfrm>
            <a:off x="914400" y="1958981"/>
            <a:ext cx="3657600" cy="1754326"/>
          </a:xfrm>
          <a:prstGeom prst="rect">
            <a:avLst/>
          </a:prstGeom>
          <a:solidFill>
            <a:schemeClr val="bg1"/>
          </a:solidFill>
          <a:ln w="28575">
            <a:solidFill>
              <a:schemeClr val="accent6">
                <a:lumMod val="60000"/>
                <a:lumOff val="40000"/>
              </a:schemeClr>
            </a:solidFill>
          </a:ln>
        </p:spPr>
        <p:txBody>
          <a:bodyPr wrap="square" rtlCol="0">
            <a:spAutoFit/>
          </a:bodyPr>
          <a:lstStyle/>
          <a:p>
            <a:pPr algn="ctr">
              <a:lnSpc>
                <a:spcPct val="150000"/>
              </a:lnSpc>
            </a:pPr>
            <a:r>
              <a:rPr lang="en-US" sz="2400" dirty="0" smtClean="0">
                <a:latin typeface="Times New Roman" pitchFamily="18" charset="0"/>
                <a:cs typeface="Times New Roman" pitchFamily="18" charset="0"/>
              </a:rPr>
              <a:t>Theo </a:t>
            </a:r>
            <a:r>
              <a:rPr lang="en-US" sz="2400" dirty="0" err="1" smtClean="0">
                <a:latin typeface="Times New Roman" pitchFamily="18" charset="0"/>
                <a:cs typeface="Times New Roman" pitchFamily="18" charset="0"/>
              </a:rPr>
              <a:t>dõi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endParaRPr lang="en-US" sz="2400" dirty="0" smtClean="0">
              <a:latin typeface="Times New Roman" pitchFamily="18" charset="0"/>
              <a:cs typeface="Times New Roman" pitchFamily="18" charset="0"/>
            </a:endParaRPr>
          </a:p>
          <a:p>
            <a:pPr algn="ctr">
              <a:lnSpc>
                <a:spcPct val="150000"/>
              </a:lnSpc>
            </a:pPr>
            <a:r>
              <a:rPr lang="en-US" sz="2400" i="1"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Sự</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công</a:t>
            </a:r>
            <a:r>
              <a:rPr lang="en-US" sz="2400" i="1" dirty="0" smtClean="0">
                <a:latin typeface="Times New Roman" pitchFamily="18" charset="0"/>
                <a:cs typeface="Times New Roman" pitchFamily="18" charset="0"/>
              </a:rPr>
              <a:t> minh </a:t>
            </a:r>
            <a:r>
              <a:rPr lang="en-US" sz="2400" i="1" dirty="0" err="1" smtClean="0">
                <a:latin typeface="Times New Roman" pitchFamily="18" charset="0"/>
                <a:cs typeface="Times New Roman" pitchFamily="18" charset="0"/>
              </a:rPr>
              <a:t>chính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trực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một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nhân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tài</a:t>
            </a:r>
            <a:r>
              <a:rPr lang="en-US" sz="2400" i="1" dirty="0" smtClean="0">
                <a:latin typeface="Times New Roman" pitchFamily="18" charset="0"/>
                <a:cs typeface="Times New Roman" pitchFamily="18" charset="0"/>
              </a:rPr>
              <a:t>” </a:t>
            </a:r>
            <a:endParaRPr lang="en-US" sz="2400" i="1"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367" y="1200151"/>
            <a:ext cx="2895600" cy="2625281"/>
          </a:xfrm>
          <a:prstGeom prst="rect">
            <a:avLst/>
          </a:prstGeom>
        </p:spPr>
      </p:pic>
      <p:sp>
        <p:nvSpPr>
          <p:cNvPr id="6" name="TextBox 5"/>
          <p:cNvSpPr txBox="1"/>
          <p:nvPr/>
        </p:nvSpPr>
        <p:spPr>
          <a:xfrm>
            <a:off x="5316279" y="3825431"/>
            <a:ext cx="2743200" cy="369332"/>
          </a:xfrm>
          <a:prstGeom prst="rect">
            <a:avLst/>
          </a:prstGeom>
          <a:noFill/>
        </p:spPr>
        <p:txBody>
          <a:bodyPr wrap="square" rtlCol="0">
            <a:spAutoFit/>
          </a:bodyPr>
          <a:lstStyle/>
          <a:p>
            <a:r>
              <a:rPr lang="en-US" i="1" dirty="0" err="1">
                <a:latin typeface="Times New Roman" pitchFamily="18" charset="0"/>
                <a:cs typeface="Times New Roman" pitchFamily="18" charset="0"/>
              </a:rPr>
              <a:t>Chân</a:t>
            </a:r>
            <a:r>
              <a:rPr lang="en-US" i="1" dirty="0">
                <a:latin typeface="Times New Roman" pitchFamily="18" charset="0"/>
                <a:cs typeface="Times New Roman" pitchFamily="18" charset="0"/>
              </a:rPr>
              <a:t> dung </a:t>
            </a:r>
            <a:r>
              <a:rPr lang="en-US" i="1" dirty="0" smtClean="0">
                <a:latin typeface="Times New Roman" pitchFamily="18" charset="0"/>
                <a:cs typeface="Times New Roman" pitchFamily="18" charset="0"/>
              </a:rPr>
              <a:t>Michelangelo</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1121402543"/>
      </p:ext>
    </p:extLst>
  </p:cSld>
  <p:clrMapOvr>
    <a:masterClrMapping/>
  </p:clrMapOvr>
  <p:transition>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57200" y="491218"/>
            <a:ext cx="3962400" cy="16573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Aft>
                <a:spcPts val="1000"/>
              </a:spcAft>
            </a:pPr>
            <a:r>
              <a:rPr lang="nl-NL" sz="2400" dirty="0" smtClean="0">
                <a:solidFill>
                  <a:prstClr val="black"/>
                </a:solidFill>
                <a:latin typeface="Times New Roman" pitchFamily="18" charset="0"/>
                <a:ea typeface="Calibri"/>
                <a:cs typeface="Times New Roman" pitchFamily="18" charset="0"/>
              </a:rPr>
              <a:t>1. Bra-man-tơ </a:t>
            </a:r>
            <a:r>
              <a:rPr lang="nl-NL" sz="2400" dirty="0">
                <a:solidFill>
                  <a:prstClr val="black"/>
                </a:solidFill>
                <a:latin typeface="Times New Roman" pitchFamily="18" charset="0"/>
                <a:ea typeface="Calibri"/>
                <a:cs typeface="Times New Roman" pitchFamily="18" charset="0"/>
              </a:rPr>
              <a:t>đã đối xử với Mi-ken-lăng-giơ như thế nào?</a:t>
            </a:r>
            <a:endParaRPr lang="en-US" sz="2400" dirty="0">
              <a:solidFill>
                <a:prstClr val="black"/>
              </a:solidFill>
              <a:latin typeface="Times New Roman" pitchFamily="18" charset="0"/>
              <a:ea typeface="Calibri"/>
              <a:cs typeface="Times New Roman" pitchFamily="18" charset="0"/>
            </a:endParaRPr>
          </a:p>
        </p:txBody>
      </p:sp>
      <p:sp>
        <p:nvSpPr>
          <p:cNvPr id="6" name="Rounded Rectangle 5"/>
          <p:cNvSpPr/>
          <p:nvPr/>
        </p:nvSpPr>
        <p:spPr>
          <a:xfrm>
            <a:off x="5029200" y="491220"/>
            <a:ext cx="3505200" cy="1509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15000"/>
              </a:lnSpc>
              <a:spcAft>
                <a:spcPts val="1000"/>
              </a:spcAft>
            </a:pPr>
            <a:r>
              <a:rPr lang="nl-NL" sz="2200" dirty="0">
                <a:latin typeface="Times New Roman" pitchFamily="18" charset="0"/>
                <a:ea typeface="Calibri"/>
                <a:cs typeface="Times New Roman" pitchFamily="18" charset="0"/>
              </a:rPr>
              <a:t>Không ưa thích, kình địch, chơi xấu, làm giảm danh tiếng, làm hại sự nghiệp...</a:t>
            </a:r>
            <a:endParaRPr lang="en-US" sz="2200" dirty="0">
              <a:latin typeface="Times New Roman" pitchFamily="18" charset="0"/>
              <a:ea typeface="Calibri"/>
              <a:cs typeface="Times New Roman" pitchFamily="18" charset="0"/>
            </a:endParaRPr>
          </a:p>
        </p:txBody>
      </p:sp>
      <p:cxnSp>
        <p:nvCxnSpPr>
          <p:cNvPr id="8" name="Straight Arrow Connector 7"/>
          <p:cNvCxnSpPr>
            <a:stCxn id="5" idx="6"/>
          </p:cNvCxnSpPr>
          <p:nvPr/>
        </p:nvCxnSpPr>
        <p:spPr>
          <a:xfrm>
            <a:off x="4419600" y="1319893"/>
            <a:ext cx="609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Oval 10"/>
          <p:cNvSpPr/>
          <p:nvPr/>
        </p:nvSpPr>
        <p:spPr>
          <a:xfrm>
            <a:off x="457200" y="2419350"/>
            <a:ext cx="3886200" cy="14668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15000"/>
              </a:lnSpc>
              <a:spcAft>
                <a:spcPts val="1000"/>
              </a:spcAft>
            </a:pPr>
            <a:r>
              <a:rPr lang="nl-NL" sz="2200" dirty="0">
                <a:latin typeface="Times New Roman" pitchFamily="18" charset="0"/>
                <a:ea typeface="Calibri"/>
                <a:cs typeface="Times New Roman" pitchFamily="18" charset="0"/>
              </a:rPr>
              <a:t>2. Vì sao Bra-man-tơ có thái độ như vậy?</a:t>
            </a:r>
            <a:endParaRPr lang="en-US" sz="2200" dirty="0">
              <a:latin typeface="Times New Roman" pitchFamily="18" charset="0"/>
              <a:ea typeface="Calibri"/>
              <a:cs typeface="Times New Roman" pitchFamily="18" charset="0"/>
            </a:endParaRPr>
          </a:p>
        </p:txBody>
      </p:sp>
      <p:sp>
        <p:nvSpPr>
          <p:cNvPr id="12" name="Rounded Rectangle 11"/>
          <p:cNvSpPr/>
          <p:nvPr/>
        </p:nvSpPr>
        <p:spPr>
          <a:xfrm>
            <a:off x="5029200" y="2571750"/>
            <a:ext cx="3505200" cy="13144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15000"/>
              </a:lnSpc>
              <a:spcAft>
                <a:spcPts val="1000"/>
              </a:spcAft>
            </a:pPr>
            <a:r>
              <a:rPr lang="nl-NL" sz="2200" dirty="0">
                <a:latin typeface="Times New Roman" pitchFamily="18" charset="0"/>
                <a:ea typeface="Calibri"/>
                <a:cs typeface="Times New Roman" pitchFamily="18" charset="0"/>
              </a:rPr>
              <a:t>Sợ danh tiếng của Mi-ken-lăng-giơ sẽ lừng lẫy, lấn át mình.</a:t>
            </a:r>
            <a:endParaRPr lang="en-US" sz="2200" dirty="0">
              <a:latin typeface="Times New Roman" pitchFamily="18" charset="0"/>
              <a:ea typeface="Calibri"/>
              <a:cs typeface="Times New Roman" pitchFamily="18" charset="0"/>
            </a:endParaRPr>
          </a:p>
        </p:txBody>
      </p:sp>
      <p:cxnSp>
        <p:nvCxnSpPr>
          <p:cNvPr id="14" name="Straight Arrow Connector 13"/>
          <p:cNvCxnSpPr>
            <a:endCxn id="12" idx="1"/>
          </p:cNvCxnSpPr>
          <p:nvPr/>
        </p:nvCxnSpPr>
        <p:spPr>
          <a:xfrm>
            <a:off x="4343400" y="3228975"/>
            <a:ext cx="685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750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09600" y="361950"/>
            <a:ext cx="3352800" cy="13161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15000"/>
              </a:lnSpc>
              <a:spcAft>
                <a:spcPts val="1000"/>
              </a:spcAft>
            </a:pPr>
            <a:r>
              <a:rPr lang="nl-NL" sz="2200" dirty="0">
                <a:latin typeface="Times New Roman" pitchFamily="18" charset="0"/>
                <a:ea typeface="Calibri"/>
                <a:cs typeface="Times New Roman" pitchFamily="18" charset="0"/>
              </a:rPr>
              <a:t>3. Mi-ken-lăng-giơ có thái độ như thế nào?</a:t>
            </a:r>
            <a:endParaRPr lang="en-US" sz="2200" dirty="0">
              <a:latin typeface="Times New Roman" pitchFamily="18" charset="0"/>
              <a:ea typeface="Calibri"/>
              <a:cs typeface="Times New Roman" pitchFamily="18" charset="0"/>
            </a:endParaRPr>
          </a:p>
        </p:txBody>
      </p:sp>
      <p:sp>
        <p:nvSpPr>
          <p:cNvPr id="5" name="Oval 4"/>
          <p:cNvSpPr/>
          <p:nvPr/>
        </p:nvSpPr>
        <p:spPr>
          <a:xfrm>
            <a:off x="609600" y="1828800"/>
            <a:ext cx="3352800" cy="13196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2200" dirty="0">
                <a:latin typeface="Times New Roman" pitchFamily="18" charset="0"/>
                <a:cs typeface="Times New Roman" pitchFamily="18" charset="0"/>
              </a:rPr>
              <a:t>4. Vì sao Mi-ken-lăng-giơ xử sự như vậy?</a:t>
            </a:r>
            <a:endParaRPr lang="en-US" sz="2200" dirty="0">
              <a:latin typeface="Times New Roman" pitchFamily="18" charset="0"/>
              <a:cs typeface="Times New Roman" pitchFamily="18" charset="0"/>
            </a:endParaRPr>
          </a:p>
        </p:txBody>
      </p:sp>
      <p:sp>
        <p:nvSpPr>
          <p:cNvPr id="6" name="Oval 5"/>
          <p:cNvSpPr/>
          <p:nvPr/>
        </p:nvSpPr>
        <p:spPr>
          <a:xfrm>
            <a:off x="609600" y="3409950"/>
            <a:ext cx="3352800" cy="12954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just"/>
            <a:r>
              <a:rPr lang="nl-NL" sz="2400" dirty="0">
                <a:latin typeface="Times New Roman" pitchFamily="18" charset="0"/>
                <a:cs typeface="Times New Roman" pitchFamily="18" charset="0"/>
              </a:rPr>
              <a:t>5. Theo em ông là người như thế nào?</a:t>
            </a:r>
            <a:endParaRPr lang="en-US" sz="2400" dirty="0">
              <a:latin typeface="Times New Roman" pitchFamily="18" charset="0"/>
              <a:cs typeface="Times New Roman" pitchFamily="18" charset="0"/>
            </a:endParaRPr>
          </a:p>
        </p:txBody>
      </p:sp>
      <p:sp>
        <p:nvSpPr>
          <p:cNvPr id="7" name="Rounded Rectangle 6"/>
          <p:cNvSpPr/>
          <p:nvPr/>
        </p:nvSpPr>
        <p:spPr>
          <a:xfrm>
            <a:off x="5257800" y="361950"/>
            <a:ext cx="3124200" cy="131618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nl-NL" sz="2200" dirty="0">
                <a:latin typeface="Times New Roman" pitchFamily="18" charset="0"/>
                <a:cs typeface="Times New Roman" pitchFamily="18" charset="0"/>
              </a:rPr>
              <a:t>Công khai, đánh giá cao Bra-man-tơ là người vĩ đại.</a:t>
            </a:r>
            <a:endParaRPr lang="en-US" sz="2200" dirty="0">
              <a:latin typeface="Times New Roman" pitchFamily="18" charset="0"/>
              <a:cs typeface="Times New Roman" pitchFamily="18" charset="0"/>
            </a:endParaRPr>
          </a:p>
        </p:txBody>
      </p:sp>
      <p:sp>
        <p:nvSpPr>
          <p:cNvPr id="8" name="Rounded Rectangle 7"/>
          <p:cNvSpPr/>
          <p:nvPr/>
        </p:nvSpPr>
        <p:spPr>
          <a:xfrm>
            <a:off x="5257800" y="1833995"/>
            <a:ext cx="3124200" cy="13144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2200" dirty="0">
                <a:latin typeface="Times New Roman" pitchFamily="18" charset="0"/>
                <a:cs typeface="Times New Roman" pitchFamily="18" charset="0"/>
              </a:rPr>
              <a:t>Ông thẳng thắn, tôn trọng và nói sự thật, đánh giá đúng sự việc.</a:t>
            </a:r>
            <a:endParaRPr lang="en-US" sz="2200" dirty="0">
              <a:latin typeface="Times New Roman" pitchFamily="18" charset="0"/>
              <a:cs typeface="Times New Roman" pitchFamily="18" charset="0"/>
            </a:endParaRPr>
          </a:p>
        </p:txBody>
      </p:sp>
      <p:sp>
        <p:nvSpPr>
          <p:cNvPr id="9" name="Rounded Rectangle 8"/>
          <p:cNvSpPr/>
          <p:nvPr/>
        </p:nvSpPr>
        <p:spPr>
          <a:xfrm>
            <a:off x="5257800" y="3409950"/>
            <a:ext cx="3124200" cy="1295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nl-NL" sz="2200" dirty="0">
                <a:latin typeface="Times New Roman" pitchFamily="18" charset="0"/>
                <a:cs typeface="Times New Roman" pitchFamily="18" charset="0"/>
              </a:rPr>
              <a:t>Ông là người trung thực, tôn trọng chân lí, công minh chính trực.</a:t>
            </a:r>
            <a:endParaRPr lang="en-US" sz="2200" dirty="0">
              <a:latin typeface="Times New Roman" pitchFamily="18" charset="0"/>
              <a:cs typeface="Times New Roman" pitchFamily="18" charset="0"/>
            </a:endParaRPr>
          </a:p>
        </p:txBody>
      </p:sp>
      <p:cxnSp>
        <p:nvCxnSpPr>
          <p:cNvPr id="11" name="Straight Arrow Connector 10"/>
          <p:cNvCxnSpPr>
            <a:stCxn id="4" idx="6"/>
            <a:endCxn id="7" idx="1"/>
          </p:cNvCxnSpPr>
          <p:nvPr/>
        </p:nvCxnSpPr>
        <p:spPr>
          <a:xfrm>
            <a:off x="3962400" y="1020041"/>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3962400" y="2485767"/>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3962400" y="405765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376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3349</TotalTime>
  <Words>1435</Words>
  <Application>Microsoft Office PowerPoint</Application>
  <PresentationFormat>On-screen Show (16:9)</PresentationFormat>
  <Paragraphs>143</Paragraphs>
  <Slides>27</Slides>
  <Notes>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微软雅黑</vt:lpstr>
      <vt:lpstr>宋体</vt:lpstr>
      <vt:lpstr>Arial</vt:lpstr>
      <vt:lpstr>Calibri</vt:lpstr>
      <vt:lpstr>Courier New</vt:lpstr>
      <vt:lpstr>Fredoka One</vt:lpstr>
      <vt:lpstr>GungsuhChe</vt:lpstr>
      <vt:lpstr>KoHo</vt:lpstr>
      <vt:lpstr>Lato Light</vt:lpstr>
      <vt:lpstr>Montserrat SemiBold</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BÀI 2: TRUNG THỰC</vt:lpstr>
      <vt:lpstr>PowerPoint Presentation</vt:lpstr>
      <vt:lpstr>PowerPoint Presentation</vt:lpstr>
      <vt:lpstr>PowerPoint Presentation</vt:lpstr>
      <vt:lpstr>PowerPoint Presentation</vt:lpstr>
      <vt:lpstr>PowerPoint Presentation</vt:lpstr>
      <vt:lpstr>BÀI 2: TRUNG THỰC</vt:lpstr>
      <vt:lpstr>PowerPoint Presentation</vt:lpstr>
      <vt:lpstr>PowerPoint Presentation</vt:lpstr>
      <vt:lpstr>BÀI 2: TRUNG THỰC</vt:lpstr>
      <vt:lpstr>PowerPoint Presentation</vt:lpstr>
      <vt:lpstr>PowerPoint Presentation</vt:lpstr>
      <vt:lpstr>PowerPoint Presentation</vt:lpstr>
      <vt:lpstr>PowerPoint Presentation</vt:lpstr>
      <vt:lpstr>BÀI 2: TRUNG THỰC</vt:lpstr>
      <vt:lpstr>PowerPoint Presentation</vt:lpstr>
      <vt:lpstr>PowerPoint Presentation</vt:lpstr>
      <vt:lpstr>PowerPoint Presentation</vt:lpstr>
      <vt:lpstr>PowerPoint Presentation</vt:lpstr>
      <vt:lpstr>Công việc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WIN10</cp:lastModifiedBy>
  <cp:revision>822</cp:revision>
  <dcterms:created xsi:type="dcterms:W3CDTF">2014-02-10T10:41:22Z</dcterms:created>
  <dcterms:modified xsi:type="dcterms:W3CDTF">2021-09-23T04:35:22Z</dcterms:modified>
</cp:coreProperties>
</file>