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30"/>
  </p:notesMasterIdLst>
  <p:sldIdLst>
    <p:sldId id="278" r:id="rId3"/>
    <p:sldId id="300" r:id="rId4"/>
    <p:sldId id="258" r:id="rId5"/>
    <p:sldId id="302" r:id="rId6"/>
    <p:sldId id="279" r:id="rId7"/>
    <p:sldId id="280" r:id="rId8"/>
    <p:sldId id="260" r:id="rId9"/>
    <p:sldId id="261" r:id="rId10"/>
    <p:sldId id="282" r:id="rId11"/>
    <p:sldId id="288" r:id="rId12"/>
    <p:sldId id="285" r:id="rId13"/>
    <p:sldId id="286" r:id="rId14"/>
    <p:sldId id="287" r:id="rId15"/>
    <p:sldId id="290" r:id="rId16"/>
    <p:sldId id="291" r:id="rId17"/>
    <p:sldId id="293" r:id="rId18"/>
    <p:sldId id="292" r:id="rId19"/>
    <p:sldId id="303" r:id="rId20"/>
    <p:sldId id="295" r:id="rId21"/>
    <p:sldId id="297" r:id="rId22"/>
    <p:sldId id="296" r:id="rId23"/>
    <p:sldId id="305" r:id="rId24"/>
    <p:sldId id="307" r:id="rId25"/>
    <p:sldId id="309" r:id="rId26"/>
    <p:sldId id="308" r:id="rId27"/>
    <p:sldId id="310" r:id="rId28"/>
    <p:sldId id="29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94660"/>
  </p:normalViewPr>
  <p:slideViewPr>
    <p:cSldViewPr>
      <p:cViewPr varScale="1">
        <p:scale>
          <a:sx n="87" d="100"/>
          <a:sy n="87" d="100"/>
        </p:scale>
        <p:origin x="93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CF6311-8144-42B4-A511-01975D04ABF4}" type="datetimeFigureOut">
              <a:rPr lang="en-US" smtClean="0"/>
              <a:t>8/25/2021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776C7-85FF-4EDF-A515-2B8547DB9D20}" type="slidenum">
              <a:rPr lang="en-US" smtClean="0"/>
              <a:t>‹#›</a:t>
            </a:fld>
            <a:endParaRPr lang="en-US"/>
          </a:p>
        </p:txBody>
      </p:sp>
    </p:spTree>
    <p:extLst>
      <p:ext uri="{BB962C8B-B14F-4D97-AF65-F5344CB8AC3E}">
        <p14:creationId xmlns:p14="http://schemas.microsoft.com/office/powerpoint/2010/main" val="272170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776C7-85FF-4EDF-A515-2B8547DB9D20}" type="slidenum">
              <a:rPr lang="en-US" smtClean="0"/>
              <a:t>11</a:t>
            </a:fld>
            <a:endParaRPr lang="en-US"/>
          </a:p>
        </p:txBody>
      </p:sp>
    </p:spTree>
    <p:extLst>
      <p:ext uri="{BB962C8B-B14F-4D97-AF65-F5344CB8AC3E}">
        <p14:creationId xmlns:p14="http://schemas.microsoft.com/office/powerpoint/2010/main" val="69953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96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07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074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025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82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57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34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23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35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6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55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0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61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285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37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3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1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0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1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67BAB-E77A-44FF-BBDC-BE4D5DCE94E5}"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44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001ED-9359-47B6-9A30-20D9ADE22A9C}" type="datetimeFigureOut">
              <a:rPr lang="en-US" smtClean="0">
                <a:solidFill>
                  <a:prstClr val="black">
                    <a:tint val="75000"/>
                  </a:prstClr>
                </a:solidFill>
              </a:rPr>
              <a:pPr/>
              <a:t>8/25/2021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A075BF-EED0-4F62-8E4C-6B4ED16821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7069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6632"/>
            <a:ext cx="9144000" cy="6899564"/>
          </a:xfrm>
        </p:spPr>
      </p:pic>
      <p:sp>
        <p:nvSpPr>
          <p:cNvPr id="5" name="Rectangle 4"/>
          <p:cNvSpPr/>
          <p:nvPr/>
        </p:nvSpPr>
        <p:spPr>
          <a:xfrm>
            <a:off x="533400" y="836712"/>
            <a:ext cx="8077200" cy="1754326"/>
          </a:xfrm>
          <a:prstGeom prst="rect">
            <a:avLst/>
          </a:prstGeom>
        </p:spPr>
        <p:txBody>
          <a:bodyPr wrap="square">
            <a:spAutoFit/>
          </a:bodyPr>
          <a:lstStyle/>
          <a:p>
            <a:pPr algn="ctr"/>
            <a:r>
              <a:rPr lang="en-US" sz="3600" b="1" i="1" dirty="0" smtClean="0">
                <a:solidFill>
                  <a:srgbClr val="002060"/>
                </a:solidFill>
                <a:latin typeface="Times New Roman" pitchFamily="18" charset="0"/>
                <a:cs typeface="Times New Roman" pitchFamily="18" charset="0"/>
              </a:rPr>
              <a:t>TRƯỜNG THCS </a:t>
            </a:r>
            <a:r>
              <a:rPr lang="en-US" sz="3600" b="1" i="1" dirty="0" err="1" smtClean="0">
                <a:solidFill>
                  <a:srgbClr val="002060"/>
                </a:solidFill>
                <a:latin typeface="Times New Roman" pitchFamily="18" charset="0"/>
                <a:cs typeface="Times New Roman" pitchFamily="18" charset="0"/>
              </a:rPr>
              <a:t>Ngô</a:t>
            </a:r>
            <a:r>
              <a:rPr lang="en-US" sz="3600" b="1" i="1" dirty="0" smtClean="0">
                <a:solidFill>
                  <a:srgbClr val="002060"/>
                </a:solidFill>
                <a:latin typeface="Times New Roman" pitchFamily="18" charset="0"/>
                <a:cs typeface="Times New Roman" pitchFamily="18" charset="0"/>
              </a:rPr>
              <a:t> </a:t>
            </a:r>
            <a:r>
              <a:rPr lang="en-US" sz="3600" b="1" i="1" dirty="0" err="1" smtClean="0">
                <a:solidFill>
                  <a:srgbClr val="002060"/>
                </a:solidFill>
                <a:latin typeface="Times New Roman" pitchFamily="18" charset="0"/>
                <a:cs typeface="Times New Roman" pitchFamily="18" charset="0"/>
              </a:rPr>
              <a:t>Gia</a:t>
            </a:r>
            <a:r>
              <a:rPr lang="en-US" sz="3600" b="1" i="1" dirty="0" smtClean="0">
                <a:solidFill>
                  <a:srgbClr val="002060"/>
                </a:solidFill>
                <a:latin typeface="Times New Roman" pitchFamily="18" charset="0"/>
                <a:cs typeface="Times New Roman" pitchFamily="18" charset="0"/>
              </a:rPr>
              <a:t> </a:t>
            </a:r>
            <a:r>
              <a:rPr lang="en-US" sz="3600" b="1" i="1" dirty="0" err="1" smtClean="0">
                <a:solidFill>
                  <a:srgbClr val="002060"/>
                </a:solidFill>
                <a:latin typeface="Times New Roman" pitchFamily="18" charset="0"/>
                <a:cs typeface="Times New Roman" pitchFamily="18" charset="0"/>
              </a:rPr>
              <a:t>Tự</a:t>
            </a:r>
            <a:endParaRPr lang="en-US" sz="3600" b="1" i="1" dirty="0">
              <a:solidFill>
                <a:srgbClr val="002060"/>
              </a:solidFill>
              <a:latin typeface="Times New Roman" pitchFamily="18" charset="0"/>
              <a:cs typeface="Times New Roman" pitchFamily="18" charset="0"/>
            </a:endParaRPr>
          </a:p>
          <a:p>
            <a:pPr algn="ctr"/>
            <a:r>
              <a:rPr lang="en-US" sz="3600" b="1" i="1" dirty="0">
                <a:solidFill>
                  <a:srgbClr val="002060"/>
                </a:solidFill>
                <a:latin typeface="Times New Roman" pitchFamily="18" charset="0"/>
                <a:cs typeface="Times New Roman" pitchFamily="18" charset="0"/>
              </a:rPr>
              <a:t> </a:t>
            </a:r>
            <a:endParaRPr lang="en-US" sz="3600" dirty="0">
              <a:solidFill>
                <a:prstClr val="black"/>
              </a:solidFill>
            </a:endParaRPr>
          </a:p>
          <a:p>
            <a:pPr algn="ctr"/>
            <a:r>
              <a:rPr lang="en-US" sz="3600" b="1" i="1" dirty="0" smtClean="0">
                <a:solidFill>
                  <a:srgbClr val="FF0000"/>
                </a:solidFill>
                <a:latin typeface="Times New Roman" pitchFamily="18" charset="0"/>
                <a:cs typeface="Times New Roman" pitchFamily="18" charset="0"/>
              </a:rPr>
              <a:t>GV </a:t>
            </a:r>
            <a:r>
              <a:rPr lang="en-US" sz="3600" b="1" i="1" dirty="0" err="1" smtClean="0">
                <a:solidFill>
                  <a:srgbClr val="FF0000"/>
                </a:solidFill>
                <a:latin typeface="Times New Roman" pitchFamily="18" charset="0"/>
                <a:cs typeface="Times New Roman" pitchFamily="18" charset="0"/>
              </a:rPr>
              <a:t>thực</a:t>
            </a:r>
            <a:r>
              <a:rPr lang="en-US" sz="3600" b="1" i="1" dirty="0" smtClean="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hiện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Trịnh</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Thị</a:t>
            </a:r>
            <a:r>
              <a:rPr lang="en-US" sz="3600" b="1" i="1" dirty="0" smtClean="0">
                <a:solidFill>
                  <a:srgbClr val="FF0000"/>
                </a:solidFill>
                <a:latin typeface="Times New Roman" pitchFamily="18" charset="0"/>
                <a:cs typeface="Times New Roman" pitchFamily="18" charset="0"/>
              </a:rPr>
              <a:t> Mai </a:t>
            </a:r>
            <a:r>
              <a:rPr lang="en-US" sz="3600" b="1" i="1" dirty="0" err="1" smtClean="0">
                <a:solidFill>
                  <a:srgbClr val="FF0000"/>
                </a:solidFill>
                <a:latin typeface="Times New Roman" pitchFamily="18" charset="0"/>
                <a:cs typeface="Times New Roman" pitchFamily="18" charset="0"/>
              </a:rPr>
              <a:t>Linh</a:t>
            </a:r>
            <a:endParaRPr lang="vi-VN" sz="3600" b="1" i="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365104"/>
            <a:ext cx="8077200" cy="2271286"/>
          </a:xfrm>
          <a:prstGeom prst="rect">
            <a:avLst/>
          </a:prstGeom>
        </p:spPr>
      </p:pic>
    </p:spTree>
    <p:extLst>
      <p:ext uri="{BB962C8B-B14F-4D97-AF65-F5344CB8AC3E}">
        <p14:creationId xmlns:p14="http://schemas.microsoft.com/office/powerpoint/2010/main" val="2970883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116"/>
            <a:ext cx="8229600" cy="1143000"/>
          </a:xfrm>
        </p:spPr>
        <p:txBody>
          <a:bodyPr>
            <a:normAutofit fontScale="90000"/>
          </a:bodyPr>
          <a:lstStyle/>
          <a:p>
            <a:r>
              <a:rPr lang="en-US" b="1" i="1" u="sng" dirty="0" err="1" smtClean="0">
                <a:solidFill>
                  <a:srgbClr val="FF0000"/>
                </a:solidFill>
                <a:latin typeface="Times New Roman" pitchFamily="18" charset="0"/>
                <a:cs typeface="Times New Roman" pitchFamily="18" charset="0"/>
              </a:rPr>
              <a:t>Video</a:t>
            </a:r>
            <a:r>
              <a:rPr lang="en-US" b="1" i="1" dirty="0" err="1" smtClean="0">
                <a:latin typeface="Times New Roman" pitchFamily="18" charset="0"/>
                <a:cs typeface="Times New Roman" pitchFamily="18" charset="0"/>
              </a:rPr>
              <a:t>:Lối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sống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dị</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Hồ</a:t>
            </a:r>
            <a:endParaRPr lang="en-US" b="1" i="1" dirty="0">
              <a:latin typeface="Times New Roman" pitchFamily="18" charset="0"/>
              <a:cs typeface="Times New Roman" pitchFamily="18" charset="0"/>
            </a:endParaRPr>
          </a:p>
        </p:txBody>
      </p:sp>
      <p:pic>
        <p:nvPicPr>
          <p:cNvPr id="4" name="lối sống đơn giản của Bác Hồ.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8232" y="1412776"/>
            <a:ext cx="8208912" cy="4968552"/>
          </a:xfrm>
        </p:spPr>
      </p:pic>
    </p:spTree>
    <p:extLst>
      <p:ext uri="{BB962C8B-B14F-4D97-AF65-F5344CB8AC3E}">
        <p14:creationId xmlns:p14="http://schemas.microsoft.com/office/powerpoint/2010/main" val="161328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3333">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131038" y="764704"/>
            <a:ext cx="5832648" cy="3200876"/>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II. </a:t>
            </a:r>
            <a:r>
              <a:rPr lang="vi-VN" sz="4000" b="1" dirty="0" smtClean="0">
                <a:solidFill>
                  <a:srgbClr val="FF0000"/>
                </a:solidFill>
                <a:latin typeface="Times New Roman" pitchFamily="18" charset="0"/>
                <a:cs typeface="Times New Roman" pitchFamily="18" charset="0"/>
              </a:rPr>
              <a:t>Nội </a:t>
            </a:r>
            <a:r>
              <a:rPr lang="vi-VN" sz="4000" b="1" dirty="0">
                <a:solidFill>
                  <a:srgbClr val="FF0000"/>
                </a:solidFill>
                <a:latin typeface="Times New Roman" pitchFamily="18" charset="0"/>
                <a:cs typeface="Times New Roman" pitchFamily="18" charset="0"/>
              </a:rPr>
              <a:t>dung bài học</a:t>
            </a:r>
          </a:p>
          <a:p>
            <a:endParaRPr lang="vi-VN" dirty="0"/>
          </a:p>
          <a:p>
            <a:r>
              <a:rPr lang="en-US" sz="3600" b="1" i="1" dirty="0" smtClean="0">
                <a:latin typeface="Times New Roman" pitchFamily="18" charset="0"/>
                <a:cs typeface="Times New Roman" pitchFamily="18" charset="0"/>
              </a:rPr>
              <a:t>1.Thế </a:t>
            </a:r>
            <a:r>
              <a:rPr lang="en-US" sz="3600" b="1" i="1" dirty="0" err="1" smtClean="0">
                <a:latin typeface="Times New Roman" pitchFamily="18" charset="0"/>
                <a:cs typeface="Times New Roman" pitchFamily="18" charset="0"/>
              </a:rPr>
              <a:t>nào</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là</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dị</a:t>
            </a:r>
            <a:endParaRPr lang="vi-VN" sz="3600" b="1" i="1" dirty="0">
              <a:latin typeface="Times New Roman" pitchFamily="18" charset="0"/>
              <a:cs typeface="Times New Roman" pitchFamily="18" charset="0"/>
            </a:endParaRPr>
          </a:p>
          <a:p>
            <a:r>
              <a:rPr lang="vi-VN" sz="3600" dirty="0" smtClean="0">
                <a:latin typeface="Times New Roman" pitchFamily="18" charset="0"/>
                <a:cs typeface="Times New Roman" pitchFamily="18" charset="0"/>
              </a:rPr>
              <a:t>Sống </a:t>
            </a:r>
            <a:r>
              <a:rPr lang="vi-VN" sz="3600" dirty="0">
                <a:latin typeface="Times New Roman" pitchFamily="18" charset="0"/>
                <a:cs typeface="Times New Roman" pitchFamily="18" charset="0"/>
              </a:rPr>
              <a:t>giản dị là sống phù hợp với điều kiện, hoàn cảnh của bản thân, gia đình và xã </a:t>
            </a:r>
            <a:r>
              <a:rPr lang="vi-VN" sz="3600" dirty="0" smtClean="0">
                <a:latin typeface="Times New Roman" pitchFamily="18" charset="0"/>
                <a:cs typeface="Times New Roman" pitchFamily="18" charset="0"/>
              </a:rPr>
              <a:t>hội</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94213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755576" y="476672"/>
            <a:ext cx="7632848" cy="5139869"/>
          </a:xfrm>
          <a:prstGeom prst="rect">
            <a:avLst/>
          </a:prstGeom>
        </p:spPr>
        <p:txBody>
          <a:bodyPr wrap="square">
            <a:spAutoFit/>
          </a:bodyPr>
          <a:lstStyle/>
          <a:p>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Tình</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huống</a:t>
            </a:r>
            <a:endParaRPr lang="en-US" sz="4000" b="1" i="1" dirty="0" smtClean="0">
              <a:solidFill>
                <a:srgbClr val="FF0000"/>
              </a:solidFill>
              <a:latin typeface="Times New Roman" pitchFamily="18" charset="0"/>
              <a:cs typeface="Times New Roman" pitchFamily="18" charset="0"/>
            </a:endParaRPr>
          </a:p>
          <a:p>
            <a:r>
              <a:rPr lang="vi-VN" sz="3600" dirty="0" smtClean="0">
                <a:latin typeface="Times New Roman" pitchFamily="18" charset="0"/>
                <a:cs typeface="Times New Roman" pitchFamily="18" charset="0"/>
              </a:rPr>
              <a:t>Gia </a:t>
            </a:r>
            <a:r>
              <a:rPr lang="vi-VN" sz="3600" dirty="0">
                <a:latin typeface="Times New Roman" pitchFamily="18" charset="0"/>
                <a:cs typeface="Times New Roman" pitchFamily="18" charset="0"/>
              </a:rPr>
              <a:t>đình An cuộc sống rất khó khăn, bố về hưu, mẹ An phải làm lụng vất vả để nuôi 3 chị em ăn học nhưng An lúc nào cũng đua đòi, chưng diện”.</a:t>
            </a:r>
          </a:p>
          <a:p>
            <a:endParaRPr lang="en-US" sz="3600" dirty="0" smtClean="0">
              <a:latin typeface="Times New Roman" pitchFamily="18" charset="0"/>
              <a:cs typeface="Times New Roman" pitchFamily="18" charset="0"/>
            </a:endParaRPr>
          </a:p>
          <a:p>
            <a:r>
              <a:rPr lang="vi-VN" sz="3600" b="1" i="1" dirty="0" smtClean="0">
                <a:latin typeface="Times New Roman" pitchFamily="18" charset="0"/>
                <a:cs typeface="Times New Roman" pitchFamily="18" charset="0"/>
              </a:rPr>
              <a:t>Các </a:t>
            </a:r>
            <a:r>
              <a:rPr lang="vi-VN" sz="3600" b="1" i="1" dirty="0">
                <a:latin typeface="Times New Roman" pitchFamily="18" charset="0"/>
                <a:cs typeface="Times New Roman" pitchFamily="18" charset="0"/>
              </a:rPr>
              <a:t>em có nhận xét gì </a:t>
            </a:r>
            <a:r>
              <a:rPr lang="vi-VN" sz="3600" b="1" i="1" dirty="0" smtClean="0">
                <a:latin typeface="Times New Roman" pitchFamily="18" charset="0"/>
                <a:cs typeface="Times New Roman" pitchFamily="18" charset="0"/>
              </a:rPr>
              <a:t>về</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ăn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mặc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vi-VN" sz="3600" b="1" i="1" dirty="0" smtClean="0">
                <a:latin typeface="Times New Roman" pitchFamily="18" charset="0"/>
                <a:cs typeface="Times New Roman" pitchFamily="18" charset="0"/>
              </a:rPr>
              <a:t> </a:t>
            </a:r>
            <a:r>
              <a:rPr lang="vi-VN" sz="3600" b="1" i="1" dirty="0">
                <a:latin typeface="Times New Roman" pitchFamily="18" charset="0"/>
                <a:cs typeface="Times New Roman" pitchFamily="18" charset="0"/>
              </a:rPr>
              <a:t>bạn An? Bạn An có phải là một người sống giản dị không? </a:t>
            </a:r>
          </a:p>
        </p:txBody>
      </p:sp>
    </p:spTree>
    <p:extLst>
      <p:ext uri="{BB962C8B-B14F-4D97-AF65-F5344CB8AC3E}">
        <p14:creationId xmlns:p14="http://schemas.microsoft.com/office/powerpoint/2010/main" val="4077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341"/>
            <a:ext cx="9144000" cy="6858000"/>
          </a:xfrm>
        </p:spPr>
      </p:pic>
      <p:sp>
        <p:nvSpPr>
          <p:cNvPr id="7" name="Flowchart: Punched Tape 6"/>
          <p:cNvSpPr/>
          <p:nvPr/>
        </p:nvSpPr>
        <p:spPr>
          <a:xfrm>
            <a:off x="1691680" y="16737"/>
            <a:ext cx="6696744" cy="2232248"/>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i="1" dirty="0" err="1" smtClean="0">
                <a:latin typeface="Times New Roman" pitchFamily="18" charset="0"/>
                <a:cs typeface="Times New Roman" pitchFamily="18" charset="0"/>
              </a:rPr>
              <a:t>Vậy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dị</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được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biểu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như</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thế</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nào</a:t>
            </a:r>
            <a:r>
              <a:rPr lang="en-US" sz="3600" b="1" i="1" dirty="0" smtClean="0">
                <a:latin typeface="Times New Roman" pitchFamily="18" charset="0"/>
                <a:cs typeface="Times New Roman" pitchFamily="18" charset="0"/>
              </a:rPr>
              <a:t>?</a:t>
            </a:r>
            <a:endParaRPr lang="en-US" sz="3600" b="1" i="1" dirty="0">
              <a:latin typeface="Times New Roman" pitchFamily="18" charset="0"/>
              <a:cs typeface="Times New Roman" pitchFamily="18" charset="0"/>
            </a:endParaRPr>
          </a:p>
        </p:txBody>
      </p:sp>
      <p:sp>
        <p:nvSpPr>
          <p:cNvPr id="8" name="Rounded Rectangle 7"/>
          <p:cNvSpPr/>
          <p:nvPr/>
        </p:nvSpPr>
        <p:spPr>
          <a:xfrm>
            <a:off x="2195736" y="2780928"/>
            <a:ext cx="6048672" cy="122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a:latin typeface="Times New Roman" pitchFamily="18" charset="0"/>
              <a:cs typeface="Times New Roman" pitchFamily="18" charset="0"/>
            </a:endParaRPr>
          </a:p>
        </p:txBody>
      </p:sp>
      <p:sp>
        <p:nvSpPr>
          <p:cNvPr id="9" name="Rounded Rectangle 8"/>
          <p:cNvSpPr/>
          <p:nvPr/>
        </p:nvSpPr>
        <p:spPr>
          <a:xfrm>
            <a:off x="2198293" y="4545601"/>
            <a:ext cx="6048672" cy="11521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endParaRPr lang="en-US" sz="3600" dirty="0">
              <a:latin typeface="Times New Roman" pitchFamily="18" charset="0"/>
              <a:cs typeface="Times New Roman" pitchFamily="18" charset="0"/>
            </a:endParaRPr>
          </a:p>
        </p:txBody>
      </p:sp>
      <p:sp>
        <p:nvSpPr>
          <p:cNvPr id="10" name="Rounded Rectangle 9"/>
          <p:cNvSpPr/>
          <p:nvPr/>
        </p:nvSpPr>
        <p:spPr>
          <a:xfrm>
            <a:off x="539552" y="3140968"/>
            <a:ext cx="1296144" cy="2304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solidFill>
                  <a:schemeClr val="tx1"/>
                </a:solidFill>
                <a:latin typeface="Times New Roman" pitchFamily="18" charset="0"/>
                <a:cs typeface="Times New Roman" pitchFamily="18" charset="0"/>
              </a:rPr>
              <a:t>2</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Biểu</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hiện</a:t>
            </a:r>
            <a:endParaRPr lang="en-US" sz="3600" b="1" dirty="0">
              <a:solidFill>
                <a:schemeClr val="tx1"/>
              </a:solidFill>
              <a:latin typeface="Times New Roman" pitchFamily="18" charset="0"/>
              <a:cs typeface="Times New Roman" pitchFamily="18" charset="0"/>
            </a:endParaRPr>
          </a:p>
        </p:txBody>
      </p:sp>
      <p:cxnSp>
        <p:nvCxnSpPr>
          <p:cNvPr id="12" name="Straight Arrow Connector 11"/>
          <p:cNvCxnSpPr/>
          <p:nvPr/>
        </p:nvCxnSpPr>
        <p:spPr>
          <a:xfrm flipV="1">
            <a:off x="1835696" y="3392996"/>
            <a:ext cx="360040" cy="828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35696" y="4221088"/>
            <a:ext cx="36004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Cloud Callout 4"/>
          <p:cNvSpPr/>
          <p:nvPr/>
        </p:nvSpPr>
        <p:spPr>
          <a:xfrm>
            <a:off x="143508" y="1412776"/>
            <a:ext cx="4464496" cy="3600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1.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6" name="Cloud Callout 5"/>
          <p:cNvSpPr/>
          <p:nvPr/>
        </p:nvSpPr>
        <p:spPr>
          <a:xfrm>
            <a:off x="4932040" y="1484784"/>
            <a:ext cx="4032448" cy="3744416"/>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2.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7" name="Rectangle 6"/>
          <p:cNvSpPr/>
          <p:nvPr/>
        </p:nvSpPr>
        <p:spPr>
          <a:xfrm>
            <a:off x="539552" y="260648"/>
            <a:ext cx="8136904" cy="707886"/>
          </a:xfrm>
          <a:prstGeom prst="rect">
            <a:avLst/>
          </a:prstGeom>
        </p:spPr>
        <p:txBody>
          <a:bodyPr wrap="square">
            <a:spAutoFit/>
          </a:bodyPr>
          <a:lstStyle/>
          <a:p>
            <a:r>
              <a:rPr lang="en-US" sz="4000" b="1" i="1" dirty="0" err="1" smtClean="0">
                <a:latin typeface="Times New Roman" pitchFamily="18" charset="0"/>
                <a:cs typeface="Times New Roman" pitchFamily="18" charset="0"/>
              </a:rPr>
              <a:t>Lấy</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ví</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dụ</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cuộc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sống</a:t>
            </a:r>
            <a:r>
              <a:rPr lang="en-US" sz="4000" b="1" i="1" dirty="0" smtClean="0">
                <a:latin typeface="Times New Roman" pitchFamily="18" charset="0"/>
                <a:cs typeface="Times New Roman" pitchFamily="18" charset="0"/>
              </a:rPr>
              <a:t>:</a:t>
            </a:r>
            <a:endParaRPr lang="en-US"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43109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2411760" y="260648"/>
            <a:ext cx="6264696" cy="4893647"/>
          </a:xfrm>
          <a:prstGeom prst="rect">
            <a:avLst/>
          </a:prstGeom>
        </p:spPr>
        <p:txBody>
          <a:bodyPr wrap="square">
            <a:spAutoFit/>
          </a:bodyPr>
          <a:lstStyle/>
          <a:p>
            <a:r>
              <a:rPr lang="en-US" sz="3900" b="1" dirty="0" smtClean="0">
                <a:solidFill>
                  <a:srgbClr val="FF0000"/>
                </a:solidFill>
                <a:latin typeface="Times New Roman" pitchFamily="18" charset="0"/>
                <a:cs typeface="Times New Roman" pitchFamily="18" charset="0"/>
              </a:rPr>
              <a:t>	3. </a:t>
            </a:r>
            <a:r>
              <a:rPr lang="vi-VN" sz="3900" b="1" dirty="0" smtClean="0">
                <a:solidFill>
                  <a:srgbClr val="FF0000"/>
                </a:solidFill>
                <a:latin typeface="Times New Roman" pitchFamily="18" charset="0"/>
                <a:cs typeface="Times New Roman" pitchFamily="18" charset="0"/>
              </a:rPr>
              <a:t>Ý nghĩa</a:t>
            </a:r>
            <a:r>
              <a:rPr lang="en-US" sz="3900" b="1" dirty="0" smtClean="0">
                <a:solidFill>
                  <a:srgbClr val="FF0000"/>
                </a:solidFill>
                <a:latin typeface="Times New Roman" pitchFamily="18" charset="0"/>
                <a:cs typeface="Times New Roman" pitchFamily="18" charset="0"/>
              </a:rPr>
              <a:t> </a:t>
            </a:r>
            <a:r>
              <a:rPr lang="en-US" sz="3900" b="1" dirty="0" err="1" smtClean="0">
                <a:solidFill>
                  <a:srgbClr val="FF0000"/>
                </a:solidFill>
                <a:latin typeface="Times New Roman" pitchFamily="18" charset="0"/>
                <a:cs typeface="Times New Roman" pitchFamily="18" charset="0"/>
              </a:rPr>
              <a:t>sống</a:t>
            </a:r>
            <a:r>
              <a:rPr lang="en-US" sz="3900" b="1" dirty="0" smtClean="0">
                <a:solidFill>
                  <a:srgbClr val="FF0000"/>
                </a:solidFill>
                <a:latin typeface="Times New Roman" pitchFamily="18" charset="0"/>
                <a:cs typeface="Times New Roman" pitchFamily="18" charset="0"/>
              </a:rPr>
              <a:t> </a:t>
            </a:r>
            <a:r>
              <a:rPr lang="en-US" sz="3900" b="1" dirty="0" err="1" smtClean="0">
                <a:solidFill>
                  <a:srgbClr val="FF0000"/>
                </a:solidFill>
                <a:latin typeface="Times New Roman" pitchFamily="18" charset="0"/>
                <a:cs typeface="Times New Roman" pitchFamily="18" charset="0"/>
              </a:rPr>
              <a:t>giản</a:t>
            </a:r>
            <a:r>
              <a:rPr lang="en-US" sz="3900" b="1" dirty="0">
                <a:solidFill>
                  <a:srgbClr val="FF0000"/>
                </a:solidFill>
                <a:latin typeface="Times New Roman" pitchFamily="18" charset="0"/>
                <a:cs typeface="Times New Roman" pitchFamily="18" charset="0"/>
              </a:rPr>
              <a:t> </a:t>
            </a:r>
            <a:r>
              <a:rPr lang="en-US" sz="3900" b="1" dirty="0" err="1" smtClean="0">
                <a:solidFill>
                  <a:srgbClr val="FF0000"/>
                </a:solidFill>
                <a:latin typeface="Times New Roman" pitchFamily="18" charset="0"/>
                <a:cs typeface="Times New Roman" pitchFamily="18" charset="0"/>
              </a:rPr>
              <a:t>dị</a:t>
            </a:r>
            <a:endParaRPr lang="vi-VN" sz="3900" b="1" dirty="0">
              <a:solidFill>
                <a:srgbClr val="FF0000"/>
              </a:solidFill>
              <a:latin typeface="Times New Roman" pitchFamily="18" charset="0"/>
              <a:cs typeface="Times New Roman" pitchFamily="18" charset="0"/>
            </a:endParaRPr>
          </a:p>
          <a:p>
            <a:pPr marL="571500" indent="-571500">
              <a:buFont typeface="Wingdings" pitchFamily="2" charset="2"/>
              <a:buChar char="v"/>
            </a:pPr>
            <a:r>
              <a:rPr lang="vi-VN" sz="3900" dirty="0" smtClean="0">
                <a:latin typeface="Times New Roman" pitchFamily="18" charset="0"/>
                <a:cs typeface="Times New Roman" pitchFamily="18" charset="0"/>
              </a:rPr>
              <a:t>Giản </a:t>
            </a:r>
            <a:r>
              <a:rPr lang="vi-VN" sz="3900" dirty="0">
                <a:latin typeface="Times New Roman" pitchFamily="18" charset="0"/>
                <a:cs typeface="Times New Roman" pitchFamily="18" charset="0"/>
              </a:rPr>
              <a:t>dị là phẩm chất đạo đức cần có ở mỗi </a:t>
            </a:r>
            <a:r>
              <a:rPr lang="vi-VN" sz="3900" dirty="0" smtClean="0">
                <a:latin typeface="Times New Roman" pitchFamily="18" charset="0"/>
                <a:cs typeface="Times New Roman" pitchFamily="18" charset="0"/>
              </a:rPr>
              <a:t>người.</a:t>
            </a:r>
            <a:endParaRPr lang="en-US" sz="3900" dirty="0" smtClean="0">
              <a:latin typeface="Times New Roman" pitchFamily="18" charset="0"/>
              <a:cs typeface="Times New Roman" pitchFamily="18" charset="0"/>
            </a:endParaRPr>
          </a:p>
          <a:p>
            <a:endParaRPr lang="en-US" sz="3900" dirty="0" smtClean="0">
              <a:latin typeface="Times New Roman" pitchFamily="18" charset="0"/>
              <a:cs typeface="Times New Roman" pitchFamily="18" charset="0"/>
            </a:endParaRPr>
          </a:p>
          <a:p>
            <a:pPr marL="571500" indent="-571500">
              <a:buFont typeface="Wingdings" pitchFamily="2" charset="2"/>
              <a:buChar char="v"/>
            </a:pPr>
            <a:r>
              <a:rPr lang="vi-VN" sz="3900" dirty="0" smtClean="0">
                <a:latin typeface="Times New Roman" pitchFamily="18" charset="0"/>
                <a:cs typeface="Times New Roman" pitchFamily="18" charset="0"/>
              </a:rPr>
              <a:t>Người </a:t>
            </a:r>
            <a:r>
              <a:rPr lang="vi-VN" sz="3900" dirty="0">
                <a:latin typeface="Times New Roman" pitchFamily="18" charset="0"/>
                <a:cs typeface="Times New Roman" pitchFamily="18" charset="0"/>
              </a:rPr>
              <a:t>sống giản dị sẽ được mọi người xung quanh yêu mến, cảm thông và giúp đỡ.</a:t>
            </a:r>
          </a:p>
        </p:txBody>
      </p:sp>
    </p:spTree>
    <p:extLst>
      <p:ext uri="{BB962C8B-B14F-4D97-AF65-F5344CB8AC3E}">
        <p14:creationId xmlns:p14="http://schemas.microsoft.com/office/powerpoint/2010/main" val="11590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Cloud Callout 4"/>
          <p:cNvSpPr/>
          <p:nvPr/>
        </p:nvSpPr>
        <p:spPr>
          <a:xfrm>
            <a:off x="3923928" y="1772816"/>
            <a:ext cx="5220072" cy="3888432"/>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i="1" dirty="0" err="1">
                <a:latin typeface="Times New Roman" pitchFamily="18" charset="0"/>
                <a:cs typeface="Times New Roman" pitchFamily="18" charset="0"/>
              </a:rPr>
              <a:t>L</a:t>
            </a:r>
            <a:r>
              <a:rPr lang="en-US" sz="3200" b="1" i="1" dirty="0" err="1" smtClean="0">
                <a:latin typeface="Times New Roman" pitchFamily="18" charset="0"/>
                <a:cs typeface="Times New Roman" pitchFamily="18" charset="0"/>
              </a:rPr>
              <a:t>à</a:t>
            </a:r>
            <a:r>
              <a:rPr lang="vi-VN" sz="3200" b="1" i="1" dirty="0" smtClean="0">
                <a:latin typeface="Times New Roman" pitchFamily="18" charset="0"/>
                <a:cs typeface="Times New Roman" pitchFamily="18" charset="0"/>
              </a:rPr>
              <a:t> </a:t>
            </a:r>
            <a:r>
              <a:rPr lang="vi-VN" sz="3200" b="1" i="1" dirty="0">
                <a:latin typeface="Times New Roman" pitchFamily="18" charset="0"/>
                <a:cs typeface="Times New Roman" pitchFamily="18" charset="0"/>
              </a:rPr>
              <a:t>một học sinh, em cần làm gì để rèn luyện lối sống giản dị? </a:t>
            </a:r>
            <a:endParaRPr lang="en-US" sz="3200" b="1" i="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16832"/>
            <a:ext cx="3672408" cy="4437112"/>
          </a:xfrm>
          <a:prstGeom prst="rect">
            <a:avLst/>
          </a:prstGeom>
        </p:spPr>
      </p:pic>
    </p:spTree>
    <p:extLst>
      <p:ext uri="{BB962C8B-B14F-4D97-AF65-F5344CB8AC3E}">
        <p14:creationId xmlns:p14="http://schemas.microsoft.com/office/powerpoint/2010/main" val="90799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547664" y="188640"/>
            <a:ext cx="7848872" cy="5478423"/>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4</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Cách</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a:t>
            </a:r>
            <a:r>
              <a:rPr lang="en-US" sz="4000" b="1" dirty="0" err="1" smtClean="0">
                <a:solidFill>
                  <a:srgbClr val="FF0000"/>
                </a:solidFill>
                <a:latin typeface="Times New Roman" pitchFamily="18" charset="0"/>
                <a:cs typeface="Times New Roman" pitchFamily="18" charset="0"/>
              </a:rPr>
              <a:t>èn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luyện</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Quần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gàng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đình</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lễ</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phép</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trường</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6208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328496"/>
            <a:ext cx="7200900" cy="234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1273" y="1510424"/>
            <a:ext cx="7721162" cy="761747"/>
          </a:xfrm>
          <a:prstGeom prst="rect">
            <a:avLst/>
          </a:prstGeom>
          <a:noFill/>
        </p:spPr>
        <p:txBody>
          <a:bodyPr wrap="square" lIns="68580" tIns="34290" rIns="68580" bIns="34290">
            <a:spAutoFit/>
          </a:bodyPr>
          <a:lstStyle/>
          <a:p>
            <a:pPr algn="ctr"/>
            <a:r>
              <a:rPr lang="en-US" sz="45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HOẠT ĐỘNG LUYỆN TẬP</a:t>
            </a:r>
            <a:endParaRPr lang="en-US" sz="4500"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3817936"/>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296144"/>
          </a:xfrm>
        </p:spPr>
        <p:txBody>
          <a:bodyPr>
            <a:noAutofit/>
          </a:bodyPr>
          <a:lstStyle/>
          <a:p>
            <a:r>
              <a:rPr lang="en-US" sz="2800" b="1" i="1" dirty="0" smtClean="0">
                <a:solidFill>
                  <a:srgbClr val="FF0000"/>
                </a:solidFill>
                <a:latin typeface="Times New Roman" pitchFamily="18" charset="0"/>
                <a:cs typeface="Times New Roman" pitchFamily="18" charset="0"/>
              </a:rPr>
              <a:t>1.Bài </a:t>
            </a:r>
            <a:r>
              <a:rPr lang="en-US" sz="2800" b="1" i="1" dirty="0" err="1" smtClean="0">
                <a:solidFill>
                  <a:srgbClr val="FF0000"/>
                </a:solidFill>
                <a:latin typeface="Times New Roman" pitchFamily="18" charset="0"/>
                <a:cs typeface="Times New Roman" pitchFamily="18" charset="0"/>
              </a:rPr>
              <a:t>tập</a:t>
            </a:r>
            <a:r>
              <a:rPr lang="en-US" sz="2800" b="1" i="1" dirty="0" smtClean="0">
                <a:solidFill>
                  <a:srgbClr val="FF0000"/>
                </a:solidFill>
                <a:latin typeface="Times New Roman" pitchFamily="18" charset="0"/>
                <a:cs typeface="Times New Roman" pitchFamily="18" charset="0"/>
              </a:rPr>
              <a:t> a.(SGK)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đây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theo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bức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thể</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tính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giản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dị</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trường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340768"/>
            <a:ext cx="8856984" cy="5301208"/>
          </a:xfrm>
        </p:spPr>
      </p:pic>
    </p:spTree>
    <p:extLst>
      <p:ext uri="{BB962C8B-B14F-4D97-AF65-F5344CB8AC3E}">
        <p14:creationId xmlns:p14="http://schemas.microsoft.com/office/powerpoint/2010/main" val="254426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81151" y="1047750"/>
            <a:ext cx="6334125" cy="1276350"/>
          </a:xfrm>
          <a:prstGeom prst="wedgeRoundRectCallout">
            <a:avLst/>
          </a:prstGeom>
          <a:solidFill>
            <a:srgbClr val="002060"/>
          </a:solidFill>
        </p:spPr>
        <p:style>
          <a:lnRef idx="2">
            <a:schemeClr val="accent2"/>
          </a:lnRef>
          <a:fillRef idx="1">
            <a:schemeClr val="lt1"/>
          </a:fillRef>
          <a:effectRef idx="0">
            <a:schemeClr val="accent2"/>
          </a:effectRef>
          <a:fontRef idx="minor">
            <a:schemeClr val="dk1"/>
          </a:fontRef>
        </p:style>
        <p:txBody>
          <a:bodyPr lIns="68580" tIns="34290" rIns="68580" bIns="34290" numCol="1" rtlCol="0" anchor="ctr">
            <a:prstTxWarp prst="textPlain">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0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HOẠT ĐỘNG KHỞI ĐỘNG</a:t>
            </a:r>
          </a:p>
        </p:txBody>
      </p:sp>
      <p:pic>
        <p:nvPicPr>
          <p:cNvPr id="1028" name="Picture 4"/>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45583" y="2486027"/>
            <a:ext cx="2906537" cy="196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907704" y="4293096"/>
            <a:ext cx="5578947" cy="2088232"/>
          </a:xfrm>
          <a:prstGeom prst="roundRect">
            <a:avLst/>
          </a:prstGeom>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sz="2000" b="1" dirty="0">
                <a:latin typeface="Times New Roman" pitchFamily="18" charset="0"/>
                <a:cs typeface="Times New Roman" pitchFamily="18" charset="0"/>
              </a:rPr>
              <a:t>‘</a:t>
            </a:r>
            <a:r>
              <a:rPr lang="en-US" sz="2000" b="1" dirty="0" smtClean="0">
                <a:latin typeface="Times New Roman" pitchFamily="18" charset="0"/>
                <a:cs typeface="Times New Roman" pitchFamily="18" charset="0"/>
              </a:rPr>
              <a:t>‘</a:t>
            </a:r>
            <a:r>
              <a:rPr lang="en-US" sz="2000" b="1" dirty="0" err="1" smtClean="0">
                <a:latin typeface="Times New Roman" pitchFamily="18" charset="0"/>
                <a:cs typeface="Times New Roman" pitchFamily="18" charset="0"/>
              </a:rPr>
              <a:t>Khiêm</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tốn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bao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nhiêu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cũng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chưa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đủ</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tự</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kiêu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một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chút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cũng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là</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thừa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giản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là</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đức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tính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quý</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giá</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mỗi</a:t>
            </a:r>
            <a:r>
              <a:rPr lang="en-US" sz="2000" b="1" dirty="0" smtClean="0">
                <a:latin typeface="Times New Roman" pitchFamily="18" charset="0"/>
                <a:cs typeface="Times New Roman" pitchFamily="18" charset="0"/>
              </a:rPr>
              <a:t> con </a:t>
            </a:r>
            <a:r>
              <a:rPr lang="en-US" sz="2000" b="1" dirty="0" err="1" smtClean="0">
                <a:latin typeface="Times New Roman" pitchFamily="18" charset="0"/>
                <a:cs typeface="Times New Roman" pitchFamily="18" charset="0"/>
              </a:rPr>
              <a:t>người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mỗi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chúng</a:t>
            </a:r>
            <a:r>
              <a:rPr lang="en-US" sz="2000" b="1" dirty="0" smtClean="0">
                <a:latin typeface="Times New Roman" pitchFamily="18" charset="0"/>
                <a:cs typeface="Times New Roman" pitchFamily="18" charset="0"/>
              </a:rPr>
              <a:t> ta </a:t>
            </a:r>
            <a:r>
              <a:rPr lang="en-US" sz="2000" b="1" dirty="0" err="1" smtClean="0">
                <a:latin typeface="Times New Roman" pitchFamily="18" charset="0"/>
                <a:cs typeface="Times New Roman" pitchFamily="18" charset="0"/>
              </a:rPr>
              <a:t>cần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trong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sạch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giản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để</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góp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phần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xây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dựng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đất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nước.Vậy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giản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là</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gì</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Vì</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sao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phải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giản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dị</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Bài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học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hôm</a:t>
            </a:r>
            <a:r>
              <a:rPr lang="en-US" sz="2000" b="1" dirty="0" smtClean="0">
                <a:latin typeface="Times New Roman" pitchFamily="18" charset="0"/>
                <a:cs typeface="Times New Roman" pitchFamily="18" charset="0"/>
              </a:rPr>
              <a:t> nay </a:t>
            </a:r>
            <a:r>
              <a:rPr lang="en-US" sz="2000" b="1" dirty="0" err="1" smtClean="0">
                <a:latin typeface="Times New Roman" pitchFamily="18" charset="0"/>
                <a:cs typeface="Times New Roman" pitchFamily="18" charset="0"/>
              </a:rPr>
              <a:t>sẽ</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chúng</a:t>
            </a:r>
            <a:r>
              <a:rPr lang="en-US" sz="2000" b="1" dirty="0" smtClean="0">
                <a:latin typeface="Times New Roman" pitchFamily="18" charset="0"/>
                <a:cs typeface="Times New Roman" pitchFamily="18" charset="0"/>
              </a:rPr>
              <a:t> ta </a:t>
            </a:r>
            <a:r>
              <a:rPr lang="en-US" sz="2000" b="1" dirty="0" err="1" smtClean="0">
                <a:latin typeface="Times New Roman" pitchFamily="18" charset="0"/>
                <a:cs typeface="Times New Roman" pitchFamily="18" charset="0"/>
              </a:rPr>
              <a:t>hiểu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điều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đó</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549728484"/>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53"/>
            <a:ext cx="8219256" cy="706090"/>
          </a:xfrm>
        </p:spPr>
        <p:txBody>
          <a:bodyPr>
            <a:normAutofit/>
          </a:bodyPr>
          <a:lstStyle/>
          <a:p>
            <a:r>
              <a:rPr lang="en-US" sz="3600" b="1" i="1" dirty="0" smtClean="0">
                <a:solidFill>
                  <a:srgbClr val="FF0000"/>
                </a:solidFill>
                <a:latin typeface="Times New Roman" pitchFamily="18" charset="0"/>
                <a:cs typeface="Times New Roman" pitchFamily="18" charset="0"/>
              </a:rPr>
              <a:t>2. </a:t>
            </a:r>
            <a:r>
              <a:rPr lang="en-US" sz="3600" b="1" i="1" dirty="0" err="1" smtClean="0">
                <a:solidFill>
                  <a:srgbClr val="FF0000"/>
                </a:solidFill>
                <a:latin typeface="Times New Roman" pitchFamily="18" charset="0"/>
                <a:cs typeface="Times New Roman" pitchFamily="18" charset="0"/>
              </a:rPr>
              <a:t>Hãy</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chọn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phương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án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đúng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sai</a:t>
            </a:r>
            <a:endParaRPr lang="en-US" sz="3600" b="1" i="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4937062"/>
              </p:ext>
            </p:extLst>
          </p:nvPr>
        </p:nvGraphicFramePr>
        <p:xfrm>
          <a:off x="395537" y="1052736"/>
          <a:ext cx="8373616" cy="5326714"/>
        </p:xfrm>
        <a:graphic>
          <a:graphicData uri="http://schemas.openxmlformats.org/drawingml/2006/table">
            <a:tbl>
              <a:tblPr firstRow="1" bandRow="1">
                <a:tableStyleId>{5940675A-B579-460E-94D1-54222C63F5DA}</a:tableStyleId>
              </a:tblPr>
              <a:tblGrid>
                <a:gridCol w="6203032">
                  <a:extLst>
                    <a:ext uri="{9D8B030D-6E8A-4147-A177-3AD203B41FA5}">
                      <a16:colId xmlns:a16="http://schemas.microsoft.com/office/drawing/2014/main" xmlns="" val="20000"/>
                    </a:ext>
                  </a:extLst>
                </a:gridCol>
                <a:gridCol w="1080120">
                  <a:extLst>
                    <a:ext uri="{9D8B030D-6E8A-4147-A177-3AD203B41FA5}">
                      <a16:colId xmlns:a16="http://schemas.microsoft.com/office/drawing/2014/main" xmlns="" val="20001"/>
                    </a:ext>
                  </a:extLst>
                </a:gridCol>
                <a:gridCol w="1090464">
                  <a:extLst>
                    <a:ext uri="{9D8B030D-6E8A-4147-A177-3AD203B41FA5}">
                      <a16:colId xmlns:a16="http://schemas.microsoft.com/office/drawing/2014/main" xmlns="" val="20002"/>
                    </a:ext>
                  </a:extLst>
                </a:gridCol>
              </a:tblGrid>
              <a:tr h="602314">
                <a:tc>
                  <a:txBody>
                    <a:bodyPr/>
                    <a:lstStyle/>
                    <a:p>
                      <a:pPr algn="ctr"/>
                      <a:r>
                        <a:rPr lang="en-US" sz="2800" b="1" dirty="0" err="1" smtClean="0">
                          <a:latin typeface="Times New Roman" pitchFamily="18" charset="0"/>
                          <a:cs typeface="Times New Roman" pitchFamily="18" charset="0"/>
                        </a:rPr>
                        <a:t>Phương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án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chọn</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Đúng</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Sai</a:t>
                      </a:r>
                      <a:endParaRPr lang="en-US" sz="2800" b="1" dirty="0">
                        <a:latin typeface="Times New Roman" pitchFamily="18" charset="0"/>
                        <a:cs typeface="Times New Roman" pitchFamily="18" charset="0"/>
                      </a:endParaRPr>
                    </a:p>
                  </a:txBody>
                  <a:tcPr>
                    <a:solidFill>
                      <a:schemeClr val="tx2">
                        <a:lumMod val="20000"/>
                        <a:lumOff val="80000"/>
                      </a:schemeClr>
                    </a:solidFill>
                  </a:tcPr>
                </a:tc>
                <a:extLst>
                  <a:ext uri="{0D108BD9-81ED-4DB2-BD59-A6C34878D82A}">
                    <a16:rowId xmlns:a16="http://schemas.microsoft.com/office/drawing/2014/main" xmlns="" val="10000"/>
                  </a:ext>
                </a:extLst>
              </a:tr>
              <a:tr h="370840">
                <a:tc>
                  <a:txBody>
                    <a:bodyPr/>
                    <a:lstStyle/>
                    <a:p>
                      <a:pPr marL="0" indent="0">
                        <a:buFont typeface="Wingdings" pitchFamily="2" charset="2"/>
                        <a:buNone/>
                      </a:pPr>
                      <a:r>
                        <a:rPr lang="en-US" sz="2800" b="1" smtClean="0">
                          <a:latin typeface="Times New Roman" pitchFamily="18" charset="0"/>
                          <a:cs typeface="Times New Roman" pitchFamily="18" charset="0"/>
                        </a:rPr>
                        <a:t>1.</a:t>
                      </a:r>
                      <a:r>
                        <a:rPr lang="en-US" sz="2800" smtClean="0">
                          <a:latin typeface="Times New Roman" pitchFamily="18" charset="0"/>
                          <a:cs typeface="Times New Roman" pitchFamily="18" charset="0"/>
                        </a:rPr>
                        <a:t> Giản</a:t>
                      </a:r>
                      <a:r>
                        <a:rPr lang="en-US" sz="2800" baseline="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trẻ</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em</a:t>
                      </a:r>
                      <a:r>
                        <a:rPr lang="en-US" sz="2800" baseline="0" dirty="0" smtClean="0">
                          <a:latin typeface="Times New Roman" pitchFamily="18" charset="0"/>
                          <a:cs typeface="Times New Roman" pitchFamily="18" charset="0"/>
                        </a:rPr>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370840">
                <a:tc>
                  <a:txBody>
                    <a:bodyPr/>
                    <a:lstStyle/>
                    <a:p>
                      <a:r>
                        <a:rPr lang="en-US" sz="2800" b="1"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cả</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mọi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đều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phân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biệt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giàu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nghèo</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2"/>
                  </a:ext>
                </a:extLst>
              </a:tr>
              <a:tr h="370840">
                <a:tc>
                  <a:txBody>
                    <a:bodyPr/>
                    <a:lstStyle/>
                    <a:p>
                      <a:r>
                        <a:rPr lang="en-US" sz="2800" b="1" dirty="0" smtClean="0">
                          <a:latin typeface="Times New Roman" pitchFamily="18" charset="0"/>
                          <a:cs typeface="Times New Roman" pitchFamily="18" charset="0"/>
                        </a:rPr>
                        <a:t>3. </a:t>
                      </a:r>
                      <a:r>
                        <a:rPr lang="en-US" sz="2800" b="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có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gia</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đình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khăn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dễ</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rèn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tính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giản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dị</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hơn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khác</a:t>
                      </a:r>
                      <a:r>
                        <a:rPr lang="en-US" sz="2800" b="0" baseline="0" dirty="0" smtClean="0">
                          <a:latin typeface="Times New Roman" pitchFamily="18" charset="0"/>
                          <a:cs typeface="Times New Roman" pitchFamily="18" charset="0"/>
                        </a:rPr>
                        <a:t>.</a:t>
                      </a:r>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xmlns="" val="10003"/>
                  </a:ext>
                </a:extLst>
              </a:tr>
              <a:tr h="370840">
                <a:tc>
                  <a:txBody>
                    <a:bodyPr/>
                    <a:lstStyle/>
                    <a:p>
                      <a:r>
                        <a:rPr lang="en-US" sz="2800" b="1"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giúp</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chúng</a:t>
                      </a:r>
                      <a:r>
                        <a:rPr lang="en-US" sz="2800" baseline="0" dirty="0" smtClean="0">
                          <a:latin typeface="Times New Roman" pitchFamily="18" charset="0"/>
                          <a:cs typeface="Times New Roman" pitchFamily="18" charset="0"/>
                        </a:rPr>
                        <a:t> ta </a:t>
                      </a:r>
                      <a:r>
                        <a:rPr lang="en-US" sz="2800" baseline="0" dirty="0" err="1" smtClean="0">
                          <a:latin typeface="Times New Roman" pitchFamily="18" charset="0"/>
                          <a:cs typeface="Times New Roman" pitchFamily="18" charset="0"/>
                        </a:rPr>
                        <a:t>biết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trọng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lao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động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khác</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4"/>
                  </a:ext>
                </a:extLst>
              </a:tr>
              <a:tr h="265792">
                <a:tc>
                  <a:txBody>
                    <a:bodyPr/>
                    <a:lstStyle/>
                    <a:p>
                      <a:r>
                        <a:rPr lang="en-US" sz="2800" b="1" dirty="0" smtClean="0">
                          <a:latin typeface="Times New Roman" pitchFamily="18" charset="0"/>
                          <a:cs typeface="Times New Roman" pitchFamily="18" charset="0"/>
                        </a:rPr>
                        <a:t>5.</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dễ</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bạn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bè</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quê</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ngố</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94551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611560" y="260648"/>
            <a:ext cx="8064896" cy="5324535"/>
          </a:xfrm>
          <a:prstGeom prst="rect">
            <a:avLst/>
          </a:prstGeom>
        </p:spPr>
        <p:txBody>
          <a:bodyPr wrap="square">
            <a:spAutoFit/>
          </a:bodyPr>
          <a:lstStyle/>
          <a:p>
            <a:r>
              <a:rPr lang="en-US" sz="3200" b="1" i="1" dirty="0">
                <a:solidFill>
                  <a:srgbClr val="FF0000"/>
                </a:solidFill>
                <a:latin typeface="Times New Roman" pitchFamily="18" charset="0"/>
                <a:cs typeface="Times New Roman" pitchFamily="18" charset="0"/>
              </a:rPr>
              <a:t>3</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Bài</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tập</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tình</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huống</a:t>
            </a:r>
            <a:endParaRPr lang="en-US" sz="3200" b="1" i="1" dirty="0" smtClean="0">
              <a:solidFill>
                <a:srgbClr val="FF0000"/>
              </a:solidFill>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pPr marL="342900" indent="-342900">
              <a:buAutoNum type="alphaLcPeriod"/>
            </a:pP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có</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đồng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với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suy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nghĩ</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không?Vì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p>
          <a:p>
            <a:pPr marL="342900" indent="-342900">
              <a:buAutoNum type="alphaLcPeriod"/>
            </a:pPr>
            <a:r>
              <a:rPr lang="en-US" sz="2800" b="1" i="1" dirty="0" err="1" smtClean="0">
                <a:latin typeface="Times New Roman" pitchFamily="18" charset="0"/>
                <a:cs typeface="Times New Roman" pitchFamily="18" charset="0"/>
              </a:rPr>
              <a:t>Nếu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trưởng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sẽ</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sự</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như</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thế</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huống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trên</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3971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328496"/>
            <a:ext cx="7200900" cy="234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1273" y="1510424"/>
            <a:ext cx="7721162" cy="761747"/>
          </a:xfrm>
          <a:prstGeom prst="rect">
            <a:avLst/>
          </a:prstGeom>
          <a:noFill/>
        </p:spPr>
        <p:txBody>
          <a:bodyPr wrap="square" lIns="68580" tIns="34290" rIns="68580" bIns="34290">
            <a:spAutoFit/>
          </a:bodyPr>
          <a:lstStyle/>
          <a:p>
            <a:pPr algn="ctr"/>
            <a:r>
              <a:rPr lang="en-US" sz="4500" b="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HOẠT ĐỘNG VẬN DỤNG</a:t>
            </a:r>
            <a:endParaRPr lang="en-US" sz="4500"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2288610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Kết quả hình ảnh cho tình yêu thương"/>
          <p:cNvPicPr>
            <a:picLocks noChangeAspect="1" noChangeArrowheads="1"/>
          </p:cNvPicPr>
          <p:nvPr/>
        </p:nvPicPr>
        <p:blipFill>
          <a:blip r:embed="rId2"/>
          <a:srcRect/>
          <a:stretch>
            <a:fillRect/>
          </a:stretch>
        </p:blipFill>
        <p:spPr bwMode="auto">
          <a:xfrm>
            <a:off x="0" y="857250"/>
            <a:ext cx="9144000" cy="5143500"/>
          </a:xfrm>
          <a:prstGeom prst="rect">
            <a:avLst/>
          </a:prstGeom>
          <a:noFill/>
        </p:spPr>
      </p:pic>
      <p:sp>
        <p:nvSpPr>
          <p:cNvPr id="4" name="TextBox 5"/>
          <p:cNvSpPr txBox="1">
            <a:spLocks noChangeArrowheads="1"/>
          </p:cNvSpPr>
          <p:nvPr/>
        </p:nvSpPr>
        <p:spPr bwMode="auto">
          <a:xfrm>
            <a:off x="0" y="5188804"/>
            <a:ext cx="9144000" cy="830997"/>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1" hangingPunct="1"/>
            <a:r>
              <a:rPr lang="en-US" altLang="en-US" sz="2400" b="1" dirty="0" err="1" smtClean="0">
                <a:solidFill>
                  <a:srgbClr val="FF0000"/>
                </a:solidFill>
                <a:latin typeface="Times New Roman" pitchFamily="18" charset="0"/>
                <a:cs typeface="Times New Roman" pitchFamily="18" charset="0"/>
              </a:rPr>
              <a:t>Sau</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khi</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học</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xong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bài</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tính</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giản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dị</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em</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vận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dụng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như</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thế</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nào</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trong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cuộc</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sống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hằng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ngày</a:t>
            </a:r>
            <a:endParaRPr lang="en-US" alt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77050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328496"/>
            <a:ext cx="7200900" cy="234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1273" y="1510424"/>
            <a:ext cx="7721162" cy="1454244"/>
          </a:xfrm>
          <a:prstGeom prst="rect">
            <a:avLst/>
          </a:prstGeom>
          <a:noFill/>
        </p:spPr>
        <p:txBody>
          <a:bodyPr wrap="square" lIns="68580" tIns="34290" rIns="68580" bIns="34290">
            <a:spAutoFit/>
          </a:bodyPr>
          <a:lstStyle/>
          <a:p>
            <a:pPr algn="ctr"/>
            <a:r>
              <a:rPr lang="en-US" sz="45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HOẠT </a:t>
            </a:r>
            <a:r>
              <a:rPr lang="en-US" sz="45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ĐỘNG TÌM TÒI, MỞ RỘNG</a:t>
            </a:r>
            <a:endParaRPr lang="en-US" sz="4500"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92401669"/>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杯子&#10;&#10;自动生成的说明">
            <a:extLst>
              <a:ext uri="{FF2B5EF4-FFF2-40B4-BE49-F238E27FC236}">
                <a16:creationId xmlns:a16="http://schemas.microsoft.com/office/drawing/2014/main" xmlns="" id="{BBCAA3DC-B1AC-403F-BBC8-8EEB72513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57395"/>
            <a:ext cx="5562600" cy="3531183"/>
          </a:xfrm>
          <a:prstGeom prst="rect">
            <a:avLst/>
          </a:prstGeom>
        </p:spPr>
      </p:pic>
      <p:grpSp>
        <p:nvGrpSpPr>
          <p:cNvPr id="3" name="组合 2499"/>
          <p:cNvGrpSpPr/>
          <p:nvPr/>
        </p:nvGrpSpPr>
        <p:grpSpPr>
          <a:xfrm>
            <a:off x="0" y="990600"/>
            <a:ext cx="8991600" cy="2100246"/>
            <a:chOff x="312974" y="2698946"/>
            <a:chExt cx="2770188" cy="815975"/>
          </a:xfrm>
        </p:grpSpPr>
        <p:sp>
          <p:nvSpPr>
            <p:cNvPr id="4" name="Freeform 368"/>
            <p:cNvSpPr>
              <a:spLocks/>
            </p:cNvSpPr>
            <p:nvPr/>
          </p:nvSpPr>
          <p:spPr bwMode="auto">
            <a:xfrm>
              <a:off x="2571987" y="2930721"/>
              <a:ext cx="241300" cy="411163"/>
            </a:xfrm>
            <a:custGeom>
              <a:avLst/>
              <a:gdLst>
                <a:gd name="T0" fmla="*/ 2 w 97"/>
                <a:gd name="T1" fmla="*/ 119 h 165"/>
                <a:gd name="T2" fmla="*/ 58 w 97"/>
                <a:gd name="T3" fmla="*/ 158 h 165"/>
                <a:gd name="T4" fmla="*/ 95 w 97"/>
                <a:gd name="T5" fmla="*/ 119 h 165"/>
                <a:gd name="T6" fmla="*/ 50 w 97"/>
                <a:gd name="T7" fmla="*/ 3 h 165"/>
                <a:gd name="T8" fmla="*/ 2 w 97"/>
                <a:gd name="T9" fmla="*/ 119 h 165"/>
              </a:gdLst>
              <a:ahLst/>
              <a:cxnLst>
                <a:cxn ang="0">
                  <a:pos x="T0" y="T1"/>
                </a:cxn>
                <a:cxn ang="0">
                  <a:pos x="T2" y="T3"/>
                </a:cxn>
                <a:cxn ang="0">
                  <a:pos x="T4" y="T5"/>
                </a:cxn>
                <a:cxn ang="0">
                  <a:pos x="T6" y="T7"/>
                </a:cxn>
                <a:cxn ang="0">
                  <a:pos x="T8" y="T9"/>
                </a:cxn>
              </a:cxnLst>
              <a:rect l="0" t="0" r="r" b="b"/>
              <a:pathLst>
                <a:path w="97" h="165">
                  <a:moveTo>
                    <a:pt x="2" y="119"/>
                  </a:moveTo>
                  <a:cubicBezTo>
                    <a:pt x="0" y="148"/>
                    <a:pt x="16" y="165"/>
                    <a:pt x="58" y="158"/>
                  </a:cubicBezTo>
                  <a:cubicBezTo>
                    <a:pt x="95" y="152"/>
                    <a:pt x="97" y="151"/>
                    <a:pt x="95" y="119"/>
                  </a:cubicBezTo>
                  <a:cubicBezTo>
                    <a:pt x="94" y="95"/>
                    <a:pt x="82" y="12"/>
                    <a:pt x="50" y="3"/>
                  </a:cubicBezTo>
                  <a:cubicBezTo>
                    <a:pt x="39" y="0"/>
                    <a:pt x="6" y="73"/>
                    <a:pt x="2" y="119"/>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369"/>
            <p:cNvSpPr>
              <a:spLocks/>
            </p:cNvSpPr>
            <p:nvPr/>
          </p:nvSpPr>
          <p:spPr bwMode="auto">
            <a:xfrm>
              <a:off x="2271949" y="3032321"/>
              <a:ext cx="325438" cy="482600"/>
            </a:xfrm>
            <a:custGeom>
              <a:avLst/>
              <a:gdLst>
                <a:gd name="T0" fmla="*/ 66 w 130"/>
                <a:gd name="T1" fmla="*/ 20 h 193"/>
                <a:gd name="T2" fmla="*/ 18 w 130"/>
                <a:gd name="T3" fmla="*/ 121 h 193"/>
                <a:gd name="T4" fmla="*/ 66 w 130"/>
                <a:gd name="T5" fmla="*/ 20 h 193"/>
              </a:gdLst>
              <a:ahLst/>
              <a:cxnLst>
                <a:cxn ang="0">
                  <a:pos x="T0" y="T1"/>
                </a:cxn>
                <a:cxn ang="0">
                  <a:pos x="T2" y="T3"/>
                </a:cxn>
                <a:cxn ang="0">
                  <a:pos x="T4" y="T5"/>
                </a:cxn>
              </a:cxnLst>
              <a:rect l="0" t="0" r="r" b="b"/>
              <a:pathLst>
                <a:path w="130" h="193">
                  <a:moveTo>
                    <a:pt x="66" y="20"/>
                  </a:moveTo>
                  <a:cubicBezTo>
                    <a:pt x="14" y="0"/>
                    <a:pt x="0" y="90"/>
                    <a:pt x="18" y="121"/>
                  </a:cubicBezTo>
                  <a:cubicBezTo>
                    <a:pt x="58" y="193"/>
                    <a:pt x="130" y="45"/>
                    <a:pt x="66" y="20"/>
                  </a:cubicBezTo>
                  <a:close/>
                </a:path>
              </a:pathLst>
            </a:custGeom>
            <a:solidFill>
              <a:srgbClr val="BACC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370"/>
            <p:cNvSpPr>
              <a:spLocks/>
            </p:cNvSpPr>
            <p:nvPr/>
          </p:nvSpPr>
          <p:spPr bwMode="auto">
            <a:xfrm>
              <a:off x="2271949" y="3035496"/>
              <a:ext cx="247650" cy="388938"/>
            </a:xfrm>
            <a:custGeom>
              <a:avLst/>
              <a:gdLst>
                <a:gd name="T0" fmla="*/ 15 w 99"/>
                <a:gd name="T1" fmla="*/ 112 h 156"/>
                <a:gd name="T2" fmla="*/ 67 w 99"/>
                <a:gd name="T3" fmla="*/ 133 h 156"/>
                <a:gd name="T4" fmla="*/ 91 w 99"/>
                <a:gd name="T5" fmla="*/ 37 h 156"/>
                <a:gd name="T6" fmla="*/ 31 w 99"/>
                <a:gd name="T7" fmla="*/ 16 h 156"/>
                <a:gd name="T8" fmla="*/ 15 w 99"/>
                <a:gd name="T9" fmla="*/ 112 h 156"/>
                <a:gd name="T10" fmla="*/ 21 w 99"/>
                <a:gd name="T11" fmla="*/ 111 h 156"/>
                <a:gd name="T12" fmla="*/ 16 w 99"/>
                <a:gd name="T13" fmla="*/ 46 h 156"/>
                <a:gd name="T14" fmla="*/ 64 w 99"/>
                <a:gd name="T15" fmla="*/ 11 h 156"/>
                <a:gd name="T16" fmla="*/ 85 w 99"/>
                <a:gd name="T17" fmla="*/ 38 h 156"/>
                <a:gd name="T18" fmla="*/ 81 w 99"/>
                <a:gd name="T19" fmla="*/ 99 h 156"/>
                <a:gd name="T20" fmla="*/ 65 w 99"/>
                <a:gd name="T21" fmla="*/ 131 h 156"/>
                <a:gd name="T22" fmla="*/ 21 w 99"/>
                <a:gd name="T23" fmla="*/ 111 h 156"/>
                <a:gd name="T24" fmla="*/ 15 w 99"/>
                <a:gd name="T25"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6">
                  <a:moveTo>
                    <a:pt x="15" y="112"/>
                  </a:moveTo>
                  <a:cubicBezTo>
                    <a:pt x="26" y="132"/>
                    <a:pt x="46" y="156"/>
                    <a:pt x="67" y="133"/>
                  </a:cubicBezTo>
                  <a:cubicBezTo>
                    <a:pt x="90" y="109"/>
                    <a:pt x="99" y="69"/>
                    <a:pt x="91" y="37"/>
                  </a:cubicBezTo>
                  <a:cubicBezTo>
                    <a:pt x="82" y="7"/>
                    <a:pt x="56" y="0"/>
                    <a:pt x="31" y="16"/>
                  </a:cubicBezTo>
                  <a:cubicBezTo>
                    <a:pt x="0" y="35"/>
                    <a:pt x="3" y="83"/>
                    <a:pt x="15" y="112"/>
                  </a:cubicBezTo>
                  <a:cubicBezTo>
                    <a:pt x="16" y="114"/>
                    <a:pt x="22" y="112"/>
                    <a:pt x="21" y="111"/>
                  </a:cubicBezTo>
                  <a:cubicBezTo>
                    <a:pt x="12" y="90"/>
                    <a:pt x="10" y="68"/>
                    <a:pt x="16" y="46"/>
                  </a:cubicBezTo>
                  <a:cubicBezTo>
                    <a:pt x="21" y="26"/>
                    <a:pt x="41" y="3"/>
                    <a:pt x="64" y="11"/>
                  </a:cubicBezTo>
                  <a:cubicBezTo>
                    <a:pt x="76" y="15"/>
                    <a:pt x="81" y="28"/>
                    <a:pt x="85" y="38"/>
                  </a:cubicBezTo>
                  <a:cubicBezTo>
                    <a:pt x="92" y="58"/>
                    <a:pt x="88" y="80"/>
                    <a:pt x="81" y="99"/>
                  </a:cubicBezTo>
                  <a:cubicBezTo>
                    <a:pt x="78" y="111"/>
                    <a:pt x="72" y="121"/>
                    <a:pt x="65" y="131"/>
                  </a:cubicBezTo>
                  <a:cubicBezTo>
                    <a:pt x="46" y="154"/>
                    <a:pt x="29" y="125"/>
                    <a:pt x="21" y="111"/>
                  </a:cubicBezTo>
                  <a:cubicBezTo>
                    <a:pt x="20" y="109"/>
                    <a:pt x="15" y="111"/>
                    <a:pt x="15" y="11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371"/>
            <p:cNvSpPr>
              <a:spLocks/>
            </p:cNvSpPr>
            <p:nvPr/>
          </p:nvSpPr>
          <p:spPr bwMode="auto">
            <a:xfrm>
              <a:off x="2394187" y="3319658"/>
              <a:ext cx="15875" cy="139700"/>
            </a:xfrm>
            <a:custGeom>
              <a:avLst/>
              <a:gdLst>
                <a:gd name="T0" fmla="*/ 0 w 6"/>
                <a:gd name="T1" fmla="*/ 3 h 56"/>
                <a:gd name="T2" fmla="*/ 0 w 6"/>
                <a:gd name="T3" fmla="*/ 54 h 56"/>
                <a:gd name="T4" fmla="*/ 6 w 6"/>
                <a:gd name="T5" fmla="*/ 52 h 56"/>
                <a:gd name="T6" fmla="*/ 6 w 6"/>
                <a:gd name="T7" fmla="*/ 1 h 56"/>
                <a:gd name="T8" fmla="*/ 0 w 6"/>
                <a:gd name="T9" fmla="*/ 3 h 56"/>
              </a:gdLst>
              <a:ahLst/>
              <a:cxnLst>
                <a:cxn ang="0">
                  <a:pos x="T0" y="T1"/>
                </a:cxn>
                <a:cxn ang="0">
                  <a:pos x="T2" y="T3"/>
                </a:cxn>
                <a:cxn ang="0">
                  <a:pos x="T4" y="T5"/>
                </a:cxn>
                <a:cxn ang="0">
                  <a:pos x="T6" y="T7"/>
                </a:cxn>
                <a:cxn ang="0">
                  <a:pos x="T8" y="T9"/>
                </a:cxn>
              </a:cxnLst>
              <a:rect l="0" t="0" r="r" b="b"/>
              <a:pathLst>
                <a:path w="6" h="56">
                  <a:moveTo>
                    <a:pt x="0" y="3"/>
                  </a:moveTo>
                  <a:cubicBezTo>
                    <a:pt x="0" y="20"/>
                    <a:pt x="0" y="37"/>
                    <a:pt x="0" y="54"/>
                  </a:cubicBezTo>
                  <a:cubicBezTo>
                    <a:pt x="0" y="56"/>
                    <a:pt x="6" y="55"/>
                    <a:pt x="6" y="52"/>
                  </a:cubicBezTo>
                  <a:cubicBezTo>
                    <a:pt x="6" y="35"/>
                    <a:pt x="6" y="18"/>
                    <a:pt x="6" y="1"/>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372"/>
            <p:cNvSpPr>
              <a:spLocks/>
            </p:cNvSpPr>
            <p:nvPr/>
          </p:nvSpPr>
          <p:spPr bwMode="auto">
            <a:xfrm>
              <a:off x="2549762" y="2914846"/>
              <a:ext cx="288925" cy="430213"/>
            </a:xfrm>
            <a:custGeom>
              <a:avLst/>
              <a:gdLst>
                <a:gd name="T0" fmla="*/ 14 w 116"/>
                <a:gd name="T1" fmla="*/ 160 h 172"/>
                <a:gd name="T2" fmla="*/ 63 w 116"/>
                <a:gd name="T3" fmla="*/ 167 h 172"/>
                <a:gd name="T4" fmla="*/ 105 w 116"/>
                <a:gd name="T5" fmla="*/ 158 h 172"/>
                <a:gd name="T6" fmla="*/ 105 w 116"/>
                <a:gd name="T7" fmla="*/ 110 h 172"/>
                <a:gd name="T8" fmla="*/ 80 w 116"/>
                <a:gd name="T9" fmla="*/ 23 h 172"/>
                <a:gd name="T10" fmla="*/ 53 w 116"/>
                <a:gd name="T11" fmla="*/ 5 h 172"/>
                <a:gd name="T12" fmla="*/ 26 w 116"/>
                <a:gd name="T13" fmla="*/ 51 h 172"/>
                <a:gd name="T14" fmla="*/ 8 w 116"/>
                <a:gd name="T15" fmla="*/ 118 h 172"/>
                <a:gd name="T16" fmla="*/ 14 w 116"/>
                <a:gd name="T17" fmla="*/ 160 h 172"/>
                <a:gd name="T18" fmla="*/ 18 w 116"/>
                <a:gd name="T19" fmla="*/ 156 h 172"/>
                <a:gd name="T20" fmla="*/ 25 w 116"/>
                <a:gd name="T21" fmla="*/ 71 h 172"/>
                <a:gd name="T22" fmla="*/ 40 w 116"/>
                <a:gd name="T23" fmla="*/ 30 h 172"/>
                <a:gd name="T24" fmla="*/ 68 w 116"/>
                <a:gd name="T25" fmla="*/ 15 h 172"/>
                <a:gd name="T26" fmla="*/ 81 w 116"/>
                <a:gd name="T27" fmla="*/ 40 h 172"/>
                <a:gd name="T28" fmla="*/ 95 w 116"/>
                <a:gd name="T29" fmla="*/ 92 h 172"/>
                <a:gd name="T30" fmla="*/ 104 w 116"/>
                <a:gd name="T31" fmla="*/ 148 h 172"/>
                <a:gd name="T32" fmla="*/ 17 w 116"/>
                <a:gd name="T33" fmla="*/ 156 h 172"/>
                <a:gd name="T34" fmla="*/ 14 w 116"/>
                <a:gd name="T35" fmla="*/ 1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72">
                  <a:moveTo>
                    <a:pt x="14" y="160"/>
                  </a:moveTo>
                  <a:cubicBezTo>
                    <a:pt x="29" y="168"/>
                    <a:pt x="47" y="167"/>
                    <a:pt x="63" y="167"/>
                  </a:cubicBezTo>
                  <a:cubicBezTo>
                    <a:pt x="76" y="167"/>
                    <a:pt x="95" y="166"/>
                    <a:pt x="105" y="158"/>
                  </a:cubicBezTo>
                  <a:cubicBezTo>
                    <a:pt x="116" y="149"/>
                    <a:pt x="107" y="120"/>
                    <a:pt x="105" y="110"/>
                  </a:cubicBezTo>
                  <a:cubicBezTo>
                    <a:pt x="99" y="80"/>
                    <a:pt x="93" y="50"/>
                    <a:pt x="80" y="23"/>
                  </a:cubicBezTo>
                  <a:cubicBezTo>
                    <a:pt x="76" y="14"/>
                    <a:pt x="65" y="0"/>
                    <a:pt x="53" y="5"/>
                  </a:cubicBezTo>
                  <a:cubicBezTo>
                    <a:pt x="37" y="13"/>
                    <a:pt x="32" y="35"/>
                    <a:pt x="26" y="51"/>
                  </a:cubicBezTo>
                  <a:cubicBezTo>
                    <a:pt x="17" y="72"/>
                    <a:pt x="12" y="95"/>
                    <a:pt x="8" y="118"/>
                  </a:cubicBezTo>
                  <a:cubicBezTo>
                    <a:pt x="6" y="130"/>
                    <a:pt x="3" y="151"/>
                    <a:pt x="14" y="160"/>
                  </a:cubicBezTo>
                  <a:cubicBezTo>
                    <a:pt x="16" y="161"/>
                    <a:pt x="21" y="159"/>
                    <a:pt x="18" y="156"/>
                  </a:cubicBezTo>
                  <a:cubicBezTo>
                    <a:pt x="0" y="142"/>
                    <a:pt x="20" y="88"/>
                    <a:pt x="25" y="71"/>
                  </a:cubicBezTo>
                  <a:cubicBezTo>
                    <a:pt x="29" y="57"/>
                    <a:pt x="34" y="44"/>
                    <a:pt x="40" y="30"/>
                  </a:cubicBezTo>
                  <a:cubicBezTo>
                    <a:pt x="43" y="22"/>
                    <a:pt x="53" y="0"/>
                    <a:pt x="68" y="15"/>
                  </a:cubicBezTo>
                  <a:cubicBezTo>
                    <a:pt x="74" y="21"/>
                    <a:pt x="78" y="31"/>
                    <a:pt x="81" y="40"/>
                  </a:cubicBezTo>
                  <a:cubicBezTo>
                    <a:pt x="88" y="56"/>
                    <a:pt x="91" y="74"/>
                    <a:pt x="95" y="92"/>
                  </a:cubicBezTo>
                  <a:cubicBezTo>
                    <a:pt x="99" y="110"/>
                    <a:pt x="105" y="129"/>
                    <a:pt x="104" y="148"/>
                  </a:cubicBezTo>
                  <a:cubicBezTo>
                    <a:pt x="102" y="172"/>
                    <a:pt x="31" y="163"/>
                    <a:pt x="17" y="156"/>
                  </a:cubicBezTo>
                  <a:cubicBezTo>
                    <a:pt x="15" y="155"/>
                    <a:pt x="11" y="158"/>
                    <a:pt x="14" y="16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373"/>
            <p:cNvSpPr>
              <a:spLocks/>
            </p:cNvSpPr>
            <p:nvPr/>
          </p:nvSpPr>
          <p:spPr bwMode="auto">
            <a:xfrm>
              <a:off x="2673587" y="3222821"/>
              <a:ext cx="33338" cy="247650"/>
            </a:xfrm>
            <a:custGeom>
              <a:avLst/>
              <a:gdLst>
                <a:gd name="T0" fmla="*/ 6 w 13"/>
                <a:gd name="T1" fmla="*/ 3 h 99"/>
                <a:gd name="T2" fmla="*/ 1 w 13"/>
                <a:gd name="T3" fmla="*/ 95 h 99"/>
                <a:gd name="T4" fmla="*/ 7 w 13"/>
                <a:gd name="T5" fmla="*/ 95 h 99"/>
                <a:gd name="T6" fmla="*/ 12 w 13"/>
                <a:gd name="T7" fmla="*/ 3 h 99"/>
                <a:gd name="T8" fmla="*/ 6 w 13"/>
                <a:gd name="T9" fmla="*/ 3 h 99"/>
              </a:gdLst>
              <a:ahLst/>
              <a:cxnLst>
                <a:cxn ang="0">
                  <a:pos x="T0" y="T1"/>
                </a:cxn>
                <a:cxn ang="0">
                  <a:pos x="T2" y="T3"/>
                </a:cxn>
                <a:cxn ang="0">
                  <a:pos x="T4" y="T5"/>
                </a:cxn>
                <a:cxn ang="0">
                  <a:pos x="T6" y="T7"/>
                </a:cxn>
                <a:cxn ang="0">
                  <a:pos x="T8" y="T9"/>
                </a:cxn>
              </a:cxnLst>
              <a:rect l="0" t="0" r="r" b="b"/>
              <a:pathLst>
                <a:path w="13" h="99">
                  <a:moveTo>
                    <a:pt x="6" y="3"/>
                  </a:moveTo>
                  <a:cubicBezTo>
                    <a:pt x="1" y="34"/>
                    <a:pt x="0" y="64"/>
                    <a:pt x="1" y="95"/>
                  </a:cubicBezTo>
                  <a:cubicBezTo>
                    <a:pt x="1" y="99"/>
                    <a:pt x="7" y="98"/>
                    <a:pt x="7" y="95"/>
                  </a:cubicBezTo>
                  <a:cubicBezTo>
                    <a:pt x="6" y="64"/>
                    <a:pt x="7" y="34"/>
                    <a:pt x="12" y="3"/>
                  </a:cubicBezTo>
                  <a:cubicBezTo>
                    <a:pt x="13" y="0"/>
                    <a:pt x="7" y="1"/>
                    <a:pt x="6"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374"/>
            <p:cNvSpPr>
              <a:spLocks/>
            </p:cNvSpPr>
            <p:nvPr/>
          </p:nvSpPr>
          <p:spPr bwMode="auto">
            <a:xfrm>
              <a:off x="2689462" y="3010096"/>
              <a:ext cx="36513" cy="12700"/>
            </a:xfrm>
            <a:custGeom>
              <a:avLst/>
              <a:gdLst>
                <a:gd name="T0" fmla="*/ 4 w 15"/>
                <a:gd name="T1" fmla="*/ 5 h 5"/>
                <a:gd name="T2" fmla="*/ 10 w 15"/>
                <a:gd name="T3" fmla="*/ 4 h 5"/>
                <a:gd name="T4" fmla="*/ 14 w 15"/>
                <a:gd name="T5" fmla="*/ 2 h 5"/>
                <a:gd name="T6" fmla="*/ 12 w 15"/>
                <a:gd name="T7" fmla="*/ 0 h 5"/>
                <a:gd name="T8" fmla="*/ 2 w 15"/>
                <a:gd name="T9" fmla="*/ 2 h 5"/>
                <a:gd name="T10" fmla="*/ 0 w 15"/>
                <a:gd name="T11" fmla="*/ 4 h 5"/>
                <a:gd name="T12" fmla="*/ 4 w 1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4" y="5"/>
                  </a:moveTo>
                  <a:cubicBezTo>
                    <a:pt x="6" y="4"/>
                    <a:pt x="8" y="4"/>
                    <a:pt x="10" y="4"/>
                  </a:cubicBezTo>
                  <a:cubicBezTo>
                    <a:pt x="11" y="4"/>
                    <a:pt x="13" y="3"/>
                    <a:pt x="14" y="2"/>
                  </a:cubicBezTo>
                  <a:cubicBezTo>
                    <a:pt x="15" y="1"/>
                    <a:pt x="13" y="0"/>
                    <a:pt x="12" y="0"/>
                  </a:cubicBezTo>
                  <a:cubicBezTo>
                    <a:pt x="9" y="0"/>
                    <a:pt x="5" y="0"/>
                    <a:pt x="2" y="2"/>
                  </a:cubicBezTo>
                  <a:cubicBezTo>
                    <a:pt x="1" y="2"/>
                    <a:pt x="0" y="3"/>
                    <a:pt x="0" y="4"/>
                  </a:cubicBezTo>
                  <a:cubicBezTo>
                    <a:pt x="1" y="5"/>
                    <a:pt x="3" y="5"/>
                    <a:pt x="4" y="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375"/>
            <p:cNvSpPr>
              <a:spLocks/>
            </p:cNvSpPr>
            <p:nvPr/>
          </p:nvSpPr>
          <p:spPr bwMode="auto">
            <a:xfrm>
              <a:off x="2637074" y="3091058"/>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3"/>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376"/>
            <p:cNvSpPr>
              <a:spLocks/>
            </p:cNvSpPr>
            <p:nvPr/>
          </p:nvSpPr>
          <p:spPr bwMode="auto">
            <a:xfrm>
              <a:off x="2713274" y="3143446"/>
              <a:ext cx="47625" cy="9525"/>
            </a:xfrm>
            <a:custGeom>
              <a:avLst/>
              <a:gdLst>
                <a:gd name="T0" fmla="*/ 0 w 19"/>
                <a:gd name="T1" fmla="*/ 2 h 4"/>
                <a:gd name="T2" fmla="*/ 14 w 19"/>
                <a:gd name="T3" fmla="*/ 3 h 4"/>
                <a:gd name="T4" fmla="*/ 18 w 19"/>
                <a:gd name="T5" fmla="*/ 2 h 4"/>
                <a:gd name="T6" fmla="*/ 16 w 19"/>
                <a:gd name="T7" fmla="*/ 1 h 4"/>
                <a:gd name="T8" fmla="*/ 6 w 19"/>
                <a:gd name="T9" fmla="*/ 0 h 4"/>
                <a:gd name="T10" fmla="*/ 2 w 19"/>
                <a:gd name="T11" fmla="*/ 1 h 4"/>
                <a:gd name="T12" fmla="*/ 0 w 19"/>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0" y="2"/>
                  </a:moveTo>
                  <a:cubicBezTo>
                    <a:pt x="5" y="4"/>
                    <a:pt x="9" y="4"/>
                    <a:pt x="14" y="3"/>
                  </a:cubicBezTo>
                  <a:cubicBezTo>
                    <a:pt x="15" y="3"/>
                    <a:pt x="17" y="3"/>
                    <a:pt x="18" y="2"/>
                  </a:cubicBezTo>
                  <a:cubicBezTo>
                    <a:pt x="19" y="1"/>
                    <a:pt x="17" y="1"/>
                    <a:pt x="16" y="1"/>
                  </a:cubicBezTo>
                  <a:cubicBezTo>
                    <a:pt x="13" y="2"/>
                    <a:pt x="9" y="1"/>
                    <a:pt x="6" y="0"/>
                  </a:cubicBezTo>
                  <a:cubicBezTo>
                    <a:pt x="5" y="0"/>
                    <a:pt x="3" y="0"/>
                    <a:pt x="2" y="1"/>
                  </a:cubicBezTo>
                  <a:cubicBezTo>
                    <a:pt x="2" y="1"/>
                    <a:pt x="0" y="2"/>
                    <a:pt x="0"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377"/>
            <p:cNvSpPr>
              <a:spLocks/>
            </p:cNvSpPr>
            <p:nvPr/>
          </p:nvSpPr>
          <p:spPr bwMode="auto">
            <a:xfrm>
              <a:off x="2573574" y="3183133"/>
              <a:ext cx="47625" cy="12700"/>
            </a:xfrm>
            <a:custGeom>
              <a:avLst/>
              <a:gdLst>
                <a:gd name="T0" fmla="*/ 4 w 19"/>
                <a:gd name="T1" fmla="*/ 4 h 5"/>
                <a:gd name="T2" fmla="*/ 16 w 19"/>
                <a:gd name="T3" fmla="*/ 4 h 5"/>
                <a:gd name="T4" fmla="*/ 18 w 19"/>
                <a:gd name="T5" fmla="*/ 2 h 5"/>
                <a:gd name="T6" fmla="*/ 15 w 19"/>
                <a:gd name="T7" fmla="*/ 0 h 5"/>
                <a:gd name="T8" fmla="*/ 6 w 19"/>
                <a:gd name="T9" fmla="*/ 0 h 5"/>
                <a:gd name="T10" fmla="*/ 4 w 19"/>
                <a:gd name="T11" fmla="*/ 4 h 5"/>
              </a:gdLst>
              <a:ahLst/>
              <a:cxnLst>
                <a:cxn ang="0">
                  <a:pos x="T0" y="T1"/>
                </a:cxn>
                <a:cxn ang="0">
                  <a:pos x="T2" y="T3"/>
                </a:cxn>
                <a:cxn ang="0">
                  <a:pos x="T4" y="T5"/>
                </a:cxn>
                <a:cxn ang="0">
                  <a:pos x="T6" y="T7"/>
                </a:cxn>
                <a:cxn ang="0">
                  <a:pos x="T8" y="T9"/>
                </a:cxn>
                <a:cxn ang="0">
                  <a:pos x="T10" y="T11"/>
                </a:cxn>
              </a:cxnLst>
              <a:rect l="0" t="0" r="r" b="b"/>
              <a:pathLst>
                <a:path w="19" h="5">
                  <a:moveTo>
                    <a:pt x="4" y="4"/>
                  </a:moveTo>
                  <a:cubicBezTo>
                    <a:pt x="8" y="5"/>
                    <a:pt x="12" y="5"/>
                    <a:pt x="16" y="4"/>
                  </a:cubicBezTo>
                  <a:cubicBezTo>
                    <a:pt x="17" y="4"/>
                    <a:pt x="19" y="3"/>
                    <a:pt x="18" y="2"/>
                  </a:cubicBezTo>
                  <a:cubicBezTo>
                    <a:pt x="18" y="0"/>
                    <a:pt x="16" y="0"/>
                    <a:pt x="15" y="0"/>
                  </a:cubicBezTo>
                  <a:cubicBezTo>
                    <a:pt x="12" y="1"/>
                    <a:pt x="9" y="1"/>
                    <a:pt x="6" y="0"/>
                  </a:cubicBezTo>
                  <a:cubicBezTo>
                    <a:pt x="3" y="0"/>
                    <a:pt x="0" y="4"/>
                    <a:pt x="4"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378"/>
            <p:cNvSpPr>
              <a:spLocks/>
            </p:cNvSpPr>
            <p:nvPr/>
          </p:nvSpPr>
          <p:spPr bwMode="auto">
            <a:xfrm>
              <a:off x="2729149" y="3265683"/>
              <a:ext cx="47625" cy="9525"/>
            </a:xfrm>
            <a:custGeom>
              <a:avLst/>
              <a:gdLst>
                <a:gd name="T0" fmla="*/ 2 w 19"/>
                <a:gd name="T1" fmla="*/ 4 h 4"/>
                <a:gd name="T2" fmla="*/ 14 w 19"/>
                <a:gd name="T3" fmla="*/ 4 h 4"/>
                <a:gd name="T4" fmla="*/ 18 w 19"/>
                <a:gd name="T5" fmla="*/ 2 h 4"/>
                <a:gd name="T6" fmla="*/ 16 w 19"/>
                <a:gd name="T7" fmla="*/ 0 h 4"/>
                <a:gd name="T8" fmla="*/ 4 w 19"/>
                <a:gd name="T9" fmla="*/ 0 h 4"/>
                <a:gd name="T10" fmla="*/ 0 w 19"/>
                <a:gd name="T11" fmla="*/ 2 h 4"/>
                <a:gd name="T12" fmla="*/ 2 w 19"/>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 h="4">
                  <a:moveTo>
                    <a:pt x="2" y="4"/>
                  </a:moveTo>
                  <a:cubicBezTo>
                    <a:pt x="6" y="4"/>
                    <a:pt x="10" y="4"/>
                    <a:pt x="14" y="4"/>
                  </a:cubicBezTo>
                  <a:cubicBezTo>
                    <a:pt x="15" y="4"/>
                    <a:pt x="17" y="4"/>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381"/>
            <p:cNvSpPr>
              <a:spLocks noEditPoints="1"/>
            </p:cNvSpPr>
            <p:nvPr/>
          </p:nvSpPr>
          <p:spPr bwMode="auto">
            <a:xfrm>
              <a:off x="344724" y="2744983"/>
              <a:ext cx="2720975" cy="760413"/>
            </a:xfrm>
            <a:custGeom>
              <a:avLst/>
              <a:gdLst>
                <a:gd name="T0" fmla="*/ 30 w 1091"/>
                <a:gd name="T1" fmla="*/ 55 h 304"/>
                <a:gd name="T2" fmla="*/ 11 w 1091"/>
                <a:gd name="T3" fmla="*/ 90 h 304"/>
                <a:gd name="T4" fmla="*/ 1 w 1091"/>
                <a:gd name="T5" fmla="*/ 129 h 304"/>
                <a:gd name="T6" fmla="*/ 4 w 1091"/>
                <a:gd name="T7" fmla="*/ 166 h 304"/>
                <a:gd name="T8" fmla="*/ 18 w 1091"/>
                <a:gd name="T9" fmla="*/ 203 h 304"/>
                <a:gd name="T10" fmla="*/ 38 w 1091"/>
                <a:gd name="T11" fmla="*/ 238 h 304"/>
                <a:gd name="T12" fmla="*/ 89 w 1091"/>
                <a:gd name="T13" fmla="*/ 278 h 304"/>
                <a:gd name="T14" fmla="*/ 112 w 1091"/>
                <a:gd name="T15" fmla="*/ 290 h 304"/>
                <a:gd name="T16" fmla="*/ 155 w 1091"/>
                <a:gd name="T17" fmla="*/ 296 h 304"/>
                <a:gd name="T18" fmla="*/ 178 w 1091"/>
                <a:gd name="T19" fmla="*/ 296 h 304"/>
                <a:gd name="T20" fmla="*/ 216 w 1091"/>
                <a:gd name="T21" fmla="*/ 282 h 304"/>
                <a:gd name="T22" fmla="*/ 251 w 1091"/>
                <a:gd name="T23" fmla="*/ 271 h 304"/>
                <a:gd name="T24" fmla="*/ 291 w 1091"/>
                <a:gd name="T25" fmla="*/ 262 h 304"/>
                <a:gd name="T26" fmla="*/ 330 w 1091"/>
                <a:gd name="T27" fmla="*/ 260 h 304"/>
                <a:gd name="T28" fmla="*/ 396 w 1091"/>
                <a:gd name="T29" fmla="*/ 257 h 304"/>
                <a:gd name="T30" fmla="*/ 422 w 1091"/>
                <a:gd name="T31" fmla="*/ 260 h 304"/>
                <a:gd name="T32" fmla="*/ 462 w 1091"/>
                <a:gd name="T33" fmla="*/ 261 h 304"/>
                <a:gd name="T34" fmla="*/ 502 w 1091"/>
                <a:gd name="T35" fmla="*/ 266 h 304"/>
                <a:gd name="T36" fmla="*/ 539 w 1091"/>
                <a:gd name="T37" fmla="*/ 270 h 304"/>
                <a:gd name="T38" fmla="*/ 579 w 1091"/>
                <a:gd name="T39" fmla="*/ 274 h 304"/>
                <a:gd name="T40" fmla="*/ 618 w 1091"/>
                <a:gd name="T41" fmla="*/ 281 h 304"/>
                <a:gd name="T42" fmla="*/ 684 w 1091"/>
                <a:gd name="T43" fmla="*/ 285 h 304"/>
                <a:gd name="T44" fmla="*/ 710 w 1091"/>
                <a:gd name="T45" fmla="*/ 288 h 304"/>
                <a:gd name="T46" fmla="*/ 749 w 1091"/>
                <a:gd name="T47" fmla="*/ 289 h 304"/>
                <a:gd name="T48" fmla="*/ 789 w 1091"/>
                <a:gd name="T49" fmla="*/ 295 h 304"/>
                <a:gd name="T50" fmla="*/ 826 w 1091"/>
                <a:gd name="T51" fmla="*/ 299 h 304"/>
                <a:gd name="T52" fmla="*/ 867 w 1091"/>
                <a:gd name="T53" fmla="*/ 301 h 304"/>
                <a:gd name="T54" fmla="*/ 906 w 1091"/>
                <a:gd name="T55" fmla="*/ 304 h 304"/>
                <a:gd name="T56" fmla="*/ 971 w 1091"/>
                <a:gd name="T57" fmla="*/ 296 h 304"/>
                <a:gd name="T58" fmla="*/ 997 w 1091"/>
                <a:gd name="T59" fmla="*/ 291 h 304"/>
                <a:gd name="T60" fmla="*/ 1031 w 1091"/>
                <a:gd name="T61" fmla="*/ 271 h 304"/>
                <a:gd name="T62" fmla="*/ 1061 w 1091"/>
                <a:gd name="T63" fmla="*/ 244 h 304"/>
                <a:gd name="T64" fmla="*/ 1079 w 1091"/>
                <a:gd name="T65" fmla="*/ 212 h 304"/>
                <a:gd name="T66" fmla="*/ 1089 w 1091"/>
                <a:gd name="T67" fmla="*/ 173 h 304"/>
                <a:gd name="T68" fmla="*/ 1088 w 1091"/>
                <a:gd name="T69" fmla="*/ 134 h 304"/>
                <a:gd name="T70" fmla="*/ 1060 w 1091"/>
                <a:gd name="T71" fmla="*/ 75 h 304"/>
                <a:gd name="T72" fmla="*/ 1044 w 1091"/>
                <a:gd name="T73" fmla="*/ 54 h 304"/>
                <a:gd name="T74" fmla="*/ 1012 w 1091"/>
                <a:gd name="T75" fmla="*/ 31 h 304"/>
                <a:gd name="T76" fmla="*/ 976 w 1091"/>
                <a:gd name="T77" fmla="*/ 13 h 304"/>
                <a:gd name="T78" fmla="*/ 938 w 1091"/>
                <a:gd name="T79" fmla="*/ 7 h 304"/>
                <a:gd name="T80" fmla="*/ 899 w 1091"/>
                <a:gd name="T81" fmla="*/ 8 h 304"/>
                <a:gd name="T82" fmla="*/ 860 w 1091"/>
                <a:gd name="T83" fmla="*/ 14 h 304"/>
                <a:gd name="T84" fmla="*/ 820 w 1091"/>
                <a:gd name="T85" fmla="*/ 15 h 304"/>
                <a:gd name="T86" fmla="*/ 782 w 1091"/>
                <a:gd name="T87" fmla="*/ 17 h 304"/>
                <a:gd name="T88" fmla="*/ 742 w 1091"/>
                <a:gd name="T89" fmla="*/ 18 h 304"/>
                <a:gd name="T90" fmla="*/ 702 w 1091"/>
                <a:gd name="T91" fmla="*/ 16 h 304"/>
                <a:gd name="T92" fmla="*/ 637 w 1091"/>
                <a:gd name="T93" fmla="*/ 16 h 304"/>
                <a:gd name="T94" fmla="*/ 610 w 1091"/>
                <a:gd name="T95" fmla="*/ 12 h 304"/>
                <a:gd name="T96" fmla="*/ 571 w 1091"/>
                <a:gd name="T97" fmla="*/ 12 h 304"/>
                <a:gd name="T98" fmla="*/ 531 w 1091"/>
                <a:gd name="T99" fmla="*/ 9 h 304"/>
                <a:gd name="T100" fmla="*/ 493 w 1091"/>
                <a:gd name="T101" fmla="*/ 7 h 304"/>
                <a:gd name="T102" fmla="*/ 453 w 1091"/>
                <a:gd name="T103" fmla="*/ 5 h 304"/>
                <a:gd name="T104" fmla="*/ 414 w 1091"/>
                <a:gd name="T105" fmla="*/ 1 h 304"/>
                <a:gd name="T106" fmla="*/ 348 w 1091"/>
                <a:gd name="T107" fmla="*/ 2 h 304"/>
                <a:gd name="T108" fmla="*/ 335 w 1091"/>
                <a:gd name="T109" fmla="*/ 0 h 304"/>
                <a:gd name="T110" fmla="*/ 296 w 1091"/>
                <a:gd name="T111" fmla="*/ 2 h 304"/>
                <a:gd name="T112" fmla="*/ 256 w 1091"/>
                <a:gd name="T113" fmla="*/ 1 h 304"/>
                <a:gd name="T114" fmla="*/ 191 w 1091"/>
                <a:gd name="T115" fmla="*/ 8 h 304"/>
                <a:gd name="T116" fmla="*/ 164 w 1091"/>
                <a:gd name="T117" fmla="*/ 9 h 304"/>
                <a:gd name="T118" fmla="*/ 126 w 1091"/>
                <a:gd name="T119" fmla="*/ 17 h 304"/>
                <a:gd name="T120" fmla="*/ 86 w 1091"/>
                <a:gd name="T121" fmla="*/ 2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1" h="304">
                  <a:moveTo>
                    <a:pt x="32" y="57"/>
                  </a:moveTo>
                  <a:cubicBezTo>
                    <a:pt x="34" y="54"/>
                    <a:pt x="37" y="50"/>
                    <a:pt x="40" y="47"/>
                  </a:cubicBezTo>
                  <a:cubicBezTo>
                    <a:pt x="40" y="47"/>
                    <a:pt x="40" y="47"/>
                    <a:pt x="40" y="47"/>
                  </a:cubicBezTo>
                  <a:cubicBezTo>
                    <a:pt x="40" y="47"/>
                    <a:pt x="40" y="47"/>
                    <a:pt x="40" y="47"/>
                  </a:cubicBezTo>
                  <a:cubicBezTo>
                    <a:pt x="40" y="47"/>
                    <a:pt x="40" y="47"/>
                    <a:pt x="40" y="47"/>
                  </a:cubicBezTo>
                  <a:cubicBezTo>
                    <a:pt x="41" y="47"/>
                    <a:pt x="44" y="44"/>
                    <a:pt x="51" y="40"/>
                  </a:cubicBezTo>
                  <a:cubicBezTo>
                    <a:pt x="52" y="40"/>
                    <a:pt x="52" y="40"/>
                    <a:pt x="52" y="39"/>
                  </a:cubicBezTo>
                  <a:cubicBezTo>
                    <a:pt x="51" y="39"/>
                    <a:pt x="51" y="38"/>
                    <a:pt x="50" y="39"/>
                  </a:cubicBezTo>
                  <a:cubicBezTo>
                    <a:pt x="42" y="43"/>
                    <a:pt x="39" y="46"/>
                    <a:pt x="39" y="46"/>
                  </a:cubicBezTo>
                  <a:cubicBezTo>
                    <a:pt x="39" y="46"/>
                    <a:pt x="39" y="46"/>
                    <a:pt x="39" y="46"/>
                  </a:cubicBezTo>
                  <a:cubicBezTo>
                    <a:pt x="36" y="49"/>
                    <a:pt x="33" y="52"/>
                    <a:pt x="30" y="55"/>
                  </a:cubicBezTo>
                  <a:cubicBezTo>
                    <a:pt x="30" y="56"/>
                    <a:pt x="30" y="56"/>
                    <a:pt x="30" y="57"/>
                  </a:cubicBezTo>
                  <a:cubicBezTo>
                    <a:pt x="31" y="57"/>
                    <a:pt x="31" y="57"/>
                    <a:pt x="32" y="57"/>
                  </a:cubicBezTo>
                  <a:close/>
                  <a:moveTo>
                    <a:pt x="17" y="78"/>
                  </a:moveTo>
                  <a:cubicBezTo>
                    <a:pt x="19" y="74"/>
                    <a:pt x="21" y="71"/>
                    <a:pt x="24" y="67"/>
                  </a:cubicBezTo>
                  <a:cubicBezTo>
                    <a:pt x="24" y="67"/>
                    <a:pt x="24" y="66"/>
                    <a:pt x="23" y="66"/>
                  </a:cubicBezTo>
                  <a:cubicBezTo>
                    <a:pt x="23" y="65"/>
                    <a:pt x="22" y="66"/>
                    <a:pt x="22" y="66"/>
                  </a:cubicBezTo>
                  <a:cubicBezTo>
                    <a:pt x="20" y="70"/>
                    <a:pt x="17" y="73"/>
                    <a:pt x="15" y="77"/>
                  </a:cubicBezTo>
                  <a:cubicBezTo>
                    <a:pt x="15" y="78"/>
                    <a:pt x="15" y="78"/>
                    <a:pt x="16" y="79"/>
                  </a:cubicBezTo>
                  <a:cubicBezTo>
                    <a:pt x="16" y="79"/>
                    <a:pt x="17" y="79"/>
                    <a:pt x="17" y="78"/>
                  </a:cubicBezTo>
                  <a:close/>
                  <a:moveTo>
                    <a:pt x="7" y="102"/>
                  </a:moveTo>
                  <a:cubicBezTo>
                    <a:pt x="8" y="98"/>
                    <a:pt x="10" y="94"/>
                    <a:pt x="11" y="90"/>
                  </a:cubicBezTo>
                  <a:cubicBezTo>
                    <a:pt x="11" y="89"/>
                    <a:pt x="11" y="89"/>
                    <a:pt x="11" y="89"/>
                  </a:cubicBezTo>
                  <a:cubicBezTo>
                    <a:pt x="10" y="88"/>
                    <a:pt x="10" y="89"/>
                    <a:pt x="9" y="89"/>
                  </a:cubicBezTo>
                  <a:cubicBezTo>
                    <a:pt x="8" y="93"/>
                    <a:pt x="6" y="97"/>
                    <a:pt x="5" y="102"/>
                  </a:cubicBezTo>
                  <a:cubicBezTo>
                    <a:pt x="5" y="102"/>
                    <a:pt x="5" y="103"/>
                    <a:pt x="6" y="103"/>
                  </a:cubicBezTo>
                  <a:cubicBezTo>
                    <a:pt x="6" y="103"/>
                    <a:pt x="7" y="103"/>
                    <a:pt x="7" y="102"/>
                  </a:cubicBezTo>
                  <a:close/>
                  <a:moveTo>
                    <a:pt x="2" y="128"/>
                  </a:moveTo>
                  <a:cubicBezTo>
                    <a:pt x="3" y="123"/>
                    <a:pt x="3" y="119"/>
                    <a:pt x="4" y="115"/>
                  </a:cubicBezTo>
                  <a:cubicBezTo>
                    <a:pt x="4" y="114"/>
                    <a:pt x="4" y="114"/>
                    <a:pt x="3" y="114"/>
                  </a:cubicBezTo>
                  <a:cubicBezTo>
                    <a:pt x="2" y="114"/>
                    <a:pt x="2" y="114"/>
                    <a:pt x="2" y="114"/>
                  </a:cubicBezTo>
                  <a:cubicBezTo>
                    <a:pt x="1" y="119"/>
                    <a:pt x="1" y="123"/>
                    <a:pt x="0" y="128"/>
                  </a:cubicBezTo>
                  <a:cubicBezTo>
                    <a:pt x="0" y="128"/>
                    <a:pt x="1" y="129"/>
                    <a:pt x="1" y="129"/>
                  </a:cubicBezTo>
                  <a:cubicBezTo>
                    <a:pt x="2" y="129"/>
                    <a:pt x="2" y="128"/>
                    <a:pt x="2" y="128"/>
                  </a:cubicBezTo>
                  <a:close/>
                  <a:moveTo>
                    <a:pt x="3" y="154"/>
                  </a:moveTo>
                  <a:cubicBezTo>
                    <a:pt x="2" y="149"/>
                    <a:pt x="2" y="145"/>
                    <a:pt x="2" y="141"/>
                  </a:cubicBezTo>
                  <a:cubicBezTo>
                    <a:pt x="2" y="140"/>
                    <a:pt x="1" y="140"/>
                    <a:pt x="1" y="140"/>
                  </a:cubicBezTo>
                  <a:cubicBezTo>
                    <a:pt x="0" y="140"/>
                    <a:pt x="0" y="140"/>
                    <a:pt x="0" y="141"/>
                  </a:cubicBezTo>
                  <a:cubicBezTo>
                    <a:pt x="0" y="145"/>
                    <a:pt x="0" y="150"/>
                    <a:pt x="1" y="154"/>
                  </a:cubicBezTo>
                  <a:cubicBezTo>
                    <a:pt x="1" y="155"/>
                    <a:pt x="1" y="155"/>
                    <a:pt x="2" y="155"/>
                  </a:cubicBezTo>
                  <a:cubicBezTo>
                    <a:pt x="3" y="155"/>
                    <a:pt x="3" y="154"/>
                    <a:pt x="3" y="154"/>
                  </a:cubicBezTo>
                  <a:close/>
                  <a:moveTo>
                    <a:pt x="8" y="179"/>
                  </a:moveTo>
                  <a:cubicBezTo>
                    <a:pt x="7" y="175"/>
                    <a:pt x="6" y="171"/>
                    <a:pt x="5" y="167"/>
                  </a:cubicBezTo>
                  <a:cubicBezTo>
                    <a:pt x="5" y="166"/>
                    <a:pt x="4" y="166"/>
                    <a:pt x="4" y="166"/>
                  </a:cubicBezTo>
                  <a:cubicBezTo>
                    <a:pt x="3" y="166"/>
                    <a:pt x="3" y="167"/>
                    <a:pt x="3" y="167"/>
                  </a:cubicBezTo>
                  <a:cubicBezTo>
                    <a:pt x="4" y="171"/>
                    <a:pt x="5" y="176"/>
                    <a:pt x="6" y="180"/>
                  </a:cubicBezTo>
                  <a:cubicBezTo>
                    <a:pt x="7" y="180"/>
                    <a:pt x="7" y="181"/>
                    <a:pt x="8" y="180"/>
                  </a:cubicBezTo>
                  <a:cubicBezTo>
                    <a:pt x="8" y="180"/>
                    <a:pt x="9" y="180"/>
                    <a:pt x="8" y="179"/>
                  </a:cubicBezTo>
                  <a:close/>
                  <a:moveTo>
                    <a:pt x="18" y="203"/>
                  </a:moveTo>
                  <a:cubicBezTo>
                    <a:pt x="16" y="200"/>
                    <a:pt x="14" y="196"/>
                    <a:pt x="13" y="192"/>
                  </a:cubicBezTo>
                  <a:cubicBezTo>
                    <a:pt x="13" y="191"/>
                    <a:pt x="12" y="191"/>
                    <a:pt x="11" y="191"/>
                  </a:cubicBezTo>
                  <a:cubicBezTo>
                    <a:pt x="11" y="191"/>
                    <a:pt x="11" y="192"/>
                    <a:pt x="11" y="192"/>
                  </a:cubicBezTo>
                  <a:cubicBezTo>
                    <a:pt x="13" y="196"/>
                    <a:pt x="14" y="200"/>
                    <a:pt x="16" y="204"/>
                  </a:cubicBezTo>
                  <a:cubicBezTo>
                    <a:pt x="17" y="205"/>
                    <a:pt x="17" y="205"/>
                    <a:pt x="18" y="205"/>
                  </a:cubicBezTo>
                  <a:cubicBezTo>
                    <a:pt x="18" y="205"/>
                    <a:pt x="18" y="204"/>
                    <a:pt x="18" y="203"/>
                  </a:cubicBezTo>
                  <a:close/>
                  <a:moveTo>
                    <a:pt x="32" y="226"/>
                  </a:moveTo>
                  <a:cubicBezTo>
                    <a:pt x="29" y="222"/>
                    <a:pt x="27" y="219"/>
                    <a:pt x="24" y="215"/>
                  </a:cubicBezTo>
                  <a:cubicBezTo>
                    <a:pt x="24" y="214"/>
                    <a:pt x="24" y="214"/>
                    <a:pt x="23" y="215"/>
                  </a:cubicBezTo>
                  <a:cubicBezTo>
                    <a:pt x="23" y="215"/>
                    <a:pt x="22" y="215"/>
                    <a:pt x="23" y="216"/>
                  </a:cubicBezTo>
                  <a:cubicBezTo>
                    <a:pt x="25" y="220"/>
                    <a:pt x="27" y="223"/>
                    <a:pt x="30" y="227"/>
                  </a:cubicBezTo>
                  <a:cubicBezTo>
                    <a:pt x="30" y="227"/>
                    <a:pt x="31" y="228"/>
                    <a:pt x="31" y="227"/>
                  </a:cubicBezTo>
                  <a:cubicBezTo>
                    <a:pt x="32" y="227"/>
                    <a:pt x="32" y="226"/>
                    <a:pt x="32" y="226"/>
                  </a:cubicBezTo>
                  <a:close/>
                  <a:moveTo>
                    <a:pt x="48" y="246"/>
                  </a:moveTo>
                  <a:cubicBezTo>
                    <a:pt x="45" y="243"/>
                    <a:pt x="42" y="240"/>
                    <a:pt x="40" y="236"/>
                  </a:cubicBezTo>
                  <a:cubicBezTo>
                    <a:pt x="39" y="236"/>
                    <a:pt x="39" y="236"/>
                    <a:pt x="38" y="236"/>
                  </a:cubicBezTo>
                  <a:cubicBezTo>
                    <a:pt x="38" y="236"/>
                    <a:pt x="38" y="237"/>
                    <a:pt x="38" y="238"/>
                  </a:cubicBezTo>
                  <a:cubicBezTo>
                    <a:pt x="41" y="241"/>
                    <a:pt x="44" y="244"/>
                    <a:pt x="47" y="247"/>
                  </a:cubicBezTo>
                  <a:cubicBezTo>
                    <a:pt x="47" y="248"/>
                    <a:pt x="48" y="248"/>
                    <a:pt x="48" y="247"/>
                  </a:cubicBezTo>
                  <a:cubicBezTo>
                    <a:pt x="49" y="247"/>
                    <a:pt x="49" y="246"/>
                    <a:pt x="48" y="246"/>
                  </a:cubicBezTo>
                  <a:close/>
                  <a:moveTo>
                    <a:pt x="67" y="264"/>
                  </a:moveTo>
                  <a:cubicBezTo>
                    <a:pt x="64" y="261"/>
                    <a:pt x="61" y="258"/>
                    <a:pt x="58" y="255"/>
                  </a:cubicBezTo>
                  <a:cubicBezTo>
                    <a:pt x="57" y="255"/>
                    <a:pt x="56" y="255"/>
                    <a:pt x="56" y="255"/>
                  </a:cubicBezTo>
                  <a:cubicBezTo>
                    <a:pt x="56" y="256"/>
                    <a:pt x="56" y="256"/>
                    <a:pt x="56" y="257"/>
                  </a:cubicBezTo>
                  <a:cubicBezTo>
                    <a:pt x="59" y="260"/>
                    <a:pt x="63" y="262"/>
                    <a:pt x="66" y="265"/>
                  </a:cubicBezTo>
                  <a:cubicBezTo>
                    <a:pt x="67" y="265"/>
                    <a:pt x="67" y="265"/>
                    <a:pt x="68" y="265"/>
                  </a:cubicBezTo>
                  <a:cubicBezTo>
                    <a:pt x="68" y="265"/>
                    <a:pt x="68" y="264"/>
                    <a:pt x="67" y="264"/>
                  </a:cubicBezTo>
                  <a:close/>
                  <a:moveTo>
                    <a:pt x="89" y="278"/>
                  </a:moveTo>
                  <a:cubicBezTo>
                    <a:pt x="85" y="276"/>
                    <a:pt x="82" y="274"/>
                    <a:pt x="78" y="271"/>
                  </a:cubicBezTo>
                  <a:cubicBezTo>
                    <a:pt x="78" y="271"/>
                    <a:pt x="77" y="271"/>
                    <a:pt x="77" y="271"/>
                  </a:cubicBezTo>
                  <a:cubicBezTo>
                    <a:pt x="76" y="272"/>
                    <a:pt x="77" y="273"/>
                    <a:pt x="77" y="273"/>
                  </a:cubicBezTo>
                  <a:cubicBezTo>
                    <a:pt x="81" y="275"/>
                    <a:pt x="84" y="278"/>
                    <a:pt x="88" y="280"/>
                  </a:cubicBezTo>
                  <a:cubicBezTo>
                    <a:pt x="89" y="280"/>
                    <a:pt x="89" y="280"/>
                    <a:pt x="90" y="279"/>
                  </a:cubicBezTo>
                  <a:cubicBezTo>
                    <a:pt x="90" y="279"/>
                    <a:pt x="90" y="278"/>
                    <a:pt x="89" y="278"/>
                  </a:cubicBezTo>
                  <a:close/>
                  <a:moveTo>
                    <a:pt x="113" y="289"/>
                  </a:moveTo>
                  <a:cubicBezTo>
                    <a:pt x="109" y="287"/>
                    <a:pt x="105" y="286"/>
                    <a:pt x="101" y="284"/>
                  </a:cubicBezTo>
                  <a:cubicBezTo>
                    <a:pt x="100" y="284"/>
                    <a:pt x="100" y="284"/>
                    <a:pt x="100" y="284"/>
                  </a:cubicBezTo>
                  <a:cubicBezTo>
                    <a:pt x="99" y="285"/>
                    <a:pt x="100" y="285"/>
                    <a:pt x="100" y="286"/>
                  </a:cubicBezTo>
                  <a:cubicBezTo>
                    <a:pt x="104" y="287"/>
                    <a:pt x="108" y="289"/>
                    <a:pt x="112" y="290"/>
                  </a:cubicBezTo>
                  <a:cubicBezTo>
                    <a:pt x="113" y="291"/>
                    <a:pt x="113" y="290"/>
                    <a:pt x="114" y="290"/>
                  </a:cubicBezTo>
                  <a:cubicBezTo>
                    <a:pt x="114" y="289"/>
                    <a:pt x="114" y="289"/>
                    <a:pt x="113" y="289"/>
                  </a:cubicBezTo>
                  <a:close/>
                  <a:moveTo>
                    <a:pt x="138" y="295"/>
                  </a:moveTo>
                  <a:cubicBezTo>
                    <a:pt x="134" y="294"/>
                    <a:pt x="130" y="293"/>
                    <a:pt x="126" y="292"/>
                  </a:cubicBezTo>
                  <a:cubicBezTo>
                    <a:pt x="125" y="292"/>
                    <a:pt x="124" y="292"/>
                    <a:pt x="124" y="293"/>
                  </a:cubicBezTo>
                  <a:cubicBezTo>
                    <a:pt x="124" y="294"/>
                    <a:pt x="125" y="294"/>
                    <a:pt x="125" y="294"/>
                  </a:cubicBezTo>
                  <a:cubicBezTo>
                    <a:pt x="129" y="295"/>
                    <a:pt x="134" y="296"/>
                    <a:pt x="138" y="297"/>
                  </a:cubicBezTo>
                  <a:cubicBezTo>
                    <a:pt x="139" y="297"/>
                    <a:pt x="139" y="296"/>
                    <a:pt x="139" y="296"/>
                  </a:cubicBezTo>
                  <a:cubicBezTo>
                    <a:pt x="139" y="295"/>
                    <a:pt x="139" y="295"/>
                    <a:pt x="138" y="295"/>
                  </a:cubicBezTo>
                  <a:close/>
                  <a:moveTo>
                    <a:pt x="164" y="296"/>
                  </a:moveTo>
                  <a:cubicBezTo>
                    <a:pt x="161" y="296"/>
                    <a:pt x="158" y="296"/>
                    <a:pt x="155" y="296"/>
                  </a:cubicBezTo>
                  <a:cubicBezTo>
                    <a:pt x="154" y="296"/>
                    <a:pt x="153" y="296"/>
                    <a:pt x="151" y="296"/>
                  </a:cubicBezTo>
                  <a:cubicBezTo>
                    <a:pt x="151" y="296"/>
                    <a:pt x="150" y="296"/>
                    <a:pt x="150" y="297"/>
                  </a:cubicBezTo>
                  <a:cubicBezTo>
                    <a:pt x="150" y="297"/>
                    <a:pt x="151" y="298"/>
                    <a:pt x="151" y="298"/>
                  </a:cubicBezTo>
                  <a:cubicBezTo>
                    <a:pt x="153" y="298"/>
                    <a:pt x="154" y="298"/>
                    <a:pt x="155" y="298"/>
                  </a:cubicBezTo>
                  <a:cubicBezTo>
                    <a:pt x="158" y="298"/>
                    <a:pt x="161" y="298"/>
                    <a:pt x="164" y="298"/>
                  </a:cubicBezTo>
                  <a:cubicBezTo>
                    <a:pt x="165" y="297"/>
                    <a:pt x="165" y="297"/>
                    <a:pt x="165" y="296"/>
                  </a:cubicBezTo>
                  <a:cubicBezTo>
                    <a:pt x="165" y="296"/>
                    <a:pt x="165" y="295"/>
                    <a:pt x="164" y="296"/>
                  </a:cubicBezTo>
                  <a:close/>
                  <a:moveTo>
                    <a:pt x="190" y="291"/>
                  </a:moveTo>
                  <a:cubicBezTo>
                    <a:pt x="186" y="292"/>
                    <a:pt x="181" y="293"/>
                    <a:pt x="177" y="294"/>
                  </a:cubicBezTo>
                  <a:cubicBezTo>
                    <a:pt x="177" y="294"/>
                    <a:pt x="176" y="294"/>
                    <a:pt x="176" y="295"/>
                  </a:cubicBezTo>
                  <a:cubicBezTo>
                    <a:pt x="177" y="296"/>
                    <a:pt x="177" y="296"/>
                    <a:pt x="178" y="296"/>
                  </a:cubicBezTo>
                  <a:cubicBezTo>
                    <a:pt x="182" y="295"/>
                    <a:pt x="186" y="294"/>
                    <a:pt x="190" y="293"/>
                  </a:cubicBezTo>
                  <a:cubicBezTo>
                    <a:pt x="191" y="293"/>
                    <a:pt x="191" y="292"/>
                    <a:pt x="191" y="291"/>
                  </a:cubicBezTo>
                  <a:cubicBezTo>
                    <a:pt x="191" y="291"/>
                    <a:pt x="190" y="291"/>
                    <a:pt x="190" y="291"/>
                  </a:cubicBezTo>
                  <a:close/>
                  <a:moveTo>
                    <a:pt x="214" y="281"/>
                  </a:moveTo>
                  <a:cubicBezTo>
                    <a:pt x="211" y="282"/>
                    <a:pt x="208" y="284"/>
                    <a:pt x="205" y="285"/>
                  </a:cubicBezTo>
                  <a:cubicBezTo>
                    <a:pt x="204" y="286"/>
                    <a:pt x="203" y="286"/>
                    <a:pt x="202" y="286"/>
                  </a:cubicBezTo>
                  <a:cubicBezTo>
                    <a:pt x="202" y="287"/>
                    <a:pt x="201" y="287"/>
                    <a:pt x="202" y="288"/>
                  </a:cubicBezTo>
                  <a:cubicBezTo>
                    <a:pt x="202" y="288"/>
                    <a:pt x="202" y="288"/>
                    <a:pt x="203" y="288"/>
                  </a:cubicBezTo>
                  <a:cubicBezTo>
                    <a:pt x="204" y="288"/>
                    <a:pt x="205" y="287"/>
                    <a:pt x="206" y="287"/>
                  </a:cubicBezTo>
                  <a:cubicBezTo>
                    <a:pt x="209" y="286"/>
                    <a:pt x="212" y="284"/>
                    <a:pt x="215" y="283"/>
                  </a:cubicBezTo>
                  <a:cubicBezTo>
                    <a:pt x="216" y="283"/>
                    <a:pt x="216" y="282"/>
                    <a:pt x="216" y="282"/>
                  </a:cubicBezTo>
                  <a:cubicBezTo>
                    <a:pt x="215" y="281"/>
                    <a:pt x="215" y="281"/>
                    <a:pt x="214" y="281"/>
                  </a:cubicBezTo>
                  <a:close/>
                  <a:moveTo>
                    <a:pt x="239" y="273"/>
                  </a:moveTo>
                  <a:cubicBezTo>
                    <a:pt x="235" y="274"/>
                    <a:pt x="231" y="275"/>
                    <a:pt x="227" y="277"/>
                  </a:cubicBezTo>
                  <a:cubicBezTo>
                    <a:pt x="226" y="277"/>
                    <a:pt x="226" y="277"/>
                    <a:pt x="226" y="278"/>
                  </a:cubicBezTo>
                  <a:cubicBezTo>
                    <a:pt x="226" y="278"/>
                    <a:pt x="227" y="279"/>
                    <a:pt x="227" y="279"/>
                  </a:cubicBezTo>
                  <a:cubicBezTo>
                    <a:pt x="231" y="277"/>
                    <a:pt x="236" y="276"/>
                    <a:pt x="240" y="275"/>
                  </a:cubicBezTo>
                  <a:cubicBezTo>
                    <a:pt x="240" y="275"/>
                    <a:pt x="241" y="274"/>
                    <a:pt x="240" y="273"/>
                  </a:cubicBezTo>
                  <a:cubicBezTo>
                    <a:pt x="240" y="273"/>
                    <a:pt x="240" y="273"/>
                    <a:pt x="239" y="273"/>
                  </a:cubicBezTo>
                  <a:close/>
                  <a:moveTo>
                    <a:pt x="265" y="267"/>
                  </a:moveTo>
                  <a:cubicBezTo>
                    <a:pt x="260" y="267"/>
                    <a:pt x="256" y="268"/>
                    <a:pt x="252" y="269"/>
                  </a:cubicBezTo>
                  <a:cubicBezTo>
                    <a:pt x="251" y="270"/>
                    <a:pt x="251" y="270"/>
                    <a:pt x="251" y="271"/>
                  </a:cubicBezTo>
                  <a:cubicBezTo>
                    <a:pt x="251" y="271"/>
                    <a:pt x="252" y="271"/>
                    <a:pt x="252" y="271"/>
                  </a:cubicBezTo>
                  <a:cubicBezTo>
                    <a:pt x="257" y="270"/>
                    <a:pt x="261" y="269"/>
                    <a:pt x="265" y="268"/>
                  </a:cubicBezTo>
                  <a:cubicBezTo>
                    <a:pt x="266" y="268"/>
                    <a:pt x="266" y="268"/>
                    <a:pt x="266" y="267"/>
                  </a:cubicBezTo>
                  <a:cubicBezTo>
                    <a:pt x="266" y="267"/>
                    <a:pt x="265" y="266"/>
                    <a:pt x="265" y="267"/>
                  </a:cubicBezTo>
                  <a:close/>
                  <a:moveTo>
                    <a:pt x="291" y="262"/>
                  </a:moveTo>
                  <a:cubicBezTo>
                    <a:pt x="286" y="263"/>
                    <a:pt x="282" y="263"/>
                    <a:pt x="278" y="264"/>
                  </a:cubicBezTo>
                  <a:cubicBezTo>
                    <a:pt x="277" y="264"/>
                    <a:pt x="277" y="265"/>
                    <a:pt x="277" y="265"/>
                  </a:cubicBezTo>
                  <a:cubicBezTo>
                    <a:pt x="277" y="266"/>
                    <a:pt x="278" y="266"/>
                    <a:pt x="278" y="266"/>
                  </a:cubicBezTo>
                  <a:cubicBezTo>
                    <a:pt x="282" y="265"/>
                    <a:pt x="287" y="265"/>
                    <a:pt x="291" y="264"/>
                  </a:cubicBezTo>
                  <a:cubicBezTo>
                    <a:pt x="292" y="264"/>
                    <a:pt x="292" y="264"/>
                    <a:pt x="292" y="263"/>
                  </a:cubicBezTo>
                  <a:cubicBezTo>
                    <a:pt x="292" y="262"/>
                    <a:pt x="291" y="262"/>
                    <a:pt x="291" y="262"/>
                  </a:cubicBezTo>
                  <a:close/>
                  <a:moveTo>
                    <a:pt x="317" y="259"/>
                  </a:moveTo>
                  <a:cubicBezTo>
                    <a:pt x="313" y="260"/>
                    <a:pt x="308" y="260"/>
                    <a:pt x="304" y="261"/>
                  </a:cubicBezTo>
                  <a:cubicBezTo>
                    <a:pt x="303" y="261"/>
                    <a:pt x="303" y="261"/>
                    <a:pt x="303" y="262"/>
                  </a:cubicBezTo>
                  <a:cubicBezTo>
                    <a:pt x="303" y="262"/>
                    <a:pt x="304" y="263"/>
                    <a:pt x="304" y="263"/>
                  </a:cubicBezTo>
                  <a:cubicBezTo>
                    <a:pt x="308" y="262"/>
                    <a:pt x="313" y="262"/>
                    <a:pt x="317" y="261"/>
                  </a:cubicBezTo>
                  <a:cubicBezTo>
                    <a:pt x="318" y="261"/>
                    <a:pt x="318" y="261"/>
                    <a:pt x="318" y="260"/>
                  </a:cubicBezTo>
                  <a:cubicBezTo>
                    <a:pt x="318" y="260"/>
                    <a:pt x="318" y="259"/>
                    <a:pt x="317" y="259"/>
                  </a:cubicBezTo>
                  <a:close/>
                  <a:moveTo>
                    <a:pt x="343" y="258"/>
                  </a:moveTo>
                  <a:cubicBezTo>
                    <a:pt x="339" y="258"/>
                    <a:pt x="334" y="258"/>
                    <a:pt x="330" y="258"/>
                  </a:cubicBezTo>
                  <a:cubicBezTo>
                    <a:pt x="330" y="258"/>
                    <a:pt x="329" y="259"/>
                    <a:pt x="329" y="259"/>
                  </a:cubicBezTo>
                  <a:cubicBezTo>
                    <a:pt x="329" y="260"/>
                    <a:pt x="330" y="260"/>
                    <a:pt x="330" y="260"/>
                  </a:cubicBezTo>
                  <a:cubicBezTo>
                    <a:pt x="335" y="260"/>
                    <a:pt x="339" y="260"/>
                    <a:pt x="343" y="260"/>
                  </a:cubicBezTo>
                  <a:cubicBezTo>
                    <a:pt x="344" y="260"/>
                    <a:pt x="344" y="259"/>
                    <a:pt x="344" y="259"/>
                  </a:cubicBezTo>
                  <a:cubicBezTo>
                    <a:pt x="344" y="258"/>
                    <a:pt x="344" y="258"/>
                    <a:pt x="343" y="258"/>
                  </a:cubicBezTo>
                  <a:close/>
                  <a:moveTo>
                    <a:pt x="370" y="257"/>
                  </a:moveTo>
                  <a:cubicBezTo>
                    <a:pt x="365" y="257"/>
                    <a:pt x="361" y="257"/>
                    <a:pt x="356" y="257"/>
                  </a:cubicBezTo>
                  <a:cubicBezTo>
                    <a:pt x="356" y="257"/>
                    <a:pt x="355" y="258"/>
                    <a:pt x="355" y="258"/>
                  </a:cubicBezTo>
                  <a:cubicBezTo>
                    <a:pt x="355" y="259"/>
                    <a:pt x="356" y="259"/>
                    <a:pt x="356" y="259"/>
                  </a:cubicBezTo>
                  <a:cubicBezTo>
                    <a:pt x="361" y="259"/>
                    <a:pt x="365" y="259"/>
                    <a:pt x="370" y="259"/>
                  </a:cubicBezTo>
                  <a:cubicBezTo>
                    <a:pt x="370" y="259"/>
                    <a:pt x="371" y="259"/>
                    <a:pt x="371" y="258"/>
                  </a:cubicBezTo>
                  <a:cubicBezTo>
                    <a:pt x="371" y="257"/>
                    <a:pt x="370" y="257"/>
                    <a:pt x="370" y="257"/>
                  </a:cubicBezTo>
                  <a:close/>
                  <a:moveTo>
                    <a:pt x="396" y="257"/>
                  </a:moveTo>
                  <a:cubicBezTo>
                    <a:pt x="391" y="257"/>
                    <a:pt x="387" y="257"/>
                    <a:pt x="383" y="257"/>
                  </a:cubicBezTo>
                  <a:cubicBezTo>
                    <a:pt x="382" y="257"/>
                    <a:pt x="382" y="258"/>
                    <a:pt x="382" y="258"/>
                  </a:cubicBezTo>
                  <a:cubicBezTo>
                    <a:pt x="382" y="259"/>
                    <a:pt x="382" y="259"/>
                    <a:pt x="383" y="259"/>
                  </a:cubicBezTo>
                  <a:cubicBezTo>
                    <a:pt x="387" y="259"/>
                    <a:pt x="391" y="259"/>
                    <a:pt x="396" y="259"/>
                  </a:cubicBezTo>
                  <a:cubicBezTo>
                    <a:pt x="396" y="259"/>
                    <a:pt x="397" y="259"/>
                    <a:pt x="397" y="258"/>
                  </a:cubicBezTo>
                  <a:cubicBezTo>
                    <a:pt x="397" y="258"/>
                    <a:pt x="396" y="257"/>
                    <a:pt x="396" y="257"/>
                  </a:cubicBezTo>
                  <a:close/>
                  <a:moveTo>
                    <a:pt x="422" y="258"/>
                  </a:moveTo>
                  <a:cubicBezTo>
                    <a:pt x="418" y="258"/>
                    <a:pt x="413" y="258"/>
                    <a:pt x="409" y="258"/>
                  </a:cubicBezTo>
                  <a:cubicBezTo>
                    <a:pt x="409" y="258"/>
                    <a:pt x="408" y="258"/>
                    <a:pt x="408" y="259"/>
                  </a:cubicBezTo>
                  <a:cubicBezTo>
                    <a:pt x="408" y="259"/>
                    <a:pt x="408" y="260"/>
                    <a:pt x="409" y="260"/>
                  </a:cubicBezTo>
                  <a:cubicBezTo>
                    <a:pt x="413" y="260"/>
                    <a:pt x="418" y="260"/>
                    <a:pt x="422" y="260"/>
                  </a:cubicBezTo>
                  <a:cubicBezTo>
                    <a:pt x="423" y="260"/>
                    <a:pt x="423" y="260"/>
                    <a:pt x="423" y="259"/>
                  </a:cubicBezTo>
                  <a:cubicBezTo>
                    <a:pt x="423" y="259"/>
                    <a:pt x="423" y="258"/>
                    <a:pt x="422" y="258"/>
                  </a:cubicBezTo>
                  <a:close/>
                  <a:moveTo>
                    <a:pt x="448" y="260"/>
                  </a:moveTo>
                  <a:cubicBezTo>
                    <a:pt x="444" y="260"/>
                    <a:pt x="440" y="259"/>
                    <a:pt x="435" y="259"/>
                  </a:cubicBezTo>
                  <a:cubicBezTo>
                    <a:pt x="435" y="259"/>
                    <a:pt x="434" y="259"/>
                    <a:pt x="434" y="260"/>
                  </a:cubicBezTo>
                  <a:cubicBezTo>
                    <a:pt x="434" y="261"/>
                    <a:pt x="435" y="261"/>
                    <a:pt x="435" y="261"/>
                  </a:cubicBezTo>
                  <a:cubicBezTo>
                    <a:pt x="440" y="261"/>
                    <a:pt x="444" y="262"/>
                    <a:pt x="448" y="262"/>
                  </a:cubicBezTo>
                  <a:cubicBezTo>
                    <a:pt x="449" y="262"/>
                    <a:pt x="449" y="262"/>
                    <a:pt x="449" y="261"/>
                  </a:cubicBezTo>
                  <a:cubicBezTo>
                    <a:pt x="449" y="260"/>
                    <a:pt x="449" y="260"/>
                    <a:pt x="448" y="260"/>
                  </a:cubicBezTo>
                  <a:close/>
                  <a:moveTo>
                    <a:pt x="475" y="262"/>
                  </a:moveTo>
                  <a:cubicBezTo>
                    <a:pt x="470" y="262"/>
                    <a:pt x="466" y="261"/>
                    <a:pt x="462" y="261"/>
                  </a:cubicBezTo>
                  <a:cubicBezTo>
                    <a:pt x="461" y="261"/>
                    <a:pt x="461" y="261"/>
                    <a:pt x="460" y="262"/>
                  </a:cubicBezTo>
                  <a:cubicBezTo>
                    <a:pt x="460" y="262"/>
                    <a:pt x="461" y="263"/>
                    <a:pt x="461" y="263"/>
                  </a:cubicBezTo>
                  <a:cubicBezTo>
                    <a:pt x="466" y="263"/>
                    <a:pt x="470" y="264"/>
                    <a:pt x="474" y="264"/>
                  </a:cubicBezTo>
                  <a:cubicBezTo>
                    <a:pt x="475" y="264"/>
                    <a:pt x="475" y="264"/>
                    <a:pt x="476" y="263"/>
                  </a:cubicBezTo>
                  <a:cubicBezTo>
                    <a:pt x="476" y="263"/>
                    <a:pt x="475" y="262"/>
                    <a:pt x="475" y="262"/>
                  </a:cubicBezTo>
                  <a:close/>
                  <a:moveTo>
                    <a:pt x="501" y="265"/>
                  </a:moveTo>
                  <a:cubicBezTo>
                    <a:pt x="496" y="264"/>
                    <a:pt x="492" y="264"/>
                    <a:pt x="488" y="263"/>
                  </a:cubicBezTo>
                  <a:cubicBezTo>
                    <a:pt x="487" y="263"/>
                    <a:pt x="487" y="264"/>
                    <a:pt x="487" y="264"/>
                  </a:cubicBezTo>
                  <a:cubicBezTo>
                    <a:pt x="487" y="265"/>
                    <a:pt x="487" y="265"/>
                    <a:pt x="488" y="265"/>
                  </a:cubicBezTo>
                  <a:cubicBezTo>
                    <a:pt x="492" y="266"/>
                    <a:pt x="496" y="266"/>
                    <a:pt x="501" y="267"/>
                  </a:cubicBezTo>
                  <a:cubicBezTo>
                    <a:pt x="501" y="267"/>
                    <a:pt x="502" y="266"/>
                    <a:pt x="502" y="266"/>
                  </a:cubicBezTo>
                  <a:cubicBezTo>
                    <a:pt x="502" y="265"/>
                    <a:pt x="501" y="265"/>
                    <a:pt x="501" y="265"/>
                  </a:cubicBezTo>
                  <a:close/>
                  <a:moveTo>
                    <a:pt x="527" y="268"/>
                  </a:moveTo>
                  <a:cubicBezTo>
                    <a:pt x="523" y="267"/>
                    <a:pt x="518" y="267"/>
                    <a:pt x="514" y="266"/>
                  </a:cubicBezTo>
                  <a:cubicBezTo>
                    <a:pt x="513" y="266"/>
                    <a:pt x="513" y="266"/>
                    <a:pt x="513" y="267"/>
                  </a:cubicBezTo>
                  <a:cubicBezTo>
                    <a:pt x="513" y="267"/>
                    <a:pt x="513" y="268"/>
                    <a:pt x="514" y="268"/>
                  </a:cubicBezTo>
                  <a:cubicBezTo>
                    <a:pt x="518" y="269"/>
                    <a:pt x="522" y="269"/>
                    <a:pt x="527" y="270"/>
                  </a:cubicBezTo>
                  <a:cubicBezTo>
                    <a:pt x="527" y="270"/>
                    <a:pt x="528" y="269"/>
                    <a:pt x="528" y="269"/>
                  </a:cubicBezTo>
                  <a:cubicBezTo>
                    <a:pt x="528" y="268"/>
                    <a:pt x="527" y="268"/>
                    <a:pt x="527" y="268"/>
                  </a:cubicBezTo>
                  <a:close/>
                  <a:moveTo>
                    <a:pt x="553" y="271"/>
                  </a:moveTo>
                  <a:cubicBezTo>
                    <a:pt x="549" y="270"/>
                    <a:pt x="544" y="270"/>
                    <a:pt x="540" y="269"/>
                  </a:cubicBezTo>
                  <a:cubicBezTo>
                    <a:pt x="539" y="269"/>
                    <a:pt x="539" y="269"/>
                    <a:pt x="539" y="270"/>
                  </a:cubicBezTo>
                  <a:cubicBezTo>
                    <a:pt x="539" y="270"/>
                    <a:pt x="539" y="271"/>
                    <a:pt x="540" y="271"/>
                  </a:cubicBezTo>
                  <a:cubicBezTo>
                    <a:pt x="544" y="272"/>
                    <a:pt x="549" y="272"/>
                    <a:pt x="553" y="273"/>
                  </a:cubicBezTo>
                  <a:cubicBezTo>
                    <a:pt x="553" y="273"/>
                    <a:pt x="554" y="272"/>
                    <a:pt x="554" y="272"/>
                  </a:cubicBezTo>
                  <a:cubicBezTo>
                    <a:pt x="554" y="271"/>
                    <a:pt x="554" y="271"/>
                    <a:pt x="553" y="271"/>
                  </a:cubicBezTo>
                  <a:close/>
                  <a:moveTo>
                    <a:pt x="579" y="274"/>
                  </a:moveTo>
                  <a:cubicBezTo>
                    <a:pt x="575" y="273"/>
                    <a:pt x="571" y="273"/>
                    <a:pt x="566" y="272"/>
                  </a:cubicBezTo>
                  <a:cubicBezTo>
                    <a:pt x="566" y="272"/>
                    <a:pt x="565" y="273"/>
                    <a:pt x="565" y="273"/>
                  </a:cubicBezTo>
                  <a:cubicBezTo>
                    <a:pt x="565" y="274"/>
                    <a:pt x="565" y="274"/>
                    <a:pt x="566" y="274"/>
                  </a:cubicBezTo>
                  <a:cubicBezTo>
                    <a:pt x="570" y="275"/>
                    <a:pt x="575" y="275"/>
                    <a:pt x="579" y="276"/>
                  </a:cubicBezTo>
                  <a:cubicBezTo>
                    <a:pt x="579" y="276"/>
                    <a:pt x="580" y="276"/>
                    <a:pt x="580" y="275"/>
                  </a:cubicBezTo>
                  <a:cubicBezTo>
                    <a:pt x="580" y="275"/>
                    <a:pt x="580" y="274"/>
                    <a:pt x="579" y="274"/>
                  </a:cubicBezTo>
                  <a:close/>
                  <a:moveTo>
                    <a:pt x="605" y="277"/>
                  </a:moveTo>
                  <a:cubicBezTo>
                    <a:pt x="601" y="277"/>
                    <a:pt x="597" y="276"/>
                    <a:pt x="592" y="276"/>
                  </a:cubicBezTo>
                  <a:cubicBezTo>
                    <a:pt x="592" y="276"/>
                    <a:pt x="591" y="276"/>
                    <a:pt x="591" y="276"/>
                  </a:cubicBezTo>
                  <a:cubicBezTo>
                    <a:pt x="591" y="277"/>
                    <a:pt x="591" y="278"/>
                    <a:pt x="592" y="278"/>
                  </a:cubicBezTo>
                  <a:cubicBezTo>
                    <a:pt x="596" y="278"/>
                    <a:pt x="601" y="279"/>
                    <a:pt x="605" y="279"/>
                  </a:cubicBezTo>
                  <a:cubicBezTo>
                    <a:pt x="606" y="279"/>
                    <a:pt x="606" y="279"/>
                    <a:pt x="606" y="278"/>
                  </a:cubicBezTo>
                  <a:cubicBezTo>
                    <a:pt x="606" y="278"/>
                    <a:pt x="606" y="277"/>
                    <a:pt x="605" y="277"/>
                  </a:cubicBezTo>
                  <a:close/>
                  <a:moveTo>
                    <a:pt x="631" y="280"/>
                  </a:moveTo>
                  <a:cubicBezTo>
                    <a:pt x="627" y="280"/>
                    <a:pt x="623" y="279"/>
                    <a:pt x="618" y="279"/>
                  </a:cubicBezTo>
                  <a:cubicBezTo>
                    <a:pt x="618" y="279"/>
                    <a:pt x="617" y="279"/>
                    <a:pt x="617" y="280"/>
                  </a:cubicBezTo>
                  <a:cubicBezTo>
                    <a:pt x="617" y="280"/>
                    <a:pt x="617" y="281"/>
                    <a:pt x="618" y="281"/>
                  </a:cubicBezTo>
                  <a:cubicBezTo>
                    <a:pt x="622" y="281"/>
                    <a:pt x="627" y="282"/>
                    <a:pt x="631" y="282"/>
                  </a:cubicBezTo>
                  <a:cubicBezTo>
                    <a:pt x="632" y="283"/>
                    <a:pt x="632" y="282"/>
                    <a:pt x="632" y="282"/>
                  </a:cubicBezTo>
                  <a:cubicBezTo>
                    <a:pt x="632" y="281"/>
                    <a:pt x="632" y="281"/>
                    <a:pt x="631" y="280"/>
                  </a:cubicBezTo>
                  <a:close/>
                  <a:moveTo>
                    <a:pt x="657" y="283"/>
                  </a:moveTo>
                  <a:cubicBezTo>
                    <a:pt x="653" y="283"/>
                    <a:pt x="649" y="282"/>
                    <a:pt x="644" y="282"/>
                  </a:cubicBezTo>
                  <a:cubicBezTo>
                    <a:pt x="644" y="282"/>
                    <a:pt x="643" y="282"/>
                    <a:pt x="643" y="283"/>
                  </a:cubicBezTo>
                  <a:cubicBezTo>
                    <a:pt x="643" y="283"/>
                    <a:pt x="644" y="284"/>
                    <a:pt x="644" y="284"/>
                  </a:cubicBezTo>
                  <a:cubicBezTo>
                    <a:pt x="649" y="284"/>
                    <a:pt x="653" y="285"/>
                    <a:pt x="657" y="285"/>
                  </a:cubicBezTo>
                  <a:cubicBezTo>
                    <a:pt x="658" y="285"/>
                    <a:pt x="658" y="285"/>
                    <a:pt x="658" y="284"/>
                  </a:cubicBezTo>
                  <a:cubicBezTo>
                    <a:pt x="658" y="284"/>
                    <a:pt x="658" y="283"/>
                    <a:pt x="657" y="283"/>
                  </a:cubicBezTo>
                  <a:close/>
                  <a:moveTo>
                    <a:pt x="684" y="285"/>
                  </a:moveTo>
                  <a:cubicBezTo>
                    <a:pt x="680" y="285"/>
                    <a:pt x="675" y="285"/>
                    <a:pt x="671" y="284"/>
                  </a:cubicBezTo>
                  <a:cubicBezTo>
                    <a:pt x="670" y="284"/>
                    <a:pt x="669" y="285"/>
                    <a:pt x="669" y="285"/>
                  </a:cubicBezTo>
                  <a:cubicBezTo>
                    <a:pt x="669" y="286"/>
                    <a:pt x="670" y="286"/>
                    <a:pt x="670" y="286"/>
                  </a:cubicBezTo>
                  <a:cubicBezTo>
                    <a:pt x="675" y="287"/>
                    <a:pt x="679" y="287"/>
                    <a:pt x="684" y="287"/>
                  </a:cubicBezTo>
                  <a:cubicBezTo>
                    <a:pt x="684" y="287"/>
                    <a:pt x="685" y="287"/>
                    <a:pt x="685" y="286"/>
                  </a:cubicBezTo>
                  <a:cubicBezTo>
                    <a:pt x="685" y="285"/>
                    <a:pt x="684" y="285"/>
                    <a:pt x="684" y="285"/>
                  </a:cubicBezTo>
                  <a:close/>
                  <a:moveTo>
                    <a:pt x="710" y="286"/>
                  </a:moveTo>
                  <a:cubicBezTo>
                    <a:pt x="705" y="285"/>
                    <a:pt x="701" y="285"/>
                    <a:pt x="697" y="285"/>
                  </a:cubicBezTo>
                  <a:cubicBezTo>
                    <a:pt x="696" y="285"/>
                    <a:pt x="696" y="286"/>
                    <a:pt x="696" y="286"/>
                  </a:cubicBezTo>
                  <a:cubicBezTo>
                    <a:pt x="696" y="287"/>
                    <a:pt x="696" y="287"/>
                    <a:pt x="697" y="287"/>
                  </a:cubicBezTo>
                  <a:cubicBezTo>
                    <a:pt x="701" y="287"/>
                    <a:pt x="705" y="287"/>
                    <a:pt x="710" y="288"/>
                  </a:cubicBezTo>
                  <a:cubicBezTo>
                    <a:pt x="710" y="288"/>
                    <a:pt x="711" y="287"/>
                    <a:pt x="711" y="287"/>
                  </a:cubicBezTo>
                  <a:cubicBezTo>
                    <a:pt x="711" y="286"/>
                    <a:pt x="710" y="286"/>
                    <a:pt x="710" y="286"/>
                  </a:cubicBezTo>
                  <a:close/>
                  <a:moveTo>
                    <a:pt x="736" y="288"/>
                  </a:moveTo>
                  <a:cubicBezTo>
                    <a:pt x="732" y="287"/>
                    <a:pt x="727" y="287"/>
                    <a:pt x="723" y="287"/>
                  </a:cubicBezTo>
                  <a:cubicBezTo>
                    <a:pt x="722" y="286"/>
                    <a:pt x="722" y="287"/>
                    <a:pt x="722" y="287"/>
                  </a:cubicBezTo>
                  <a:cubicBezTo>
                    <a:pt x="722" y="288"/>
                    <a:pt x="722" y="288"/>
                    <a:pt x="723" y="289"/>
                  </a:cubicBezTo>
                  <a:cubicBezTo>
                    <a:pt x="727" y="289"/>
                    <a:pt x="732" y="289"/>
                    <a:pt x="736" y="290"/>
                  </a:cubicBezTo>
                  <a:cubicBezTo>
                    <a:pt x="737" y="290"/>
                    <a:pt x="737" y="289"/>
                    <a:pt x="737" y="289"/>
                  </a:cubicBezTo>
                  <a:cubicBezTo>
                    <a:pt x="737" y="288"/>
                    <a:pt x="737" y="288"/>
                    <a:pt x="736" y="288"/>
                  </a:cubicBezTo>
                  <a:close/>
                  <a:moveTo>
                    <a:pt x="762" y="290"/>
                  </a:moveTo>
                  <a:cubicBezTo>
                    <a:pt x="758" y="290"/>
                    <a:pt x="754" y="289"/>
                    <a:pt x="749" y="289"/>
                  </a:cubicBezTo>
                  <a:cubicBezTo>
                    <a:pt x="749" y="289"/>
                    <a:pt x="748" y="289"/>
                    <a:pt x="748" y="290"/>
                  </a:cubicBezTo>
                  <a:cubicBezTo>
                    <a:pt x="748" y="290"/>
                    <a:pt x="748" y="291"/>
                    <a:pt x="749" y="291"/>
                  </a:cubicBezTo>
                  <a:cubicBezTo>
                    <a:pt x="753" y="291"/>
                    <a:pt x="758" y="292"/>
                    <a:pt x="762" y="292"/>
                  </a:cubicBezTo>
                  <a:cubicBezTo>
                    <a:pt x="763" y="293"/>
                    <a:pt x="763" y="292"/>
                    <a:pt x="763" y="292"/>
                  </a:cubicBezTo>
                  <a:cubicBezTo>
                    <a:pt x="763" y="291"/>
                    <a:pt x="763" y="291"/>
                    <a:pt x="762" y="290"/>
                  </a:cubicBezTo>
                  <a:close/>
                  <a:moveTo>
                    <a:pt x="788" y="294"/>
                  </a:moveTo>
                  <a:cubicBezTo>
                    <a:pt x="784" y="293"/>
                    <a:pt x="780" y="292"/>
                    <a:pt x="775" y="292"/>
                  </a:cubicBezTo>
                  <a:cubicBezTo>
                    <a:pt x="775" y="292"/>
                    <a:pt x="774" y="292"/>
                    <a:pt x="774" y="293"/>
                  </a:cubicBezTo>
                  <a:cubicBezTo>
                    <a:pt x="774" y="293"/>
                    <a:pt x="775" y="294"/>
                    <a:pt x="775" y="294"/>
                  </a:cubicBezTo>
                  <a:cubicBezTo>
                    <a:pt x="779" y="294"/>
                    <a:pt x="784" y="295"/>
                    <a:pt x="788" y="295"/>
                  </a:cubicBezTo>
                  <a:cubicBezTo>
                    <a:pt x="789" y="296"/>
                    <a:pt x="789" y="295"/>
                    <a:pt x="789" y="295"/>
                  </a:cubicBezTo>
                  <a:cubicBezTo>
                    <a:pt x="789" y="294"/>
                    <a:pt x="789" y="294"/>
                    <a:pt x="788" y="294"/>
                  </a:cubicBezTo>
                  <a:close/>
                  <a:moveTo>
                    <a:pt x="815" y="296"/>
                  </a:moveTo>
                  <a:cubicBezTo>
                    <a:pt x="810" y="296"/>
                    <a:pt x="806" y="295"/>
                    <a:pt x="801" y="295"/>
                  </a:cubicBezTo>
                  <a:cubicBezTo>
                    <a:pt x="801" y="295"/>
                    <a:pt x="800" y="295"/>
                    <a:pt x="800" y="296"/>
                  </a:cubicBezTo>
                  <a:cubicBezTo>
                    <a:pt x="800" y="296"/>
                    <a:pt x="801" y="297"/>
                    <a:pt x="801" y="297"/>
                  </a:cubicBezTo>
                  <a:cubicBezTo>
                    <a:pt x="806" y="297"/>
                    <a:pt x="810" y="298"/>
                    <a:pt x="814" y="298"/>
                  </a:cubicBezTo>
                  <a:cubicBezTo>
                    <a:pt x="815" y="298"/>
                    <a:pt x="815" y="298"/>
                    <a:pt x="815" y="298"/>
                  </a:cubicBezTo>
                  <a:cubicBezTo>
                    <a:pt x="815" y="297"/>
                    <a:pt x="815" y="297"/>
                    <a:pt x="815" y="296"/>
                  </a:cubicBezTo>
                  <a:close/>
                  <a:moveTo>
                    <a:pt x="841" y="299"/>
                  </a:moveTo>
                  <a:cubicBezTo>
                    <a:pt x="836" y="299"/>
                    <a:pt x="832" y="298"/>
                    <a:pt x="828" y="298"/>
                  </a:cubicBezTo>
                  <a:cubicBezTo>
                    <a:pt x="827" y="298"/>
                    <a:pt x="827" y="298"/>
                    <a:pt x="826" y="299"/>
                  </a:cubicBezTo>
                  <a:cubicBezTo>
                    <a:pt x="826" y="299"/>
                    <a:pt x="827" y="300"/>
                    <a:pt x="827" y="300"/>
                  </a:cubicBezTo>
                  <a:cubicBezTo>
                    <a:pt x="832" y="300"/>
                    <a:pt x="836" y="301"/>
                    <a:pt x="840" y="301"/>
                  </a:cubicBezTo>
                  <a:cubicBezTo>
                    <a:pt x="841" y="301"/>
                    <a:pt x="842" y="301"/>
                    <a:pt x="842" y="300"/>
                  </a:cubicBezTo>
                  <a:cubicBezTo>
                    <a:pt x="842" y="300"/>
                    <a:pt x="841" y="299"/>
                    <a:pt x="841" y="299"/>
                  </a:cubicBezTo>
                  <a:close/>
                  <a:moveTo>
                    <a:pt x="867" y="301"/>
                  </a:moveTo>
                  <a:cubicBezTo>
                    <a:pt x="862" y="301"/>
                    <a:pt x="858" y="300"/>
                    <a:pt x="854" y="300"/>
                  </a:cubicBezTo>
                  <a:cubicBezTo>
                    <a:pt x="853" y="300"/>
                    <a:pt x="853" y="300"/>
                    <a:pt x="853" y="301"/>
                  </a:cubicBezTo>
                  <a:cubicBezTo>
                    <a:pt x="853" y="302"/>
                    <a:pt x="853" y="302"/>
                    <a:pt x="854" y="302"/>
                  </a:cubicBezTo>
                  <a:cubicBezTo>
                    <a:pt x="858" y="302"/>
                    <a:pt x="862" y="303"/>
                    <a:pt x="867" y="303"/>
                  </a:cubicBezTo>
                  <a:cubicBezTo>
                    <a:pt x="867" y="303"/>
                    <a:pt x="868" y="303"/>
                    <a:pt x="868" y="302"/>
                  </a:cubicBezTo>
                  <a:cubicBezTo>
                    <a:pt x="868" y="301"/>
                    <a:pt x="867" y="301"/>
                    <a:pt x="867" y="301"/>
                  </a:cubicBezTo>
                  <a:close/>
                  <a:moveTo>
                    <a:pt x="893" y="302"/>
                  </a:moveTo>
                  <a:cubicBezTo>
                    <a:pt x="889" y="302"/>
                    <a:pt x="884" y="302"/>
                    <a:pt x="880" y="302"/>
                  </a:cubicBezTo>
                  <a:cubicBezTo>
                    <a:pt x="879" y="302"/>
                    <a:pt x="879" y="302"/>
                    <a:pt x="879" y="303"/>
                  </a:cubicBezTo>
                  <a:cubicBezTo>
                    <a:pt x="879" y="303"/>
                    <a:pt x="879" y="304"/>
                    <a:pt x="880" y="304"/>
                  </a:cubicBezTo>
                  <a:cubicBezTo>
                    <a:pt x="884" y="304"/>
                    <a:pt x="889" y="304"/>
                    <a:pt x="893" y="304"/>
                  </a:cubicBezTo>
                  <a:cubicBezTo>
                    <a:pt x="894" y="304"/>
                    <a:pt x="894" y="304"/>
                    <a:pt x="894" y="303"/>
                  </a:cubicBezTo>
                  <a:cubicBezTo>
                    <a:pt x="894" y="302"/>
                    <a:pt x="894" y="302"/>
                    <a:pt x="893" y="302"/>
                  </a:cubicBezTo>
                  <a:close/>
                  <a:moveTo>
                    <a:pt x="919" y="302"/>
                  </a:moveTo>
                  <a:cubicBezTo>
                    <a:pt x="915" y="302"/>
                    <a:pt x="911" y="302"/>
                    <a:pt x="906" y="302"/>
                  </a:cubicBezTo>
                  <a:cubicBezTo>
                    <a:pt x="906" y="302"/>
                    <a:pt x="905" y="303"/>
                    <a:pt x="905" y="303"/>
                  </a:cubicBezTo>
                  <a:cubicBezTo>
                    <a:pt x="905" y="304"/>
                    <a:pt x="906" y="304"/>
                    <a:pt x="906" y="304"/>
                  </a:cubicBezTo>
                  <a:cubicBezTo>
                    <a:pt x="911" y="304"/>
                    <a:pt x="915" y="304"/>
                    <a:pt x="919" y="304"/>
                  </a:cubicBezTo>
                  <a:cubicBezTo>
                    <a:pt x="920" y="304"/>
                    <a:pt x="920" y="303"/>
                    <a:pt x="920" y="303"/>
                  </a:cubicBezTo>
                  <a:cubicBezTo>
                    <a:pt x="920" y="302"/>
                    <a:pt x="920" y="302"/>
                    <a:pt x="919" y="302"/>
                  </a:cubicBezTo>
                  <a:close/>
                  <a:moveTo>
                    <a:pt x="945" y="300"/>
                  </a:moveTo>
                  <a:cubicBezTo>
                    <a:pt x="941" y="300"/>
                    <a:pt x="937" y="301"/>
                    <a:pt x="932" y="301"/>
                  </a:cubicBezTo>
                  <a:cubicBezTo>
                    <a:pt x="932" y="301"/>
                    <a:pt x="931" y="302"/>
                    <a:pt x="931" y="302"/>
                  </a:cubicBezTo>
                  <a:cubicBezTo>
                    <a:pt x="931" y="303"/>
                    <a:pt x="932" y="303"/>
                    <a:pt x="932" y="303"/>
                  </a:cubicBezTo>
                  <a:cubicBezTo>
                    <a:pt x="937" y="303"/>
                    <a:pt x="941" y="302"/>
                    <a:pt x="946" y="302"/>
                  </a:cubicBezTo>
                  <a:cubicBezTo>
                    <a:pt x="946" y="302"/>
                    <a:pt x="947" y="301"/>
                    <a:pt x="946" y="301"/>
                  </a:cubicBezTo>
                  <a:cubicBezTo>
                    <a:pt x="946" y="300"/>
                    <a:pt x="946" y="300"/>
                    <a:pt x="945" y="300"/>
                  </a:cubicBezTo>
                  <a:close/>
                  <a:moveTo>
                    <a:pt x="971" y="296"/>
                  </a:moveTo>
                  <a:cubicBezTo>
                    <a:pt x="967" y="297"/>
                    <a:pt x="963" y="297"/>
                    <a:pt x="958" y="298"/>
                  </a:cubicBezTo>
                  <a:cubicBezTo>
                    <a:pt x="958" y="298"/>
                    <a:pt x="957" y="299"/>
                    <a:pt x="958" y="299"/>
                  </a:cubicBezTo>
                  <a:cubicBezTo>
                    <a:pt x="958" y="300"/>
                    <a:pt x="958" y="300"/>
                    <a:pt x="959" y="300"/>
                  </a:cubicBezTo>
                  <a:cubicBezTo>
                    <a:pt x="963" y="299"/>
                    <a:pt x="967" y="299"/>
                    <a:pt x="972" y="298"/>
                  </a:cubicBezTo>
                  <a:cubicBezTo>
                    <a:pt x="972" y="298"/>
                    <a:pt x="973" y="297"/>
                    <a:pt x="972" y="296"/>
                  </a:cubicBezTo>
                  <a:cubicBezTo>
                    <a:pt x="972" y="296"/>
                    <a:pt x="972" y="296"/>
                    <a:pt x="971" y="296"/>
                  </a:cubicBezTo>
                  <a:close/>
                  <a:moveTo>
                    <a:pt x="996" y="289"/>
                  </a:moveTo>
                  <a:cubicBezTo>
                    <a:pt x="992" y="290"/>
                    <a:pt x="988" y="291"/>
                    <a:pt x="984" y="293"/>
                  </a:cubicBezTo>
                  <a:cubicBezTo>
                    <a:pt x="983" y="293"/>
                    <a:pt x="983" y="293"/>
                    <a:pt x="983" y="294"/>
                  </a:cubicBezTo>
                  <a:cubicBezTo>
                    <a:pt x="983" y="294"/>
                    <a:pt x="984" y="295"/>
                    <a:pt x="984" y="295"/>
                  </a:cubicBezTo>
                  <a:cubicBezTo>
                    <a:pt x="989" y="293"/>
                    <a:pt x="993" y="292"/>
                    <a:pt x="997" y="291"/>
                  </a:cubicBezTo>
                  <a:cubicBezTo>
                    <a:pt x="998" y="290"/>
                    <a:pt x="998" y="290"/>
                    <a:pt x="998" y="289"/>
                  </a:cubicBezTo>
                  <a:cubicBezTo>
                    <a:pt x="997" y="289"/>
                    <a:pt x="997" y="288"/>
                    <a:pt x="996" y="289"/>
                  </a:cubicBezTo>
                  <a:close/>
                  <a:moveTo>
                    <a:pt x="1020" y="278"/>
                  </a:moveTo>
                  <a:cubicBezTo>
                    <a:pt x="1016" y="280"/>
                    <a:pt x="1013" y="282"/>
                    <a:pt x="1009" y="284"/>
                  </a:cubicBezTo>
                  <a:cubicBezTo>
                    <a:pt x="1008" y="284"/>
                    <a:pt x="1008" y="285"/>
                    <a:pt x="1008" y="285"/>
                  </a:cubicBezTo>
                  <a:cubicBezTo>
                    <a:pt x="1008" y="286"/>
                    <a:pt x="1009" y="286"/>
                    <a:pt x="1009" y="286"/>
                  </a:cubicBezTo>
                  <a:cubicBezTo>
                    <a:pt x="1013" y="284"/>
                    <a:pt x="1017" y="282"/>
                    <a:pt x="1021" y="280"/>
                  </a:cubicBezTo>
                  <a:cubicBezTo>
                    <a:pt x="1022" y="280"/>
                    <a:pt x="1022" y="279"/>
                    <a:pt x="1022" y="278"/>
                  </a:cubicBezTo>
                  <a:cubicBezTo>
                    <a:pt x="1021" y="278"/>
                    <a:pt x="1021" y="278"/>
                    <a:pt x="1020" y="278"/>
                  </a:cubicBezTo>
                  <a:close/>
                  <a:moveTo>
                    <a:pt x="1042" y="263"/>
                  </a:moveTo>
                  <a:cubicBezTo>
                    <a:pt x="1038" y="266"/>
                    <a:pt x="1035" y="269"/>
                    <a:pt x="1031" y="271"/>
                  </a:cubicBezTo>
                  <a:cubicBezTo>
                    <a:pt x="1031" y="272"/>
                    <a:pt x="1031" y="272"/>
                    <a:pt x="1031" y="273"/>
                  </a:cubicBezTo>
                  <a:cubicBezTo>
                    <a:pt x="1031" y="273"/>
                    <a:pt x="1032" y="273"/>
                    <a:pt x="1032" y="273"/>
                  </a:cubicBezTo>
                  <a:cubicBezTo>
                    <a:pt x="1036" y="270"/>
                    <a:pt x="1040" y="268"/>
                    <a:pt x="1043" y="265"/>
                  </a:cubicBezTo>
                  <a:cubicBezTo>
                    <a:pt x="1043" y="264"/>
                    <a:pt x="1043" y="264"/>
                    <a:pt x="1043" y="263"/>
                  </a:cubicBezTo>
                  <a:cubicBezTo>
                    <a:pt x="1043" y="263"/>
                    <a:pt x="1042" y="263"/>
                    <a:pt x="1042" y="263"/>
                  </a:cubicBezTo>
                  <a:close/>
                  <a:moveTo>
                    <a:pt x="1060" y="245"/>
                  </a:moveTo>
                  <a:cubicBezTo>
                    <a:pt x="1057" y="248"/>
                    <a:pt x="1054" y="251"/>
                    <a:pt x="1051" y="254"/>
                  </a:cubicBezTo>
                  <a:cubicBezTo>
                    <a:pt x="1051" y="255"/>
                    <a:pt x="1051" y="255"/>
                    <a:pt x="1051" y="256"/>
                  </a:cubicBezTo>
                  <a:cubicBezTo>
                    <a:pt x="1052" y="256"/>
                    <a:pt x="1052" y="256"/>
                    <a:pt x="1053" y="256"/>
                  </a:cubicBezTo>
                  <a:cubicBezTo>
                    <a:pt x="1056" y="253"/>
                    <a:pt x="1058" y="249"/>
                    <a:pt x="1061" y="246"/>
                  </a:cubicBezTo>
                  <a:cubicBezTo>
                    <a:pt x="1062" y="245"/>
                    <a:pt x="1061" y="245"/>
                    <a:pt x="1061" y="244"/>
                  </a:cubicBezTo>
                  <a:cubicBezTo>
                    <a:pt x="1061" y="244"/>
                    <a:pt x="1060" y="244"/>
                    <a:pt x="1060" y="245"/>
                  </a:cubicBezTo>
                  <a:close/>
                  <a:moveTo>
                    <a:pt x="1073" y="223"/>
                  </a:moveTo>
                  <a:cubicBezTo>
                    <a:pt x="1071" y="227"/>
                    <a:pt x="1069" y="230"/>
                    <a:pt x="1067" y="234"/>
                  </a:cubicBezTo>
                  <a:cubicBezTo>
                    <a:pt x="1067" y="234"/>
                    <a:pt x="1067" y="235"/>
                    <a:pt x="1067" y="235"/>
                  </a:cubicBezTo>
                  <a:cubicBezTo>
                    <a:pt x="1068" y="236"/>
                    <a:pt x="1068" y="235"/>
                    <a:pt x="1069" y="235"/>
                  </a:cubicBezTo>
                  <a:cubicBezTo>
                    <a:pt x="1071" y="231"/>
                    <a:pt x="1073" y="227"/>
                    <a:pt x="1075" y="223"/>
                  </a:cubicBezTo>
                  <a:cubicBezTo>
                    <a:pt x="1076" y="223"/>
                    <a:pt x="1075" y="222"/>
                    <a:pt x="1075" y="222"/>
                  </a:cubicBezTo>
                  <a:cubicBezTo>
                    <a:pt x="1074" y="222"/>
                    <a:pt x="1074" y="222"/>
                    <a:pt x="1073" y="223"/>
                  </a:cubicBezTo>
                  <a:close/>
                  <a:moveTo>
                    <a:pt x="1083" y="198"/>
                  </a:moveTo>
                  <a:cubicBezTo>
                    <a:pt x="1082" y="203"/>
                    <a:pt x="1080" y="207"/>
                    <a:pt x="1079" y="211"/>
                  </a:cubicBezTo>
                  <a:cubicBezTo>
                    <a:pt x="1079" y="211"/>
                    <a:pt x="1079" y="212"/>
                    <a:pt x="1079" y="212"/>
                  </a:cubicBezTo>
                  <a:cubicBezTo>
                    <a:pt x="1080" y="212"/>
                    <a:pt x="1080" y="212"/>
                    <a:pt x="1081" y="211"/>
                  </a:cubicBezTo>
                  <a:cubicBezTo>
                    <a:pt x="1082" y="207"/>
                    <a:pt x="1084" y="203"/>
                    <a:pt x="1085" y="199"/>
                  </a:cubicBezTo>
                  <a:cubicBezTo>
                    <a:pt x="1085" y="198"/>
                    <a:pt x="1085" y="198"/>
                    <a:pt x="1084" y="198"/>
                  </a:cubicBezTo>
                  <a:cubicBezTo>
                    <a:pt x="1084" y="198"/>
                    <a:pt x="1083" y="198"/>
                    <a:pt x="1083" y="198"/>
                  </a:cubicBezTo>
                  <a:close/>
                  <a:moveTo>
                    <a:pt x="1089" y="173"/>
                  </a:moveTo>
                  <a:cubicBezTo>
                    <a:pt x="1088" y="177"/>
                    <a:pt x="1087" y="181"/>
                    <a:pt x="1087" y="186"/>
                  </a:cubicBezTo>
                  <a:cubicBezTo>
                    <a:pt x="1086" y="186"/>
                    <a:pt x="1087" y="187"/>
                    <a:pt x="1087" y="187"/>
                  </a:cubicBezTo>
                  <a:cubicBezTo>
                    <a:pt x="1088" y="187"/>
                    <a:pt x="1088" y="187"/>
                    <a:pt x="1089" y="186"/>
                  </a:cubicBezTo>
                  <a:cubicBezTo>
                    <a:pt x="1089" y="182"/>
                    <a:pt x="1090" y="177"/>
                    <a:pt x="1091" y="173"/>
                  </a:cubicBezTo>
                  <a:cubicBezTo>
                    <a:pt x="1091" y="173"/>
                    <a:pt x="1090" y="172"/>
                    <a:pt x="1090" y="172"/>
                  </a:cubicBezTo>
                  <a:cubicBezTo>
                    <a:pt x="1089" y="172"/>
                    <a:pt x="1089" y="172"/>
                    <a:pt x="1089" y="173"/>
                  </a:cubicBezTo>
                  <a:close/>
                  <a:moveTo>
                    <a:pt x="1088" y="147"/>
                  </a:moveTo>
                  <a:cubicBezTo>
                    <a:pt x="1089" y="151"/>
                    <a:pt x="1089" y="156"/>
                    <a:pt x="1089" y="160"/>
                  </a:cubicBezTo>
                  <a:cubicBezTo>
                    <a:pt x="1089" y="160"/>
                    <a:pt x="1090" y="161"/>
                    <a:pt x="1090" y="161"/>
                  </a:cubicBezTo>
                  <a:cubicBezTo>
                    <a:pt x="1091" y="161"/>
                    <a:pt x="1091" y="160"/>
                    <a:pt x="1091" y="160"/>
                  </a:cubicBezTo>
                  <a:cubicBezTo>
                    <a:pt x="1091" y="155"/>
                    <a:pt x="1091" y="151"/>
                    <a:pt x="1090" y="147"/>
                  </a:cubicBezTo>
                  <a:cubicBezTo>
                    <a:pt x="1090" y="146"/>
                    <a:pt x="1090" y="146"/>
                    <a:pt x="1089" y="146"/>
                  </a:cubicBezTo>
                  <a:cubicBezTo>
                    <a:pt x="1089" y="146"/>
                    <a:pt x="1088" y="146"/>
                    <a:pt x="1088" y="147"/>
                  </a:cubicBezTo>
                  <a:close/>
                  <a:moveTo>
                    <a:pt x="1083" y="121"/>
                  </a:moveTo>
                  <a:cubicBezTo>
                    <a:pt x="1084" y="126"/>
                    <a:pt x="1086" y="130"/>
                    <a:pt x="1086" y="134"/>
                  </a:cubicBezTo>
                  <a:cubicBezTo>
                    <a:pt x="1087" y="135"/>
                    <a:pt x="1087" y="135"/>
                    <a:pt x="1088" y="135"/>
                  </a:cubicBezTo>
                  <a:cubicBezTo>
                    <a:pt x="1088" y="135"/>
                    <a:pt x="1089" y="134"/>
                    <a:pt x="1088" y="134"/>
                  </a:cubicBezTo>
                  <a:cubicBezTo>
                    <a:pt x="1087" y="129"/>
                    <a:pt x="1086" y="125"/>
                    <a:pt x="1085" y="121"/>
                  </a:cubicBezTo>
                  <a:cubicBezTo>
                    <a:pt x="1085" y="120"/>
                    <a:pt x="1084" y="120"/>
                    <a:pt x="1084" y="120"/>
                  </a:cubicBezTo>
                  <a:cubicBezTo>
                    <a:pt x="1083" y="120"/>
                    <a:pt x="1083" y="121"/>
                    <a:pt x="1083" y="121"/>
                  </a:cubicBezTo>
                  <a:close/>
                  <a:moveTo>
                    <a:pt x="1073" y="97"/>
                  </a:moveTo>
                  <a:cubicBezTo>
                    <a:pt x="1075" y="101"/>
                    <a:pt x="1077" y="105"/>
                    <a:pt x="1079" y="109"/>
                  </a:cubicBezTo>
                  <a:cubicBezTo>
                    <a:pt x="1079" y="110"/>
                    <a:pt x="1080" y="110"/>
                    <a:pt x="1080" y="110"/>
                  </a:cubicBezTo>
                  <a:cubicBezTo>
                    <a:pt x="1081" y="109"/>
                    <a:pt x="1081" y="109"/>
                    <a:pt x="1081" y="108"/>
                  </a:cubicBezTo>
                  <a:cubicBezTo>
                    <a:pt x="1079" y="104"/>
                    <a:pt x="1077" y="100"/>
                    <a:pt x="1075" y="96"/>
                  </a:cubicBezTo>
                  <a:cubicBezTo>
                    <a:pt x="1075" y="96"/>
                    <a:pt x="1074" y="96"/>
                    <a:pt x="1074" y="96"/>
                  </a:cubicBezTo>
                  <a:cubicBezTo>
                    <a:pt x="1073" y="96"/>
                    <a:pt x="1073" y="97"/>
                    <a:pt x="1073" y="97"/>
                  </a:cubicBezTo>
                  <a:close/>
                  <a:moveTo>
                    <a:pt x="1060" y="75"/>
                  </a:moveTo>
                  <a:cubicBezTo>
                    <a:pt x="1062" y="79"/>
                    <a:pt x="1065" y="82"/>
                    <a:pt x="1067" y="86"/>
                  </a:cubicBezTo>
                  <a:cubicBezTo>
                    <a:pt x="1067" y="86"/>
                    <a:pt x="1068" y="87"/>
                    <a:pt x="1068" y="86"/>
                  </a:cubicBezTo>
                  <a:cubicBezTo>
                    <a:pt x="1069" y="86"/>
                    <a:pt x="1069" y="85"/>
                    <a:pt x="1069" y="85"/>
                  </a:cubicBezTo>
                  <a:cubicBezTo>
                    <a:pt x="1066" y="81"/>
                    <a:pt x="1064" y="77"/>
                    <a:pt x="1061" y="74"/>
                  </a:cubicBezTo>
                  <a:cubicBezTo>
                    <a:pt x="1061" y="73"/>
                    <a:pt x="1060" y="73"/>
                    <a:pt x="1060" y="74"/>
                  </a:cubicBezTo>
                  <a:cubicBezTo>
                    <a:pt x="1059" y="74"/>
                    <a:pt x="1059" y="75"/>
                    <a:pt x="1060" y="75"/>
                  </a:cubicBezTo>
                  <a:close/>
                  <a:moveTo>
                    <a:pt x="1043" y="55"/>
                  </a:moveTo>
                  <a:cubicBezTo>
                    <a:pt x="1046" y="58"/>
                    <a:pt x="1049" y="62"/>
                    <a:pt x="1051" y="65"/>
                  </a:cubicBezTo>
                  <a:cubicBezTo>
                    <a:pt x="1052" y="65"/>
                    <a:pt x="1052" y="65"/>
                    <a:pt x="1053" y="65"/>
                  </a:cubicBezTo>
                  <a:cubicBezTo>
                    <a:pt x="1053" y="65"/>
                    <a:pt x="1053" y="64"/>
                    <a:pt x="1053" y="64"/>
                  </a:cubicBezTo>
                  <a:cubicBezTo>
                    <a:pt x="1050" y="60"/>
                    <a:pt x="1047" y="57"/>
                    <a:pt x="1044" y="54"/>
                  </a:cubicBezTo>
                  <a:cubicBezTo>
                    <a:pt x="1044" y="53"/>
                    <a:pt x="1043" y="53"/>
                    <a:pt x="1043" y="54"/>
                  </a:cubicBezTo>
                  <a:cubicBezTo>
                    <a:pt x="1042" y="54"/>
                    <a:pt x="1042" y="55"/>
                    <a:pt x="1043" y="55"/>
                  </a:cubicBezTo>
                  <a:close/>
                  <a:moveTo>
                    <a:pt x="1023" y="38"/>
                  </a:moveTo>
                  <a:cubicBezTo>
                    <a:pt x="1026" y="41"/>
                    <a:pt x="1030" y="43"/>
                    <a:pt x="1033" y="46"/>
                  </a:cubicBezTo>
                  <a:cubicBezTo>
                    <a:pt x="1033" y="47"/>
                    <a:pt x="1034" y="47"/>
                    <a:pt x="1034" y="46"/>
                  </a:cubicBezTo>
                  <a:cubicBezTo>
                    <a:pt x="1035" y="46"/>
                    <a:pt x="1035" y="45"/>
                    <a:pt x="1034" y="45"/>
                  </a:cubicBezTo>
                  <a:cubicBezTo>
                    <a:pt x="1031" y="42"/>
                    <a:pt x="1028" y="39"/>
                    <a:pt x="1024" y="37"/>
                  </a:cubicBezTo>
                  <a:cubicBezTo>
                    <a:pt x="1024" y="36"/>
                    <a:pt x="1023" y="36"/>
                    <a:pt x="1023" y="37"/>
                  </a:cubicBezTo>
                  <a:cubicBezTo>
                    <a:pt x="1022" y="37"/>
                    <a:pt x="1022" y="38"/>
                    <a:pt x="1023" y="38"/>
                  </a:cubicBezTo>
                  <a:close/>
                  <a:moveTo>
                    <a:pt x="1001" y="24"/>
                  </a:moveTo>
                  <a:cubicBezTo>
                    <a:pt x="1005" y="26"/>
                    <a:pt x="1008" y="28"/>
                    <a:pt x="1012" y="31"/>
                  </a:cubicBezTo>
                  <a:cubicBezTo>
                    <a:pt x="1013" y="31"/>
                    <a:pt x="1013" y="31"/>
                    <a:pt x="1013" y="30"/>
                  </a:cubicBezTo>
                  <a:cubicBezTo>
                    <a:pt x="1014" y="30"/>
                    <a:pt x="1014" y="29"/>
                    <a:pt x="1013" y="29"/>
                  </a:cubicBezTo>
                  <a:cubicBezTo>
                    <a:pt x="1009" y="27"/>
                    <a:pt x="1006" y="25"/>
                    <a:pt x="1002" y="22"/>
                  </a:cubicBezTo>
                  <a:cubicBezTo>
                    <a:pt x="1001" y="22"/>
                    <a:pt x="1001" y="22"/>
                    <a:pt x="1000" y="23"/>
                  </a:cubicBezTo>
                  <a:cubicBezTo>
                    <a:pt x="1000" y="23"/>
                    <a:pt x="1000" y="24"/>
                    <a:pt x="1001" y="24"/>
                  </a:cubicBezTo>
                  <a:close/>
                  <a:moveTo>
                    <a:pt x="977" y="14"/>
                  </a:moveTo>
                  <a:cubicBezTo>
                    <a:pt x="981" y="15"/>
                    <a:pt x="985" y="17"/>
                    <a:pt x="989" y="19"/>
                  </a:cubicBezTo>
                  <a:cubicBezTo>
                    <a:pt x="989" y="19"/>
                    <a:pt x="990" y="19"/>
                    <a:pt x="990" y="18"/>
                  </a:cubicBezTo>
                  <a:cubicBezTo>
                    <a:pt x="990" y="18"/>
                    <a:pt x="990" y="17"/>
                    <a:pt x="990" y="17"/>
                  </a:cubicBezTo>
                  <a:cubicBezTo>
                    <a:pt x="986" y="15"/>
                    <a:pt x="982" y="14"/>
                    <a:pt x="977" y="12"/>
                  </a:cubicBezTo>
                  <a:cubicBezTo>
                    <a:pt x="977" y="12"/>
                    <a:pt x="976" y="12"/>
                    <a:pt x="976" y="13"/>
                  </a:cubicBezTo>
                  <a:cubicBezTo>
                    <a:pt x="976" y="13"/>
                    <a:pt x="976" y="14"/>
                    <a:pt x="977" y="14"/>
                  </a:cubicBezTo>
                  <a:close/>
                  <a:moveTo>
                    <a:pt x="951" y="8"/>
                  </a:moveTo>
                  <a:cubicBezTo>
                    <a:pt x="956" y="9"/>
                    <a:pt x="960" y="10"/>
                    <a:pt x="964" y="11"/>
                  </a:cubicBezTo>
                  <a:cubicBezTo>
                    <a:pt x="965" y="11"/>
                    <a:pt x="965" y="10"/>
                    <a:pt x="965" y="10"/>
                  </a:cubicBezTo>
                  <a:cubicBezTo>
                    <a:pt x="965" y="9"/>
                    <a:pt x="965" y="9"/>
                    <a:pt x="965" y="9"/>
                  </a:cubicBezTo>
                  <a:cubicBezTo>
                    <a:pt x="960" y="8"/>
                    <a:pt x="956" y="7"/>
                    <a:pt x="952" y="6"/>
                  </a:cubicBezTo>
                  <a:cubicBezTo>
                    <a:pt x="951" y="6"/>
                    <a:pt x="951" y="7"/>
                    <a:pt x="950" y="7"/>
                  </a:cubicBezTo>
                  <a:cubicBezTo>
                    <a:pt x="950" y="8"/>
                    <a:pt x="951" y="8"/>
                    <a:pt x="951" y="8"/>
                  </a:cubicBezTo>
                  <a:close/>
                  <a:moveTo>
                    <a:pt x="925" y="7"/>
                  </a:moveTo>
                  <a:cubicBezTo>
                    <a:pt x="928" y="7"/>
                    <a:pt x="931" y="7"/>
                    <a:pt x="933" y="7"/>
                  </a:cubicBezTo>
                  <a:cubicBezTo>
                    <a:pt x="935" y="7"/>
                    <a:pt x="937" y="7"/>
                    <a:pt x="938" y="7"/>
                  </a:cubicBezTo>
                  <a:cubicBezTo>
                    <a:pt x="939" y="7"/>
                    <a:pt x="939" y="7"/>
                    <a:pt x="939" y="6"/>
                  </a:cubicBezTo>
                  <a:cubicBezTo>
                    <a:pt x="939" y="6"/>
                    <a:pt x="939" y="5"/>
                    <a:pt x="938" y="5"/>
                  </a:cubicBezTo>
                  <a:cubicBezTo>
                    <a:pt x="937" y="5"/>
                    <a:pt x="935" y="5"/>
                    <a:pt x="933" y="5"/>
                  </a:cubicBezTo>
                  <a:cubicBezTo>
                    <a:pt x="931" y="5"/>
                    <a:pt x="928" y="5"/>
                    <a:pt x="925" y="5"/>
                  </a:cubicBezTo>
                  <a:cubicBezTo>
                    <a:pt x="925" y="5"/>
                    <a:pt x="924" y="6"/>
                    <a:pt x="924" y="6"/>
                  </a:cubicBezTo>
                  <a:cubicBezTo>
                    <a:pt x="924" y="7"/>
                    <a:pt x="925" y="7"/>
                    <a:pt x="925" y="7"/>
                  </a:cubicBezTo>
                  <a:close/>
                  <a:moveTo>
                    <a:pt x="899" y="10"/>
                  </a:moveTo>
                  <a:cubicBezTo>
                    <a:pt x="904" y="10"/>
                    <a:pt x="908" y="9"/>
                    <a:pt x="912" y="9"/>
                  </a:cubicBezTo>
                  <a:cubicBezTo>
                    <a:pt x="913" y="9"/>
                    <a:pt x="913" y="8"/>
                    <a:pt x="913" y="8"/>
                  </a:cubicBezTo>
                  <a:cubicBezTo>
                    <a:pt x="913" y="7"/>
                    <a:pt x="913" y="7"/>
                    <a:pt x="912" y="7"/>
                  </a:cubicBezTo>
                  <a:cubicBezTo>
                    <a:pt x="908" y="7"/>
                    <a:pt x="903" y="8"/>
                    <a:pt x="899" y="8"/>
                  </a:cubicBezTo>
                  <a:cubicBezTo>
                    <a:pt x="898" y="8"/>
                    <a:pt x="898" y="9"/>
                    <a:pt x="898" y="9"/>
                  </a:cubicBezTo>
                  <a:cubicBezTo>
                    <a:pt x="898" y="10"/>
                    <a:pt x="899" y="10"/>
                    <a:pt x="899" y="10"/>
                  </a:cubicBezTo>
                  <a:close/>
                  <a:moveTo>
                    <a:pt x="873" y="13"/>
                  </a:moveTo>
                  <a:cubicBezTo>
                    <a:pt x="877" y="12"/>
                    <a:pt x="882" y="12"/>
                    <a:pt x="886" y="11"/>
                  </a:cubicBezTo>
                  <a:cubicBezTo>
                    <a:pt x="887" y="11"/>
                    <a:pt x="887" y="11"/>
                    <a:pt x="887" y="10"/>
                  </a:cubicBezTo>
                  <a:cubicBezTo>
                    <a:pt x="887" y="10"/>
                    <a:pt x="887" y="9"/>
                    <a:pt x="886" y="10"/>
                  </a:cubicBezTo>
                  <a:cubicBezTo>
                    <a:pt x="882" y="10"/>
                    <a:pt x="877" y="10"/>
                    <a:pt x="873" y="11"/>
                  </a:cubicBezTo>
                  <a:cubicBezTo>
                    <a:pt x="872" y="11"/>
                    <a:pt x="872" y="11"/>
                    <a:pt x="872" y="12"/>
                  </a:cubicBezTo>
                  <a:cubicBezTo>
                    <a:pt x="872" y="12"/>
                    <a:pt x="873" y="13"/>
                    <a:pt x="873" y="13"/>
                  </a:cubicBezTo>
                  <a:close/>
                  <a:moveTo>
                    <a:pt x="847" y="15"/>
                  </a:moveTo>
                  <a:cubicBezTo>
                    <a:pt x="851" y="14"/>
                    <a:pt x="856" y="14"/>
                    <a:pt x="860" y="14"/>
                  </a:cubicBezTo>
                  <a:cubicBezTo>
                    <a:pt x="861" y="14"/>
                    <a:pt x="861" y="13"/>
                    <a:pt x="861" y="13"/>
                  </a:cubicBezTo>
                  <a:cubicBezTo>
                    <a:pt x="861" y="12"/>
                    <a:pt x="860" y="12"/>
                    <a:pt x="860" y="12"/>
                  </a:cubicBezTo>
                  <a:cubicBezTo>
                    <a:pt x="855" y="12"/>
                    <a:pt x="851" y="12"/>
                    <a:pt x="847" y="13"/>
                  </a:cubicBezTo>
                  <a:cubicBezTo>
                    <a:pt x="846" y="13"/>
                    <a:pt x="846" y="13"/>
                    <a:pt x="846" y="14"/>
                  </a:cubicBezTo>
                  <a:cubicBezTo>
                    <a:pt x="846" y="14"/>
                    <a:pt x="846" y="15"/>
                    <a:pt x="847" y="15"/>
                  </a:cubicBezTo>
                  <a:close/>
                  <a:moveTo>
                    <a:pt x="821" y="16"/>
                  </a:moveTo>
                  <a:cubicBezTo>
                    <a:pt x="825" y="16"/>
                    <a:pt x="829" y="16"/>
                    <a:pt x="834" y="16"/>
                  </a:cubicBezTo>
                  <a:cubicBezTo>
                    <a:pt x="834" y="15"/>
                    <a:pt x="835" y="15"/>
                    <a:pt x="835" y="14"/>
                  </a:cubicBezTo>
                  <a:cubicBezTo>
                    <a:pt x="835" y="14"/>
                    <a:pt x="834" y="13"/>
                    <a:pt x="834" y="14"/>
                  </a:cubicBezTo>
                  <a:cubicBezTo>
                    <a:pt x="829" y="14"/>
                    <a:pt x="825" y="14"/>
                    <a:pt x="821" y="14"/>
                  </a:cubicBezTo>
                  <a:cubicBezTo>
                    <a:pt x="820" y="14"/>
                    <a:pt x="820" y="15"/>
                    <a:pt x="820" y="15"/>
                  </a:cubicBezTo>
                  <a:cubicBezTo>
                    <a:pt x="820" y="16"/>
                    <a:pt x="820" y="16"/>
                    <a:pt x="821" y="16"/>
                  </a:cubicBezTo>
                  <a:close/>
                  <a:moveTo>
                    <a:pt x="794" y="17"/>
                  </a:moveTo>
                  <a:cubicBezTo>
                    <a:pt x="799" y="17"/>
                    <a:pt x="803" y="17"/>
                    <a:pt x="807" y="17"/>
                  </a:cubicBezTo>
                  <a:cubicBezTo>
                    <a:pt x="808" y="17"/>
                    <a:pt x="808" y="16"/>
                    <a:pt x="808" y="16"/>
                  </a:cubicBezTo>
                  <a:cubicBezTo>
                    <a:pt x="808" y="15"/>
                    <a:pt x="808" y="15"/>
                    <a:pt x="807" y="15"/>
                  </a:cubicBezTo>
                  <a:cubicBezTo>
                    <a:pt x="803" y="15"/>
                    <a:pt x="799" y="15"/>
                    <a:pt x="794" y="15"/>
                  </a:cubicBezTo>
                  <a:cubicBezTo>
                    <a:pt x="794" y="15"/>
                    <a:pt x="793" y="16"/>
                    <a:pt x="793" y="16"/>
                  </a:cubicBezTo>
                  <a:cubicBezTo>
                    <a:pt x="793" y="17"/>
                    <a:pt x="794" y="17"/>
                    <a:pt x="794" y="17"/>
                  </a:cubicBezTo>
                  <a:close/>
                  <a:moveTo>
                    <a:pt x="768" y="18"/>
                  </a:moveTo>
                  <a:cubicBezTo>
                    <a:pt x="772" y="18"/>
                    <a:pt x="777" y="18"/>
                    <a:pt x="781" y="18"/>
                  </a:cubicBezTo>
                  <a:cubicBezTo>
                    <a:pt x="782" y="18"/>
                    <a:pt x="782" y="17"/>
                    <a:pt x="782" y="17"/>
                  </a:cubicBezTo>
                  <a:cubicBezTo>
                    <a:pt x="782" y="16"/>
                    <a:pt x="782" y="16"/>
                    <a:pt x="781" y="16"/>
                  </a:cubicBezTo>
                  <a:cubicBezTo>
                    <a:pt x="777" y="16"/>
                    <a:pt x="772" y="16"/>
                    <a:pt x="768" y="16"/>
                  </a:cubicBezTo>
                  <a:cubicBezTo>
                    <a:pt x="767" y="16"/>
                    <a:pt x="767" y="16"/>
                    <a:pt x="767" y="17"/>
                  </a:cubicBezTo>
                  <a:cubicBezTo>
                    <a:pt x="767" y="17"/>
                    <a:pt x="767" y="18"/>
                    <a:pt x="768" y="18"/>
                  </a:cubicBezTo>
                  <a:close/>
                  <a:moveTo>
                    <a:pt x="742" y="18"/>
                  </a:moveTo>
                  <a:cubicBezTo>
                    <a:pt x="746" y="18"/>
                    <a:pt x="751" y="18"/>
                    <a:pt x="755" y="18"/>
                  </a:cubicBezTo>
                  <a:cubicBezTo>
                    <a:pt x="755" y="18"/>
                    <a:pt x="756" y="17"/>
                    <a:pt x="756" y="17"/>
                  </a:cubicBezTo>
                  <a:cubicBezTo>
                    <a:pt x="756" y="16"/>
                    <a:pt x="755" y="16"/>
                    <a:pt x="755" y="16"/>
                  </a:cubicBezTo>
                  <a:cubicBezTo>
                    <a:pt x="751" y="16"/>
                    <a:pt x="746" y="16"/>
                    <a:pt x="742" y="16"/>
                  </a:cubicBezTo>
                  <a:cubicBezTo>
                    <a:pt x="741" y="16"/>
                    <a:pt x="741" y="16"/>
                    <a:pt x="741" y="17"/>
                  </a:cubicBezTo>
                  <a:cubicBezTo>
                    <a:pt x="741" y="18"/>
                    <a:pt x="741" y="18"/>
                    <a:pt x="742" y="18"/>
                  </a:cubicBezTo>
                  <a:close/>
                  <a:moveTo>
                    <a:pt x="715" y="18"/>
                  </a:moveTo>
                  <a:cubicBezTo>
                    <a:pt x="720" y="18"/>
                    <a:pt x="724" y="18"/>
                    <a:pt x="729" y="18"/>
                  </a:cubicBezTo>
                  <a:cubicBezTo>
                    <a:pt x="729" y="18"/>
                    <a:pt x="730" y="18"/>
                    <a:pt x="730" y="17"/>
                  </a:cubicBezTo>
                  <a:cubicBezTo>
                    <a:pt x="730" y="16"/>
                    <a:pt x="729" y="16"/>
                    <a:pt x="729" y="16"/>
                  </a:cubicBezTo>
                  <a:cubicBezTo>
                    <a:pt x="724" y="16"/>
                    <a:pt x="720" y="16"/>
                    <a:pt x="715" y="16"/>
                  </a:cubicBezTo>
                  <a:cubicBezTo>
                    <a:pt x="715" y="16"/>
                    <a:pt x="714" y="16"/>
                    <a:pt x="714" y="17"/>
                  </a:cubicBezTo>
                  <a:cubicBezTo>
                    <a:pt x="714" y="17"/>
                    <a:pt x="715" y="18"/>
                    <a:pt x="715" y="18"/>
                  </a:cubicBezTo>
                  <a:close/>
                  <a:moveTo>
                    <a:pt x="689" y="17"/>
                  </a:moveTo>
                  <a:cubicBezTo>
                    <a:pt x="694" y="17"/>
                    <a:pt x="698" y="18"/>
                    <a:pt x="702" y="18"/>
                  </a:cubicBezTo>
                  <a:cubicBezTo>
                    <a:pt x="703" y="18"/>
                    <a:pt x="703" y="17"/>
                    <a:pt x="703" y="17"/>
                  </a:cubicBezTo>
                  <a:cubicBezTo>
                    <a:pt x="703" y="16"/>
                    <a:pt x="703" y="16"/>
                    <a:pt x="702" y="16"/>
                  </a:cubicBezTo>
                  <a:cubicBezTo>
                    <a:pt x="698" y="16"/>
                    <a:pt x="694" y="15"/>
                    <a:pt x="689" y="15"/>
                  </a:cubicBezTo>
                  <a:cubicBezTo>
                    <a:pt x="689" y="15"/>
                    <a:pt x="688" y="16"/>
                    <a:pt x="688" y="16"/>
                  </a:cubicBezTo>
                  <a:cubicBezTo>
                    <a:pt x="688" y="17"/>
                    <a:pt x="689" y="17"/>
                    <a:pt x="689" y="17"/>
                  </a:cubicBezTo>
                  <a:close/>
                  <a:moveTo>
                    <a:pt x="663" y="17"/>
                  </a:moveTo>
                  <a:cubicBezTo>
                    <a:pt x="667" y="17"/>
                    <a:pt x="672" y="17"/>
                    <a:pt x="676" y="17"/>
                  </a:cubicBezTo>
                  <a:cubicBezTo>
                    <a:pt x="677" y="17"/>
                    <a:pt x="677" y="17"/>
                    <a:pt x="677" y="16"/>
                  </a:cubicBezTo>
                  <a:cubicBezTo>
                    <a:pt x="677" y="16"/>
                    <a:pt x="677" y="15"/>
                    <a:pt x="676" y="15"/>
                  </a:cubicBezTo>
                  <a:cubicBezTo>
                    <a:pt x="672" y="15"/>
                    <a:pt x="667" y="15"/>
                    <a:pt x="663" y="15"/>
                  </a:cubicBezTo>
                  <a:cubicBezTo>
                    <a:pt x="662" y="15"/>
                    <a:pt x="662" y="15"/>
                    <a:pt x="662" y="16"/>
                  </a:cubicBezTo>
                  <a:cubicBezTo>
                    <a:pt x="662" y="16"/>
                    <a:pt x="662" y="17"/>
                    <a:pt x="663" y="17"/>
                  </a:cubicBezTo>
                  <a:close/>
                  <a:moveTo>
                    <a:pt x="637" y="16"/>
                  </a:moveTo>
                  <a:cubicBezTo>
                    <a:pt x="641" y="16"/>
                    <a:pt x="645" y="16"/>
                    <a:pt x="650" y="16"/>
                  </a:cubicBezTo>
                  <a:cubicBezTo>
                    <a:pt x="650" y="16"/>
                    <a:pt x="651" y="16"/>
                    <a:pt x="651" y="15"/>
                  </a:cubicBezTo>
                  <a:cubicBezTo>
                    <a:pt x="651" y="15"/>
                    <a:pt x="650" y="14"/>
                    <a:pt x="650" y="14"/>
                  </a:cubicBezTo>
                  <a:cubicBezTo>
                    <a:pt x="645" y="14"/>
                    <a:pt x="641" y="14"/>
                    <a:pt x="637" y="14"/>
                  </a:cubicBezTo>
                  <a:cubicBezTo>
                    <a:pt x="636" y="14"/>
                    <a:pt x="636" y="14"/>
                    <a:pt x="636" y="15"/>
                  </a:cubicBezTo>
                  <a:cubicBezTo>
                    <a:pt x="636" y="15"/>
                    <a:pt x="636" y="16"/>
                    <a:pt x="637" y="16"/>
                  </a:cubicBezTo>
                  <a:close/>
                  <a:moveTo>
                    <a:pt x="610" y="14"/>
                  </a:moveTo>
                  <a:cubicBezTo>
                    <a:pt x="615" y="15"/>
                    <a:pt x="619" y="15"/>
                    <a:pt x="624" y="15"/>
                  </a:cubicBezTo>
                  <a:cubicBezTo>
                    <a:pt x="624" y="15"/>
                    <a:pt x="625" y="15"/>
                    <a:pt x="625" y="14"/>
                  </a:cubicBezTo>
                  <a:cubicBezTo>
                    <a:pt x="625" y="14"/>
                    <a:pt x="624" y="13"/>
                    <a:pt x="624" y="13"/>
                  </a:cubicBezTo>
                  <a:cubicBezTo>
                    <a:pt x="619" y="13"/>
                    <a:pt x="615" y="13"/>
                    <a:pt x="610" y="12"/>
                  </a:cubicBezTo>
                  <a:cubicBezTo>
                    <a:pt x="610" y="12"/>
                    <a:pt x="609" y="13"/>
                    <a:pt x="609" y="13"/>
                  </a:cubicBezTo>
                  <a:cubicBezTo>
                    <a:pt x="609" y="14"/>
                    <a:pt x="610" y="14"/>
                    <a:pt x="610" y="14"/>
                  </a:cubicBezTo>
                  <a:close/>
                  <a:moveTo>
                    <a:pt x="584" y="13"/>
                  </a:moveTo>
                  <a:cubicBezTo>
                    <a:pt x="589" y="13"/>
                    <a:pt x="593" y="14"/>
                    <a:pt x="597" y="14"/>
                  </a:cubicBezTo>
                  <a:cubicBezTo>
                    <a:pt x="598" y="14"/>
                    <a:pt x="598" y="13"/>
                    <a:pt x="598" y="13"/>
                  </a:cubicBezTo>
                  <a:cubicBezTo>
                    <a:pt x="598" y="12"/>
                    <a:pt x="598" y="12"/>
                    <a:pt x="597" y="12"/>
                  </a:cubicBezTo>
                  <a:cubicBezTo>
                    <a:pt x="593" y="12"/>
                    <a:pt x="589" y="11"/>
                    <a:pt x="584" y="11"/>
                  </a:cubicBezTo>
                  <a:cubicBezTo>
                    <a:pt x="584" y="11"/>
                    <a:pt x="583" y="12"/>
                    <a:pt x="583" y="12"/>
                  </a:cubicBezTo>
                  <a:cubicBezTo>
                    <a:pt x="583" y="13"/>
                    <a:pt x="584" y="13"/>
                    <a:pt x="584" y="13"/>
                  </a:cubicBezTo>
                  <a:close/>
                  <a:moveTo>
                    <a:pt x="558" y="12"/>
                  </a:moveTo>
                  <a:cubicBezTo>
                    <a:pt x="562" y="12"/>
                    <a:pt x="567" y="12"/>
                    <a:pt x="571" y="12"/>
                  </a:cubicBezTo>
                  <a:cubicBezTo>
                    <a:pt x="572" y="12"/>
                    <a:pt x="572" y="12"/>
                    <a:pt x="572" y="11"/>
                  </a:cubicBezTo>
                  <a:cubicBezTo>
                    <a:pt x="572" y="11"/>
                    <a:pt x="572" y="10"/>
                    <a:pt x="571" y="10"/>
                  </a:cubicBezTo>
                  <a:cubicBezTo>
                    <a:pt x="567" y="10"/>
                    <a:pt x="562" y="10"/>
                    <a:pt x="558" y="10"/>
                  </a:cubicBezTo>
                  <a:cubicBezTo>
                    <a:pt x="557" y="10"/>
                    <a:pt x="557" y="10"/>
                    <a:pt x="557" y="11"/>
                  </a:cubicBezTo>
                  <a:cubicBezTo>
                    <a:pt x="557" y="11"/>
                    <a:pt x="557" y="12"/>
                    <a:pt x="558" y="12"/>
                  </a:cubicBezTo>
                  <a:close/>
                  <a:moveTo>
                    <a:pt x="532" y="10"/>
                  </a:moveTo>
                  <a:cubicBezTo>
                    <a:pt x="536" y="10"/>
                    <a:pt x="540" y="11"/>
                    <a:pt x="545" y="11"/>
                  </a:cubicBezTo>
                  <a:cubicBezTo>
                    <a:pt x="545" y="11"/>
                    <a:pt x="546" y="10"/>
                    <a:pt x="546" y="10"/>
                  </a:cubicBezTo>
                  <a:cubicBezTo>
                    <a:pt x="546" y="9"/>
                    <a:pt x="545" y="9"/>
                    <a:pt x="545" y="9"/>
                  </a:cubicBezTo>
                  <a:cubicBezTo>
                    <a:pt x="541" y="9"/>
                    <a:pt x="536" y="8"/>
                    <a:pt x="532" y="8"/>
                  </a:cubicBezTo>
                  <a:cubicBezTo>
                    <a:pt x="531" y="8"/>
                    <a:pt x="531" y="8"/>
                    <a:pt x="531" y="9"/>
                  </a:cubicBezTo>
                  <a:cubicBezTo>
                    <a:pt x="531" y="10"/>
                    <a:pt x="531" y="10"/>
                    <a:pt x="532" y="10"/>
                  </a:cubicBezTo>
                  <a:close/>
                  <a:moveTo>
                    <a:pt x="505" y="8"/>
                  </a:moveTo>
                  <a:cubicBezTo>
                    <a:pt x="510" y="9"/>
                    <a:pt x="514" y="9"/>
                    <a:pt x="519" y="9"/>
                  </a:cubicBezTo>
                  <a:cubicBezTo>
                    <a:pt x="519" y="9"/>
                    <a:pt x="520" y="9"/>
                    <a:pt x="520" y="8"/>
                  </a:cubicBezTo>
                  <a:cubicBezTo>
                    <a:pt x="520" y="8"/>
                    <a:pt x="519" y="7"/>
                    <a:pt x="519" y="7"/>
                  </a:cubicBezTo>
                  <a:cubicBezTo>
                    <a:pt x="514" y="7"/>
                    <a:pt x="510" y="7"/>
                    <a:pt x="506" y="6"/>
                  </a:cubicBezTo>
                  <a:cubicBezTo>
                    <a:pt x="505" y="6"/>
                    <a:pt x="505" y="7"/>
                    <a:pt x="505" y="7"/>
                  </a:cubicBezTo>
                  <a:cubicBezTo>
                    <a:pt x="504" y="8"/>
                    <a:pt x="505" y="8"/>
                    <a:pt x="505" y="8"/>
                  </a:cubicBezTo>
                  <a:close/>
                  <a:moveTo>
                    <a:pt x="479" y="7"/>
                  </a:moveTo>
                  <a:cubicBezTo>
                    <a:pt x="484" y="7"/>
                    <a:pt x="488" y="7"/>
                    <a:pt x="492" y="8"/>
                  </a:cubicBezTo>
                  <a:cubicBezTo>
                    <a:pt x="493" y="8"/>
                    <a:pt x="493" y="7"/>
                    <a:pt x="493" y="7"/>
                  </a:cubicBezTo>
                  <a:cubicBezTo>
                    <a:pt x="493" y="6"/>
                    <a:pt x="493" y="6"/>
                    <a:pt x="492" y="6"/>
                  </a:cubicBezTo>
                  <a:cubicBezTo>
                    <a:pt x="488" y="5"/>
                    <a:pt x="484" y="5"/>
                    <a:pt x="479" y="5"/>
                  </a:cubicBezTo>
                  <a:cubicBezTo>
                    <a:pt x="479" y="5"/>
                    <a:pt x="478" y="5"/>
                    <a:pt x="478" y="6"/>
                  </a:cubicBezTo>
                  <a:cubicBezTo>
                    <a:pt x="478" y="6"/>
                    <a:pt x="479" y="7"/>
                    <a:pt x="479" y="7"/>
                  </a:cubicBezTo>
                  <a:close/>
                  <a:moveTo>
                    <a:pt x="453" y="5"/>
                  </a:moveTo>
                  <a:cubicBezTo>
                    <a:pt x="457" y="5"/>
                    <a:pt x="462" y="6"/>
                    <a:pt x="466" y="6"/>
                  </a:cubicBezTo>
                  <a:cubicBezTo>
                    <a:pt x="467" y="6"/>
                    <a:pt x="467" y="6"/>
                    <a:pt x="467" y="5"/>
                  </a:cubicBezTo>
                  <a:cubicBezTo>
                    <a:pt x="467" y="4"/>
                    <a:pt x="467" y="4"/>
                    <a:pt x="466" y="4"/>
                  </a:cubicBezTo>
                  <a:cubicBezTo>
                    <a:pt x="462" y="4"/>
                    <a:pt x="457" y="3"/>
                    <a:pt x="453" y="3"/>
                  </a:cubicBezTo>
                  <a:cubicBezTo>
                    <a:pt x="453" y="3"/>
                    <a:pt x="452" y="4"/>
                    <a:pt x="452" y="4"/>
                  </a:cubicBezTo>
                  <a:cubicBezTo>
                    <a:pt x="452" y="5"/>
                    <a:pt x="452" y="5"/>
                    <a:pt x="453" y="5"/>
                  </a:cubicBezTo>
                  <a:close/>
                  <a:moveTo>
                    <a:pt x="427" y="4"/>
                  </a:moveTo>
                  <a:cubicBezTo>
                    <a:pt x="431" y="4"/>
                    <a:pt x="435" y="4"/>
                    <a:pt x="440" y="5"/>
                  </a:cubicBezTo>
                  <a:cubicBezTo>
                    <a:pt x="440" y="5"/>
                    <a:pt x="441" y="4"/>
                    <a:pt x="441" y="4"/>
                  </a:cubicBezTo>
                  <a:cubicBezTo>
                    <a:pt x="441" y="3"/>
                    <a:pt x="441" y="3"/>
                    <a:pt x="440" y="3"/>
                  </a:cubicBezTo>
                  <a:cubicBezTo>
                    <a:pt x="436" y="2"/>
                    <a:pt x="431" y="2"/>
                    <a:pt x="427" y="2"/>
                  </a:cubicBezTo>
                  <a:cubicBezTo>
                    <a:pt x="426" y="2"/>
                    <a:pt x="426" y="2"/>
                    <a:pt x="426" y="3"/>
                  </a:cubicBezTo>
                  <a:cubicBezTo>
                    <a:pt x="426" y="4"/>
                    <a:pt x="426" y="4"/>
                    <a:pt x="427" y="4"/>
                  </a:cubicBezTo>
                  <a:close/>
                  <a:moveTo>
                    <a:pt x="401" y="3"/>
                  </a:moveTo>
                  <a:cubicBezTo>
                    <a:pt x="405" y="3"/>
                    <a:pt x="409" y="3"/>
                    <a:pt x="414" y="3"/>
                  </a:cubicBezTo>
                  <a:cubicBezTo>
                    <a:pt x="414" y="4"/>
                    <a:pt x="415" y="3"/>
                    <a:pt x="415" y="3"/>
                  </a:cubicBezTo>
                  <a:cubicBezTo>
                    <a:pt x="415" y="2"/>
                    <a:pt x="414" y="2"/>
                    <a:pt x="414" y="1"/>
                  </a:cubicBezTo>
                  <a:cubicBezTo>
                    <a:pt x="409" y="1"/>
                    <a:pt x="405" y="1"/>
                    <a:pt x="401" y="1"/>
                  </a:cubicBezTo>
                  <a:cubicBezTo>
                    <a:pt x="400" y="1"/>
                    <a:pt x="400" y="1"/>
                    <a:pt x="400" y="2"/>
                  </a:cubicBezTo>
                  <a:cubicBezTo>
                    <a:pt x="400" y="3"/>
                    <a:pt x="400" y="3"/>
                    <a:pt x="401" y="3"/>
                  </a:cubicBezTo>
                  <a:close/>
                  <a:moveTo>
                    <a:pt x="374" y="2"/>
                  </a:moveTo>
                  <a:cubicBezTo>
                    <a:pt x="379" y="2"/>
                    <a:pt x="383" y="3"/>
                    <a:pt x="387" y="3"/>
                  </a:cubicBezTo>
                  <a:cubicBezTo>
                    <a:pt x="388" y="3"/>
                    <a:pt x="388" y="2"/>
                    <a:pt x="388" y="2"/>
                  </a:cubicBezTo>
                  <a:cubicBezTo>
                    <a:pt x="388" y="1"/>
                    <a:pt x="388" y="1"/>
                    <a:pt x="387" y="1"/>
                  </a:cubicBezTo>
                  <a:cubicBezTo>
                    <a:pt x="383" y="1"/>
                    <a:pt x="379" y="0"/>
                    <a:pt x="374" y="0"/>
                  </a:cubicBezTo>
                  <a:cubicBezTo>
                    <a:pt x="374" y="0"/>
                    <a:pt x="373" y="1"/>
                    <a:pt x="373" y="1"/>
                  </a:cubicBezTo>
                  <a:cubicBezTo>
                    <a:pt x="373" y="2"/>
                    <a:pt x="374" y="2"/>
                    <a:pt x="374" y="2"/>
                  </a:cubicBezTo>
                  <a:close/>
                  <a:moveTo>
                    <a:pt x="348" y="2"/>
                  </a:moveTo>
                  <a:cubicBezTo>
                    <a:pt x="352" y="2"/>
                    <a:pt x="357" y="2"/>
                    <a:pt x="361" y="2"/>
                  </a:cubicBezTo>
                  <a:cubicBezTo>
                    <a:pt x="362" y="2"/>
                    <a:pt x="362" y="2"/>
                    <a:pt x="362" y="1"/>
                  </a:cubicBezTo>
                  <a:cubicBezTo>
                    <a:pt x="362" y="1"/>
                    <a:pt x="362" y="0"/>
                    <a:pt x="361" y="0"/>
                  </a:cubicBezTo>
                  <a:cubicBezTo>
                    <a:pt x="357" y="0"/>
                    <a:pt x="352" y="0"/>
                    <a:pt x="348" y="0"/>
                  </a:cubicBezTo>
                  <a:cubicBezTo>
                    <a:pt x="347" y="0"/>
                    <a:pt x="347" y="0"/>
                    <a:pt x="347" y="1"/>
                  </a:cubicBezTo>
                  <a:cubicBezTo>
                    <a:pt x="347" y="1"/>
                    <a:pt x="347" y="2"/>
                    <a:pt x="348" y="2"/>
                  </a:cubicBezTo>
                  <a:close/>
                  <a:moveTo>
                    <a:pt x="322" y="2"/>
                  </a:moveTo>
                  <a:cubicBezTo>
                    <a:pt x="325" y="2"/>
                    <a:pt x="328" y="2"/>
                    <a:pt x="330" y="2"/>
                  </a:cubicBezTo>
                  <a:cubicBezTo>
                    <a:pt x="332" y="2"/>
                    <a:pt x="333" y="2"/>
                    <a:pt x="335" y="2"/>
                  </a:cubicBezTo>
                  <a:cubicBezTo>
                    <a:pt x="335" y="2"/>
                    <a:pt x="336" y="1"/>
                    <a:pt x="336" y="1"/>
                  </a:cubicBezTo>
                  <a:cubicBezTo>
                    <a:pt x="336" y="0"/>
                    <a:pt x="335" y="0"/>
                    <a:pt x="335" y="0"/>
                  </a:cubicBezTo>
                  <a:cubicBezTo>
                    <a:pt x="333" y="0"/>
                    <a:pt x="332" y="0"/>
                    <a:pt x="330" y="0"/>
                  </a:cubicBezTo>
                  <a:cubicBezTo>
                    <a:pt x="328" y="0"/>
                    <a:pt x="325" y="0"/>
                    <a:pt x="322" y="0"/>
                  </a:cubicBezTo>
                  <a:cubicBezTo>
                    <a:pt x="321" y="0"/>
                    <a:pt x="321" y="0"/>
                    <a:pt x="321" y="1"/>
                  </a:cubicBezTo>
                  <a:cubicBezTo>
                    <a:pt x="321" y="1"/>
                    <a:pt x="321" y="2"/>
                    <a:pt x="322" y="2"/>
                  </a:cubicBezTo>
                  <a:close/>
                  <a:moveTo>
                    <a:pt x="296" y="2"/>
                  </a:moveTo>
                  <a:cubicBezTo>
                    <a:pt x="300" y="2"/>
                    <a:pt x="304" y="2"/>
                    <a:pt x="309" y="2"/>
                  </a:cubicBezTo>
                  <a:cubicBezTo>
                    <a:pt x="309" y="2"/>
                    <a:pt x="310" y="2"/>
                    <a:pt x="310" y="1"/>
                  </a:cubicBezTo>
                  <a:cubicBezTo>
                    <a:pt x="310" y="0"/>
                    <a:pt x="309" y="0"/>
                    <a:pt x="309" y="0"/>
                  </a:cubicBezTo>
                  <a:cubicBezTo>
                    <a:pt x="304" y="0"/>
                    <a:pt x="300" y="0"/>
                    <a:pt x="295" y="0"/>
                  </a:cubicBezTo>
                  <a:cubicBezTo>
                    <a:pt x="295" y="0"/>
                    <a:pt x="294" y="1"/>
                    <a:pt x="294" y="1"/>
                  </a:cubicBezTo>
                  <a:cubicBezTo>
                    <a:pt x="295" y="2"/>
                    <a:pt x="295" y="2"/>
                    <a:pt x="296" y="2"/>
                  </a:cubicBezTo>
                  <a:close/>
                  <a:moveTo>
                    <a:pt x="269" y="3"/>
                  </a:moveTo>
                  <a:cubicBezTo>
                    <a:pt x="274" y="3"/>
                    <a:pt x="278" y="3"/>
                    <a:pt x="282" y="3"/>
                  </a:cubicBezTo>
                  <a:cubicBezTo>
                    <a:pt x="283" y="2"/>
                    <a:pt x="283" y="2"/>
                    <a:pt x="283" y="1"/>
                  </a:cubicBezTo>
                  <a:cubicBezTo>
                    <a:pt x="283" y="1"/>
                    <a:pt x="283" y="0"/>
                    <a:pt x="282" y="1"/>
                  </a:cubicBezTo>
                  <a:cubicBezTo>
                    <a:pt x="278" y="1"/>
                    <a:pt x="274" y="1"/>
                    <a:pt x="269" y="1"/>
                  </a:cubicBezTo>
                  <a:cubicBezTo>
                    <a:pt x="269" y="1"/>
                    <a:pt x="268" y="1"/>
                    <a:pt x="268" y="2"/>
                  </a:cubicBezTo>
                  <a:cubicBezTo>
                    <a:pt x="268" y="3"/>
                    <a:pt x="269" y="3"/>
                    <a:pt x="269" y="3"/>
                  </a:cubicBezTo>
                  <a:close/>
                  <a:moveTo>
                    <a:pt x="243" y="4"/>
                  </a:moveTo>
                  <a:cubicBezTo>
                    <a:pt x="247" y="4"/>
                    <a:pt x="252" y="4"/>
                    <a:pt x="256" y="3"/>
                  </a:cubicBezTo>
                  <a:cubicBezTo>
                    <a:pt x="257" y="3"/>
                    <a:pt x="257" y="3"/>
                    <a:pt x="257" y="2"/>
                  </a:cubicBezTo>
                  <a:cubicBezTo>
                    <a:pt x="257" y="2"/>
                    <a:pt x="257" y="1"/>
                    <a:pt x="256" y="1"/>
                  </a:cubicBezTo>
                  <a:cubicBezTo>
                    <a:pt x="252" y="2"/>
                    <a:pt x="247" y="2"/>
                    <a:pt x="243" y="2"/>
                  </a:cubicBezTo>
                  <a:cubicBezTo>
                    <a:pt x="242" y="2"/>
                    <a:pt x="242" y="3"/>
                    <a:pt x="242" y="3"/>
                  </a:cubicBezTo>
                  <a:cubicBezTo>
                    <a:pt x="242" y="4"/>
                    <a:pt x="243" y="4"/>
                    <a:pt x="243" y="4"/>
                  </a:cubicBezTo>
                  <a:close/>
                  <a:moveTo>
                    <a:pt x="217" y="6"/>
                  </a:moveTo>
                  <a:cubicBezTo>
                    <a:pt x="221" y="5"/>
                    <a:pt x="225" y="5"/>
                    <a:pt x="230" y="5"/>
                  </a:cubicBezTo>
                  <a:cubicBezTo>
                    <a:pt x="231" y="5"/>
                    <a:pt x="231" y="4"/>
                    <a:pt x="231" y="4"/>
                  </a:cubicBezTo>
                  <a:cubicBezTo>
                    <a:pt x="231" y="3"/>
                    <a:pt x="230" y="3"/>
                    <a:pt x="230" y="3"/>
                  </a:cubicBezTo>
                  <a:cubicBezTo>
                    <a:pt x="225" y="3"/>
                    <a:pt x="221" y="3"/>
                    <a:pt x="217" y="4"/>
                  </a:cubicBezTo>
                  <a:cubicBezTo>
                    <a:pt x="216" y="4"/>
                    <a:pt x="216" y="4"/>
                    <a:pt x="216" y="5"/>
                  </a:cubicBezTo>
                  <a:cubicBezTo>
                    <a:pt x="216" y="5"/>
                    <a:pt x="216" y="6"/>
                    <a:pt x="217" y="6"/>
                  </a:cubicBezTo>
                  <a:close/>
                  <a:moveTo>
                    <a:pt x="191" y="8"/>
                  </a:moveTo>
                  <a:cubicBezTo>
                    <a:pt x="195" y="8"/>
                    <a:pt x="199" y="7"/>
                    <a:pt x="204" y="7"/>
                  </a:cubicBezTo>
                  <a:cubicBezTo>
                    <a:pt x="204" y="7"/>
                    <a:pt x="205" y="6"/>
                    <a:pt x="205" y="6"/>
                  </a:cubicBezTo>
                  <a:cubicBezTo>
                    <a:pt x="205" y="5"/>
                    <a:pt x="204" y="5"/>
                    <a:pt x="204" y="5"/>
                  </a:cubicBezTo>
                  <a:cubicBezTo>
                    <a:pt x="199" y="5"/>
                    <a:pt x="195" y="6"/>
                    <a:pt x="191" y="6"/>
                  </a:cubicBezTo>
                  <a:cubicBezTo>
                    <a:pt x="190" y="6"/>
                    <a:pt x="190" y="7"/>
                    <a:pt x="190" y="7"/>
                  </a:cubicBezTo>
                  <a:cubicBezTo>
                    <a:pt x="190" y="8"/>
                    <a:pt x="190" y="8"/>
                    <a:pt x="191" y="8"/>
                  </a:cubicBezTo>
                  <a:close/>
                  <a:moveTo>
                    <a:pt x="165" y="11"/>
                  </a:moveTo>
                  <a:cubicBezTo>
                    <a:pt x="169" y="11"/>
                    <a:pt x="173" y="10"/>
                    <a:pt x="178" y="10"/>
                  </a:cubicBezTo>
                  <a:cubicBezTo>
                    <a:pt x="178" y="9"/>
                    <a:pt x="179" y="9"/>
                    <a:pt x="179" y="8"/>
                  </a:cubicBezTo>
                  <a:cubicBezTo>
                    <a:pt x="179" y="8"/>
                    <a:pt x="178" y="8"/>
                    <a:pt x="177" y="8"/>
                  </a:cubicBezTo>
                  <a:cubicBezTo>
                    <a:pt x="173" y="8"/>
                    <a:pt x="169" y="9"/>
                    <a:pt x="164" y="9"/>
                  </a:cubicBezTo>
                  <a:cubicBezTo>
                    <a:pt x="164" y="9"/>
                    <a:pt x="163" y="10"/>
                    <a:pt x="164" y="10"/>
                  </a:cubicBezTo>
                  <a:cubicBezTo>
                    <a:pt x="164" y="11"/>
                    <a:pt x="164" y="11"/>
                    <a:pt x="165" y="11"/>
                  </a:cubicBezTo>
                  <a:close/>
                  <a:moveTo>
                    <a:pt x="139" y="15"/>
                  </a:moveTo>
                  <a:cubicBezTo>
                    <a:pt x="143" y="14"/>
                    <a:pt x="147" y="14"/>
                    <a:pt x="152" y="13"/>
                  </a:cubicBezTo>
                  <a:cubicBezTo>
                    <a:pt x="152" y="13"/>
                    <a:pt x="153" y="12"/>
                    <a:pt x="153" y="12"/>
                  </a:cubicBezTo>
                  <a:cubicBezTo>
                    <a:pt x="152" y="11"/>
                    <a:pt x="152" y="11"/>
                    <a:pt x="151" y="11"/>
                  </a:cubicBezTo>
                  <a:cubicBezTo>
                    <a:pt x="147" y="12"/>
                    <a:pt x="143" y="12"/>
                    <a:pt x="138" y="13"/>
                  </a:cubicBezTo>
                  <a:cubicBezTo>
                    <a:pt x="138" y="13"/>
                    <a:pt x="138" y="14"/>
                    <a:pt x="138" y="14"/>
                  </a:cubicBezTo>
                  <a:cubicBezTo>
                    <a:pt x="138" y="15"/>
                    <a:pt x="138" y="15"/>
                    <a:pt x="139" y="15"/>
                  </a:cubicBezTo>
                  <a:close/>
                  <a:moveTo>
                    <a:pt x="113" y="20"/>
                  </a:moveTo>
                  <a:cubicBezTo>
                    <a:pt x="117" y="19"/>
                    <a:pt x="121" y="18"/>
                    <a:pt x="126" y="17"/>
                  </a:cubicBezTo>
                  <a:cubicBezTo>
                    <a:pt x="126" y="17"/>
                    <a:pt x="127" y="17"/>
                    <a:pt x="127" y="16"/>
                  </a:cubicBezTo>
                  <a:cubicBezTo>
                    <a:pt x="127" y="16"/>
                    <a:pt x="126" y="15"/>
                    <a:pt x="125" y="15"/>
                  </a:cubicBezTo>
                  <a:cubicBezTo>
                    <a:pt x="121" y="16"/>
                    <a:pt x="117" y="17"/>
                    <a:pt x="113" y="18"/>
                  </a:cubicBezTo>
                  <a:cubicBezTo>
                    <a:pt x="112" y="18"/>
                    <a:pt x="112" y="19"/>
                    <a:pt x="112" y="19"/>
                  </a:cubicBezTo>
                  <a:cubicBezTo>
                    <a:pt x="112" y="20"/>
                    <a:pt x="113" y="20"/>
                    <a:pt x="113" y="20"/>
                  </a:cubicBezTo>
                  <a:close/>
                  <a:moveTo>
                    <a:pt x="88" y="26"/>
                  </a:moveTo>
                  <a:cubicBezTo>
                    <a:pt x="92" y="25"/>
                    <a:pt x="96" y="24"/>
                    <a:pt x="100" y="23"/>
                  </a:cubicBezTo>
                  <a:cubicBezTo>
                    <a:pt x="101" y="23"/>
                    <a:pt x="101" y="22"/>
                    <a:pt x="101" y="22"/>
                  </a:cubicBezTo>
                  <a:cubicBezTo>
                    <a:pt x="101" y="21"/>
                    <a:pt x="100" y="21"/>
                    <a:pt x="100" y="21"/>
                  </a:cubicBezTo>
                  <a:cubicBezTo>
                    <a:pt x="95" y="22"/>
                    <a:pt x="91" y="23"/>
                    <a:pt x="87" y="25"/>
                  </a:cubicBezTo>
                  <a:cubicBezTo>
                    <a:pt x="87" y="25"/>
                    <a:pt x="86" y="25"/>
                    <a:pt x="86" y="26"/>
                  </a:cubicBezTo>
                  <a:cubicBezTo>
                    <a:pt x="87" y="26"/>
                    <a:pt x="87" y="27"/>
                    <a:pt x="88" y="26"/>
                  </a:cubicBezTo>
                  <a:close/>
                  <a:moveTo>
                    <a:pt x="63" y="35"/>
                  </a:moveTo>
                  <a:cubicBezTo>
                    <a:pt x="67" y="34"/>
                    <a:pt x="71" y="32"/>
                    <a:pt x="75" y="30"/>
                  </a:cubicBezTo>
                  <a:cubicBezTo>
                    <a:pt x="76" y="30"/>
                    <a:pt x="76" y="30"/>
                    <a:pt x="76" y="29"/>
                  </a:cubicBezTo>
                  <a:cubicBezTo>
                    <a:pt x="76" y="29"/>
                    <a:pt x="75" y="28"/>
                    <a:pt x="75" y="29"/>
                  </a:cubicBezTo>
                  <a:cubicBezTo>
                    <a:pt x="70" y="30"/>
                    <a:pt x="66" y="32"/>
                    <a:pt x="62" y="33"/>
                  </a:cubicBezTo>
                  <a:cubicBezTo>
                    <a:pt x="62" y="33"/>
                    <a:pt x="61" y="34"/>
                    <a:pt x="62" y="34"/>
                  </a:cubicBezTo>
                  <a:cubicBezTo>
                    <a:pt x="62" y="35"/>
                    <a:pt x="62" y="35"/>
                    <a:pt x="63" y="35"/>
                  </a:cubicBez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382"/>
            <p:cNvSpPr>
              <a:spLocks/>
            </p:cNvSpPr>
            <p:nvPr/>
          </p:nvSpPr>
          <p:spPr bwMode="auto">
            <a:xfrm>
              <a:off x="312974" y="2698946"/>
              <a:ext cx="2770188" cy="758825"/>
            </a:xfrm>
            <a:custGeom>
              <a:avLst/>
              <a:gdLst>
                <a:gd name="T0" fmla="*/ 40 w 1111"/>
                <a:gd name="T1" fmla="*/ 46 h 304"/>
                <a:gd name="T2" fmla="*/ 41 w 1111"/>
                <a:gd name="T3" fmla="*/ 47 h 304"/>
                <a:gd name="T4" fmla="*/ 41 w 1111"/>
                <a:gd name="T5" fmla="*/ 47 h 304"/>
                <a:gd name="T6" fmla="*/ 331 w 1111"/>
                <a:gd name="T7" fmla="*/ 2 h 304"/>
                <a:gd name="T8" fmla="*/ 493 w 1111"/>
                <a:gd name="T9" fmla="*/ 7 h 304"/>
                <a:gd name="T10" fmla="*/ 729 w 1111"/>
                <a:gd name="T11" fmla="*/ 21 h 304"/>
                <a:gd name="T12" fmla="*/ 771 w 1111"/>
                <a:gd name="T13" fmla="*/ 20 h 304"/>
                <a:gd name="T14" fmla="*/ 945 w 1111"/>
                <a:gd name="T15" fmla="*/ 7 h 304"/>
                <a:gd name="T16" fmla="*/ 1031 w 1111"/>
                <a:gd name="T17" fmla="*/ 18 h 304"/>
                <a:gd name="T18" fmla="*/ 1091 w 1111"/>
                <a:gd name="T19" fmla="*/ 60 h 304"/>
                <a:gd name="T20" fmla="*/ 1109 w 1111"/>
                <a:gd name="T21" fmla="*/ 126 h 304"/>
                <a:gd name="T22" fmla="*/ 1058 w 1111"/>
                <a:gd name="T23" fmla="*/ 248 h 304"/>
                <a:gd name="T24" fmla="*/ 900 w 1111"/>
                <a:gd name="T25" fmla="*/ 302 h 304"/>
                <a:gd name="T26" fmla="*/ 690 w 1111"/>
                <a:gd name="T27" fmla="*/ 285 h 304"/>
                <a:gd name="T28" fmla="*/ 374 w 1111"/>
                <a:gd name="T29" fmla="*/ 257 h 304"/>
                <a:gd name="T30" fmla="*/ 205 w 1111"/>
                <a:gd name="T31" fmla="*/ 285 h 304"/>
                <a:gd name="T32" fmla="*/ 156 w 1111"/>
                <a:gd name="T33" fmla="*/ 296 h 304"/>
                <a:gd name="T34" fmla="*/ 49 w 1111"/>
                <a:gd name="T35" fmla="*/ 246 h 304"/>
                <a:gd name="T36" fmla="*/ 2 w 1111"/>
                <a:gd name="T37" fmla="*/ 137 h 304"/>
                <a:gd name="T38" fmla="*/ 41 w 1111"/>
                <a:gd name="T39" fmla="*/ 47 h 304"/>
                <a:gd name="T40" fmla="*/ 40 w 1111"/>
                <a:gd name="T41" fmla="*/ 46 h 304"/>
                <a:gd name="T42" fmla="*/ 41 w 1111"/>
                <a:gd name="T43" fmla="*/ 47 h 304"/>
                <a:gd name="T44" fmla="*/ 40 w 1111"/>
                <a:gd name="T45" fmla="*/ 46 h 304"/>
                <a:gd name="T46" fmla="*/ 39 w 1111"/>
                <a:gd name="T47" fmla="*/ 46 h 304"/>
                <a:gd name="T48" fmla="*/ 0 w 1111"/>
                <a:gd name="T49" fmla="*/ 137 h 304"/>
                <a:gd name="T50" fmla="*/ 47 w 1111"/>
                <a:gd name="T51" fmla="*/ 248 h 304"/>
                <a:gd name="T52" fmla="*/ 156 w 1111"/>
                <a:gd name="T53" fmla="*/ 298 h 304"/>
                <a:gd name="T54" fmla="*/ 206 w 1111"/>
                <a:gd name="T55" fmla="*/ 287 h 304"/>
                <a:gd name="T56" fmla="*/ 374 w 1111"/>
                <a:gd name="T57" fmla="*/ 259 h 304"/>
                <a:gd name="T58" fmla="*/ 690 w 1111"/>
                <a:gd name="T59" fmla="*/ 287 h 304"/>
                <a:gd name="T60" fmla="*/ 900 w 1111"/>
                <a:gd name="T61" fmla="*/ 304 h 304"/>
                <a:gd name="T62" fmla="*/ 1059 w 1111"/>
                <a:gd name="T63" fmla="*/ 250 h 304"/>
                <a:gd name="T64" fmla="*/ 1111 w 1111"/>
                <a:gd name="T65" fmla="*/ 126 h 304"/>
                <a:gd name="T66" fmla="*/ 1092 w 1111"/>
                <a:gd name="T67" fmla="*/ 59 h 304"/>
                <a:gd name="T68" fmla="*/ 1032 w 1111"/>
                <a:gd name="T69" fmla="*/ 16 h 304"/>
                <a:gd name="T70" fmla="*/ 945 w 1111"/>
                <a:gd name="T71" fmla="*/ 5 h 304"/>
                <a:gd name="T72" fmla="*/ 771 w 1111"/>
                <a:gd name="T73" fmla="*/ 18 h 304"/>
                <a:gd name="T74" fmla="*/ 729 w 1111"/>
                <a:gd name="T75" fmla="*/ 19 h 304"/>
                <a:gd name="T76" fmla="*/ 493 w 1111"/>
                <a:gd name="T77" fmla="*/ 5 h 304"/>
                <a:gd name="T78" fmla="*/ 331 w 1111"/>
                <a:gd name="T79" fmla="*/ 0 h 304"/>
                <a:gd name="T80" fmla="*/ 39 w 1111"/>
                <a:gd name="T81" fmla="*/ 46 h 304"/>
                <a:gd name="T82" fmla="*/ 39 w 1111"/>
                <a:gd name="T83" fmla="*/ 46 h 304"/>
                <a:gd name="T84" fmla="*/ 40 w 1111"/>
                <a:gd name="T85" fmla="*/ 4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1" h="304">
                  <a:moveTo>
                    <a:pt x="40" y="46"/>
                  </a:moveTo>
                  <a:cubicBezTo>
                    <a:pt x="41" y="47"/>
                    <a:pt x="41" y="47"/>
                    <a:pt x="41" y="47"/>
                  </a:cubicBezTo>
                  <a:cubicBezTo>
                    <a:pt x="41" y="47"/>
                    <a:pt x="41" y="47"/>
                    <a:pt x="41" y="47"/>
                  </a:cubicBezTo>
                  <a:cubicBezTo>
                    <a:pt x="43" y="45"/>
                    <a:pt x="96" y="2"/>
                    <a:pt x="331" y="2"/>
                  </a:cubicBezTo>
                  <a:cubicBezTo>
                    <a:pt x="377" y="2"/>
                    <a:pt x="431" y="3"/>
                    <a:pt x="493" y="7"/>
                  </a:cubicBezTo>
                  <a:cubicBezTo>
                    <a:pt x="572" y="12"/>
                    <a:pt x="649" y="21"/>
                    <a:pt x="729" y="21"/>
                  </a:cubicBezTo>
                  <a:cubicBezTo>
                    <a:pt x="743" y="21"/>
                    <a:pt x="757" y="21"/>
                    <a:pt x="771" y="20"/>
                  </a:cubicBezTo>
                  <a:cubicBezTo>
                    <a:pt x="827" y="18"/>
                    <a:pt x="887" y="7"/>
                    <a:pt x="945" y="7"/>
                  </a:cubicBezTo>
                  <a:cubicBezTo>
                    <a:pt x="975" y="7"/>
                    <a:pt x="1004" y="10"/>
                    <a:pt x="1031" y="18"/>
                  </a:cubicBezTo>
                  <a:cubicBezTo>
                    <a:pt x="1059" y="26"/>
                    <a:pt x="1078" y="41"/>
                    <a:pt x="1091" y="60"/>
                  </a:cubicBezTo>
                  <a:cubicBezTo>
                    <a:pt x="1103" y="79"/>
                    <a:pt x="1109" y="102"/>
                    <a:pt x="1109" y="126"/>
                  </a:cubicBezTo>
                  <a:cubicBezTo>
                    <a:pt x="1109" y="171"/>
                    <a:pt x="1089" y="219"/>
                    <a:pt x="1058" y="248"/>
                  </a:cubicBezTo>
                  <a:cubicBezTo>
                    <a:pt x="1012" y="290"/>
                    <a:pt x="958" y="302"/>
                    <a:pt x="900" y="302"/>
                  </a:cubicBezTo>
                  <a:cubicBezTo>
                    <a:pt x="830" y="302"/>
                    <a:pt x="756" y="285"/>
                    <a:pt x="690" y="285"/>
                  </a:cubicBezTo>
                  <a:cubicBezTo>
                    <a:pt x="631" y="285"/>
                    <a:pt x="498" y="257"/>
                    <a:pt x="374" y="257"/>
                  </a:cubicBezTo>
                  <a:cubicBezTo>
                    <a:pt x="312" y="257"/>
                    <a:pt x="252" y="264"/>
                    <a:pt x="205" y="285"/>
                  </a:cubicBezTo>
                  <a:cubicBezTo>
                    <a:pt x="189" y="292"/>
                    <a:pt x="172" y="296"/>
                    <a:pt x="156" y="296"/>
                  </a:cubicBezTo>
                  <a:cubicBezTo>
                    <a:pt x="116" y="296"/>
                    <a:pt x="77" y="276"/>
                    <a:pt x="49" y="246"/>
                  </a:cubicBezTo>
                  <a:cubicBezTo>
                    <a:pt x="20" y="217"/>
                    <a:pt x="2" y="177"/>
                    <a:pt x="2" y="137"/>
                  </a:cubicBezTo>
                  <a:cubicBezTo>
                    <a:pt x="2" y="106"/>
                    <a:pt x="14" y="74"/>
                    <a:pt x="41" y="47"/>
                  </a:cubicBezTo>
                  <a:cubicBezTo>
                    <a:pt x="40" y="46"/>
                    <a:pt x="40" y="46"/>
                    <a:pt x="40" y="46"/>
                  </a:cubicBezTo>
                  <a:cubicBezTo>
                    <a:pt x="41" y="47"/>
                    <a:pt x="41" y="47"/>
                    <a:pt x="41" y="47"/>
                  </a:cubicBezTo>
                  <a:cubicBezTo>
                    <a:pt x="40" y="46"/>
                    <a:pt x="40" y="46"/>
                    <a:pt x="40" y="46"/>
                  </a:cubicBezTo>
                  <a:cubicBezTo>
                    <a:pt x="39" y="46"/>
                    <a:pt x="39" y="46"/>
                    <a:pt x="39" y="46"/>
                  </a:cubicBezTo>
                  <a:cubicBezTo>
                    <a:pt x="12" y="73"/>
                    <a:pt x="0" y="105"/>
                    <a:pt x="0" y="137"/>
                  </a:cubicBezTo>
                  <a:cubicBezTo>
                    <a:pt x="0" y="178"/>
                    <a:pt x="19" y="218"/>
                    <a:pt x="47" y="248"/>
                  </a:cubicBezTo>
                  <a:cubicBezTo>
                    <a:pt x="76" y="278"/>
                    <a:pt x="115" y="298"/>
                    <a:pt x="156" y="298"/>
                  </a:cubicBezTo>
                  <a:cubicBezTo>
                    <a:pt x="172" y="298"/>
                    <a:pt x="189" y="294"/>
                    <a:pt x="206" y="287"/>
                  </a:cubicBezTo>
                  <a:cubicBezTo>
                    <a:pt x="253" y="266"/>
                    <a:pt x="312" y="259"/>
                    <a:pt x="374" y="259"/>
                  </a:cubicBezTo>
                  <a:cubicBezTo>
                    <a:pt x="497" y="259"/>
                    <a:pt x="631" y="287"/>
                    <a:pt x="690" y="287"/>
                  </a:cubicBezTo>
                  <a:cubicBezTo>
                    <a:pt x="755" y="287"/>
                    <a:pt x="829" y="304"/>
                    <a:pt x="900" y="304"/>
                  </a:cubicBezTo>
                  <a:cubicBezTo>
                    <a:pt x="958" y="304"/>
                    <a:pt x="1013" y="292"/>
                    <a:pt x="1059" y="250"/>
                  </a:cubicBezTo>
                  <a:cubicBezTo>
                    <a:pt x="1091" y="220"/>
                    <a:pt x="1111" y="172"/>
                    <a:pt x="1111" y="126"/>
                  </a:cubicBezTo>
                  <a:cubicBezTo>
                    <a:pt x="1111" y="102"/>
                    <a:pt x="1105" y="78"/>
                    <a:pt x="1092" y="59"/>
                  </a:cubicBezTo>
                  <a:cubicBezTo>
                    <a:pt x="1080" y="39"/>
                    <a:pt x="1060" y="24"/>
                    <a:pt x="1032" y="16"/>
                  </a:cubicBezTo>
                  <a:cubicBezTo>
                    <a:pt x="1004" y="8"/>
                    <a:pt x="975" y="5"/>
                    <a:pt x="945" y="5"/>
                  </a:cubicBezTo>
                  <a:cubicBezTo>
                    <a:pt x="887" y="5"/>
                    <a:pt x="827" y="16"/>
                    <a:pt x="771" y="18"/>
                  </a:cubicBezTo>
                  <a:cubicBezTo>
                    <a:pt x="757" y="19"/>
                    <a:pt x="743" y="19"/>
                    <a:pt x="729" y="19"/>
                  </a:cubicBezTo>
                  <a:cubicBezTo>
                    <a:pt x="650" y="19"/>
                    <a:pt x="572" y="10"/>
                    <a:pt x="493" y="5"/>
                  </a:cubicBezTo>
                  <a:cubicBezTo>
                    <a:pt x="431" y="1"/>
                    <a:pt x="377" y="0"/>
                    <a:pt x="331" y="0"/>
                  </a:cubicBezTo>
                  <a:cubicBezTo>
                    <a:pt x="88" y="0"/>
                    <a:pt x="40" y="45"/>
                    <a:pt x="39" y="46"/>
                  </a:cubicBezTo>
                  <a:cubicBezTo>
                    <a:pt x="39" y="46"/>
                    <a:pt x="39" y="46"/>
                    <a:pt x="39" y="46"/>
                  </a:cubicBezTo>
                  <a:lnTo>
                    <a:pt x="40" y="46"/>
                  </a:lnTo>
                  <a:close/>
                </a:path>
              </a:pathLst>
            </a:custGeom>
            <a:solidFill>
              <a:srgbClr val="744E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9" name="Text Box 5"/>
          <p:cNvSpPr txBox="1">
            <a:spLocks noChangeArrowheads="1"/>
          </p:cNvSpPr>
          <p:nvPr/>
        </p:nvSpPr>
        <p:spPr bwMode="auto">
          <a:xfrm>
            <a:off x="406644" y="1355537"/>
            <a:ext cx="6070356" cy="923330"/>
          </a:xfrm>
          <a:prstGeom prst="rect">
            <a:avLst/>
          </a:prstGeom>
          <a:noFill/>
          <a:ln w="9525">
            <a:noFill/>
            <a:miter lim="800000"/>
            <a:headEnd/>
            <a:tailEnd/>
          </a:ln>
        </p:spPr>
        <p:txBody>
          <a:bodyPr wrap="square">
            <a:spAutoFit/>
          </a:bodyPr>
          <a:lstStyle/>
          <a:p>
            <a:pPr algn="ctr" eaLnBrk="1" hangingPunct="1">
              <a:spcBef>
                <a:spcPct val="50000"/>
              </a:spcBef>
            </a:pPr>
            <a:r>
              <a:rPr lang="en-US" altLang="en-US" sz="2700" b="1" dirty="0" err="1" smtClean="0">
                <a:solidFill>
                  <a:srgbClr val="0033CC"/>
                </a:solidFill>
                <a:latin typeface="Times New Roman" pitchFamily="18" charset="0"/>
                <a:cs typeface="Times New Roman" pitchFamily="18" charset="0"/>
              </a:rPr>
              <a:t>Em</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hãy</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sưu</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tầm</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một</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số</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câu</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thơ</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câu</a:t>
            </a:r>
            <a:r>
              <a:rPr lang="en-US" altLang="en-US" sz="2700" b="1" dirty="0" smtClean="0">
                <a:solidFill>
                  <a:srgbClr val="0033CC"/>
                </a:solidFill>
                <a:latin typeface="Times New Roman" pitchFamily="18" charset="0"/>
                <a:cs typeface="Times New Roman" pitchFamily="18" charset="0"/>
              </a:rPr>
              <a:t> ca </a:t>
            </a:r>
            <a:r>
              <a:rPr lang="en-US" altLang="en-US" sz="2700" b="1" dirty="0" err="1" smtClean="0">
                <a:solidFill>
                  <a:srgbClr val="0033CC"/>
                </a:solidFill>
                <a:latin typeface="Times New Roman" pitchFamily="18" charset="0"/>
                <a:cs typeface="Times New Roman" pitchFamily="18" charset="0"/>
              </a:rPr>
              <a:t>dao</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hoặc</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tục</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ngữ</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nói</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về</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tính</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giản</a:t>
            </a:r>
            <a:r>
              <a:rPr lang="en-US" altLang="en-US" sz="2700" b="1" dirty="0" smtClean="0">
                <a:solidFill>
                  <a:srgbClr val="0033CC"/>
                </a:solidFill>
                <a:latin typeface="Times New Roman" pitchFamily="18" charset="0"/>
                <a:cs typeface="Times New Roman" pitchFamily="18" charset="0"/>
              </a:rPr>
              <a:t> </a:t>
            </a:r>
            <a:r>
              <a:rPr lang="en-US" altLang="en-US" sz="2700" b="1" dirty="0" err="1" smtClean="0">
                <a:solidFill>
                  <a:srgbClr val="0033CC"/>
                </a:solidFill>
                <a:latin typeface="Times New Roman" pitchFamily="18" charset="0"/>
                <a:cs typeface="Times New Roman" pitchFamily="18" charset="0"/>
              </a:rPr>
              <a:t>dị</a:t>
            </a:r>
            <a:r>
              <a:rPr lang="en-US" altLang="en-US" sz="2700" b="1" dirty="0" smtClean="0">
                <a:solidFill>
                  <a:srgbClr val="0033CC"/>
                </a:solidFill>
                <a:latin typeface="Times New Roman" pitchFamily="18" charset="0"/>
                <a:cs typeface="Times New Roman" pitchFamily="18" charset="0"/>
              </a:rPr>
              <a:t>?</a:t>
            </a:r>
            <a:endParaRPr lang="en-US" altLang="en-US" sz="27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356422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strVal val="#ppt_w+.3"/>
                                          </p:val>
                                        </p:tav>
                                        <p:tav tm="100000">
                                          <p:val>
                                            <p:strVal val="#ppt_w"/>
                                          </p:val>
                                        </p:tav>
                                      </p:tavLst>
                                    </p:anim>
                                    <p:anim calcmode="lin" valueType="num">
                                      <p:cBhvr>
                                        <p:cTn id="20" dur="1000" fill="hold"/>
                                        <p:tgtEl>
                                          <p:spTgt spid="19"/>
                                        </p:tgtEl>
                                        <p:attrNameLst>
                                          <p:attrName>ppt_h</p:attrName>
                                        </p:attrNameLst>
                                      </p:cBhvr>
                                      <p:tavLst>
                                        <p:tav tm="0">
                                          <p:val>
                                            <p:strVal val="#ppt_h"/>
                                          </p:val>
                                        </p:tav>
                                        <p:tav tm="100000">
                                          <p:val>
                                            <p:strVal val="#ppt_h"/>
                                          </p:val>
                                        </p:tav>
                                      </p:tavLst>
                                    </p:anim>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11"/>
          <p:cNvPicPr>
            <a:picLocks noChangeAspect="1"/>
          </p:cNvPicPr>
          <p:nvPr/>
        </p:nvPicPr>
        <p:blipFill>
          <a:blip r:embed="rId2"/>
          <a:stretch>
            <a:fillRect/>
          </a:stretch>
        </p:blipFill>
        <p:spPr>
          <a:xfrm>
            <a:off x="2362200" y="914400"/>
            <a:ext cx="4724400" cy="1295400"/>
          </a:xfrm>
          <a:prstGeom prst="rect">
            <a:avLst/>
          </a:prstGeom>
        </p:spPr>
      </p:pic>
      <p:sp>
        <p:nvSpPr>
          <p:cNvPr id="3" name="品 10"/>
          <p:cNvSpPr txBox="1"/>
          <p:nvPr/>
        </p:nvSpPr>
        <p:spPr>
          <a:xfrm>
            <a:off x="3969133" y="1371600"/>
            <a:ext cx="1438214" cy="477054"/>
          </a:xfrm>
          <a:prstGeom prst="rect">
            <a:avLst/>
          </a:prstGeom>
          <a:noFill/>
        </p:spPr>
        <p:txBody>
          <a:bodyPr wrap="none" rtlCol="0">
            <a:spAutoFit/>
          </a:bodyPr>
          <a:lstStyle/>
          <a:p>
            <a:r>
              <a:rPr lang="en-US" altLang="zh-CN" sz="2500" b="1">
                <a:solidFill>
                  <a:schemeClr val="tx2"/>
                </a:solidFill>
                <a:latin typeface="Times New Roman" pitchFamily="18" charset="0"/>
                <a:ea typeface="汉仪白棋体简" panose="02010604000101010101" pitchFamily="2" charset="-122"/>
                <a:cs typeface="Times New Roman" pitchFamily="18" charset="0"/>
              </a:rPr>
              <a:t>DẶN DÒ</a:t>
            </a:r>
            <a:endParaRPr lang="zh-CN" altLang="en-US" sz="2500" b="1" dirty="0">
              <a:solidFill>
                <a:schemeClr val="tx2"/>
              </a:solidFill>
              <a:latin typeface="Times New Roman" pitchFamily="18" charset="0"/>
              <a:ea typeface="汉仪白棋体简" panose="02010604000101010101" pitchFamily="2" charset="-122"/>
              <a:cs typeface="Times New Roman" pitchFamily="18" charset="0"/>
            </a:endParaRPr>
          </a:p>
        </p:txBody>
      </p:sp>
      <p:pic>
        <p:nvPicPr>
          <p:cNvPr id="5" name="图片 6">
            <a:extLst>
              <a:ext uri="{FF2B5EF4-FFF2-40B4-BE49-F238E27FC236}">
                <a16:creationId xmlns:a16="http://schemas.microsoft.com/office/drawing/2014/main" xmlns="" id="{D8454900-C1A3-4EA2-9ABE-8FFAD5E4D465}"/>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1437" y="2642108"/>
            <a:ext cx="4063492" cy="4063492"/>
          </a:xfrm>
          <a:prstGeom prst="rect">
            <a:avLst/>
          </a:prstGeom>
        </p:spPr>
      </p:pic>
      <p:sp>
        <p:nvSpPr>
          <p:cNvPr id="6" name="TextBox 13">
            <a:extLst>
              <a:ext uri="{FF2B5EF4-FFF2-40B4-BE49-F238E27FC236}">
                <a16:creationId xmlns:a16="http://schemas.microsoft.com/office/drawing/2014/main" xmlns="" id="{C00DE4CA-7A19-4EAB-81F3-FE2DAB52DCE1}"/>
              </a:ext>
            </a:extLst>
          </p:cNvPr>
          <p:cNvSpPr txBox="1">
            <a:spLocks noChangeArrowheads="1"/>
          </p:cNvSpPr>
          <p:nvPr/>
        </p:nvSpPr>
        <p:spPr bwMode="auto">
          <a:xfrm>
            <a:off x="609600" y="4343401"/>
            <a:ext cx="23373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2800" b="1" dirty="0" err="1">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Ôn</a:t>
            </a:r>
            <a:r>
              <a:rPr lang="en-US" altLang="zh-CN" sz="28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800" b="1" dirty="0" err="1">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tập</a:t>
            </a:r>
            <a:r>
              <a:rPr lang="en-US" altLang="zh-CN" sz="28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800" b="1" dirty="0" err="1">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bài</a:t>
            </a:r>
            <a:r>
              <a:rPr lang="en-US" altLang="zh-CN" sz="28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800" b="1" dirty="0" err="1">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cũ</a:t>
            </a:r>
            <a:endParaRPr lang="en-US" altLang="zh-CN" sz="28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pic>
        <p:nvPicPr>
          <p:cNvPr id="7" name="图片 8">
            <a:extLst>
              <a:ext uri="{FF2B5EF4-FFF2-40B4-BE49-F238E27FC236}">
                <a16:creationId xmlns:a16="http://schemas.microsoft.com/office/drawing/2014/main" xmlns="" id="{F7F1E555-031B-4CE8-BA61-4B89CB2CA1AC}"/>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819400" y="1447800"/>
            <a:ext cx="4063492" cy="4063492"/>
          </a:xfrm>
          <a:prstGeom prst="rect">
            <a:avLst/>
          </a:prstGeom>
        </p:spPr>
      </p:pic>
      <p:sp>
        <p:nvSpPr>
          <p:cNvPr id="8" name="TextBox 13">
            <a:extLst>
              <a:ext uri="{FF2B5EF4-FFF2-40B4-BE49-F238E27FC236}">
                <a16:creationId xmlns:a16="http://schemas.microsoft.com/office/drawing/2014/main" xmlns="" id="{B59EB298-7B8C-4A63-B961-76CA7A02CC67}"/>
              </a:ext>
            </a:extLst>
          </p:cNvPr>
          <p:cNvSpPr txBox="1">
            <a:spLocks noChangeArrowheads="1"/>
          </p:cNvSpPr>
          <p:nvPr/>
        </p:nvSpPr>
        <p:spPr bwMode="auto">
          <a:xfrm>
            <a:off x="3969133" y="3142481"/>
            <a:ext cx="23373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en-US" altLang="zh-CN" sz="2400" b="1" dirty="0" err="1">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Làm</a:t>
            </a:r>
            <a:r>
              <a:rPr lang="en-US" altLang="zh-CN" sz="24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bài</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tập</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c,d</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SGK-</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trang</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6</a:t>
            </a:r>
            <a:endParaRPr lang="en-US" altLang="zh-CN" sz="24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pic>
        <p:nvPicPr>
          <p:cNvPr id="9" name="图片 10">
            <a:extLst>
              <a:ext uri="{FF2B5EF4-FFF2-40B4-BE49-F238E27FC236}">
                <a16:creationId xmlns:a16="http://schemas.microsoft.com/office/drawing/2014/main" xmlns="" id="{540DEDC3-5BBE-4687-B986-F0B060AC27A8}"/>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410200" y="2870708"/>
            <a:ext cx="4063492" cy="4063492"/>
          </a:xfrm>
          <a:prstGeom prst="rect">
            <a:avLst/>
          </a:prstGeom>
        </p:spPr>
      </p:pic>
      <p:sp>
        <p:nvSpPr>
          <p:cNvPr id="10" name="TextBox 13">
            <a:extLst>
              <a:ext uri="{FF2B5EF4-FFF2-40B4-BE49-F238E27FC236}">
                <a16:creationId xmlns:a16="http://schemas.microsoft.com/office/drawing/2014/main" xmlns="" id="{232BEF26-9A5E-4BF5-B418-C7F979162076}"/>
              </a:ext>
            </a:extLst>
          </p:cNvPr>
          <p:cNvSpPr txBox="1">
            <a:spLocks noChangeArrowheads="1"/>
          </p:cNvSpPr>
          <p:nvPr/>
        </p:nvSpPr>
        <p:spPr bwMode="auto">
          <a:xfrm>
            <a:off x="6248400" y="4302204"/>
            <a:ext cx="23373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Đọc</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trước</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bài</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2: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Trung</a:t>
            </a:r>
            <a:r>
              <a:rPr lang="en-US" altLang="zh-CN" sz="24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a:t>
            </a:r>
            <a:r>
              <a:rPr lang="en-US" altLang="zh-CN" sz="24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thực</a:t>
            </a:r>
            <a:endParaRPr lang="en-US" altLang="zh-CN" sz="2400" b="1" i="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3422412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339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Rectangle 4"/>
          <p:cNvSpPr/>
          <p:nvPr/>
        </p:nvSpPr>
        <p:spPr>
          <a:xfrm>
            <a:off x="1277998" y="1844824"/>
            <a:ext cx="6462353" cy="3570208"/>
          </a:xfrm>
          <a:prstGeom prst="rect">
            <a:avLst/>
          </a:prstGeom>
        </p:spPr>
        <p:txBody>
          <a:bodyPr wrap="square">
            <a:spAutoFit/>
          </a:bodyPr>
          <a:lstStyle/>
          <a:p>
            <a:r>
              <a:rPr lang="en-US" sz="6600" b="1" u="sng" dirty="0">
                <a:solidFill>
                  <a:srgbClr val="FF0000"/>
                </a:solidFill>
                <a:latin typeface="Times New Roman" pitchFamily="18" charset="0"/>
                <a:cs typeface="Times New Roman" pitchFamily="18" charset="0"/>
              </a:rPr>
              <a:t>BÀI </a:t>
            </a:r>
            <a:r>
              <a:rPr lang="en-US" sz="6600" b="1" u="sng" dirty="0" smtClean="0">
                <a:solidFill>
                  <a:srgbClr val="FF0000"/>
                </a:solidFill>
                <a:latin typeface="Times New Roman" pitchFamily="18" charset="0"/>
                <a:cs typeface="Times New Roman" pitchFamily="18" charset="0"/>
              </a:rPr>
              <a:t>1</a:t>
            </a:r>
            <a:endParaRPr lang="en-US" sz="6600" b="1" u="sng" dirty="0">
              <a:solidFill>
                <a:srgbClr val="FF0000"/>
              </a:solidFill>
              <a:latin typeface="Times New Roman" pitchFamily="18" charset="0"/>
              <a:cs typeface="Times New Roman" pitchFamily="18" charset="0"/>
            </a:endParaRPr>
          </a:p>
          <a:p>
            <a:r>
              <a:rPr lang="en-US" sz="54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Sống</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giản</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dị</a:t>
            </a:r>
            <a:r>
              <a:rPr lang="en-US" sz="8000" b="1" i="1" dirty="0">
                <a:solidFill>
                  <a:prstClr val="black"/>
                </a:solidFill>
                <a:latin typeface="Times New Roman" pitchFamily="18" charset="0"/>
                <a:cs typeface="Times New Roman" pitchFamily="18" charset="0"/>
              </a:rPr>
              <a:t>	</a:t>
            </a:r>
            <a:r>
              <a:rPr lang="en-US" sz="4400" b="1" i="1" dirty="0">
                <a:solidFill>
                  <a:prstClr val="black"/>
                </a:solidFill>
                <a:latin typeface="Times New Roman" pitchFamily="18" charset="0"/>
                <a:cs typeface="Times New Roman" pitchFamily="18" charset="0"/>
              </a:rPr>
              <a:t>			</a:t>
            </a:r>
            <a:endParaRPr lang="vi-VN" sz="4400" b="1"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1900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6090"/>
            <a:ext cx="8896350" cy="491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37"/>
          <p:cNvSpPr txBox="1"/>
          <p:nvPr/>
        </p:nvSpPr>
        <p:spPr>
          <a:xfrm>
            <a:off x="1790700" y="3829417"/>
            <a:ext cx="6172200" cy="1114059"/>
          </a:xfrm>
          <a:prstGeom prst="rect">
            <a:avLst/>
          </a:prstGeom>
          <a:noFill/>
        </p:spPr>
        <p:txBody>
          <a:bodyPr lIns="68580" tIns="34290" rIns="68580" bIns="34290" anchor="ctr"/>
          <a:lstStyle/>
          <a:p>
            <a:pPr algn="ctr" defTabSz="685800" fontAlgn="t">
              <a:defRPr/>
            </a:pPr>
            <a:r>
              <a:rPr lang="en-US" altLang="zh-CN" sz="3600" b="1" kern="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方正清刻本悦宋简体" panose="02000000000000000000" charset="-122"/>
                <a:cs typeface="Times New Roman" pitchFamily="18" charset="0"/>
                <a:sym typeface="+mn-ea"/>
              </a:rPr>
              <a:t>HOẠT ĐỘNG HÌNH THÀNH KIẾN THỨC</a:t>
            </a:r>
            <a:endParaRPr lang="zh-CN" altLang="en-US" sz="3600" b="1" kern="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方正清刻本悦宋简体" panose="02000000000000000000" charset="-122"/>
              <a:cs typeface="Times New Roman" pitchFamily="18" charset="0"/>
              <a:sym typeface="+mn-ea"/>
            </a:endParaRPr>
          </a:p>
        </p:txBody>
      </p:sp>
    </p:spTree>
    <p:extLst>
      <p:ext uri="{BB962C8B-B14F-4D97-AF65-F5344CB8AC3E}">
        <p14:creationId xmlns:p14="http://schemas.microsoft.com/office/powerpoint/2010/main" val="1399132598"/>
      </p:ext>
    </p:extLst>
  </p:cSld>
  <p:clrMapOvr>
    <a:masterClrMapping/>
  </p:clrMapOvr>
  <mc:AlternateContent xmlns:mc="http://schemas.openxmlformats.org/markup-compatibility/2006" xmlns:p14="http://schemas.microsoft.com/office/powerpoint/2010/main">
    <mc:Choice Requires="p14">
      <p:transition spd="slow" p14:dur="1250" advClick="0" advTm="6000">
        <p:random/>
      </p:transition>
    </mc:Choice>
    <mc:Fallback xmlns="">
      <p:transition spd="slow" advClick="0" advTm="6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3759696" y="260648"/>
            <a:ext cx="5256584" cy="1877437"/>
          </a:xfrm>
          <a:prstGeom prst="rect">
            <a:avLst/>
          </a:prstGeom>
        </p:spPr>
        <p:txBody>
          <a:bodyPr wrap="square">
            <a:spAutoFit/>
          </a:bodyPr>
          <a:lstStyle/>
          <a:p>
            <a:r>
              <a:rPr lang="en-US" sz="4400" b="1" dirty="0">
                <a:solidFill>
                  <a:srgbClr val="FF0000"/>
                </a:solidFill>
                <a:latin typeface="Times New Roman" pitchFamily="18" charset="0"/>
                <a:cs typeface="Times New Roman" pitchFamily="18" charset="0"/>
              </a:rPr>
              <a:t>I</a:t>
            </a:r>
            <a:r>
              <a:rPr lang="vi-VN" sz="4400" b="1" smtClean="0">
                <a:solidFill>
                  <a:srgbClr val="FF0000"/>
                </a:solidFill>
                <a:latin typeface="Times New Roman" pitchFamily="18" charset="0"/>
                <a:cs typeface="Times New Roman" pitchFamily="18" charset="0"/>
              </a:rPr>
              <a:t>.Truyện </a:t>
            </a:r>
            <a:r>
              <a:rPr lang="vi-VN" sz="4400" b="1" dirty="0" smtClean="0">
                <a:solidFill>
                  <a:srgbClr val="FF0000"/>
                </a:solidFill>
                <a:latin typeface="Times New Roman" pitchFamily="18" charset="0"/>
                <a:cs typeface="Times New Roman" pitchFamily="18" charset="0"/>
              </a:rPr>
              <a:t>đọc</a:t>
            </a:r>
          </a:p>
          <a:p>
            <a:r>
              <a:rPr lang="vi-VN" sz="3600" b="1" i="1" dirty="0" smtClean="0">
                <a:latin typeface="+mj-lt"/>
              </a:rPr>
              <a:t>“Bác Hồ trong ngày Tuyên ngôn Độc lập”</a:t>
            </a:r>
            <a:endParaRPr lang="vi-VN" sz="3600" b="1" i="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8640960" cy="4032448"/>
          </a:xfrm>
          <a:prstGeom prst="rect">
            <a:avLst/>
          </a:prstGeom>
        </p:spPr>
      </p:pic>
    </p:spTree>
    <p:extLst>
      <p:ext uri="{BB962C8B-B14F-4D97-AF65-F5344CB8AC3E}">
        <p14:creationId xmlns:p14="http://schemas.microsoft.com/office/powerpoint/2010/main" val="2311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9" name="Cloud Callout 8"/>
          <p:cNvSpPr/>
          <p:nvPr/>
        </p:nvSpPr>
        <p:spPr>
          <a:xfrm>
            <a:off x="1763688" y="1844824"/>
            <a:ext cx="7596336" cy="388843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smtClean="0">
                <a:latin typeface="Times New Roman" pitchFamily="18" charset="0"/>
                <a:cs typeface="Times New Roman" pitchFamily="18" charset="0"/>
              </a:rPr>
              <a:t>Em hãy tìm những chi tiết trong truyện đọc thể 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tác 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b="1" i="1" dirty="0" smtClean="0">
                <a:latin typeface="Times New Roman" pitchFamily="18" charset="0"/>
                <a:cs typeface="Times New Roman" pitchFamily="18" charset="0"/>
              </a:rPr>
              <a:t>, l</a:t>
            </a:r>
            <a:r>
              <a:rPr lang="vi-VN" sz="3600" b="1" i="1" dirty="0" smtClean="0">
                <a:latin typeface="Times New Roman" pitchFamily="18" charset="0"/>
                <a:cs typeface="Times New Roman" pitchFamily="18" charset="0"/>
              </a:rPr>
              <a:t>ời nói của Bác Hồ?</a:t>
            </a:r>
            <a:endParaRPr lang="en-US" sz="3600" b="1" i="1" dirty="0">
              <a:latin typeface="Times New Roman" pitchFamily="18" charset="0"/>
              <a:cs typeface="Times New Roman" pitchFamily="18" charset="0"/>
            </a:endParaRPr>
          </a:p>
        </p:txBody>
      </p:sp>
      <p:sp>
        <p:nvSpPr>
          <p:cNvPr id="10" name="Rectangle 9"/>
          <p:cNvSpPr/>
          <p:nvPr/>
        </p:nvSpPr>
        <p:spPr>
          <a:xfrm>
            <a:off x="1763688" y="332656"/>
            <a:ext cx="7236296" cy="120032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1</a:t>
            </a:r>
            <a:r>
              <a:rPr lang="vi-VN" sz="3600" b="1" dirty="0" smtClean="0">
                <a:solidFill>
                  <a:srgbClr val="FF0000"/>
                </a:solidFill>
                <a:latin typeface="Times New Roman" pitchFamily="18" charset="0"/>
                <a:cs typeface="Times New Roman" pitchFamily="18" charset="0"/>
              </a:rPr>
              <a:t>. Trang phục, tác phong, thái độ và lời nói của Bác Hồ</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150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6" y="-9841"/>
            <a:ext cx="9143999" cy="6858000"/>
          </a:xfrm>
        </p:spPr>
      </p:pic>
      <p:sp>
        <p:nvSpPr>
          <p:cNvPr id="3" name="Rectangle 2"/>
          <p:cNvSpPr/>
          <p:nvPr/>
        </p:nvSpPr>
        <p:spPr>
          <a:xfrm>
            <a:off x="1131297" y="396410"/>
            <a:ext cx="7632848" cy="1569660"/>
          </a:xfrm>
          <a:prstGeom prst="rect">
            <a:avLst/>
          </a:prstGeom>
        </p:spPr>
        <p:txBody>
          <a:bodyPr wrap="square">
            <a:spAutoFit/>
          </a:bodyPr>
          <a:lstStyle/>
          <a:p>
            <a:r>
              <a:rPr lang="en-US" sz="3200" b="1" u="sng" dirty="0" err="1" smtClean="0">
                <a:solidFill>
                  <a:srgbClr val="FF0000"/>
                </a:solidFill>
                <a:latin typeface="Times New Roman" pitchFamily="18" charset="0"/>
                <a:cs typeface="Times New Roman" pitchFamily="18" charset="0"/>
              </a:rPr>
              <a:t>Trả</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lời</a:t>
            </a:r>
            <a:r>
              <a:rPr lang="en-US" sz="3200" b="1" u="sng" dirty="0" smtClean="0">
                <a:solidFill>
                  <a:srgbClr val="FF0000"/>
                </a:solidFill>
                <a:latin typeface="Times New Roman" pitchFamily="18" charset="0"/>
                <a:cs typeface="Times New Roman" pitchFamily="18" charset="0"/>
              </a:rPr>
              <a:t>:</a:t>
            </a:r>
          </a:p>
          <a:p>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Hồ</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409747" y="1700808"/>
            <a:ext cx="8354398" cy="3539430"/>
          </a:xfrm>
          <a:prstGeom prst="rect">
            <a:avLst/>
          </a:prstGeom>
        </p:spPr>
        <p:txBody>
          <a:bodyPr wrap="square">
            <a:spAutoFit/>
          </a:bodyPr>
          <a:lstStyle/>
          <a:p>
            <a:pPr marL="457200" indent="-457200">
              <a:buFont typeface="Wingdings" pitchFamily="2" charset="2"/>
              <a:buChar char="v"/>
            </a:pPr>
            <a:r>
              <a:rPr lang="vi-VN" sz="2800" b="1" i="1" dirty="0" smtClean="0">
                <a:latin typeface="Times New Roman" pitchFamily="18" charset="0"/>
                <a:cs typeface="Times New Roman" pitchFamily="18" charset="0"/>
              </a:rPr>
              <a:t>Trang phục</a:t>
            </a:r>
            <a:r>
              <a:rPr lang="vi-VN" sz="2800" dirty="0" smtClean="0">
                <a:latin typeface="Times New Roman" pitchFamily="18" charset="0"/>
                <a:cs typeface="Times New Roman" pitchFamily="18" charset="0"/>
              </a:rPr>
              <a:t>: Bác mặc bộ quần áo ka-ki, đội mũ vải đã ngả màu và đi một đôi dép cao su.</a:t>
            </a:r>
            <a:endParaRPr lang="en-US" sz="2800" dirty="0" smtClean="0">
              <a:latin typeface="Times New Roman" pitchFamily="18" charset="0"/>
              <a:cs typeface="Times New Roman" pitchFamily="18" charset="0"/>
            </a:endParaRPr>
          </a:p>
          <a:p>
            <a:pPr marL="457200" indent="-457200">
              <a:buFont typeface="Wingdings" pitchFamily="2" charset="2"/>
              <a:buChar char="v"/>
            </a:pPr>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Tác phong, thái độ</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Bác cười đôn hậu và vẫy tay chào mọi người.</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Thái độ thân mật như người cha đối với các con.</a:t>
            </a:r>
            <a:endParaRPr lang="en-US" sz="2800" dirty="0" smtClean="0">
              <a:latin typeface="Times New Roman" pitchFamily="18" charset="0"/>
              <a:cs typeface="Times New Roman" pitchFamily="18" charset="0"/>
            </a:endParaRPr>
          </a:p>
          <a:p>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Lời nói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Tôi nói đồng bào nghe rõ không?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9851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00"/>
                                        <p:tgtEl>
                                          <p:spTgt spid="5">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down)">
                                      <p:cBhvr>
                                        <p:cTn id="31" dur="500"/>
                                        <p:tgtEl>
                                          <p:spTgt spid="5">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wipe(down)">
                                      <p:cBhvr>
                                        <p:cTn id="3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12776"/>
            <a:ext cx="6480720" cy="3528392"/>
          </a:xfrm>
        </p:spPr>
        <p:txBody>
          <a:bodyPr>
            <a:noAutofit/>
          </a:bodyPr>
          <a:lstStyle/>
          <a:p>
            <a:pPr marL="571500" indent="-571500" algn="l">
              <a:buFont typeface="Wingdings" pitchFamily="2" charset="2"/>
              <a:buChar char="v"/>
            </a:pPr>
            <a:r>
              <a:rPr lang="en-US" sz="4000" b="1" i="1" dirty="0" smtClean="0">
                <a:latin typeface="Times New Roman" pitchFamily="18" charset="0"/>
                <a:cs typeface="Times New Roman" pitchFamily="18" charset="0"/>
              </a:rPr>
              <a:t>Qua </a:t>
            </a:r>
            <a:r>
              <a:rPr lang="en-US" sz="4000" b="1" i="1" dirty="0" err="1" smtClean="0">
                <a:latin typeface="Times New Roman" pitchFamily="18" charset="0"/>
                <a:cs typeface="Times New Roman" pitchFamily="18" charset="0"/>
              </a:rPr>
              <a:t>những</a:t>
            </a:r>
            <a:r>
              <a:rPr lang="en-US" sz="4000" b="1" i="1" dirty="0" smtClean="0">
                <a:latin typeface="Times New Roman" pitchFamily="18" charset="0"/>
                <a:cs typeface="Times New Roman" pitchFamily="18" charset="0"/>
              </a:rPr>
              <a:t> chi </a:t>
            </a:r>
            <a:r>
              <a:rPr lang="en-US" sz="4000" b="1" i="1" dirty="0" err="1" smtClean="0">
                <a:latin typeface="Times New Roman" pitchFamily="18" charset="0"/>
                <a:cs typeface="Times New Roman" pitchFamily="18" charset="0"/>
              </a:rPr>
              <a:t>tiết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trên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em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nhận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xét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gì</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về</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trang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phục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thái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và</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lời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nói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Bác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Hồ</a:t>
            </a:r>
            <a:r>
              <a:rPr lang="en-US" sz="4000" b="1" i="1" dirty="0" smtClean="0">
                <a:latin typeface="Times New Roman" pitchFamily="18" charset="0"/>
                <a:cs typeface="Times New Roman" pitchFamily="18" charset="0"/>
              </a:rPr>
              <a:t>?</a:t>
            </a:r>
            <a:br>
              <a:rPr lang="en-US" sz="4000" b="1" i="1" dirty="0" smtClean="0">
                <a:latin typeface="Times New Roman" pitchFamily="18" charset="0"/>
                <a:cs typeface="Times New Roman" pitchFamily="18" charset="0"/>
              </a:rPr>
            </a:b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Điều</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như</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thế</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nào</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đến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tình</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cảm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nhân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dân</a:t>
            </a:r>
            <a:r>
              <a:rPr lang="en-US" sz="4000" b="1" i="1" dirty="0" smtClean="0">
                <a:latin typeface="Times New Roman" pitchFamily="18" charset="0"/>
                <a:cs typeface="Times New Roman" pitchFamily="18" charset="0"/>
              </a:rPr>
              <a:t> ta?</a:t>
            </a:r>
            <a:endParaRPr lang="en-US" sz="40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6216" y="2636912"/>
            <a:ext cx="2627784" cy="4104456"/>
          </a:xfrm>
        </p:spPr>
      </p:pic>
      <p:sp>
        <p:nvSpPr>
          <p:cNvPr id="5" name="Right Arrow 4"/>
          <p:cNvSpPr/>
          <p:nvPr/>
        </p:nvSpPr>
        <p:spPr>
          <a:xfrm>
            <a:off x="107504" y="3789040"/>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827584" y="260648"/>
            <a:ext cx="7488832" cy="5755422"/>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2</a:t>
            </a:r>
            <a:r>
              <a:rPr lang="en-US" sz="4000" b="1"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xét</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Bác </a:t>
            </a:r>
            <a:r>
              <a:rPr lang="vi-VN" sz="3600" dirty="0">
                <a:latin typeface="Times New Roman" pitchFamily="18" charset="0"/>
                <a:cs typeface="Times New Roman" pitchFamily="18" charset="0"/>
              </a:rPr>
              <a:t>ăn mặc đơn sơ, không cầu kì, phù hợp với hoàn cảnh đất </a:t>
            </a:r>
            <a:r>
              <a:rPr lang="vi-VN" sz="3600" dirty="0" smtClean="0">
                <a:latin typeface="Times New Roman" pitchFamily="18" charset="0"/>
                <a:cs typeface="Times New Roman" pitchFamily="18" charset="0"/>
              </a:rPr>
              <a:t>nước</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vi-VN" sz="3600" dirty="0">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Tác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Thái </a:t>
            </a:r>
            <a:r>
              <a:rPr lang="vi-VN" sz="3600" dirty="0">
                <a:latin typeface="Times New Roman" pitchFamily="18" charset="0"/>
                <a:cs typeface="Times New Roman" pitchFamily="18" charset="0"/>
              </a:rPr>
              <a:t>độ chân tình, cởi mở, thân </a:t>
            </a:r>
            <a:r>
              <a:rPr lang="vi-VN" sz="3600" dirty="0" smtClean="0">
                <a:latin typeface="Times New Roman" pitchFamily="18" charset="0"/>
                <a:cs typeface="Times New Roman" pitchFamily="18" charset="0"/>
              </a:rPr>
              <a:t>mật</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en-US" sz="3600" dirty="0" smtClean="0">
              <a:latin typeface="Times New Roman" pitchFamily="18" charset="0"/>
              <a:cs typeface="Times New Roman" pitchFamily="18" charset="0"/>
            </a:endParaRPr>
          </a:p>
          <a:p>
            <a:pPr marL="457200" indent="-457200">
              <a:buFont typeface="Wingdings" pitchFamily="2" charset="2"/>
              <a:buChar char="Ø"/>
            </a:pPr>
            <a:r>
              <a:rPr lang="vi-VN" sz="3600" b="1" i="1" dirty="0" smtClean="0">
                <a:latin typeface="Times New Roman" pitchFamily="18" charset="0"/>
                <a:cs typeface="Times New Roman" pitchFamily="18" charset="0"/>
              </a:rPr>
              <a:t>Lời 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ngắn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dễ </a:t>
            </a:r>
            <a:r>
              <a:rPr lang="vi-VN" sz="3600" dirty="0">
                <a:latin typeface="Times New Roman" pitchFamily="18" charset="0"/>
                <a:cs typeface="Times New Roman" pitchFamily="18" charset="0"/>
              </a:rPr>
              <a:t>hiểu, gần gũi</a:t>
            </a:r>
          </a:p>
        </p:txBody>
      </p:sp>
    </p:spTree>
    <p:extLst>
      <p:ext uri="{BB962C8B-B14F-4D97-AF65-F5344CB8AC3E}">
        <p14:creationId xmlns:p14="http://schemas.microsoft.com/office/powerpoint/2010/main" val="125564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754</Words>
  <Application>Microsoft Office PowerPoint</Application>
  <PresentationFormat>On-screen Show (4:3)</PresentationFormat>
  <Paragraphs>81</Paragraphs>
  <Slides>27</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宋体</vt:lpstr>
      <vt:lpstr>Arial</vt:lpstr>
      <vt:lpstr>Calibri</vt:lpstr>
      <vt:lpstr>Times New Roman</vt:lpstr>
      <vt:lpstr>Wingdings</vt:lpstr>
      <vt:lpstr>方正清刻本悦宋简体</vt:lpstr>
      <vt:lpstr>汉仪白棋体简</vt:lpstr>
      <vt:lpstr>站酷快乐体2016修订版</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những chi tiết trên, em có nhận xét gì về trang phục, tác phong, thái độ và lời nói của Bác Hồ?   Điều đó có tác động như thế nào đến tình cảm của nhân dân ta?</vt:lpstr>
      <vt:lpstr>PowerPoint Presentation</vt:lpstr>
      <vt:lpstr>Video:Lối sống giản dị của Bác Hồ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1.Bài tập a.(SGK) Trong các tranh sau đây, theo em, bức tranh nào thể hiện tính giản dị của học sinh khi đến trường? Vì sao?</vt:lpstr>
      <vt:lpstr>2. Hãy chọn phương án đúng, sai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WIN10</cp:lastModifiedBy>
  <cp:revision>42</cp:revision>
  <dcterms:created xsi:type="dcterms:W3CDTF">2019-08-26T02:34:26Z</dcterms:created>
  <dcterms:modified xsi:type="dcterms:W3CDTF">2021-08-25T09:49:56Z</dcterms:modified>
</cp:coreProperties>
</file>