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5" r:id="rId7"/>
    <p:sldMasterId id="2147483738" r:id="rId8"/>
  </p:sldMasterIdLst>
  <p:notesMasterIdLst>
    <p:notesMasterId r:id="rId53"/>
  </p:notesMasterIdLst>
  <p:sldIdLst>
    <p:sldId id="302" r:id="rId9"/>
    <p:sldId id="339" r:id="rId10"/>
    <p:sldId id="340" r:id="rId11"/>
    <p:sldId id="341" r:id="rId12"/>
    <p:sldId id="342" r:id="rId13"/>
    <p:sldId id="343" r:id="rId14"/>
    <p:sldId id="344" r:id="rId15"/>
    <p:sldId id="345" r:id="rId16"/>
    <p:sldId id="281" r:id="rId17"/>
    <p:sldId id="294" r:id="rId18"/>
    <p:sldId id="282" r:id="rId19"/>
    <p:sldId id="283" r:id="rId20"/>
    <p:sldId id="336" r:id="rId21"/>
    <p:sldId id="287" r:id="rId22"/>
    <p:sldId id="346" r:id="rId23"/>
    <p:sldId id="347" r:id="rId24"/>
    <p:sldId id="348" r:id="rId25"/>
    <p:sldId id="285" r:id="rId26"/>
    <p:sldId id="296" r:id="rId27"/>
    <p:sldId id="286" r:id="rId28"/>
    <p:sldId id="349" r:id="rId29"/>
    <p:sldId id="298" r:id="rId30"/>
    <p:sldId id="289" r:id="rId31"/>
    <p:sldId id="301" r:id="rId32"/>
    <p:sldId id="358" r:id="rId33"/>
    <p:sldId id="350" r:id="rId34"/>
    <p:sldId id="351" r:id="rId35"/>
    <p:sldId id="352" r:id="rId36"/>
    <p:sldId id="353" r:id="rId37"/>
    <p:sldId id="354" r:id="rId38"/>
    <p:sldId id="355" r:id="rId39"/>
    <p:sldId id="356" r:id="rId40"/>
    <p:sldId id="357" r:id="rId41"/>
    <p:sldId id="297" r:id="rId42"/>
    <p:sldId id="303" r:id="rId43"/>
    <p:sldId id="304" r:id="rId44"/>
    <p:sldId id="359" r:id="rId45"/>
    <p:sldId id="361" r:id="rId46"/>
    <p:sldId id="362" r:id="rId47"/>
    <p:sldId id="363" r:id="rId48"/>
    <p:sldId id="364" r:id="rId49"/>
    <p:sldId id="365" r:id="rId50"/>
    <p:sldId id="366" r:id="rId51"/>
    <p:sldId id="338" r:id="rId52"/>
  </p:sldIdLst>
  <p:sldSz cx="12192000" cy="68580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63" autoAdjust="0"/>
    <p:restoredTop sz="92639"/>
  </p:normalViewPr>
  <p:slideViewPr>
    <p:cSldViewPr snapToGrid="0" showGuides="1">
      <p:cViewPr>
        <p:scale>
          <a:sx n="88" d="100"/>
          <a:sy n="88" d="100"/>
        </p:scale>
        <p:origin x="-90" y="66"/>
      </p:cViewPr>
      <p:guideLst>
        <p:guide orient="horz" pos="2160"/>
        <p:guide pos="284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1D149-D961-4EBC-A3EF-115722E6CF78}" type="doc">
      <dgm:prSet loTypeId="urn:microsoft.com/office/officeart/2005/8/layout/hierarchy5" loCatId="hierarchy" qsTypeId="urn:microsoft.com/office/officeart/2005/8/quickstyle/simple3" qsCatId="simple" csTypeId="urn:microsoft.com/office/officeart/2005/8/colors/accent1_2" csCatId="accent1" phldr="1"/>
      <dgm:spPr/>
      <dgm:t>
        <a:bodyPr/>
        <a:lstStyle/>
        <a:p>
          <a:endParaRPr lang="en-GB"/>
        </a:p>
      </dgm:t>
    </dgm:pt>
    <dgm:pt modelId="{E13D4AA9-D543-489F-9229-8C7886C89DDD}">
      <dgm:prSet phldrT="[Text]"/>
      <dgm:spPr/>
      <dgm:t>
        <a:bodyPr/>
        <a:lstStyle/>
        <a:p>
          <a:r>
            <a:rPr lang="vi-VN" dirty="0" smtClean="0"/>
            <a:t>VỆ SI NH AN TOÀN THỰC PHẨM</a:t>
          </a:r>
          <a:endParaRPr lang="en-GB" dirty="0"/>
        </a:p>
      </dgm:t>
    </dgm:pt>
    <dgm:pt modelId="{124B9C14-D0AB-448C-966C-E08918FD9B35}" type="parTrans" cxnId="{19D4DB89-FFD9-4497-91E4-668879C98AF1}">
      <dgm:prSet/>
      <dgm:spPr/>
      <dgm:t>
        <a:bodyPr/>
        <a:lstStyle/>
        <a:p>
          <a:endParaRPr lang="en-GB"/>
        </a:p>
      </dgm:t>
    </dgm:pt>
    <dgm:pt modelId="{A3730133-45E2-44D2-B775-A0DE7B982103}" type="sibTrans" cxnId="{19D4DB89-FFD9-4497-91E4-668879C98AF1}">
      <dgm:prSet/>
      <dgm:spPr/>
      <dgm:t>
        <a:bodyPr/>
        <a:lstStyle/>
        <a:p>
          <a:endParaRPr lang="en-GB"/>
        </a:p>
      </dgm:t>
    </dgm:pt>
    <dgm:pt modelId="{4A25FE6D-7BB3-4E01-87A9-CE40D5A8A754}">
      <dgm:prSet phldrT="[Text]"/>
      <dgm:spPr/>
      <dgm:t>
        <a:bodyPr/>
        <a:lstStyle/>
        <a:p>
          <a:r>
            <a:rPr lang="vi-VN" dirty="0" smtClean="0"/>
            <a:t>Vệ sinh thực phẩm</a:t>
          </a:r>
          <a:endParaRPr lang="en-GB" dirty="0"/>
        </a:p>
      </dgm:t>
    </dgm:pt>
    <dgm:pt modelId="{9F9047CE-EB72-45D5-A57B-D41B94F2A2C7}" type="parTrans" cxnId="{CFEBA9AC-82BC-438E-8F60-0001DB658812}">
      <dgm:prSet/>
      <dgm:spPr/>
      <dgm:t>
        <a:bodyPr/>
        <a:lstStyle/>
        <a:p>
          <a:endParaRPr lang="en-GB"/>
        </a:p>
      </dgm:t>
    </dgm:pt>
    <dgm:pt modelId="{03BD6D89-2BB0-44C0-9E9D-26BB80568957}" type="sibTrans" cxnId="{CFEBA9AC-82BC-438E-8F60-0001DB658812}">
      <dgm:prSet/>
      <dgm:spPr/>
      <dgm:t>
        <a:bodyPr/>
        <a:lstStyle/>
        <a:p>
          <a:endParaRPr lang="en-GB"/>
        </a:p>
      </dgm:t>
    </dgm:pt>
    <dgm:pt modelId="{467A6335-2753-4093-90ED-369286E680BD}">
      <dgm:prSet phldrT="[Text]"/>
      <dgm:spPr/>
      <dgm:t>
        <a:bodyPr/>
        <a:lstStyle/>
        <a:p>
          <a:r>
            <a:rPr lang="vi-VN" dirty="0" smtClean="0"/>
            <a:t>Thế nào là nhiễm trùng và nhiễm độc thực phẩm.</a:t>
          </a:r>
          <a:endParaRPr lang="en-GB" dirty="0"/>
        </a:p>
      </dgm:t>
    </dgm:pt>
    <dgm:pt modelId="{3657466A-884C-4C53-8FF5-8044546E2F26}" type="parTrans" cxnId="{611D3225-201A-41F9-A44D-79008DD1BE39}">
      <dgm:prSet/>
      <dgm:spPr/>
      <dgm:t>
        <a:bodyPr/>
        <a:lstStyle/>
        <a:p>
          <a:endParaRPr lang="en-GB"/>
        </a:p>
      </dgm:t>
    </dgm:pt>
    <dgm:pt modelId="{82D21C6B-0DA5-4432-A282-CFAB58A66E5C}" type="sibTrans" cxnId="{611D3225-201A-41F9-A44D-79008DD1BE39}">
      <dgm:prSet/>
      <dgm:spPr/>
      <dgm:t>
        <a:bodyPr/>
        <a:lstStyle/>
        <a:p>
          <a:endParaRPr lang="en-GB"/>
        </a:p>
      </dgm:t>
    </dgm:pt>
    <dgm:pt modelId="{A558C871-4B07-45B9-97FC-45B9894F6586}">
      <dgm:prSet phldrT="[Text]"/>
      <dgm:spPr/>
      <dgm:t>
        <a:bodyPr/>
        <a:lstStyle/>
        <a:p>
          <a:r>
            <a:rPr lang="vi-VN" dirty="0" smtClean="0"/>
            <a:t>Ảnh hưởng của nhiệt độ đối với vi khuẩn.</a:t>
          </a:r>
          <a:endParaRPr lang="en-GB" dirty="0"/>
        </a:p>
      </dgm:t>
    </dgm:pt>
    <dgm:pt modelId="{2A7A48B7-BCC5-4A45-8CE7-53BB81780175}" type="parTrans" cxnId="{5344EBAC-EFFD-41C6-ADCF-858148522CDE}">
      <dgm:prSet/>
      <dgm:spPr/>
      <dgm:t>
        <a:bodyPr/>
        <a:lstStyle/>
        <a:p>
          <a:endParaRPr lang="en-GB"/>
        </a:p>
      </dgm:t>
    </dgm:pt>
    <dgm:pt modelId="{31D76213-BECD-4E7F-B73C-4FAFEC524092}" type="sibTrans" cxnId="{5344EBAC-EFFD-41C6-ADCF-858148522CDE}">
      <dgm:prSet/>
      <dgm:spPr/>
      <dgm:t>
        <a:bodyPr/>
        <a:lstStyle/>
        <a:p>
          <a:endParaRPr lang="en-GB"/>
        </a:p>
      </dgm:t>
    </dgm:pt>
    <dgm:pt modelId="{880F24F2-AD77-44DE-B330-4D56574EED52}">
      <dgm:prSet phldrT="[Text]"/>
      <dgm:spPr/>
      <dgm:t>
        <a:bodyPr/>
        <a:lstStyle/>
        <a:p>
          <a:r>
            <a:rPr lang="vi-VN" dirty="0" smtClean="0"/>
            <a:t>An toàn thực phẩm</a:t>
          </a:r>
          <a:endParaRPr lang="en-GB" dirty="0"/>
        </a:p>
      </dgm:t>
    </dgm:pt>
    <dgm:pt modelId="{7899E638-8697-4941-96D4-8B771A37C20A}" type="parTrans" cxnId="{184A976C-DBD2-4032-B108-A59A3B13F22E}">
      <dgm:prSet/>
      <dgm:spPr/>
      <dgm:t>
        <a:bodyPr/>
        <a:lstStyle/>
        <a:p>
          <a:endParaRPr lang="en-GB"/>
        </a:p>
      </dgm:t>
    </dgm:pt>
    <dgm:pt modelId="{E7DCB2F5-8527-45A2-A319-64D6F6B3E85A}" type="sibTrans" cxnId="{184A976C-DBD2-4032-B108-A59A3B13F22E}">
      <dgm:prSet/>
      <dgm:spPr/>
      <dgm:t>
        <a:bodyPr/>
        <a:lstStyle/>
        <a:p>
          <a:endParaRPr lang="en-GB"/>
        </a:p>
      </dgm:t>
    </dgm:pt>
    <dgm:pt modelId="{1335CB02-B21E-4C4F-8EB8-7289B67EA3C6}">
      <dgm:prSet phldrT="[Text]" phldr="1"/>
      <dgm:spPr/>
      <dgm:t>
        <a:bodyPr/>
        <a:lstStyle/>
        <a:p>
          <a:endParaRPr lang="en-GB" dirty="0"/>
        </a:p>
      </dgm:t>
    </dgm:pt>
    <dgm:pt modelId="{A91B76C9-4C72-4671-8ADF-A8D87D953B8B}" type="parTrans" cxnId="{6611FA76-305F-43EA-9793-671C0D092062}">
      <dgm:prSet/>
      <dgm:spPr/>
      <dgm:t>
        <a:bodyPr/>
        <a:lstStyle/>
        <a:p>
          <a:endParaRPr lang="en-GB"/>
        </a:p>
      </dgm:t>
    </dgm:pt>
    <dgm:pt modelId="{FD22FA47-FF82-4C7E-B3A2-963FE165C561}" type="sibTrans" cxnId="{6611FA76-305F-43EA-9793-671C0D092062}">
      <dgm:prSet/>
      <dgm:spPr/>
      <dgm:t>
        <a:bodyPr/>
        <a:lstStyle/>
        <a:p>
          <a:endParaRPr lang="en-GB"/>
        </a:p>
      </dgm:t>
    </dgm:pt>
    <dgm:pt modelId="{B37615A7-BF97-4360-916C-21C6BDA3662A}">
      <dgm:prSet phldrT="[Text]"/>
      <dgm:spPr/>
      <dgm:t>
        <a:bodyPr/>
        <a:lstStyle/>
        <a:p>
          <a:endParaRPr lang="en-GB" dirty="0"/>
        </a:p>
      </dgm:t>
    </dgm:pt>
    <dgm:pt modelId="{5B5C15CE-CA8E-416A-85F7-7D1FA5E91DCA}" type="parTrans" cxnId="{CA764ABD-A630-4737-B793-70DEB5FB2054}">
      <dgm:prSet/>
      <dgm:spPr/>
      <dgm:t>
        <a:bodyPr/>
        <a:lstStyle/>
        <a:p>
          <a:endParaRPr lang="en-GB"/>
        </a:p>
      </dgm:t>
    </dgm:pt>
    <dgm:pt modelId="{D17A269A-F5B2-43D5-A3BE-C0B6A55F64B1}" type="sibTrans" cxnId="{CA764ABD-A630-4737-B793-70DEB5FB2054}">
      <dgm:prSet/>
      <dgm:spPr/>
      <dgm:t>
        <a:bodyPr/>
        <a:lstStyle/>
        <a:p>
          <a:endParaRPr lang="en-GB"/>
        </a:p>
      </dgm:t>
    </dgm:pt>
    <dgm:pt modelId="{C6E5CE57-DA94-4AAC-A593-9858E5D9F391}">
      <dgm:prSet phldrT="[Text]" phldr="1"/>
      <dgm:spPr/>
      <dgm:t>
        <a:bodyPr/>
        <a:lstStyle/>
        <a:p>
          <a:endParaRPr lang="en-GB" dirty="0"/>
        </a:p>
      </dgm:t>
    </dgm:pt>
    <dgm:pt modelId="{FDEE624B-85BA-4146-9FEB-87D99CD7E529}" type="parTrans" cxnId="{7476206B-0325-4388-AFFC-C0CE48917845}">
      <dgm:prSet/>
      <dgm:spPr/>
      <dgm:t>
        <a:bodyPr/>
        <a:lstStyle/>
        <a:p>
          <a:endParaRPr lang="en-GB"/>
        </a:p>
      </dgm:t>
    </dgm:pt>
    <dgm:pt modelId="{9325AEE4-414F-40C4-A44D-8F648671A584}" type="sibTrans" cxnId="{7476206B-0325-4388-AFFC-C0CE48917845}">
      <dgm:prSet/>
      <dgm:spPr/>
      <dgm:t>
        <a:bodyPr/>
        <a:lstStyle/>
        <a:p>
          <a:endParaRPr lang="en-GB"/>
        </a:p>
      </dgm:t>
    </dgm:pt>
    <dgm:pt modelId="{C25E1556-77EB-4518-95C2-F8F10564DA76}">
      <dgm:prSet phldrT="[Text]"/>
      <dgm:spPr/>
      <dgm:t>
        <a:bodyPr/>
        <a:lstStyle/>
        <a:p>
          <a:r>
            <a:rPr lang="vi-VN" dirty="0" smtClean="0"/>
            <a:t>An toàn thực phẩm khi chế biến và bảo quản.</a:t>
          </a:r>
          <a:endParaRPr lang="en-GB" dirty="0"/>
        </a:p>
      </dgm:t>
    </dgm:pt>
    <dgm:pt modelId="{AE2E0D57-17D9-417B-8CEC-4E036D3C3F81}" type="parTrans" cxnId="{69A63751-1627-49FE-9D98-CF0807C477E1}">
      <dgm:prSet/>
      <dgm:spPr/>
      <dgm:t>
        <a:bodyPr/>
        <a:lstStyle/>
        <a:p>
          <a:endParaRPr lang="en-GB"/>
        </a:p>
      </dgm:t>
    </dgm:pt>
    <dgm:pt modelId="{E19E0110-C141-4D5E-95EC-8BF4D381E294}" type="sibTrans" cxnId="{69A63751-1627-49FE-9D98-CF0807C477E1}">
      <dgm:prSet/>
      <dgm:spPr/>
      <dgm:t>
        <a:bodyPr/>
        <a:lstStyle/>
        <a:p>
          <a:endParaRPr lang="en-GB"/>
        </a:p>
      </dgm:t>
    </dgm:pt>
    <dgm:pt modelId="{23570950-4894-4F75-9C54-64FF68860666}">
      <dgm:prSet/>
      <dgm:spPr/>
      <dgm:t>
        <a:bodyPr/>
        <a:lstStyle/>
        <a:p>
          <a:r>
            <a:rPr lang="vi-VN" dirty="0" smtClean="0"/>
            <a:t>An toàn thực phẩm khi mua sắm</a:t>
          </a:r>
          <a:endParaRPr lang="en-GB" dirty="0"/>
        </a:p>
      </dgm:t>
    </dgm:pt>
    <dgm:pt modelId="{7BFACEE9-0458-4BDF-B2A6-95C193DA8D44}" type="parTrans" cxnId="{589FA4BE-3F9D-453D-868F-B0FF0587322B}">
      <dgm:prSet/>
      <dgm:spPr/>
      <dgm:t>
        <a:bodyPr/>
        <a:lstStyle/>
        <a:p>
          <a:endParaRPr lang="en-GB"/>
        </a:p>
      </dgm:t>
    </dgm:pt>
    <dgm:pt modelId="{03317426-5AD0-45CD-9516-162E4A64AD60}" type="sibTrans" cxnId="{589FA4BE-3F9D-453D-868F-B0FF0587322B}">
      <dgm:prSet/>
      <dgm:spPr/>
      <dgm:t>
        <a:bodyPr/>
        <a:lstStyle/>
        <a:p>
          <a:endParaRPr lang="en-GB"/>
        </a:p>
      </dgm:t>
    </dgm:pt>
    <dgm:pt modelId="{DCB7641A-CA60-4B78-93D9-83648E9BF407}">
      <dgm:prSet phldrT="[Text]"/>
      <dgm:spPr/>
      <dgm:t>
        <a:bodyPr/>
        <a:lstStyle/>
        <a:p>
          <a:endParaRPr lang="en-GB" dirty="0"/>
        </a:p>
      </dgm:t>
    </dgm:pt>
    <dgm:pt modelId="{CA43B56F-BB91-4CE2-B6B8-0C2CCE1FA8CA}" type="parTrans" cxnId="{3219A181-AC3E-4A4D-8A69-04572267B29C}">
      <dgm:prSet/>
      <dgm:spPr/>
      <dgm:t>
        <a:bodyPr/>
        <a:lstStyle/>
        <a:p>
          <a:endParaRPr lang="en-GB"/>
        </a:p>
      </dgm:t>
    </dgm:pt>
    <dgm:pt modelId="{8FF73547-789E-454B-8D14-47A3A0C85A67}" type="sibTrans" cxnId="{3219A181-AC3E-4A4D-8A69-04572267B29C}">
      <dgm:prSet/>
      <dgm:spPr/>
      <dgm:t>
        <a:bodyPr/>
        <a:lstStyle/>
        <a:p>
          <a:endParaRPr lang="en-GB"/>
        </a:p>
      </dgm:t>
    </dgm:pt>
    <dgm:pt modelId="{932A5D2C-B273-479D-817D-1F85E99925D1}">
      <dgm:prSet/>
      <dgm:spPr/>
      <dgm:t>
        <a:bodyPr/>
        <a:lstStyle/>
        <a:p>
          <a:r>
            <a:rPr lang="vi-VN" smtClean="0"/>
            <a:t>Các biện pháp phòng tránh nhiễm trùng, nhiễm độc thực phẩm</a:t>
          </a:r>
          <a:endParaRPr lang="en-GB" dirty="0"/>
        </a:p>
      </dgm:t>
    </dgm:pt>
    <dgm:pt modelId="{E9C8F1AF-A8A6-4039-80F3-7F9A3CB51A11}" type="parTrans" cxnId="{64FAF805-5133-42E1-824C-02128C71796E}">
      <dgm:prSet/>
      <dgm:spPr/>
      <dgm:t>
        <a:bodyPr/>
        <a:lstStyle/>
        <a:p>
          <a:endParaRPr lang="en-GB"/>
        </a:p>
      </dgm:t>
    </dgm:pt>
    <dgm:pt modelId="{D462E50C-470C-42DA-B6DA-3BF859568126}" type="sibTrans" cxnId="{64FAF805-5133-42E1-824C-02128C71796E}">
      <dgm:prSet/>
      <dgm:spPr/>
    </dgm:pt>
    <dgm:pt modelId="{2352146C-37AF-4B30-BDAA-6CBFAAA2F14E}">
      <dgm:prSet/>
      <dgm:spPr/>
      <dgm:t>
        <a:bodyPr/>
        <a:lstStyle/>
        <a:p>
          <a:r>
            <a:rPr lang="vi-VN" dirty="0" smtClean="0"/>
            <a:t>Nguyên nhân gây ngộ độc thức ăn</a:t>
          </a:r>
          <a:endParaRPr lang="en-GB" dirty="0"/>
        </a:p>
      </dgm:t>
    </dgm:pt>
    <dgm:pt modelId="{627AC31C-3986-469C-89F6-78239BE14F39}" type="parTrans" cxnId="{F622D106-135F-4B5E-BCFC-9E5B2E31EAED}">
      <dgm:prSet/>
      <dgm:spPr/>
      <dgm:t>
        <a:bodyPr/>
        <a:lstStyle/>
        <a:p>
          <a:endParaRPr lang="en-GB"/>
        </a:p>
      </dgm:t>
    </dgm:pt>
    <dgm:pt modelId="{3A2314A2-35CF-499B-888D-69CC5E2A8CF7}" type="sibTrans" cxnId="{F622D106-135F-4B5E-BCFC-9E5B2E31EAED}">
      <dgm:prSet/>
      <dgm:spPr/>
    </dgm:pt>
    <dgm:pt modelId="{B7AE2435-D75F-4CBE-8E2E-46B3200865FE}">
      <dgm:prSet/>
      <dgm:spPr/>
      <dgm:t>
        <a:bodyPr/>
        <a:lstStyle/>
        <a:p>
          <a:r>
            <a:rPr lang="vi-VN" dirty="0" smtClean="0"/>
            <a:t>Các biện pháp phòng tránh</a:t>
          </a:r>
          <a:endParaRPr lang="en-GB" dirty="0"/>
        </a:p>
      </dgm:t>
    </dgm:pt>
    <dgm:pt modelId="{8E869887-E6F8-4517-A627-4058BF042F80}" type="sibTrans" cxnId="{AE2AC49C-1A96-473D-910E-3E5ACC810308}">
      <dgm:prSet/>
      <dgm:spPr/>
    </dgm:pt>
    <dgm:pt modelId="{D9641E69-28F2-4DA4-848D-5832279595D5}" type="parTrans" cxnId="{AE2AC49C-1A96-473D-910E-3E5ACC810308}">
      <dgm:prSet/>
      <dgm:spPr/>
      <dgm:t>
        <a:bodyPr/>
        <a:lstStyle/>
        <a:p>
          <a:endParaRPr lang="en-GB"/>
        </a:p>
      </dgm:t>
    </dgm:pt>
    <dgm:pt modelId="{02EBAF5E-D39D-43A0-93AB-44CEEF0FF2A1}" type="pres">
      <dgm:prSet presAssocID="{B061D149-D961-4EBC-A3EF-115722E6CF78}" presName="mainComposite" presStyleCnt="0">
        <dgm:presLayoutVars>
          <dgm:chPref val="1"/>
          <dgm:dir/>
          <dgm:animOne val="branch"/>
          <dgm:animLvl val="lvl"/>
          <dgm:resizeHandles val="exact"/>
        </dgm:presLayoutVars>
      </dgm:prSet>
      <dgm:spPr/>
      <dgm:t>
        <a:bodyPr/>
        <a:lstStyle/>
        <a:p>
          <a:endParaRPr lang="en-GB"/>
        </a:p>
      </dgm:t>
    </dgm:pt>
    <dgm:pt modelId="{31458E9A-CB74-418F-8F60-EEA28F9854D7}" type="pres">
      <dgm:prSet presAssocID="{B061D149-D961-4EBC-A3EF-115722E6CF78}" presName="hierFlow" presStyleCnt="0"/>
      <dgm:spPr/>
    </dgm:pt>
    <dgm:pt modelId="{F2F1C05F-AA4E-45E4-98AB-EADEB9663AEA}" type="pres">
      <dgm:prSet presAssocID="{B061D149-D961-4EBC-A3EF-115722E6CF78}" presName="firstBuf" presStyleCnt="0"/>
      <dgm:spPr/>
    </dgm:pt>
    <dgm:pt modelId="{F99E9F73-E256-430C-878A-AEA412932C7A}" type="pres">
      <dgm:prSet presAssocID="{B061D149-D961-4EBC-A3EF-115722E6CF78}" presName="hierChild1" presStyleCnt="0">
        <dgm:presLayoutVars>
          <dgm:chPref val="1"/>
          <dgm:animOne val="branch"/>
          <dgm:animLvl val="lvl"/>
        </dgm:presLayoutVars>
      </dgm:prSet>
      <dgm:spPr/>
    </dgm:pt>
    <dgm:pt modelId="{F6A55C46-A335-4661-951E-943BE50F361F}" type="pres">
      <dgm:prSet presAssocID="{E13D4AA9-D543-489F-9229-8C7886C89DDD}" presName="Name17" presStyleCnt="0"/>
      <dgm:spPr/>
    </dgm:pt>
    <dgm:pt modelId="{7342AF4B-C569-4F71-8E80-E5C6460C14E4}" type="pres">
      <dgm:prSet presAssocID="{E13D4AA9-D543-489F-9229-8C7886C89DDD}" presName="level1Shape" presStyleLbl="node0" presStyleIdx="0" presStyleCnt="1" custLinFactY="-11521" custLinFactNeighborY="-100000">
        <dgm:presLayoutVars>
          <dgm:chPref val="3"/>
        </dgm:presLayoutVars>
      </dgm:prSet>
      <dgm:spPr/>
      <dgm:t>
        <a:bodyPr/>
        <a:lstStyle/>
        <a:p>
          <a:endParaRPr lang="en-GB"/>
        </a:p>
      </dgm:t>
    </dgm:pt>
    <dgm:pt modelId="{486C7928-AB2A-4AD6-8641-57C2205D45F9}" type="pres">
      <dgm:prSet presAssocID="{E13D4AA9-D543-489F-9229-8C7886C89DDD}" presName="hierChild2" presStyleCnt="0"/>
      <dgm:spPr/>
    </dgm:pt>
    <dgm:pt modelId="{5A44DF1A-4E24-4754-BDDF-DFD8EBF75C12}" type="pres">
      <dgm:prSet presAssocID="{9F9047CE-EB72-45D5-A57B-D41B94F2A2C7}" presName="Name25" presStyleLbl="parChTrans1D2" presStyleIdx="0" presStyleCnt="3"/>
      <dgm:spPr/>
      <dgm:t>
        <a:bodyPr/>
        <a:lstStyle/>
        <a:p>
          <a:endParaRPr lang="en-GB"/>
        </a:p>
      </dgm:t>
    </dgm:pt>
    <dgm:pt modelId="{633A7219-2C57-4E8F-B7BC-7996F40268B0}" type="pres">
      <dgm:prSet presAssocID="{9F9047CE-EB72-45D5-A57B-D41B94F2A2C7}" presName="connTx" presStyleLbl="parChTrans1D2" presStyleIdx="0" presStyleCnt="3"/>
      <dgm:spPr/>
      <dgm:t>
        <a:bodyPr/>
        <a:lstStyle/>
        <a:p>
          <a:endParaRPr lang="en-GB"/>
        </a:p>
      </dgm:t>
    </dgm:pt>
    <dgm:pt modelId="{C900B2E6-F8D5-4600-B64C-02A0F7A4EB3E}" type="pres">
      <dgm:prSet presAssocID="{4A25FE6D-7BB3-4E01-87A9-CE40D5A8A754}" presName="Name30" presStyleCnt="0"/>
      <dgm:spPr/>
    </dgm:pt>
    <dgm:pt modelId="{4096F329-6C9F-4F31-A56C-DC102013F285}" type="pres">
      <dgm:prSet presAssocID="{4A25FE6D-7BB3-4E01-87A9-CE40D5A8A754}" presName="level2Shape" presStyleLbl="node2" presStyleIdx="0" presStyleCnt="3" custLinFactY="-65779" custLinFactNeighborY="-100000"/>
      <dgm:spPr/>
      <dgm:t>
        <a:bodyPr/>
        <a:lstStyle/>
        <a:p>
          <a:endParaRPr lang="en-GB"/>
        </a:p>
      </dgm:t>
    </dgm:pt>
    <dgm:pt modelId="{B15A9E38-9DC5-46CA-90CC-BDDCB53281BB}" type="pres">
      <dgm:prSet presAssocID="{4A25FE6D-7BB3-4E01-87A9-CE40D5A8A754}" presName="hierChild3" presStyleCnt="0"/>
      <dgm:spPr/>
    </dgm:pt>
    <dgm:pt modelId="{46E231B1-7E8E-4C02-B0B5-F3C15F029DDD}" type="pres">
      <dgm:prSet presAssocID="{3657466A-884C-4C53-8FF5-8044546E2F26}" presName="Name25" presStyleLbl="parChTrans1D3" presStyleIdx="0" presStyleCnt="6"/>
      <dgm:spPr/>
      <dgm:t>
        <a:bodyPr/>
        <a:lstStyle/>
        <a:p>
          <a:endParaRPr lang="en-GB"/>
        </a:p>
      </dgm:t>
    </dgm:pt>
    <dgm:pt modelId="{BC44E491-2A01-475A-80CF-BBB5DBC29EE7}" type="pres">
      <dgm:prSet presAssocID="{3657466A-884C-4C53-8FF5-8044546E2F26}" presName="connTx" presStyleLbl="parChTrans1D3" presStyleIdx="0" presStyleCnt="6"/>
      <dgm:spPr/>
      <dgm:t>
        <a:bodyPr/>
        <a:lstStyle/>
        <a:p>
          <a:endParaRPr lang="en-GB"/>
        </a:p>
      </dgm:t>
    </dgm:pt>
    <dgm:pt modelId="{F0AF6FA8-1EAC-41D4-8E0C-B9B97E41A013}" type="pres">
      <dgm:prSet presAssocID="{467A6335-2753-4093-90ED-369286E680BD}" presName="Name30" presStyleCnt="0"/>
      <dgm:spPr/>
    </dgm:pt>
    <dgm:pt modelId="{9AC80F00-0253-4D4F-BEA0-FBC3B7FBCC75}" type="pres">
      <dgm:prSet presAssocID="{467A6335-2753-4093-90ED-369286E680BD}" presName="level2Shape" presStyleLbl="node3" presStyleIdx="0" presStyleCnt="6" custLinFactY="-76477" custLinFactNeighborY="-100000"/>
      <dgm:spPr/>
      <dgm:t>
        <a:bodyPr/>
        <a:lstStyle/>
        <a:p>
          <a:endParaRPr lang="en-GB"/>
        </a:p>
      </dgm:t>
    </dgm:pt>
    <dgm:pt modelId="{2FDD758D-8659-4914-AA4D-98F43B0116C8}" type="pres">
      <dgm:prSet presAssocID="{467A6335-2753-4093-90ED-369286E680BD}" presName="hierChild3" presStyleCnt="0"/>
      <dgm:spPr/>
    </dgm:pt>
    <dgm:pt modelId="{5590AC8C-D908-4D45-A37F-843A2ED3988C}" type="pres">
      <dgm:prSet presAssocID="{2A7A48B7-BCC5-4A45-8CE7-53BB81780175}" presName="Name25" presStyleLbl="parChTrans1D3" presStyleIdx="1" presStyleCnt="6"/>
      <dgm:spPr/>
      <dgm:t>
        <a:bodyPr/>
        <a:lstStyle/>
        <a:p>
          <a:endParaRPr lang="en-GB"/>
        </a:p>
      </dgm:t>
    </dgm:pt>
    <dgm:pt modelId="{DA0C640C-1114-4C7B-8ABE-1900E51818F4}" type="pres">
      <dgm:prSet presAssocID="{2A7A48B7-BCC5-4A45-8CE7-53BB81780175}" presName="connTx" presStyleLbl="parChTrans1D3" presStyleIdx="1" presStyleCnt="6"/>
      <dgm:spPr/>
      <dgm:t>
        <a:bodyPr/>
        <a:lstStyle/>
        <a:p>
          <a:endParaRPr lang="en-GB"/>
        </a:p>
      </dgm:t>
    </dgm:pt>
    <dgm:pt modelId="{05DCCC86-915A-4A97-A651-DFBA778C4D2F}" type="pres">
      <dgm:prSet presAssocID="{A558C871-4B07-45B9-97FC-45B9894F6586}" presName="Name30" presStyleCnt="0"/>
      <dgm:spPr/>
    </dgm:pt>
    <dgm:pt modelId="{4D44EB28-C943-40F5-AB73-4369E6261D22}" type="pres">
      <dgm:prSet presAssocID="{A558C871-4B07-45B9-97FC-45B9894F6586}" presName="level2Shape" presStyleLbl="node3" presStyleIdx="1" presStyleCnt="6" custLinFactY="-62855" custLinFactNeighborY="-100000"/>
      <dgm:spPr/>
      <dgm:t>
        <a:bodyPr/>
        <a:lstStyle/>
        <a:p>
          <a:endParaRPr lang="en-GB"/>
        </a:p>
      </dgm:t>
    </dgm:pt>
    <dgm:pt modelId="{7C7BD3A2-4D09-4FE4-955B-9C623B4AABC9}" type="pres">
      <dgm:prSet presAssocID="{A558C871-4B07-45B9-97FC-45B9894F6586}" presName="hierChild3" presStyleCnt="0"/>
      <dgm:spPr/>
    </dgm:pt>
    <dgm:pt modelId="{A5B01366-F60F-4A50-A88A-46F636947DB5}" type="pres">
      <dgm:prSet presAssocID="{7899E638-8697-4941-96D4-8B771A37C20A}" presName="Name25" presStyleLbl="parChTrans1D2" presStyleIdx="1" presStyleCnt="3"/>
      <dgm:spPr/>
      <dgm:t>
        <a:bodyPr/>
        <a:lstStyle/>
        <a:p>
          <a:endParaRPr lang="en-GB"/>
        </a:p>
      </dgm:t>
    </dgm:pt>
    <dgm:pt modelId="{F1DD4976-AA96-4738-A888-D3A0E545A5DE}" type="pres">
      <dgm:prSet presAssocID="{7899E638-8697-4941-96D4-8B771A37C20A}" presName="connTx" presStyleLbl="parChTrans1D2" presStyleIdx="1" presStyleCnt="3"/>
      <dgm:spPr/>
      <dgm:t>
        <a:bodyPr/>
        <a:lstStyle/>
        <a:p>
          <a:endParaRPr lang="en-GB"/>
        </a:p>
      </dgm:t>
    </dgm:pt>
    <dgm:pt modelId="{B995AFAE-9471-4F24-9129-0C2D0605529B}" type="pres">
      <dgm:prSet presAssocID="{880F24F2-AD77-44DE-B330-4D56574EED52}" presName="Name30" presStyleCnt="0"/>
      <dgm:spPr/>
    </dgm:pt>
    <dgm:pt modelId="{99841F49-DAF1-4642-B424-BF72F8267A2A}" type="pres">
      <dgm:prSet presAssocID="{880F24F2-AD77-44DE-B330-4D56574EED52}" presName="level2Shape" presStyleLbl="node2" presStyleIdx="1" presStyleCnt="3" custLinFactY="-99802" custLinFactNeighborX="-8831" custLinFactNeighborY="-100000"/>
      <dgm:spPr/>
      <dgm:t>
        <a:bodyPr/>
        <a:lstStyle/>
        <a:p>
          <a:endParaRPr lang="en-GB"/>
        </a:p>
      </dgm:t>
    </dgm:pt>
    <dgm:pt modelId="{5A5AB288-D211-4C72-9CEF-5398E74E9959}" type="pres">
      <dgm:prSet presAssocID="{880F24F2-AD77-44DE-B330-4D56574EED52}" presName="hierChild3" presStyleCnt="0"/>
      <dgm:spPr/>
    </dgm:pt>
    <dgm:pt modelId="{4CECB214-1057-48A2-A7E2-55D3CF2D25EA}" type="pres">
      <dgm:prSet presAssocID="{7BFACEE9-0458-4BDF-B2A6-95C193DA8D44}" presName="Name25" presStyleLbl="parChTrans1D3" presStyleIdx="2" presStyleCnt="6"/>
      <dgm:spPr/>
      <dgm:t>
        <a:bodyPr/>
        <a:lstStyle/>
        <a:p>
          <a:endParaRPr lang="en-GB"/>
        </a:p>
      </dgm:t>
    </dgm:pt>
    <dgm:pt modelId="{876FE983-EF8E-4429-953E-B270C141DB76}" type="pres">
      <dgm:prSet presAssocID="{7BFACEE9-0458-4BDF-B2A6-95C193DA8D44}" presName="connTx" presStyleLbl="parChTrans1D3" presStyleIdx="2" presStyleCnt="6"/>
      <dgm:spPr/>
      <dgm:t>
        <a:bodyPr/>
        <a:lstStyle/>
        <a:p>
          <a:endParaRPr lang="en-GB"/>
        </a:p>
      </dgm:t>
    </dgm:pt>
    <dgm:pt modelId="{F5157C93-3B33-4053-BBCF-AF3EAC1690C7}" type="pres">
      <dgm:prSet presAssocID="{23570950-4894-4F75-9C54-64FF68860666}" presName="Name30" presStyleCnt="0"/>
      <dgm:spPr/>
    </dgm:pt>
    <dgm:pt modelId="{A68FBEFB-015F-410C-AF65-A14F801B6C7C}" type="pres">
      <dgm:prSet presAssocID="{23570950-4894-4F75-9C54-64FF68860666}" presName="level2Shape" presStyleLbl="node3" presStyleIdx="2" presStyleCnt="6" custLinFactY="-63837" custLinFactNeighborX="4175" custLinFactNeighborY="-100000"/>
      <dgm:spPr/>
      <dgm:t>
        <a:bodyPr/>
        <a:lstStyle/>
        <a:p>
          <a:endParaRPr lang="en-GB"/>
        </a:p>
      </dgm:t>
    </dgm:pt>
    <dgm:pt modelId="{51DB3BC7-10C3-4BC1-B9EF-8B62F45F0D8C}" type="pres">
      <dgm:prSet presAssocID="{23570950-4894-4F75-9C54-64FF68860666}" presName="hierChild3" presStyleCnt="0"/>
      <dgm:spPr/>
    </dgm:pt>
    <dgm:pt modelId="{AD89372F-3B72-45E2-B879-F5E781FAAFC4}" type="pres">
      <dgm:prSet presAssocID="{AE2E0D57-17D9-417B-8CEC-4E036D3C3F81}" presName="Name25" presStyleLbl="parChTrans1D3" presStyleIdx="3" presStyleCnt="6"/>
      <dgm:spPr/>
      <dgm:t>
        <a:bodyPr/>
        <a:lstStyle/>
        <a:p>
          <a:endParaRPr lang="en-GB"/>
        </a:p>
      </dgm:t>
    </dgm:pt>
    <dgm:pt modelId="{30CC069F-BA38-437D-90B9-AFB9E95F0D0E}" type="pres">
      <dgm:prSet presAssocID="{AE2E0D57-17D9-417B-8CEC-4E036D3C3F81}" presName="connTx" presStyleLbl="parChTrans1D3" presStyleIdx="3" presStyleCnt="6"/>
      <dgm:spPr/>
      <dgm:t>
        <a:bodyPr/>
        <a:lstStyle/>
        <a:p>
          <a:endParaRPr lang="en-GB"/>
        </a:p>
      </dgm:t>
    </dgm:pt>
    <dgm:pt modelId="{E14D0154-8F19-468F-A93F-2A2330DCD185}" type="pres">
      <dgm:prSet presAssocID="{C25E1556-77EB-4518-95C2-F8F10564DA76}" presName="Name30" presStyleCnt="0"/>
      <dgm:spPr/>
    </dgm:pt>
    <dgm:pt modelId="{5AD19341-38B3-4702-8A6B-4164EE808920}" type="pres">
      <dgm:prSet presAssocID="{C25E1556-77EB-4518-95C2-F8F10564DA76}" presName="level2Shape" presStyleLbl="node3" presStyleIdx="3" presStyleCnt="6" custLinFactY="-23912" custLinFactNeighborX="2255" custLinFactNeighborY="-100000"/>
      <dgm:spPr/>
      <dgm:t>
        <a:bodyPr/>
        <a:lstStyle/>
        <a:p>
          <a:endParaRPr lang="en-GB"/>
        </a:p>
      </dgm:t>
    </dgm:pt>
    <dgm:pt modelId="{6F108FFD-6B78-4D20-88C8-97B41AE17C31}" type="pres">
      <dgm:prSet presAssocID="{C25E1556-77EB-4518-95C2-F8F10564DA76}" presName="hierChild3" presStyleCnt="0"/>
      <dgm:spPr/>
    </dgm:pt>
    <dgm:pt modelId="{FFCC1393-EFC3-47EF-8BE3-D70FCAF2F05A}" type="pres">
      <dgm:prSet presAssocID="{E9C8F1AF-A8A6-4039-80F3-7F9A3CB51A11}" presName="Name25" presStyleLbl="parChTrans1D2" presStyleIdx="2" presStyleCnt="3"/>
      <dgm:spPr/>
      <dgm:t>
        <a:bodyPr/>
        <a:lstStyle/>
        <a:p>
          <a:endParaRPr lang="en-GB"/>
        </a:p>
      </dgm:t>
    </dgm:pt>
    <dgm:pt modelId="{20E81CB6-5F4F-4D3D-A424-32A71FDECBE1}" type="pres">
      <dgm:prSet presAssocID="{E9C8F1AF-A8A6-4039-80F3-7F9A3CB51A11}" presName="connTx" presStyleLbl="parChTrans1D2" presStyleIdx="2" presStyleCnt="3"/>
      <dgm:spPr/>
      <dgm:t>
        <a:bodyPr/>
        <a:lstStyle/>
        <a:p>
          <a:endParaRPr lang="en-GB"/>
        </a:p>
      </dgm:t>
    </dgm:pt>
    <dgm:pt modelId="{9E498776-8925-4B86-92E4-6575FADBB861}" type="pres">
      <dgm:prSet presAssocID="{932A5D2C-B273-479D-817D-1F85E99925D1}" presName="Name30" presStyleCnt="0"/>
      <dgm:spPr/>
    </dgm:pt>
    <dgm:pt modelId="{7126F336-F488-415D-A29A-5FFCB43CF1A6}" type="pres">
      <dgm:prSet presAssocID="{932A5D2C-B273-479D-817D-1F85E99925D1}" presName="level2Shape" presStyleLbl="node2" presStyleIdx="2" presStyleCnt="3" custLinFactNeighborX="-11794" custLinFactNeighborY="-94226"/>
      <dgm:spPr/>
      <dgm:t>
        <a:bodyPr/>
        <a:lstStyle/>
        <a:p>
          <a:endParaRPr lang="en-GB"/>
        </a:p>
      </dgm:t>
    </dgm:pt>
    <dgm:pt modelId="{05594425-A0EF-41B7-A054-7494BF1E5386}" type="pres">
      <dgm:prSet presAssocID="{932A5D2C-B273-479D-817D-1F85E99925D1}" presName="hierChild3" presStyleCnt="0"/>
      <dgm:spPr/>
    </dgm:pt>
    <dgm:pt modelId="{FC68E9A5-49E9-4D77-9804-DBEA2D591A1D}" type="pres">
      <dgm:prSet presAssocID="{627AC31C-3986-469C-89F6-78239BE14F39}" presName="Name25" presStyleLbl="parChTrans1D3" presStyleIdx="4" presStyleCnt="6"/>
      <dgm:spPr/>
      <dgm:t>
        <a:bodyPr/>
        <a:lstStyle/>
        <a:p>
          <a:endParaRPr lang="en-GB"/>
        </a:p>
      </dgm:t>
    </dgm:pt>
    <dgm:pt modelId="{ABE3F43D-89BC-4CC8-BDBA-2065896FBF8E}" type="pres">
      <dgm:prSet presAssocID="{627AC31C-3986-469C-89F6-78239BE14F39}" presName="connTx" presStyleLbl="parChTrans1D3" presStyleIdx="4" presStyleCnt="6"/>
      <dgm:spPr/>
      <dgm:t>
        <a:bodyPr/>
        <a:lstStyle/>
        <a:p>
          <a:endParaRPr lang="en-GB"/>
        </a:p>
      </dgm:t>
    </dgm:pt>
    <dgm:pt modelId="{1E63CEB9-78FD-4131-96E9-D56F1AFD9D2C}" type="pres">
      <dgm:prSet presAssocID="{2352146C-37AF-4B30-BDAA-6CBFAAA2F14E}" presName="Name30" presStyleCnt="0"/>
      <dgm:spPr/>
    </dgm:pt>
    <dgm:pt modelId="{51E56B61-CE2D-47EE-B8D0-1212809879F4}" type="pres">
      <dgm:prSet presAssocID="{2352146C-37AF-4B30-BDAA-6CBFAAA2F14E}" presName="level2Shape" presStyleLbl="node3" presStyleIdx="4" presStyleCnt="6" custLinFactY="-5573" custLinFactNeighborY="-100000"/>
      <dgm:spPr/>
      <dgm:t>
        <a:bodyPr/>
        <a:lstStyle/>
        <a:p>
          <a:endParaRPr lang="en-GB"/>
        </a:p>
      </dgm:t>
    </dgm:pt>
    <dgm:pt modelId="{1674508E-9610-40B6-B15A-9D858B7FF04F}" type="pres">
      <dgm:prSet presAssocID="{2352146C-37AF-4B30-BDAA-6CBFAAA2F14E}" presName="hierChild3" presStyleCnt="0"/>
      <dgm:spPr/>
    </dgm:pt>
    <dgm:pt modelId="{CE145203-1426-4D9E-9F1A-115FD4FF43FC}" type="pres">
      <dgm:prSet presAssocID="{D9641E69-28F2-4DA4-848D-5832279595D5}" presName="Name25" presStyleLbl="parChTrans1D3" presStyleIdx="5" presStyleCnt="6"/>
      <dgm:spPr/>
      <dgm:t>
        <a:bodyPr/>
        <a:lstStyle/>
        <a:p>
          <a:endParaRPr lang="en-GB"/>
        </a:p>
      </dgm:t>
    </dgm:pt>
    <dgm:pt modelId="{C258B070-9683-4E91-86DE-D34A3BC6C7F1}" type="pres">
      <dgm:prSet presAssocID="{D9641E69-28F2-4DA4-848D-5832279595D5}" presName="connTx" presStyleLbl="parChTrans1D3" presStyleIdx="5" presStyleCnt="6"/>
      <dgm:spPr/>
      <dgm:t>
        <a:bodyPr/>
        <a:lstStyle/>
        <a:p>
          <a:endParaRPr lang="en-GB"/>
        </a:p>
      </dgm:t>
    </dgm:pt>
    <dgm:pt modelId="{7FE231D7-6791-40C0-BFBE-B501E264B121}" type="pres">
      <dgm:prSet presAssocID="{B7AE2435-D75F-4CBE-8E2E-46B3200865FE}" presName="Name30" presStyleCnt="0"/>
      <dgm:spPr/>
    </dgm:pt>
    <dgm:pt modelId="{25B4C1CE-7FF8-485F-8747-98C3CC42C624}" type="pres">
      <dgm:prSet presAssocID="{B7AE2435-D75F-4CBE-8E2E-46B3200865FE}" presName="level2Shape" presStyleLbl="node3" presStyleIdx="5" presStyleCnt="6"/>
      <dgm:spPr/>
      <dgm:t>
        <a:bodyPr/>
        <a:lstStyle/>
        <a:p>
          <a:endParaRPr lang="en-GB"/>
        </a:p>
      </dgm:t>
    </dgm:pt>
    <dgm:pt modelId="{EE8DEAB1-5C0F-4899-BD74-B363B8EBCBC2}" type="pres">
      <dgm:prSet presAssocID="{B7AE2435-D75F-4CBE-8E2E-46B3200865FE}" presName="hierChild3" presStyleCnt="0"/>
      <dgm:spPr/>
    </dgm:pt>
    <dgm:pt modelId="{E260928F-E8B6-4366-9080-B86E06CC9926}" type="pres">
      <dgm:prSet presAssocID="{B061D149-D961-4EBC-A3EF-115722E6CF78}" presName="bgShapesFlow" presStyleCnt="0"/>
      <dgm:spPr/>
    </dgm:pt>
    <dgm:pt modelId="{183623EE-44A9-4E76-820E-2A02C32433C1}" type="pres">
      <dgm:prSet presAssocID="{1335CB02-B21E-4C4F-8EB8-7289B67EA3C6}" presName="rectComp" presStyleCnt="0"/>
      <dgm:spPr/>
    </dgm:pt>
    <dgm:pt modelId="{F113F2F5-DA31-4631-89C1-464875A9423E}" type="pres">
      <dgm:prSet presAssocID="{1335CB02-B21E-4C4F-8EB8-7289B67EA3C6}" presName="bgRect" presStyleLbl="bgShp" presStyleIdx="0" presStyleCnt="4" custFlipHor="1" custScaleX="5771" custLinFactX="-470232" custLinFactNeighborX="-500000" custLinFactNeighborY="-1684"/>
      <dgm:spPr/>
      <dgm:t>
        <a:bodyPr/>
        <a:lstStyle/>
        <a:p>
          <a:endParaRPr lang="en-GB"/>
        </a:p>
      </dgm:t>
    </dgm:pt>
    <dgm:pt modelId="{C68D43A5-5790-470E-8A65-176A176E290D}" type="pres">
      <dgm:prSet presAssocID="{1335CB02-B21E-4C4F-8EB8-7289B67EA3C6}" presName="bgRectTx" presStyleLbl="bgShp" presStyleIdx="0" presStyleCnt="4">
        <dgm:presLayoutVars>
          <dgm:bulletEnabled val="1"/>
        </dgm:presLayoutVars>
      </dgm:prSet>
      <dgm:spPr/>
      <dgm:t>
        <a:bodyPr/>
        <a:lstStyle/>
        <a:p>
          <a:endParaRPr lang="en-GB"/>
        </a:p>
      </dgm:t>
    </dgm:pt>
    <dgm:pt modelId="{EA648C7D-78A9-48D6-81F4-7C169FE2B6F2}" type="pres">
      <dgm:prSet presAssocID="{1335CB02-B21E-4C4F-8EB8-7289B67EA3C6}" presName="spComp" presStyleCnt="0"/>
      <dgm:spPr/>
    </dgm:pt>
    <dgm:pt modelId="{A16862E4-8FA5-4284-A7E7-0933A87FF1EE}" type="pres">
      <dgm:prSet presAssocID="{1335CB02-B21E-4C4F-8EB8-7289B67EA3C6}" presName="hSp" presStyleCnt="0"/>
      <dgm:spPr/>
    </dgm:pt>
    <dgm:pt modelId="{3103C5D1-41AC-4B5D-98DB-8B02D0F878BF}" type="pres">
      <dgm:prSet presAssocID="{DCB7641A-CA60-4B78-93D9-83648E9BF407}" presName="rectComp" presStyleCnt="0"/>
      <dgm:spPr/>
    </dgm:pt>
    <dgm:pt modelId="{CC4EED49-6594-4086-8E45-0528753DCF89}" type="pres">
      <dgm:prSet presAssocID="{DCB7641A-CA60-4B78-93D9-83648E9BF407}" presName="bgRect" presStyleLbl="bgShp" presStyleIdx="1" presStyleCnt="4"/>
      <dgm:spPr/>
      <dgm:t>
        <a:bodyPr/>
        <a:lstStyle/>
        <a:p>
          <a:endParaRPr lang="en-GB"/>
        </a:p>
      </dgm:t>
    </dgm:pt>
    <dgm:pt modelId="{ACBB868C-8950-48AA-9A28-E4D3D9FB8C1B}" type="pres">
      <dgm:prSet presAssocID="{DCB7641A-CA60-4B78-93D9-83648E9BF407}" presName="bgRectTx" presStyleLbl="bgShp" presStyleIdx="1" presStyleCnt="4">
        <dgm:presLayoutVars>
          <dgm:bulletEnabled val="1"/>
        </dgm:presLayoutVars>
      </dgm:prSet>
      <dgm:spPr/>
      <dgm:t>
        <a:bodyPr/>
        <a:lstStyle/>
        <a:p>
          <a:endParaRPr lang="en-GB"/>
        </a:p>
      </dgm:t>
    </dgm:pt>
    <dgm:pt modelId="{52A19264-8880-4E67-A163-CD89F66816A0}" type="pres">
      <dgm:prSet presAssocID="{DCB7641A-CA60-4B78-93D9-83648E9BF407}" presName="spComp" presStyleCnt="0"/>
      <dgm:spPr/>
    </dgm:pt>
    <dgm:pt modelId="{460F77A3-7947-4631-BA86-8E0784DD5B8F}" type="pres">
      <dgm:prSet presAssocID="{DCB7641A-CA60-4B78-93D9-83648E9BF407}" presName="hSp" presStyleCnt="0"/>
      <dgm:spPr/>
    </dgm:pt>
    <dgm:pt modelId="{5F3C93D9-A502-428C-87E8-81B99939624C}" type="pres">
      <dgm:prSet presAssocID="{B37615A7-BF97-4360-916C-21C6BDA3662A}" presName="rectComp" presStyleCnt="0"/>
      <dgm:spPr/>
    </dgm:pt>
    <dgm:pt modelId="{D880A165-08E1-4B5D-85B4-9A9A32656486}" type="pres">
      <dgm:prSet presAssocID="{B37615A7-BF97-4360-916C-21C6BDA3662A}" presName="bgRect" presStyleLbl="bgShp" presStyleIdx="2" presStyleCnt="4" custLinFactNeighborX="-2626" custLinFactNeighborY="1684"/>
      <dgm:spPr/>
      <dgm:t>
        <a:bodyPr/>
        <a:lstStyle/>
        <a:p>
          <a:endParaRPr lang="en-GB"/>
        </a:p>
      </dgm:t>
    </dgm:pt>
    <dgm:pt modelId="{7EDFBCE1-63C6-4407-BA3F-A3F3B1C02EF9}" type="pres">
      <dgm:prSet presAssocID="{B37615A7-BF97-4360-916C-21C6BDA3662A}" presName="bgRectTx" presStyleLbl="bgShp" presStyleIdx="2" presStyleCnt="4">
        <dgm:presLayoutVars>
          <dgm:bulletEnabled val="1"/>
        </dgm:presLayoutVars>
      </dgm:prSet>
      <dgm:spPr/>
      <dgm:t>
        <a:bodyPr/>
        <a:lstStyle/>
        <a:p>
          <a:endParaRPr lang="en-GB"/>
        </a:p>
      </dgm:t>
    </dgm:pt>
    <dgm:pt modelId="{C81986EB-6217-415F-A2A3-262039F7ED32}" type="pres">
      <dgm:prSet presAssocID="{B37615A7-BF97-4360-916C-21C6BDA3662A}" presName="spComp" presStyleCnt="0"/>
      <dgm:spPr/>
    </dgm:pt>
    <dgm:pt modelId="{6DAD3FF6-BC6E-4D73-BBC5-97C45FC58158}" type="pres">
      <dgm:prSet presAssocID="{B37615A7-BF97-4360-916C-21C6BDA3662A}" presName="hSp" presStyleCnt="0"/>
      <dgm:spPr/>
    </dgm:pt>
    <dgm:pt modelId="{325EDFBB-33BA-405F-92F7-6FFB14847C95}" type="pres">
      <dgm:prSet presAssocID="{C6E5CE57-DA94-4AAC-A593-9858E5D9F391}" presName="rectComp" presStyleCnt="0"/>
      <dgm:spPr/>
    </dgm:pt>
    <dgm:pt modelId="{1A79EBD5-CF5C-4E4E-A2C0-BAD09583C091}" type="pres">
      <dgm:prSet presAssocID="{C6E5CE57-DA94-4AAC-A593-9858E5D9F391}" presName="bgRect" presStyleLbl="bgShp" presStyleIdx="3" presStyleCnt="4" custScaleX="2000000" custLinFactX="-100000" custLinFactNeighborX="-170500" custLinFactNeighborY="-8140"/>
      <dgm:spPr/>
      <dgm:t>
        <a:bodyPr/>
        <a:lstStyle/>
        <a:p>
          <a:endParaRPr lang="en-GB"/>
        </a:p>
      </dgm:t>
    </dgm:pt>
    <dgm:pt modelId="{A97A88C1-2027-447C-8D2D-30818C90D6C8}" type="pres">
      <dgm:prSet presAssocID="{C6E5CE57-DA94-4AAC-A593-9858E5D9F391}" presName="bgRectTx" presStyleLbl="bgShp" presStyleIdx="3" presStyleCnt="4">
        <dgm:presLayoutVars>
          <dgm:bulletEnabled val="1"/>
        </dgm:presLayoutVars>
      </dgm:prSet>
      <dgm:spPr/>
      <dgm:t>
        <a:bodyPr/>
        <a:lstStyle/>
        <a:p>
          <a:endParaRPr lang="en-GB"/>
        </a:p>
      </dgm:t>
    </dgm:pt>
  </dgm:ptLst>
  <dgm:cxnLst>
    <dgm:cxn modelId="{8D6BBEE0-CA0D-41B5-A756-31438633D15C}" type="presOf" srcId="{B061D149-D961-4EBC-A3EF-115722E6CF78}" destId="{02EBAF5E-D39D-43A0-93AB-44CEEF0FF2A1}" srcOrd="0" destOrd="0" presId="urn:microsoft.com/office/officeart/2005/8/layout/hierarchy5"/>
    <dgm:cxn modelId="{85F3311C-E62B-47BA-A4D1-4B6550103C8F}" type="presOf" srcId="{D9641E69-28F2-4DA4-848D-5832279595D5}" destId="{CE145203-1426-4D9E-9F1A-115FD4FF43FC}" srcOrd="0" destOrd="0" presId="urn:microsoft.com/office/officeart/2005/8/layout/hierarchy5"/>
    <dgm:cxn modelId="{615D4F5E-F5E2-4C64-A8BD-9672EF8C936C}" type="presOf" srcId="{1335CB02-B21E-4C4F-8EB8-7289B67EA3C6}" destId="{F113F2F5-DA31-4631-89C1-464875A9423E}" srcOrd="0" destOrd="0" presId="urn:microsoft.com/office/officeart/2005/8/layout/hierarchy5"/>
    <dgm:cxn modelId="{DD9D78A4-3A5A-477D-AE77-547721459C21}" type="presOf" srcId="{7BFACEE9-0458-4BDF-B2A6-95C193DA8D44}" destId="{876FE983-EF8E-4429-953E-B270C141DB76}" srcOrd="1" destOrd="0" presId="urn:microsoft.com/office/officeart/2005/8/layout/hierarchy5"/>
    <dgm:cxn modelId="{5B70A31E-B15D-42BF-A66C-11E25DF459F6}" type="presOf" srcId="{9F9047CE-EB72-45D5-A57B-D41B94F2A2C7}" destId="{5A44DF1A-4E24-4754-BDDF-DFD8EBF75C12}" srcOrd="0" destOrd="0" presId="urn:microsoft.com/office/officeart/2005/8/layout/hierarchy5"/>
    <dgm:cxn modelId="{184A976C-DBD2-4032-B108-A59A3B13F22E}" srcId="{E13D4AA9-D543-489F-9229-8C7886C89DDD}" destId="{880F24F2-AD77-44DE-B330-4D56574EED52}" srcOrd="1" destOrd="0" parTransId="{7899E638-8697-4941-96D4-8B771A37C20A}" sibTransId="{E7DCB2F5-8527-45A2-A319-64D6F6B3E85A}"/>
    <dgm:cxn modelId="{66AB18EF-9F38-49E4-8B41-6B7FE5252CD5}" type="presOf" srcId="{A558C871-4B07-45B9-97FC-45B9894F6586}" destId="{4D44EB28-C943-40F5-AB73-4369E6261D22}" srcOrd="0" destOrd="0" presId="urn:microsoft.com/office/officeart/2005/8/layout/hierarchy5"/>
    <dgm:cxn modelId="{E0DA6444-23F5-4A82-895F-B657A037C429}" type="presOf" srcId="{B7AE2435-D75F-4CBE-8E2E-46B3200865FE}" destId="{25B4C1CE-7FF8-485F-8747-98C3CC42C624}" srcOrd="0" destOrd="0" presId="urn:microsoft.com/office/officeart/2005/8/layout/hierarchy5"/>
    <dgm:cxn modelId="{CA764ABD-A630-4737-B793-70DEB5FB2054}" srcId="{B061D149-D961-4EBC-A3EF-115722E6CF78}" destId="{B37615A7-BF97-4360-916C-21C6BDA3662A}" srcOrd="3" destOrd="0" parTransId="{5B5C15CE-CA8E-416A-85F7-7D1FA5E91DCA}" sibTransId="{D17A269A-F5B2-43D5-A3BE-C0B6A55F64B1}"/>
    <dgm:cxn modelId="{611D3225-201A-41F9-A44D-79008DD1BE39}" srcId="{4A25FE6D-7BB3-4E01-87A9-CE40D5A8A754}" destId="{467A6335-2753-4093-90ED-369286E680BD}" srcOrd="0" destOrd="0" parTransId="{3657466A-884C-4C53-8FF5-8044546E2F26}" sibTransId="{82D21C6B-0DA5-4432-A282-CFAB58A66E5C}"/>
    <dgm:cxn modelId="{5405CDB6-CE71-466D-A092-758257A17DC1}" type="presOf" srcId="{2A7A48B7-BCC5-4A45-8CE7-53BB81780175}" destId="{5590AC8C-D908-4D45-A37F-843A2ED3988C}" srcOrd="0" destOrd="0" presId="urn:microsoft.com/office/officeart/2005/8/layout/hierarchy5"/>
    <dgm:cxn modelId="{64FAF805-5133-42E1-824C-02128C71796E}" srcId="{E13D4AA9-D543-489F-9229-8C7886C89DDD}" destId="{932A5D2C-B273-479D-817D-1F85E99925D1}" srcOrd="2" destOrd="0" parTransId="{E9C8F1AF-A8A6-4039-80F3-7F9A3CB51A11}" sibTransId="{D462E50C-470C-42DA-B6DA-3BF859568126}"/>
    <dgm:cxn modelId="{161AA628-B704-4CF9-B048-C0B9F80A88E0}" type="presOf" srcId="{9F9047CE-EB72-45D5-A57B-D41B94F2A2C7}" destId="{633A7219-2C57-4E8F-B7BC-7996F40268B0}" srcOrd="1" destOrd="0" presId="urn:microsoft.com/office/officeart/2005/8/layout/hierarchy5"/>
    <dgm:cxn modelId="{10F47F3A-0BAA-49D8-A209-18BA041FC7D2}" type="presOf" srcId="{DCB7641A-CA60-4B78-93D9-83648E9BF407}" destId="{ACBB868C-8950-48AA-9A28-E4D3D9FB8C1B}" srcOrd="1" destOrd="0" presId="urn:microsoft.com/office/officeart/2005/8/layout/hierarchy5"/>
    <dgm:cxn modelId="{60C4154D-C648-4077-B683-A60AD705B125}" type="presOf" srcId="{C25E1556-77EB-4518-95C2-F8F10564DA76}" destId="{5AD19341-38B3-4702-8A6B-4164EE808920}" srcOrd="0" destOrd="0" presId="urn:microsoft.com/office/officeart/2005/8/layout/hierarchy5"/>
    <dgm:cxn modelId="{098F51EC-2F83-4F04-BD96-63F8891CC219}" type="presOf" srcId="{627AC31C-3986-469C-89F6-78239BE14F39}" destId="{FC68E9A5-49E9-4D77-9804-DBEA2D591A1D}" srcOrd="0" destOrd="0" presId="urn:microsoft.com/office/officeart/2005/8/layout/hierarchy5"/>
    <dgm:cxn modelId="{6F195F77-9EC6-4BCF-AFD6-4B9D7AAEF895}" type="presOf" srcId="{C6E5CE57-DA94-4AAC-A593-9858E5D9F391}" destId="{A97A88C1-2027-447C-8D2D-30818C90D6C8}" srcOrd="1" destOrd="0" presId="urn:microsoft.com/office/officeart/2005/8/layout/hierarchy5"/>
    <dgm:cxn modelId="{2756BB12-08E2-41A0-9ED2-8A18967C400B}" type="presOf" srcId="{DCB7641A-CA60-4B78-93D9-83648E9BF407}" destId="{CC4EED49-6594-4086-8E45-0528753DCF89}" srcOrd="0" destOrd="0" presId="urn:microsoft.com/office/officeart/2005/8/layout/hierarchy5"/>
    <dgm:cxn modelId="{44832A22-ADE7-4FBF-8F24-444BE85DB0D9}" type="presOf" srcId="{2A7A48B7-BCC5-4A45-8CE7-53BB81780175}" destId="{DA0C640C-1114-4C7B-8ABE-1900E51818F4}" srcOrd="1" destOrd="0" presId="urn:microsoft.com/office/officeart/2005/8/layout/hierarchy5"/>
    <dgm:cxn modelId="{69A63751-1627-49FE-9D98-CF0807C477E1}" srcId="{880F24F2-AD77-44DE-B330-4D56574EED52}" destId="{C25E1556-77EB-4518-95C2-F8F10564DA76}" srcOrd="1" destOrd="0" parTransId="{AE2E0D57-17D9-417B-8CEC-4E036D3C3F81}" sibTransId="{E19E0110-C141-4D5E-95EC-8BF4D381E294}"/>
    <dgm:cxn modelId="{BE9CEAE3-A806-4D43-8D2C-0C811DF874E9}" type="presOf" srcId="{4A25FE6D-7BB3-4E01-87A9-CE40D5A8A754}" destId="{4096F329-6C9F-4F31-A56C-DC102013F285}" srcOrd="0" destOrd="0" presId="urn:microsoft.com/office/officeart/2005/8/layout/hierarchy5"/>
    <dgm:cxn modelId="{4B6DED3C-8C8F-4336-AABB-B5416F0CE30C}" type="presOf" srcId="{880F24F2-AD77-44DE-B330-4D56574EED52}" destId="{99841F49-DAF1-4642-B424-BF72F8267A2A}" srcOrd="0" destOrd="0" presId="urn:microsoft.com/office/officeart/2005/8/layout/hierarchy5"/>
    <dgm:cxn modelId="{26D9B02F-5970-42F7-9030-007A1EACE19C}" type="presOf" srcId="{E13D4AA9-D543-489F-9229-8C7886C89DDD}" destId="{7342AF4B-C569-4F71-8E80-E5C6460C14E4}" srcOrd="0" destOrd="0" presId="urn:microsoft.com/office/officeart/2005/8/layout/hierarchy5"/>
    <dgm:cxn modelId="{7476206B-0325-4388-AFFC-C0CE48917845}" srcId="{B061D149-D961-4EBC-A3EF-115722E6CF78}" destId="{C6E5CE57-DA94-4AAC-A593-9858E5D9F391}" srcOrd="4" destOrd="0" parTransId="{FDEE624B-85BA-4146-9FEB-87D99CD7E529}" sibTransId="{9325AEE4-414F-40C4-A44D-8F648671A584}"/>
    <dgm:cxn modelId="{0D15EB9A-DF25-44E3-AAE3-F3FC6E9AB6B6}" type="presOf" srcId="{7899E638-8697-4941-96D4-8B771A37C20A}" destId="{F1DD4976-AA96-4738-A888-D3A0E545A5DE}" srcOrd="1" destOrd="0" presId="urn:microsoft.com/office/officeart/2005/8/layout/hierarchy5"/>
    <dgm:cxn modelId="{36B9D763-887C-4783-8C35-ABE20A064B78}" type="presOf" srcId="{E9C8F1AF-A8A6-4039-80F3-7F9A3CB51A11}" destId="{FFCC1393-EFC3-47EF-8BE3-D70FCAF2F05A}" srcOrd="0" destOrd="0" presId="urn:microsoft.com/office/officeart/2005/8/layout/hierarchy5"/>
    <dgm:cxn modelId="{5344EBAC-EFFD-41C6-ADCF-858148522CDE}" srcId="{4A25FE6D-7BB3-4E01-87A9-CE40D5A8A754}" destId="{A558C871-4B07-45B9-97FC-45B9894F6586}" srcOrd="1" destOrd="0" parTransId="{2A7A48B7-BCC5-4A45-8CE7-53BB81780175}" sibTransId="{31D76213-BECD-4E7F-B73C-4FAFEC524092}"/>
    <dgm:cxn modelId="{84D46BE1-66CD-493D-A5EE-B012D1E298EA}" type="presOf" srcId="{467A6335-2753-4093-90ED-369286E680BD}" destId="{9AC80F00-0253-4D4F-BEA0-FBC3B7FBCC75}" srcOrd="0" destOrd="0" presId="urn:microsoft.com/office/officeart/2005/8/layout/hierarchy5"/>
    <dgm:cxn modelId="{CFEBA9AC-82BC-438E-8F60-0001DB658812}" srcId="{E13D4AA9-D543-489F-9229-8C7886C89DDD}" destId="{4A25FE6D-7BB3-4E01-87A9-CE40D5A8A754}" srcOrd="0" destOrd="0" parTransId="{9F9047CE-EB72-45D5-A57B-D41B94F2A2C7}" sibTransId="{03BD6D89-2BB0-44C0-9E9D-26BB80568957}"/>
    <dgm:cxn modelId="{3219A181-AC3E-4A4D-8A69-04572267B29C}" srcId="{B061D149-D961-4EBC-A3EF-115722E6CF78}" destId="{DCB7641A-CA60-4B78-93D9-83648E9BF407}" srcOrd="2" destOrd="0" parTransId="{CA43B56F-BB91-4CE2-B6B8-0C2CCE1FA8CA}" sibTransId="{8FF73547-789E-454B-8D14-47A3A0C85A67}"/>
    <dgm:cxn modelId="{D74599B2-FF3F-4501-ABF1-52CDD3D6EDF7}" type="presOf" srcId="{B37615A7-BF97-4360-916C-21C6BDA3662A}" destId="{D880A165-08E1-4B5D-85B4-9A9A32656486}" srcOrd="0" destOrd="0" presId="urn:microsoft.com/office/officeart/2005/8/layout/hierarchy5"/>
    <dgm:cxn modelId="{071227F7-34C3-411A-8AFA-925AC4E34040}" type="presOf" srcId="{23570950-4894-4F75-9C54-64FF68860666}" destId="{A68FBEFB-015F-410C-AF65-A14F801B6C7C}" srcOrd="0" destOrd="0" presId="urn:microsoft.com/office/officeart/2005/8/layout/hierarchy5"/>
    <dgm:cxn modelId="{7D99FA78-F4D5-47E2-BE4D-5B7AF35D35D5}" type="presOf" srcId="{AE2E0D57-17D9-417B-8CEC-4E036D3C3F81}" destId="{AD89372F-3B72-45E2-B879-F5E781FAAFC4}" srcOrd="0" destOrd="0" presId="urn:microsoft.com/office/officeart/2005/8/layout/hierarchy5"/>
    <dgm:cxn modelId="{12E58591-1BC5-4DE4-8DD1-8B873AD29B52}" type="presOf" srcId="{D9641E69-28F2-4DA4-848D-5832279595D5}" destId="{C258B070-9683-4E91-86DE-D34A3BC6C7F1}" srcOrd="1" destOrd="0" presId="urn:microsoft.com/office/officeart/2005/8/layout/hierarchy5"/>
    <dgm:cxn modelId="{AE2AC49C-1A96-473D-910E-3E5ACC810308}" srcId="{932A5D2C-B273-479D-817D-1F85E99925D1}" destId="{B7AE2435-D75F-4CBE-8E2E-46B3200865FE}" srcOrd="1" destOrd="0" parTransId="{D9641E69-28F2-4DA4-848D-5832279595D5}" sibTransId="{8E869887-E6F8-4517-A627-4058BF042F80}"/>
    <dgm:cxn modelId="{305BF6EA-229F-4501-AEAD-6B5E12CCEC6D}" type="presOf" srcId="{B37615A7-BF97-4360-916C-21C6BDA3662A}" destId="{7EDFBCE1-63C6-4407-BA3F-A3F3B1C02EF9}" srcOrd="1" destOrd="0" presId="urn:microsoft.com/office/officeart/2005/8/layout/hierarchy5"/>
    <dgm:cxn modelId="{2969BCDF-0A71-4A26-8480-C18AE8504EF0}" type="presOf" srcId="{E9C8F1AF-A8A6-4039-80F3-7F9A3CB51A11}" destId="{20E81CB6-5F4F-4D3D-A424-32A71FDECBE1}" srcOrd="1" destOrd="0" presId="urn:microsoft.com/office/officeart/2005/8/layout/hierarchy5"/>
    <dgm:cxn modelId="{589FA4BE-3F9D-453D-868F-B0FF0587322B}" srcId="{880F24F2-AD77-44DE-B330-4D56574EED52}" destId="{23570950-4894-4F75-9C54-64FF68860666}" srcOrd="0" destOrd="0" parTransId="{7BFACEE9-0458-4BDF-B2A6-95C193DA8D44}" sibTransId="{03317426-5AD0-45CD-9516-162E4A64AD60}"/>
    <dgm:cxn modelId="{9B69931F-D4B7-4E0C-8C43-DC9A3396D427}" type="presOf" srcId="{1335CB02-B21E-4C4F-8EB8-7289B67EA3C6}" destId="{C68D43A5-5790-470E-8A65-176A176E290D}" srcOrd="1" destOrd="0" presId="urn:microsoft.com/office/officeart/2005/8/layout/hierarchy5"/>
    <dgm:cxn modelId="{D92AEFF1-CC20-41B0-BAD4-197AAB63047F}" type="presOf" srcId="{3657466A-884C-4C53-8FF5-8044546E2F26}" destId="{BC44E491-2A01-475A-80CF-BBB5DBC29EE7}" srcOrd="1" destOrd="0" presId="urn:microsoft.com/office/officeart/2005/8/layout/hierarchy5"/>
    <dgm:cxn modelId="{8A4F46AF-08A8-4828-90F8-145E734F87E4}" type="presOf" srcId="{3657466A-884C-4C53-8FF5-8044546E2F26}" destId="{46E231B1-7E8E-4C02-B0B5-F3C15F029DDD}" srcOrd="0" destOrd="0" presId="urn:microsoft.com/office/officeart/2005/8/layout/hierarchy5"/>
    <dgm:cxn modelId="{D6308948-C43D-48E6-9C00-01940CD62DFA}" type="presOf" srcId="{AE2E0D57-17D9-417B-8CEC-4E036D3C3F81}" destId="{30CC069F-BA38-437D-90B9-AFB9E95F0D0E}" srcOrd="1" destOrd="0" presId="urn:microsoft.com/office/officeart/2005/8/layout/hierarchy5"/>
    <dgm:cxn modelId="{8A401BCC-D399-4D69-B521-DBBE0B2176E6}" type="presOf" srcId="{7899E638-8697-4941-96D4-8B771A37C20A}" destId="{A5B01366-F60F-4A50-A88A-46F636947DB5}" srcOrd="0" destOrd="0" presId="urn:microsoft.com/office/officeart/2005/8/layout/hierarchy5"/>
    <dgm:cxn modelId="{78BFC60A-4E72-428D-B003-EB6CCE8603C2}" type="presOf" srcId="{2352146C-37AF-4B30-BDAA-6CBFAAA2F14E}" destId="{51E56B61-CE2D-47EE-B8D0-1212809879F4}" srcOrd="0" destOrd="0" presId="urn:microsoft.com/office/officeart/2005/8/layout/hierarchy5"/>
    <dgm:cxn modelId="{19D4DB89-FFD9-4497-91E4-668879C98AF1}" srcId="{B061D149-D961-4EBC-A3EF-115722E6CF78}" destId="{E13D4AA9-D543-489F-9229-8C7886C89DDD}" srcOrd="0" destOrd="0" parTransId="{124B9C14-D0AB-448C-966C-E08918FD9B35}" sibTransId="{A3730133-45E2-44D2-B775-A0DE7B982103}"/>
    <dgm:cxn modelId="{B587B0AE-E225-4B67-8B41-221EDC63CD77}" type="presOf" srcId="{C6E5CE57-DA94-4AAC-A593-9858E5D9F391}" destId="{1A79EBD5-CF5C-4E4E-A2C0-BAD09583C091}" srcOrd="0" destOrd="0" presId="urn:microsoft.com/office/officeart/2005/8/layout/hierarchy5"/>
    <dgm:cxn modelId="{6611FA76-305F-43EA-9793-671C0D092062}" srcId="{B061D149-D961-4EBC-A3EF-115722E6CF78}" destId="{1335CB02-B21E-4C4F-8EB8-7289B67EA3C6}" srcOrd="1" destOrd="0" parTransId="{A91B76C9-4C72-4671-8ADF-A8D87D953B8B}" sibTransId="{FD22FA47-FF82-4C7E-B3A2-963FE165C561}"/>
    <dgm:cxn modelId="{33986899-4410-4850-8B58-6E9CBE0FC04D}" type="presOf" srcId="{7BFACEE9-0458-4BDF-B2A6-95C193DA8D44}" destId="{4CECB214-1057-48A2-A7E2-55D3CF2D25EA}" srcOrd="0" destOrd="0" presId="urn:microsoft.com/office/officeart/2005/8/layout/hierarchy5"/>
    <dgm:cxn modelId="{F622D106-135F-4B5E-BCFC-9E5B2E31EAED}" srcId="{932A5D2C-B273-479D-817D-1F85E99925D1}" destId="{2352146C-37AF-4B30-BDAA-6CBFAAA2F14E}" srcOrd="0" destOrd="0" parTransId="{627AC31C-3986-469C-89F6-78239BE14F39}" sibTransId="{3A2314A2-35CF-499B-888D-69CC5E2A8CF7}"/>
    <dgm:cxn modelId="{C3561058-197F-4B70-94BF-4177E1D420FE}" type="presOf" srcId="{932A5D2C-B273-479D-817D-1F85E99925D1}" destId="{7126F336-F488-415D-A29A-5FFCB43CF1A6}" srcOrd="0" destOrd="0" presId="urn:microsoft.com/office/officeart/2005/8/layout/hierarchy5"/>
    <dgm:cxn modelId="{6A818494-9154-4B01-978A-B6C0029E2A87}" type="presOf" srcId="{627AC31C-3986-469C-89F6-78239BE14F39}" destId="{ABE3F43D-89BC-4CC8-BDBA-2065896FBF8E}" srcOrd="1" destOrd="0" presId="urn:microsoft.com/office/officeart/2005/8/layout/hierarchy5"/>
    <dgm:cxn modelId="{12BB7092-74FB-4307-80C7-958D9930153B}" type="presParOf" srcId="{02EBAF5E-D39D-43A0-93AB-44CEEF0FF2A1}" destId="{31458E9A-CB74-418F-8F60-EEA28F9854D7}" srcOrd="0" destOrd="0" presId="urn:microsoft.com/office/officeart/2005/8/layout/hierarchy5"/>
    <dgm:cxn modelId="{8A8CA9D8-4A21-4DA8-938B-5A59A7DBA27D}" type="presParOf" srcId="{31458E9A-CB74-418F-8F60-EEA28F9854D7}" destId="{F2F1C05F-AA4E-45E4-98AB-EADEB9663AEA}" srcOrd="0" destOrd="0" presId="urn:microsoft.com/office/officeart/2005/8/layout/hierarchy5"/>
    <dgm:cxn modelId="{6F8F4D63-CC2E-44F2-A82F-BEDEBC757E35}" type="presParOf" srcId="{31458E9A-CB74-418F-8F60-EEA28F9854D7}" destId="{F99E9F73-E256-430C-878A-AEA412932C7A}" srcOrd="1" destOrd="0" presId="urn:microsoft.com/office/officeart/2005/8/layout/hierarchy5"/>
    <dgm:cxn modelId="{DF819829-B436-404E-B775-8C27D4244B31}" type="presParOf" srcId="{F99E9F73-E256-430C-878A-AEA412932C7A}" destId="{F6A55C46-A335-4661-951E-943BE50F361F}" srcOrd="0" destOrd="0" presId="urn:microsoft.com/office/officeart/2005/8/layout/hierarchy5"/>
    <dgm:cxn modelId="{57936E5F-3BD2-4CAE-8897-D6693C44111E}" type="presParOf" srcId="{F6A55C46-A335-4661-951E-943BE50F361F}" destId="{7342AF4B-C569-4F71-8E80-E5C6460C14E4}" srcOrd="0" destOrd="0" presId="urn:microsoft.com/office/officeart/2005/8/layout/hierarchy5"/>
    <dgm:cxn modelId="{B5F00899-93DC-422F-8E85-4B5B2F7764C2}" type="presParOf" srcId="{F6A55C46-A335-4661-951E-943BE50F361F}" destId="{486C7928-AB2A-4AD6-8641-57C2205D45F9}" srcOrd="1" destOrd="0" presId="urn:microsoft.com/office/officeart/2005/8/layout/hierarchy5"/>
    <dgm:cxn modelId="{A8DB3CC2-6F20-46D8-907F-2CCC74F1775A}" type="presParOf" srcId="{486C7928-AB2A-4AD6-8641-57C2205D45F9}" destId="{5A44DF1A-4E24-4754-BDDF-DFD8EBF75C12}" srcOrd="0" destOrd="0" presId="urn:microsoft.com/office/officeart/2005/8/layout/hierarchy5"/>
    <dgm:cxn modelId="{F1E4E2AF-84F1-4CA7-92C1-D45197DEAB09}" type="presParOf" srcId="{5A44DF1A-4E24-4754-BDDF-DFD8EBF75C12}" destId="{633A7219-2C57-4E8F-B7BC-7996F40268B0}" srcOrd="0" destOrd="0" presId="urn:microsoft.com/office/officeart/2005/8/layout/hierarchy5"/>
    <dgm:cxn modelId="{37EA9AE2-675E-4F2B-987E-9C3D739365D7}" type="presParOf" srcId="{486C7928-AB2A-4AD6-8641-57C2205D45F9}" destId="{C900B2E6-F8D5-4600-B64C-02A0F7A4EB3E}" srcOrd="1" destOrd="0" presId="urn:microsoft.com/office/officeart/2005/8/layout/hierarchy5"/>
    <dgm:cxn modelId="{9C9962A9-7FF9-4CBA-A4DF-24E9615AD8D9}" type="presParOf" srcId="{C900B2E6-F8D5-4600-B64C-02A0F7A4EB3E}" destId="{4096F329-6C9F-4F31-A56C-DC102013F285}" srcOrd="0" destOrd="0" presId="urn:microsoft.com/office/officeart/2005/8/layout/hierarchy5"/>
    <dgm:cxn modelId="{ADEDA24A-DD3E-44C2-9511-47831EB231EF}" type="presParOf" srcId="{C900B2E6-F8D5-4600-B64C-02A0F7A4EB3E}" destId="{B15A9E38-9DC5-46CA-90CC-BDDCB53281BB}" srcOrd="1" destOrd="0" presId="urn:microsoft.com/office/officeart/2005/8/layout/hierarchy5"/>
    <dgm:cxn modelId="{663D8BE3-38E9-4275-94F3-065BEF8A848C}" type="presParOf" srcId="{B15A9E38-9DC5-46CA-90CC-BDDCB53281BB}" destId="{46E231B1-7E8E-4C02-B0B5-F3C15F029DDD}" srcOrd="0" destOrd="0" presId="urn:microsoft.com/office/officeart/2005/8/layout/hierarchy5"/>
    <dgm:cxn modelId="{9733A824-D801-4E8E-B082-433FDBA895E5}" type="presParOf" srcId="{46E231B1-7E8E-4C02-B0B5-F3C15F029DDD}" destId="{BC44E491-2A01-475A-80CF-BBB5DBC29EE7}" srcOrd="0" destOrd="0" presId="urn:microsoft.com/office/officeart/2005/8/layout/hierarchy5"/>
    <dgm:cxn modelId="{A3DA3143-6E26-4C44-B71A-15BECC050115}" type="presParOf" srcId="{B15A9E38-9DC5-46CA-90CC-BDDCB53281BB}" destId="{F0AF6FA8-1EAC-41D4-8E0C-B9B97E41A013}" srcOrd="1" destOrd="0" presId="urn:microsoft.com/office/officeart/2005/8/layout/hierarchy5"/>
    <dgm:cxn modelId="{C5815D35-9B85-46B3-AA5C-C9F5E99DFD8E}" type="presParOf" srcId="{F0AF6FA8-1EAC-41D4-8E0C-B9B97E41A013}" destId="{9AC80F00-0253-4D4F-BEA0-FBC3B7FBCC75}" srcOrd="0" destOrd="0" presId="urn:microsoft.com/office/officeart/2005/8/layout/hierarchy5"/>
    <dgm:cxn modelId="{693E8AD7-BEEE-4897-94BB-F8348C7035A9}" type="presParOf" srcId="{F0AF6FA8-1EAC-41D4-8E0C-B9B97E41A013}" destId="{2FDD758D-8659-4914-AA4D-98F43B0116C8}" srcOrd="1" destOrd="0" presId="urn:microsoft.com/office/officeart/2005/8/layout/hierarchy5"/>
    <dgm:cxn modelId="{1EC4E847-F441-4345-B779-41787227FC82}" type="presParOf" srcId="{B15A9E38-9DC5-46CA-90CC-BDDCB53281BB}" destId="{5590AC8C-D908-4D45-A37F-843A2ED3988C}" srcOrd="2" destOrd="0" presId="urn:microsoft.com/office/officeart/2005/8/layout/hierarchy5"/>
    <dgm:cxn modelId="{07F0C736-D3FF-4B66-BE1E-19E5667A3464}" type="presParOf" srcId="{5590AC8C-D908-4D45-A37F-843A2ED3988C}" destId="{DA0C640C-1114-4C7B-8ABE-1900E51818F4}" srcOrd="0" destOrd="0" presId="urn:microsoft.com/office/officeart/2005/8/layout/hierarchy5"/>
    <dgm:cxn modelId="{317F12B2-FC3F-424F-AF95-FAACB4138A0B}" type="presParOf" srcId="{B15A9E38-9DC5-46CA-90CC-BDDCB53281BB}" destId="{05DCCC86-915A-4A97-A651-DFBA778C4D2F}" srcOrd="3" destOrd="0" presId="urn:microsoft.com/office/officeart/2005/8/layout/hierarchy5"/>
    <dgm:cxn modelId="{3AA49D77-62C5-464E-86C5-AC00BA8F008C}" type="presParOf" srcId="{05DCCC86-915A-4A97-A651-DFBA778C4D2F}" destId="{4D44EB28-C943-40F5-AB73-4369E6261D22}" srcOrd="0" destOrd="0" presId="urn:microsoft.com/office/officeart/2005/8/layout/hierarchy5"/>
    <dgm:cxn modelId="{1B07F4D7-F9A3-4144-AE54-BF8567F62D05}" type="presParOf" srcId="{05DCCC86-915A-4A97-A651-DFBA778C4D2F}" destId="{7C7BD3A2-4D09-4FE4-955B-9C623B4AABC9}" srcOrd="1" destOrd="0" presId="urn:microsoft.com/office/officeart/2005/8/layout/hierarchy5"/>
    <dgm:cxn modelId="{9EC5E873-1D1C-4746-9B6C-C13F3109ED8A}" type="presParOf" srcId="{486C7928-AB2A-4AD6-8641-57C2205D45F9}" destId="{A5B01366-F60F-4A50-A88A-46F636947DB5}" srcOrd="2" destOrd="0" presId="urn:microsoft.com/office/officeart/2005/8/layout/hierarchy5"/>
    <dgm:cxn modelId="{B59C9AAE-4860-4186-8964-1235DEA94E57}" type="presParOf" srcId="{A5B01366-F60F-4A50-A88A-46F636947DB5}" destId="{F1DD4976-AA96-4738-A888-D3A0E545A5DE}" srcOrd="0" destOrd="0" presId="urn:microsoft.com/office/officeart/2005/8/layout/hierarchy5"/>
    <dgm:cxn modelId="{4C3B9C44-DFF9-499D-9421-BE78DDD25013}" type="presParOf" srcId="{486C7928-AB2A-4AD6-8641-57C2205D45F9}" destId="{B995AFAE-9471-4F24-9129-0C2D0605529B}" srcOrd="3" destOrd="0" presId="urn:microsoft.com/office/officeart/2005/8/layout/hierarchy5"/>
    <dgm:cxn modelId="{F1F4561C-2142-400D-8F45-25016B0C7774}" type="presParOf" srcId="{B995AFAE-9471-4F24-9129-0C2D0605529B}" destId="{99841F49-DAF1-4642-B424-BF72F8267A2A}" srcOrd="0" destOrd="0" presId="urn:microsoft.com/office/officeart/2005/8/layout/hierarchy5"/>
    <dgm:cxn modelId="{B9F89D86-E5B9-4CF2-9A6E-8194A01BB001}" type="presParOf" srcId="{B995AFAE-9471-4F24-9129-0C2D0605529B}" destId="{5A5AB288-D211-4C72-9CEF-5398E74E9959}" srcOrd="1" destOrd="0" presId="urn:microsoft.com/office/officeart/2005/8/layout/hierarchy5"/>
    <dgm:cxn modelId="{1B5AEB5E-DE9A-4C1F-9255-E39C0D50E691}" type="presParOf" srcId="{5A5AB288-D211-4C72-9CEF-5398E74E9959}" destId="{4CECB214-1057-48A2-A7E2-55D3CF2D25EA}" srcOrd="0" destOrd="0" presId="urn:microsoft.com/office/officeart/2005/8/layout/hierarchy5"/>
    <dgm:cxn modelId="{371B1BE1-30EF-458E-A2FC-9D2413D1AF7A}" type="presParOf" srcId="{4CECB214-1057-48A2-A7E2-55D3CF2D25EA}" destId="{876FE983-EF8E-4429-953E-B270C141DB76}" srcOrd="0" destOrd="0" presId="urn:microsoft.com/office/officeart/2005/8/layout/hierarchy5"/>
    <dgm:cxn modelId="{ABABA500-9EEF-44F8-8DAB-14B3C904300E}" type="presParOf" srcId="{5A5AB288-D211-4C72-9CEF-5398E74E9959}" destId="{F5157C93-3B33-4053-BBCF-AF3EAC1690C7}" srcOrd="1" destOrd="0" presId="urn:microsoft.com/office/officeart/2005/8/layout/hierarchy5"/>
    <dgm:cxn modelId="{CF91BEA9-6700-4FAE-8B01-F17182440072}" type="presParOf" srcId="{F5157C93-3B33-4053-BBCF-AF3EAC1690C7}" destId="{A68FBEFB-015F-410C-AF65-A14F801B6C7C}" srcOrd="0" destOrd="0" presId="urn:microsoft.com/office/officeart/2005/8/layout/hierarchy5"/>
    <dgm:cxn modelId="{7219B950-D9F8-4B02-AFB2-5510F09FFD99}" type="presParOf" srcId="{F5157C93-3B33-4053-BBCF-AF3EAC1690C7}" destId="{51DB3BC7-10C3-4BC1-B9EF-8B62F45F0D8C}" srcOrd="1" destOrd="0" presId="urn:microsoft.com/office/officeart/2005/8/layout/hierarchy5"/>
    <dgm:cxn modelId="{9FF583DF-A2BE-425F-8473-54BD19DA11A9}" type="presParOf" srcId="{5A5AB288-D211-4C72-9CEF-5398E74E9959}" destId="{AD89372F-3B72-45E2-B879-F5E781FAAFC4}" srcOrd="2" destOrd="0" presId="urn:microsoft.com/office/officeart/2005/8/layout/hierarchy5"/>
    <dgm:cxn modelId="{684AB964-82D8-4513-880C-734EC2CA9D11}" type="presParOf" srcId="{AD89372F-3B72-45E2-B879-F5E781FAAFC4}" destId="{30CC069F-BA38-437D-90B9-AFB9E95F0D0E}" srcOrd="0" destOrd="0" presId="urn:microsoft.com/office/officeart/2005/8/layout/hierarchy5"/>
    <dgm:cxn modelId="{33884CCD-ECD6-41BB-B57E-1854E1659696}" type="presParOf" srcId="{5A5AB288-D211-4C72-9CEF-5398E74E9959}" destId="{E14D0154-8F19-468F-A93F-2A2330DCD185}" srcOrd="3" destOrd="0" presId="urn:microsoft.com/office/officeart/2005/8/layout/hierarchy5"/>
    <dgm:cxn modelId="{A6626E20-E95F-4941-84DB-D94CA6BE2512}" type="presParOf" srcId="{E14D0154-8F19-468F-A93F-2A2330DCD185}" destId="{5AD19341-38B3-4702-8A6B-4164EE808920}" srcOrd="0" destOrd="0" presId="urn:microsoft.com/office/officeart/2005/8/layout/hierarchy5"/>
    <dgm:cxn modelId="{B7E1492C-5337-4180-B1C0-8086C154E3CA}" type="presParOf" srcId="{E14D0154-8F19-468F-A93F-2A2330DCD185}" destId="{6F108FFD-6B78-4D20-88C8-97B41AE17C31}" srcOrd="1" destOrd="0" presId="urn:microsoft.com/office/officeart/2005/8/layout/hierarchy5"/>
    <dgm:cxn modelId="{83B1014A-FBC7-4962-AFB1-62FC1D2E86BF}" type="presParOf" srcId="{486C7928-AB2A-4AD6-8641-57C2205D45F9}" destId="{FFCC1393-EFC3-47EF-8BE3-D70FCAF2F05A}" srcOrd="4" destOrd="0" presId="urn:microsoft.com/office/officeart/2005/8/layout/hierarchy5"/>
    <dgm:cxn modelId="{A966AAE8-05BD-4781-B7A6-13EBE204B095}" type="presParOf" srcId="{FFCC1393-EFC3-47EF-8BE3-D70FCAF2F05A}" destId="{20E81CB6-5F4F-4D3D-A424-32A71FDECBE1}" srcOrd="0" destOrd="0" presId="urn:microsoft.com/office/officeart/2005/8/layout/hierarchy5"/>
    <dgm:cxn modelId="{D86480AA-5670-4D49-8B1C-70C53D5481EF}" type="presParOf" srcId="{486C7928-AB2A-4AD6-8641-57C2205D45F9}" destId="{9E498776-8925-4B86-92E4-6575FADBB861}" srcOrd="5" destOrd="0" presId="urn:microsoft.com/office/officeart/2005/8/layout/hierarchy5"/>
    <dgm:cxn modelId="{566AED2B-B371-42E2-B730-5644DA619970}" type="presParOf" srcId="{9E498776-8925-4B86-92E4-6575FADBB861}" destId="{7126F336-F488-415D-A29A-5FFCB43CF1A6}" srcOrd="0" destOrd="0" presId="urn:microsoft.com/office/officeart/2005/8/layout/hierarchy5"/>
    <dgm:cxn modelId="{D70BE6FF-3552-4325-9347-927BA77E74C1}" type="presParOf" srcId="{9E498776-8925-4B86-92E4-6575FADBB861}" destId="{05594425-A0EF-41B7-A054-7494BF1E5386}" srcOrd="1" destOrd="0" presId="urn:microsoft.com/office/officeart/2005/8/layout/hierarchy5"/>
    <dgm:cxn modelId="{40A0B349-97A7-461F-B964-D13CBD6B432D}" type="presParOf" srcId="{05594425-A0EF-41B7-A054-7494BF1E5386}" destId="{FC68E9A5-49E9-4D77-9804-DBEA2D591A1D}" srcOrd="0" destOrd="0" presId="urn:microsoft.com/office/officeart/2005/8/layout/hierarchy5"/>
    <dgm:cxn modelId="{75BA566B-BE5C-4139-8B65-8A12F4ED1CD5}" type="presParOf" srcId="{FC68E9A5-49E9-4D77-9804-DBEA2D591A1D}" destId="{ABE3F43D-89BC-4CC8-BDBA-2065896FBF8E}" srcOrd="0" destOrd="0" presId="urn:microsoft.com/office/officeart/2005/8/layout/hierarchy5"/>
    <dgm:cxn modelId="{879662C4-34A8-489D-975B-3661600E770F}" type="presParOf" srcId="{05594425-A0EF-41B7-A054-7494BF1E5386}" destId="{1E63CEB9-78FD-4131-96E9-D56F1AFD9D2C}" srcOrd="1" destOrd="0" presId="urn:microsoft.com/office/officeart/2005/8/layout/hierarchy5"/>
    <dgm:cxn modelId="{DD7DDEE1-76D4-462D-9EBE-EE5DFD4EE0CC}" type="presParOf" srcId="{1E63CEB9-78FD-4131-96E9-D56F1AFD9D2C}" destId="{51E56B61-CE2D-47EE-B8D0-1212809879F4}" srcOrd="0" destOrd="0" presId="urn:microsoft.com/office/officeart/2005/8/layout/hierarchy5"/>
    <dgm:cxn modelId="{8D7DFB3D-B634-401C-B0CF-018A4A3A0864}" type="presParOf" srcId="{1E63CEB9-78FD-4131-96E9-D56F1AFD9D2C}" destId="{1674508E-9610-40B6-B15A-9D858B7FF04F}" srcOrd="1" destOrd="0" presId="urn:microsoft.com/office/officeart/2005/8/layout/hierarchy5"/>
    <dgm:cxn modelId="{9BD44BD8-9D0F-4354-A022-7DBEFEC2DC4E}" type="presParOf" srcId="{05594425-A0EF-41B7-A054-7494BF1E5386}" destId="{CE145203-1426-4D9E-9F1A-115FD4FF43FC}" srcOrd="2" destOrd="0" presId="urn:microsoft.com/office/officeart/2005/8/layout/hierarchy5"/>
    <dgm:cxn modelId="{20058CAD-0D6B-42A3-8CF0-3EF99886CB1A}" type="presParOf" srcId="{CE145203-1426-4D9E-9F1A-115FD4FF43FC}" destId="{C258B070-9683-4E91-86DE-D34A3BC6C7F1}" srcOrd="0" destOrd="0" presId="urn:microsoft.com/office/officeart/2005/8/layout/hierarchy5"/>
    <dgm:cxn modelId="{7B951D3D-D2FF-42E5-8934-31B17D2B7AD5}" type="presParOf" srcId="{05594425-A0EF-41B7-A054-7494BF1E5386}" destId="{7FE231D7-6791-40C0-BFBE-B501E264B121}" srcOrd="3" destOrd="0" presId="urn:microsoft.com/office/officeart/2005/8/layout/hierarchy5"/>
    <dgm:cxn modelId="{AC24331E-6CFF-4EBB-96CA-60856203AD38}" type="presParOf" srcId="{7FE231D7-6791-40C0-BFBE-B501E264B121}" destId="{25B4C1CE-7FF8-485F-8747-98C3CC42C624}" srcOrd="0" destOrd="0" presId="urn:microsoft.com/office/officeart/2005/8/layout/hierarchy5"/>
    <dgm:cxn modelId="{1B05E00D-9E1B-47E4-BF34-06AC5E1E9BBD}" type="presParOf" srcId="{7FE231D7-6791-40C0-BFBE-B501E264B121}" destId="{EE8DEAB1-5C0F-4899-BD74-B363B8EBCBC2}" srcOrd="1" destOrd="0" presId="urn:microsoft.com/office/officeart/2005/8/layout/hierarchy5"/>
    <dgm:cxn modelId="{B8C701B0-BFD4-4394-A94D-FA03528B97E7}" type="presParOf" srcId="{02EBAF5E-D39D-43A0-93AB-44CEEF0FF2A1}" destId="{E260928F-E8B6-4366-9080-B86E06CC9926}" srcOrd="1" destOrd="0" presId="urn:microsoft.com/office/officeart/2005/8/layout/hierarchy5"/>
    <dgm:cxn modelId="{FBF7610B-9670-48CA-9351-63A571112610}" type="presParOf" srcId="{E260928F-E8B6-4366-9080-B86E06CC9926}" destId="{183623EE-44A9-4E76-820E-2A02C32433C1}" srcOrd="0" destOrd="0" presId="urn:microsoft.com/office/officeart/2005/8/layout/hierarchy5"/>
    <dgm:cxn modelId="{A83A0EE6-4576-4DD8-A36B-219E1C483D42}" type="presParOf" srcId="{183623EE-44A9-4E76-820E-2A02C32433C1}" destId="{F113F2F5-DA31-4631-89C1-464875A9423E}" srcOrd="0" destOrd="0" presId="urn:microsoft.com/office/officeart/2005/8/layout/hierarchy5"/>
    <dgm:cxn modelId="{53D5B1B7-C073-470F-AAFB-DA6ABC7CDF12}" type="presParOf" srcId="{183623EE-44A9-4E76-820E-2A02C32433C1}" destId="{C68D43A5-5790-470E-8A65-176A176E290D}" srcOrd="1" destOrd="0" presId="urn:microsoft.com/office/officeart/2005/8/layout/hierarchy5"/>
    <dgm:cxn modelId="{6D344250-E87B-4B82-9EED-A1CD7B5FBB2D}" type="presParOf" srcId="{E260928F-E8B6-4366-9080-B86E06CC9926}" destId="{EA648C7D-78A9-48D6-81F4-7C169FE2B6F2}" srcOrd="1" destOrd="0" presId="urn:microsoft.com/office/officeart/2005/8/layout/hierarchy5"/>
    <dgm:cxn modelId="{76D227F7-5BAC-4343-AC47-71CAAB22C085}" type="presParOf" srcId="{EA648C7D-78A9-48D6-81F4-7C169FE2B6F2}" destId="{A16862E4-8FA5-4284-A7E7-0933A87FF1EE}" srcOrd="0" destOrd="0" presId="urn:microsoft.com/office/officeart/2005/8/layout/hierarchy5"/>
    <dgm:cxn modelId="{5EC7ABB4-254A-4AB1-BCA6-568385365A6D}" type="presParOf" srcId="{E260928F-E8B6-4366-9080-B86E06CC9926}" destId="{3103C5D1-41AC-4B5D-98DB-8B02D0F878BF}" srcOrd="2" destOrd="0" presId="urn:microsoft.com/office/officeart/2005/8/layout/hierarchy5"/>
    <dgm:cxn modelId="{49CA39C8-801F-4DCD-A065-74C5DF01CF29}" type="presParOf" srcId="{3103C5D1-41AC-4B5D-98DB-8B02D0F878BF}" destId="{CC4EED49-6594-4086-8E45-0528753DCF89}" srcOrd="0" destOrd="0" presId="urn:microsoft.com/office/officeart/2005/8/layout/hierarchy5"/>
    <dgm:cxn modelId="{6C6A38F1-0FE9-4BBA-A491-478D05A50833}" type="presParOf" srcId="{3103C5D1-41AC-4B5D-98DB-8B02D0F878BF}" destId="{ACBB868C-8950-48AA-9A28-E4D3D9FB8C1B}" srcOrd="1" destOrd="0" presId="urn:microsoft.com/office/officeart/2005/8/layout/hierarchy5"/>
    <dgm:cxn modelId="{F97D625C-931E-4C5F-AA2E-E1FE5FD2506D}" type="presParOf" srcId="{E260928F-E8B6-4366-9080-B86E06CC9926}" destId="{52A19264-8880-4E67-A163-CD89F66816A0}" srcOrd="3" destOrd="0" presId="urn:microsoft.com/office/officeart/2005/8/layout/hierarchy5"/>
    <dgm:cxn modelId="{28C3E164-47C3-4318-93D4-2EB3DAB732FA}" type="presParOf" srcId="{52A19264-8880-4E67-A163-CD89F66816A0}" destId="{460F77A3-7947-4631-BA86-8E0784DD5B8F}" srcOrd="0" destOrd="0" presId="urn:microsoft.com/office/officeart/2005/8/layout/hierarchy5"/>
    <dgm:cxn modelId="{7712878C-70A0-46B1-9796-E39810236670}" type="presParOf" srcId="{E260928F-E8B6-4366-9080-B86E06CC9926}" destId="{5F3C93D9-A502-428C-87E8-81B99939624C}" srcOrd="4" destOrd="0" presId="urn:microsoft.com/office/officeart/2005/8/layout/hierarchy5"/>
    <dgm:cxn modelId="{31BE7FC5-6A0D-4664-BCDA-F5CC4FEDA137}" type="presParOf" srcId="{5F3C93D9-A502-428C-87E8-81B99939624C}" destId="{D880A165-08E1-4B5D-85B4-9A9A32656486}" srcOrd="0" destOrd="0" presId="urn:microsoft.com/office/officeart/2005/8/layout/hierarchy5"/>
    <dgm:cxn modelId="{532B6C33-DF02-4089-9F04-22980D5CE33E}" type="presParOf" srcId="{5F3C93D9-A502-428C-87E8-81B99939624C}" destId="{7EDFBCE1-63C6-4407-BA3F-A3F3B1C02EF9}" srcOrd="1" destOrd="0" presId="urn:microsoft.com/office/officeart/2005/8/layout/hierarchy5"/>
    <dgm:cxn modelId="{8E7C6286-5702-47E0-82B6-8DAC8E13A446}" type="presParOf" srcId="{E260928F-E8B6-4366-9080-B86E06CC9926}" destId="{C81986EB-6217-415F-A2A3-262039F7ED32}" srcOrd="5" destOrd="0" presId="urn:microsoft.com/office/officeart/2005/8/layout/hierarchy5"/>
    <dgm:cxn modelId="{7C494810-9111-4AA8-82F8-EF768424B6AE}" type="presParOf" srcId="{C81986EB-6217-415F-A2A3-262039F7ED32}" destId="{6DAD3FF6-BC6E-4D73-BBC5-97C45FC58158}" srcOrd="0" destOrd="0" presId="urn:microsoft.com/office/officeart/2005/8/layout/hierarchy5"/>
    <dgm:cxn modelId="{3858C8ED-DD56-4A7E-B2A3-0C4A14445CAF}" type="presParOf" srcId="{E260928F-E8B6-4366-9080-B86E06CC9926}" destId="{325EDFBB-33BA-405F-92F7-6FFB14847C95}" srcOrd="6" destOrd="0" presId="urn:microsoft.com/office/officeart/2005/8/layout/hierarchy5"/>
    <dgm:cxn modelId="{614D9AFD-92F8-4CB7-A067-DBDB8D85760E}" type="presParOf" srcId="{325EDFBB-33BA-405F-92F7-6FFB14847C95}" destId="{1A79EBD5-CF5C-4E4E-A2C0-BAD09583C091}" srcOrd="0" destOrd="0" presId="urn:microsoft.com/office/officeart/2005/8/layout/hierarchy5"/>
    <dgm:cxn modelId="{36E5E295-C1E1-4E5B-B235-8ED3BF7E7DA6}" type="presParOf" srcId="{325EDFBB-33BA-405F-92F7-6FFB14847C95}" destId="{A97A88C1-2027-447C-8D2D-30818C90D6C8}"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9EBD5-CF5C-4E4E-A2C0-BAD09583C091}">
      <dsp:nvSpPr>
        <dsp:cNvPr id="0" name=""/>
        <dsp:cNvSpPr/>
      </dsp:nvSpPr>
      <dsp:spPr>
        <a:xfrm>
          <a:off x="447409" y="0"/>
          <a:ext cx="9179273" cy="6553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05384" tIns="405384" rIns="405384" bIns="405384" numCol="1" spcCol="1270" anchor="ctr" anchorCtr="0">
          <a:noAutofit/>
        </a:bodyPr>
        <a:lstStyle/>
        <a:p>
          <a:pPr lvl="0" algn="ctr" defTabSz="2533650">
            <a:lnSpc>
              <a:spcPct val="90000"/>
            </a:lnSpc>
            <a:spcBef>
              <a:spcPct val="0"/>
            </a:spcBef>
            <a:spcAft>
              <a:spcPct val="35000"/>
            </a:spcAft>
          </a:pPr>
          <a:endParaRPr lang="en-GB" sz="5700" kern="1200" dirty="0"/>
        </a:p>
      </dsp:txBody>
      <dsp:txXfrm>
        <a:off x="447409" y="0"/>
        <a:ext cx="9179273" cy="1965960"/>
      </dsp:txXfrm>
    </dsp:sp>
    <dsp:sp modelId="{D880A165-08E1-4B5D-85B4-9A9A32656486}">
      <dsp:nvSpPr>
        <dsp:cNvPr id="0" name=""/>
        <dsp:cNvSpPr/>
      </dsp:nvSpPr>
      <dsp:spPr>
        <a:xfrm>
          <a:off x="961905" y="0"/>
          <a:ext cx="458963" cy="6553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GB" sz="6500" kern="1200" dirty="0"/>
        </a:p>
      </dsp:txBody>
      <dsp:txXfrm>
        <a:off x="961905" y="0"/>
        <a:ext cx="458963" cy="1965960"/>
      </dsp:txXfrm>
    </dsp:sp>
    <dsp:sp modelId="{CC4EED49-6594-4086-8E45-0528753DCF89}">
      <dsp:nvSpPr>
        <dsp:cNvPr id="0" name=""/>
        <dsp:cNvSpPr/>
      </dsp:nvSpPr>
      <dsp:spPr>
        <a:xfrm>
          <a:off x="259010" y="0"/>
          <a:ext cx="458963" cy="6553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GB" sz="6500" kern="1200" dirty="0"/>
        </a:p>
      </dsp:txBody>
      <dsp:txXfrm>
        <a:off x="259010" y="0"/>
        <a:ext cx="458963" cy="1965960"/>
      </dsp:txXfrm>
    </dsp:sp>
    <dsp:sp modelId="{F113F2F5-DA31-4631-89C1-464875A9423E}">
      <dsp:nvSpPr>
        <dsp:cNvPr id="0" name=""/>
        <dsp:cNvSpPr/>
      </dsp:nvSpPr>
      <dsp:spPr>
        <a:xfrm flipH="1">
          <a:off x="2162" y="0"/>
          <a:ext cx="5" cy="6553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GB" sz="500" kern="1200" dirty="0"/>
        </a:p>
      </dsp:txBody>
      <dsp:txXfrm>
        <a:off x="2162" y="0"/>
        <a:ext cx="5" cy="1965960"/>
      </dsp:txXfrm>
    </dsp:sp>
    <dsp:sp modelId="{7342AF4B-C569-4F71-8E80-E5C6460C14E4}">
      <dsp:nvSpPr>
        <dsp:cNvPr id="0" name=""/>
        <dsp:cNvSpPr/>
      </dsp:nvSpPr>
      <dsp:spPr>
        <a:xfrm>
          <a:off x="131012" y="3094844"/>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VỆ SI NH AN TOÀN THỰC PHẨM</a:t>
          </a:r>
          <a:endParaRPr lang="en-GB" sz="1100" kern="1200" dirty="0"/>
        </a:p>
      </dsp:txBody>
      <dsp:txXfrm>
        <a:off x="149756" y="3113588"/>
        <a:ext cx="1242433" cy="602472"/>
      </dsp:txXfrm>
    </dsp:sp>
    <dsp:sp modelId="{5A44DF1A-4E24-4754-BDDF-DFD8EBF75C12}">
      <dsp:nvSpPr>
        <dsp:cNvPr id="0" name=""/>
        <dsp:cNvSpPr/>
      </dsp:nvSpPr>
      <dsp:spPr>
        <a:xfrm rot="17143106">
          <a:off x="722013" y="2496466"/>
          <a:ext cx="1889810" cy="17578"/>
        </a:xfrm>
        <a:custGeom>
          <a:avLst/>
          <a:gdLst/>
          <a:ahLst/>
          <a:cxnLst/>
          <a:rect l="0" t="0" r="0" b="0"/>
          <a:pathLst>
            <a:path>
              <a:moveTo>
                <a:pt x="0" y="8789"/>
              </a:moveTo>
              <a:lnTo>
                <a:pt x="1889810" y="8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1619673" y="2458009"/>
        <a:ext cx="94490" cy="94490"/>
      </dsp:txXfrm>
    </dsp:sp>
    <dsp:sp modelId="{4096F329-6C9F-4F31-A56C-DC102013F285}">
      <dsp:nvSpPr>
        <dsp:cNvPr id="0" name=""/>
        <dsp:cNvSpPr/>
      </dsp:nvSpPr>
      <dsp:spPr>
        <a:xfrm>
          <a:off x="1922903" y="1275704"/>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Vệ sinh thực phẩm</a:t>
          </a:r>
          <a:endParaRPr lang="en-GB" sz="1100" kern="1200" dirty="0"/>
        </a:p>
      </dsp:txBody>
      <dsp:txXfrm>
        <a:off x="1941647" y="1294448"/>
        <a:ext cx="1242433" cy="602472"/>
      </dsp:txXfrm>
    </dsp:sp>
    <dsp:sp modelId="{46E231B1-7E8E-4C02-B0B5-F3C15F029DDD}">
      <dsp:nvSpPr>
        <dsp:cNvPr id="0" name=""/>
        <dsp:cNvSpPr/>
      </dsp:nvSpPr>
      <dsp:spPr>
        <a:xfrm rot="19173194">
          <a:off x="3122434" y="1368675"/>
          <a:ext cx="672749" cy="17578"/>
        </a:xfrm>
        <a:custGeom>
          <a:avLst/>
          <a:gdLst/>
          <a:ahLst/>
          <a:cxnLst/>
          <a:rect l="0" t="0" r="0" b="0"/>
          <a:pathLst>
            <a:path>
              <a:moveTo>
                <a:pt x="0" y="8789"/>
              </a:moveTo>
              <a:lnTo>
                <a:pt x="672749"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41990" y="1360645"/>
        <a:ext cx="33637" cy="33637"/>
      </dsp:txXfrm>
    </dsp:sp>
    <dsp:sp modelId="{9AC80F00-0253-4D4F-BEA0-FBC3B7FBCC75}">
      <dsp:nvSpPr>
        <dsp:cNvPr id="0" name=""/>
        <dsp:cNvSpPr/>
      </dsp:nvSpPr>
      <dsp:spPr>
        <a:xfrm>
          <a:off x="3714794" y="839263"/>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Thế nào là nhiễm trùng và nhiễm độc thực phẩm.</a:t>
          </a:r>
          <a:endParaRPr lang="en-GB" sz="1100" kern="1200" dirty="0"/>
        </a:p>
      </dsp:txBody>
      <dsp:txXfrm>
        <a:off x="3733538" y="858007"/>
        <a:ext cx="1242433" cy="602472"/>
      </dsp:txXfrm>
    </dsp:sp>
    <dsp:sp modelId="{5590AC8C-D908-4D45-A37F-843A2ED3988C}">
      <dsp:nvSpPr>
        <dsp:cNvPr id="0" name=""/>
        <dsp:cNvSpPr/>
      </dsp:nvSpPr>
      <dsp:spPr>
        <a:xfrm rot="2223825">
          <a:off x="3138013" y="1780240"/>
          <a:ext cx="641592" cy="17578"/>
        </a:xfrm>
        <a:custGeom>
          <a:avLst/>
          <a:gdLst/>
          <a:ahLst/>
          <a:cxnLst/>
          <a:rect l="0" t="0" r="0" b="0"/>
          <a:pathLst>
            <a:path>
              <a:moveTo>
                <a:pt x="0" y="8789"/>
              </a:moveTo>
              <a:lnTo>
                <a:pt x="641592"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42769" y="1772990"/>
        <a:ext cx="32079" cy="32079"/>
      </dsp:txXfrm>
    </dsp:sp>
    <dsp:sp modelId="{4D44EB28-C943-40F5-AB73-4369E6261D22}">
      <dsp:nvSpPr>
        <dsp:cNvPr id="0" name=""/>
        <dsp:cNvSpPr/>
      </dsp:nvSpPr>
      <dsp:spPr>
        <a:xfrm>
          <a:off x="3714794" y="1662394"/>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Ảnh hưởng của nhiệt độ đối với vi khuẩn.</a:t>
          </a:r>
          <a:endParaRPr lang="en-GB" sz="1100" kern="1200" dirty="0"/>
        </a:p>
      </dsp:txBody>
      <dsp:txXfrm>
        <a:off x="3733538" y="1681138"/>
        <a:ext cx="1242433" cy="602472"/>
      </dsp:txXfrm>
    </dsp:sp>
    <dsp:sp modelId="{A5B01366-F60F-4A50-A88A-46F636947DB5}">
      <dsp:nvSpPr>
        <dsp:cNvPr id="0" name=""/>
        <dsp:cNvSpPr/>
      </dsp:nvSpPr>
      <dsp:spPr>
        <a:xfrm rot="18313627">
          <a:off x="1264594" y="3123554"/>
          <a:ext cx="691618" cy="17578"/>
        </a:xfrm>
        <a:custGeom>
          <a:avLst/>
          <a:gdLst/>
          <a:ahLst/>
          <a:cxnLst/>
          <a:rect l="0" t="0" r="0" b="0"/>
          <a:pathLst>
            <a:path>
              <a:moveTo>
                <a:pt x="0" y="8789"/>
              </a:moveTo>
              <a:lnTo>
                <a:pt x="691618" y="8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93113" y="3115052"/>
        <a:ext cx="34580" cy="34580"/>
      </dsp:txXfrm>
    </dsp:sp>
    <dsp:sp modelId="{99841F49-DAF1-4642-B424-BF72F8267A2A}">
      <dsp:nvSpPr>
        <dsp:cNvPr id="0" name=""/>
        <dsp:cNvSpPr/>
      </dsp:nvSpPr>
      <dsp:spPr>
        <a:xfrm>
          <a:off x="1809873" y="2529880"/>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An toàn thực phẩm</a:t>
          </a:r>
          <a:endParaRPr lang="en-GB" sz="1100" kern="1200" dirty="0"/>
        </a:p>
      </dsp:txBody>
      <dsp:txXfrm>
        <a:off x="1828617" y="2548624"/>
        <a:ext cx="1242433" cy="602472"/>
      </dsp:txXfrm>
    </dsp:sp>
    <dsp:sp modelId="{4CECB214-1057-48A2-A7E2-55D3CF2D25EA}">
      <dsp:nvSpPr>
        <dsp:cNvPr id="0" name=""/>
        <dsp:cNvSpPr/>
      </dsp:nvSpPr>
      <dsp:spPr>
        <a:xfrm rot="20911040">
          <a:off x="3082867" y="2772164"/>
          <a:ext cx="692291" cy="17578"/>
        </a:xfrm>
        <a:custGeom>
          <a:avLst/>
          <a:gdLst/>
          <a:ahLst/>
          <a:cxnLst/>
          <a:rect l="0" t="0" r="0" b="0"/>
          <a:pathLst>
            <a:path>
              <a:moveTo>
                <a:pt x="0" y="8789"/>
              </a:moveTo>
              <a:lnTo>
                <a:pt x="692291"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11705" y="2763646"/>
        <a:ext cx="34614" cy="34614"/>
      </dsp:txXfrm>
    </dsp:sp>
    <dsp:sp modelId="{A68FBEFB-015F-410C-AF65-A14F801B6C7C}">
      <dsp:nvSpPr>
        <dsp:cNvPr id="0" name=""/>
        <dsp:cNvSpPr/>
      </dsp:nvSpPr>
      <dsp:spPr>
        <a:xfrm>
          <a:off x="3768230" y="2392065"/>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An toàn thực phẩm khi mua sắm</a:t>
          </a:r>
          <a:endParaRPr lang="en-GB" sz="1100" kern="1200" dirty="0"/>
        </a:p>
      </dsp:txBody>
      <dsp:txXfrm>
        <a:off x="3786974" y="2410809"/>
        <a:ext cx="1242433" cy="602472"/>
      </dsp:txXfrm>
    </dsp:sp>
    <dsp:sp modelId="{AD89372F-3B72-45E2-B879-F5E781FAAFC4}">
      <dsp:nvSpPr>
        <dsp:cNvPr id="0" name=""/>
        <dsp:cNvSpPr/>
      </dsp:nvSpPr>
      <dsp:spPr>
        <a:xfrm rot="3152950">
          <a:off x="2879082" y="3267894"/>
          <a:ext cx="1075286" cy="17578"/>
        </a:xfrm>
        <a:custGeom>
          <a:avLst/>
          <a:gdLst/>
          <a:ahLst/>
          <a:cxnLst/>
          <a:rect l="0" t="0" r="0" b="0"/>
          <a:pathLst>
            <a:path>
              <a:moveTo>
                <a:pt x="0" y="8789"/>
              </a:moveTo>
              <a:lnTo>
                <a:pt x="1075286"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89843" y="3249801"/>
        <a:ext cx="53764" cy="53764"/>
      </dsp:txXfrm>
    </dsp:sp>
    <dsp:sp modelId="{5AD19341-38B3-4702-8A6B-4164EE808920}">
      <dsp:nvSpPr>
        <dsp:cNvPr id="0" name=""/>
        <dsp:cNvSpPr/>
      </dsp:nvSpPr>
      <dsp:spPr>
        <a:xfrm>
          <a:off x="3743656" y="3383524"/>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An toàn thực phẩm khi chế biến và bảo quản.</a:t>
          </a:r>
          <a:endParaRPr lang="en-GB" sz="1100" kern="1200" dirty="0"/>
        </a:p>
      </dsp:txBody>
      <dsp:txXfrm>
        <a:off x="3762400" y="3402268"/>
        <a:ext cx="1242433" cy="602472"/>
      </dsp:txXfrm>
    </dsp:sp>
    <dsp:sp modelId="{FFCC1393-EFC3-47EF-8BE3-D70FCAF2F05A}">
      <dsp:nvSpPr>
        <dsp:cNvPr id="0" name=""/>
        <dsp:cNvSpPr/>
      </dsp:nvSpPr>
      <dsp:spPr>
        <a:xfrm rot="4628987">
          <a:off x="779819" y="4197331"/>
          <a:ext cx="1623245" cy="17578"/>
        </a:xfrm>
        <a:custGeom>
          <a:avLst/>
          <a:gdLst/>
          <a:ahLst/>
          <a:cxnLst/>
          <a:rect l="0" t="0" r="0" b="0"/>
          <a:pathLst>
            <a:path>
              <a:moveTo>
                <a:pt x="0" y="8789"/>
              </a:moveTo>
              <a:lnTo>
                <a:pt x="1623245" y="8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1550860" y="4165539"/>
        <a:ext cx="81162" cy="81162"/>
      </dsp:txXfrm>
    </dsp:sp>
    <dsp:sp modelId="{7126F336-F488-415D-A29A-5FFCB43CF1A6}">
      <dsp:nvSpPr>
        <dsp:cNvPr id="0" name=""/>
        <dsp:cNvSpPr/>
      </dsp:nvSpPr>
      <dsp:spPr>
        <a:xfrm>
          <a:off x="1771949" y="4677436"/>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smtClean="0"/>
            <a:t>Các biện pháp phòng tránh nhiễm trùng, nhiễm độc thực phẩm</a:t>
          </a:r>
          <a:endParaRPr lang="en-GB" sz="1100" kern="1200" dirty="0"/>
        </a:p>
      </dsp:txBody>
      <dsp:txXfrm>
        <a:off x="1790693" y="4696180"/>
        <a:ext cx="1242433" cy="602472"/>
      </dsp:txXfrm>
    </dsp:sp>
    <dsp:sp modelId="{FC68E9A5-49E9-4D77-9804-DBEA2D591A1D}">
      <dsp:nvSpPr>
        <dsp:cNvPr id="0" name=""/>
        <dsp:cNvSpPr/>
      </dsp:nvSpPr>
      <dsp:spPr>
        <a:xfrm rot="19583464">
          <a:off x="2985340" y="4768330"/>
          <a:ext cx="795983" cy="17578"/>
        </a:xfrm>
        <a:custGeom>
          <a:avLst/>
          <a:gdLst/>
          <a:ahLst/>
          <a:cxnLst/>
          <a:rect l="0" t="0" r="0" b="0"/>
          <a:pathLst>
            <a:path>
              <a:moveTo>
                <a:pt x="0" y="8789"/>
              </a:moveTo>
              <a:lnTo>
                <a:pt x="795983"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63433" y="4757220"/>
        <a:ext cx="39799" cy="39799"/>
      </dsp:txXfrm>
    </dsp:sp>
    <dsp:sp modelId="{51E56B61-CE2D-47EE-B8D0-1212809879F4}">
      <dsp:nvSpPr>
        <dsp:cNvPr id="0" name=""/>
        <dsp:cNvSpPr/>
      </dsp:nvSpPr>
      <dsp:spPr>
        <a:xfrm>
          <a:off x="3714794" y="4236842"/>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Nguyên nhân gây ngộ độc thức ăn</a:t>
          </a:r>
          <a:endParaRPr lang="en-GB" sz="1100" kern="1200" dirty="0"/>
        </a:p>
      </dsp:txBody>
      <dsp:txXfrm>
        <a:off x="3733538" y="4255586"/>
        <a:ext cx="1242433" cy="602472"/>
      </dsp:txXfrm>
    </dsp:sp>
    <dsp:sp modelId="{CE145203-1426-4D9E-9F1A-115FD4FF43FC}">
      <dsp:nvSpPr>
        <dsp:cNvPr id="0" name=""/>
        <dsp:cNvSpPr/>
      </dsp:nvSpPr>
      <dsp:spPr>
        <a:xfrm rot="3340647">
          <a:off x="2795480" y="5474121"/>
          <a:ext cx="1175705" cy="17578"/>
        </a:xfrm>
        <a:custGeom>
          <a:avLst/>
          <a:gdLst/>
          <a:ahLst/>
          <a:cxnLst/>
          <a:rect l="0" t="0" r="0" b="0"/>
          <a:pathLst>
            <a:path>
              <a:moveTo>
                <a:pt x="0" y="8789"/>
              </a:moveTo>
              <a:lnTo>
                <a:pt x="1175705"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53940" y="5453517"/>
        <a:ext cx="58785" cy="58785"/>
      </dsp:txXfrm>
    </dsp:sp>
    <dsp:sp modelId="{25B4C1CE-7FF8-485F-8747-98C3CC42C624}">
      <dsp:nvSpPr>
        <dsp:cNvPr id="0" name=""/>
        <dsp:cNvSpPr/>
      </dsp:nvSpPr>
      <dsp:spPr>
        <a:xfrm>
          <a:off x="3714794" y="5648423"/>
          <a:ext cx="1279921" cy="639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Các biện pháp phòng tránh</a:t>
          </a:r>
          <a:endParaRPr lang="en-GB" sz="1100" kern="1200" dirty="0"/>
        </a:p>
      </dsp:txBody>
      <dsp:txXfrm>
        <a:off x="3733538" y="5667167"/>
        <a:ext cx="1242433" cy="6024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16A2151-043F-4558-9988-5A62FC57FA0D}" type="slidenum">
              <a:rPr kumimoji="0" lang="vi-VN"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71418291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lstStyle/>
          <a:p>
            <a:pPr lvl="0" indent="0" algn="r" eaLnBrk="1" fontAlgn="base" hangingPunct="1">
              <a:spcBef>
                <a:spcPct val="0"/>
              </a:spcBef>
              <a:spcAft>
                <a:spcPct val="0"/>
              </a:spcAft>
            </a:pPr>
            <a:fld id="{9A0DB2DC-4C9A-4742-B13C-FB6460FD3503}" type="slidenum">
              <a:rPr lang="en-US" altLang="vi-VN" sz="1200" dirty="0"/>
              <a:pPr lvl="0" indent="0" algn="r" eaLnBrk="1" fontAlgn="base" hangingPunct="1">
                <a:spcBef>
                  <a:spcPct val="0"/>
                </a:spcBef>
                <a:spcAft>
                  <a:spcPct val="0"/>
                </a:spcAft>
              </a:pPr>
              <a:t>24</a:t>
            </a:fld>
            <a:endParaRPr lang="en-US" altLang="vi-VN" sz="1200" dirty="0"/>
          </a:p>
        </p:txBody>
      </p:sp>
      <p:sp>
        <p:nvSpPr>
          <p:cNvPr id="39938" name="Rectangle 2"/>
          <p:cNvSpPr>
            <a:spLocks noGrp="1" noRot="1" noChangeAspect="1" noTextEdit="1"/>
          </p:cNvSpPr>
          <p:nvPr>
            <p:ph type="sldImg"/>
          </p:nvPr>
        </p:nvSpPr>
        <p:spPr>
          <a:xfrm>
            <a:off x="685800" y="1143000"/>
            <a:ext cx="5486400" cy="3086100"/>
          </a:xfrm>
          <a:ln>
            <a:solidFill>
              <a:srgbClr val="000000"/>
            </a:solidFill>
          </a:ln>
        </p:spPr>
      </p:sp>
      <p:sp>
        <p:nvSpPr>
          <p:cNvPr id="39939" name="Rectangle 3"/>
          <p:cNvSpPr>
            <a:spLocks noGrp="1"/>
          </p:cNvSpPr>
          <p:nvPr>
            <p:ph type="body"/>
          </p:nvPr>
        </p:nvSpPr>
        <p:spPr>
          <a:noFill/>
          <a:ln>
            <a:noFill/>
          </a:ln>
        </p:spPr>
        <p:txBody>
          <a:bodyPr wrap="square" lIns="91440" tIns="45720" rIns="91440" bIns="45720" anchor="t"/>
          <a:lstStyle/>
          <a:p>
            <a:pPr lvl="0"/>
            <a:endParaRPr lang="vi-VN" alt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838203" y="365125"/>
            <a:ext cx="7734300" cy="5811838"/>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70"/>
            <a:ext cx="109728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AFDF1C-BBEB-4CA6-A443-CCF667D96D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66097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CE6D3-A7C1-462A-98E7-A276195629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2874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1"/>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9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4BFB4D-27B3-4CC3-987A-4DF248F9E7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107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7A4C6C-8E20-4715-B9BC-9AAB77EFB6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06368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EE7C661-C2B9-4F4C-ADED-FFF10154B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52122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DBE9442-91EF-4D6A-9A44-1C4A56781E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12880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648BBAE-B34E-4607-A308-7149337D98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6861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9"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5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3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86E5D76-7786-4DF4-8FD4-C56D082107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4755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9"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5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3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3A1D78-1770-40A5-AADE-8C60DCB91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47743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50EC9A-3F16-4C7E-8065-EE0B3B94DD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50193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7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DDE598-BE86-4370-AC44-77AC3A8335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38977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7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52C1780-EF05-4145-B46F-7A88635FB6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58854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AFDF1C-BBEB-4CA6-A443-CCF667D96D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24198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CE6D3-A7C1-462A-98E7-A276195629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84873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9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4BFB4D-27B3-4CC3-987A-4DF248F9E7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94544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7A4C6C-8E20-4715-B9BC-9AAB77EFB6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56260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EE7C661-C2B9-4F4C-ADED-FFF10154B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1794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0"/>
            <a:ext cx="10515600" cy="2852737"/>
          </a:xfrm>
        </p:spPr>
        <p:txBody>
          <a:bodyPr anchor="b"/>
          <a:lstStyle>
            <a:lvl1pPr>
              <a:defRPr sz="6000"/>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DBE9442-91EF-4D6A-9A44-1C4A56781E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98351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648BBAE-B34E-4607-A308-7149337D98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98568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5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3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86E5D76-7786-4DF4-8FD4-C56D082107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57612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5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3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3A1D78-1770-40A5-AADE-8C60DCB91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5865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50EC9A-3F16-4C7E-8065-EE0B3B94DD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91588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6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DDE598-BE86-4370-AC44-77AC3A8335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52958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52C1780-EF05-4145-B46F-7A88635FB6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80025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AFDF1C-BBEB-4CA6-A443-CCF667D96D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46340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CE6D3-A7C1-462A-98E7-A276195629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07226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3"/>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8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4BFB4D-27B3-4CC3-987A-4DF248F9E7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4090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838200" y="1825625"/>
            <a:ext cx="5181600" cy="435133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6172200" y="1825625"/>
            <a:ext cx="5181600" cy="435133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7A4C6C-8E20-4715-B9BC-9AAB77EFB6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01743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EE7C661-C2B9-4F4C-ADED-FFF10154B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59002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DBE9442-91EF-4D6A-9A44-1C4A56781E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27840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648BBAE-B34E-4607-A308-7149337D98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30882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4"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5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34"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86E5D76-7786-4DF4-8FD4-C56D082107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88750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4"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34"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3A1D78-1770-40A5-AADE-8C60DCB91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23843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50EC9A-3F16-4C7E-8065-EE0B3B94DD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70556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DDE598-BE86-4370-AC44-77AC3A8335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58155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3"/>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52C1780-EF05-4145-B46F-7A88635FB6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46947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AFDF1C-BBEB-4CA6-A443-CCF667D96D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359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CE6D3-A7C1-462A-98E7-A276195629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48135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7"/>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82"/>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4BFB4D-27B3-4CC3-987A-4DF248F9E7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40079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7A4C6C-8E20-4715-B9BC-9AAB77EFB6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83438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EE7C661-C2B9-4F4C-ADED-FFF10154B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097829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DBE9442-91EF-4D6A-9A44-1C4A56781E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78589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648BBAE-B34E-4607-A308-7149337D98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98716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0"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4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30"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86E5D76-7786-4DF4-8FD4-C56D082107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68540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30"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4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30"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3A1D78-1770-40A5-AADE-8C60DCB91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8546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50EC9A-3F16-4C7E-8065-EE0B3B94DD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75037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DDE598-BE86-4370-AC44-77AC3A8335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6617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7"/>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52C1780-EF05-4145-B46F-7A88635FB6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04882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5" name="Freeform 4"/>
          <p:cNvSpPr/>
          <p:nvPr/>
        </p:nvSpPr>
        <p:spPr>
          <a:xfrm>
            <a:off x="-2117" y="-1588"/>
            <a:ext cx="12194117"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2" name="Title 1"/>
          <p:cNvSpPr>
            <a:spLocks noGrp="1"/>
          </p:cNvSpPr>
          <p:nvPr>
            <p:ph type="ctrTitle"/>
          </p:nvPr>
        </p:nvSpPr>
        <p:spPr>
          <a:xfrm rot="19140000">
            <a:off x="1089496"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1" y="2470944"/>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C82870CE-8D79-4913-88DB-C5DF29CAC1CC}" type="slidenum">
              <a:rPr lang="en-US" altLang="en-US"/>
              <a:pPr>
                <a:defRPr/>
              </a:pPr>
              <a:t>‹#›</a:t>
            </a:fld>
            <a:endParaRPr lang="en-US" altLang="en-US"/>
          </a:p>
        </p:txBody>
      </p:sp>
    </p:spTree>
    <p:extLst>
      <p:ext uri="{BB962C8B-B14F-4D97-AF65-F5344CB8AC3E}">
        <p14:creationId xmlns:p14="http://schemas.microsoft.com/office/powerpoint/2010/main" xmlns="" val="2315375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06F2B33D-298A-47AE-A792-34FA8394BEF8}" type="slidenum">
              <a:rPr lang="en-US" altLang="en-US"/>
              <a:pPr>
                <a:defRPr/>
              </a:pPr>
              <a:t>‹#›</a:t>
            </a:fld>
            <a:endParaRPr lang="en-US" altLang="en-US" dirty="0"/>
          </a:p>
        </p:txBody>
      </p:sp>
    </p:spTree>
    <p:extLst>
      <p:ext uri="{BB962C8B-B14F-4D97-AF65-F5344CB8AC3E}">
        <p14:creationId xmlns:p14="http://schemas.microsoft.com/office/powerpoint/2010/main" xmlns="" val="1586482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2117" y="-1588"/>
            <a:ext cx="12194117"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5" name="Right Triangle 4"/>
          <p:cNvSpPr/>
          <p:nvPr/>
        </p:nvSpPr>
        <p:spPr>
          <a:xfrm>
            <a:off x="3"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2" name="Title 1"/>
          <p:cNvSpPr>
            <a:spLocks noGrp="1"/>
          </p:cNvSpPr>
          <p:nvPr>
            <p:ph type="title"/>
          </p:nvPr>
        </p:nvSpPr>
        <p:spPr>
          <a:xfrm rot="19140000">
            <a:off x="1092532" y="1726756"/>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CA50B159-F828-416D-975F-2727676AAE1E}" type="slidenum">
              <a:rPr lang="en-US" altLang="en-US"/>
              <a:pPr>
                <a:defRPr/>
              </a:pPr>
              <a:t>‹#›</a:t>
            </a:fld>
            <a:endParaRPr lang="en-US" altLang="en-US" dirty="0"/>
          </a:p>
        </p:txBody>
      </p:sp>
    </p:spTree>
    <p:extLst>
      <p:ext uri="{BB962C8B-B14F-4D97-AF65-F5344CB8AC3E}">
        <p14:creationId xmlns:p14="http://schemas.microsoft.com/office/powerpoint/2010/main" xmlns="" val="1550948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pPr>
              <a:defRPr/>
            </a:pPr>
            <a:fld id="{544E57EF-96FF-4D71-BCC8-08C6579543CF}" type="slidenum">
              <a:rPr lang="en-US" altLang="en-US"/>
              <a:pPr>
                <a:defRPr/>
              </a:pPr>
              <a:t>‹#›</a:t>
            </a:fld>
            <a:endParaRPr lang="en-US" altLang="en-US" dirty="0"/>
          </a:p>
        </p:txBody>
      </p:sp>
    </p:spTree>
    <p:extLst>
      <p:ext uri="{BB962C8B-B14F-4D97-AF65-F5344CB8AC3E}">
        <p14:creationId xmlns:p14="http://schemas.microsoft.com/office/powerpoint/2010/main" xmlns="" val="2572475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ln/>
        </p:spPr>
        <p:txBody>
          <a:bodyPr/>
          <a:lstStyle>
            <a:lvl1pPr>
              <a:defRPr/>
            </a:lvl1pPr>
          </a:lstStyle>
          <a:p>
            <a:pPr>
              <a:defRPr/>
            </a:pPr>
            <a:fld id="{ACBAEE86-DA21-4E7D-88CA-6D69532CCB1F}" type="slidenum">
              <a:rPr lang="en-US" altLang="en-US"/>
              <a:pPr>
                <a:defRPr/>
              </a:pPr>
              <a:t>‹#›</a:t>
            </a:fld>
            <a:endParaRPr lang="en-US" altLang="en-US" dirty="0"/>
          </a:p>
        </p:txBody>
      </p:sp>
    </p:spTree>
    <p:extLst>
      <p:ext uri="{BB962C8B-B14F-4D97-AF65-F5344CB8AC3E}">
        <p14:creationId xmlns:p14="http://schemas.microsoft.com/office/powerpoint/2010/main" xmlns="" val="39472287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ln/>
        </p:spPr>
        <p:txBody>
          <a:bodyPr/>
          <a:lstStyle>
            <a:lvl1pPr>
              <a:defRPr/>
            </a:lvl1pPr>
          </a:lstStyle>
          <a:p>
            <a:pPr>
              <a:defRPr/>
            </a:pPr>
            <a:fld id="{F32E6A72-EADC-49AC-87C7-54F41F4AFE4F}" type="slidenum">
              <a:rPr lang="en-US" altLang="en-US"/>
              <a:pPr>
                <a:defRPr/>
              </a:pPr>
              <a:t>‹#›</a:t>
            </a:fld>
            <a:endParaRPr lang="en-US" altLang="en-US" dirty="0"/>
          </a:p>
        </p:txBody>
      </p:sp>
    </p:spTree>
    <p:extLst>
      <p:ext uri="{BB962C8B-B14F-4D97-AF65-F5344CB8AC3E}">
        <p14:creationId xmlns:p14="http://schemas.microsoft.com/office/powerpoint/2010/main" xmlns="" val="429847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a:ln/>
        </p:spPr>
        <p:txBody>
          <a:bodyPr/>
          <a:lstStyle>
            <a:lvl1pPr>
              <a:defRPr/>
            </a:lvl1pPr>
          </a:lstStyle>
          <a:p>
            <a:pPr>
              <a:defRPr/>
            </a:pPr>
            <a:fld id="{881E9EA1-A301-43FF-B484-44214B2A29B4}" type="slidenum">
              <a:rPr lang="en-US" altLang="en-US"/>
              <a:pPr>
                <a:defRPr/>
              </a:pPr>
              <a:t>‹#›</a:t>
            </a:fld>
            <a:endParaRPr lang="en-US" altLang="en-US" dirty="0"/>
          </a:p>
        </p:txBody>
      </p:sp>
    </p:spTree>
    <p:extLst>
      <p:ext uri="{BB962C8B-B14F-4D97-AF65-F5344CB8AC3E}">
        <p14:creationId xmlns:p14="http://schemas.microsoft.com/office/powerpoint/2010/main" xmlns="" val="2159812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6" name="Right Triangle 5"/>
          <p:cNvSpPr/>
          <p:nvPr/>
        </p:nvSpPr>
        <p:spPr>
          <a:xfrm rot="5400000">
            <a:off x="1720851" y="-1720850"/>
            <a:ext cx="6858000" cy="102997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rot="19140000">
            <a:off x="1046573" y="1576122"/>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6332749" y="2618931"/>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ltLang="en-US">
              <a:solidFill>
                <a:srgbClr val="434342"/>
              </a:solidFill>
            </a:endParaRPr>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88D0FCF6-E5A1-4CC5-BC51-C8904347C4D0}" type="slidenum">
              <a:rPr lang="en-US" altLang="en-US">
                <a:solidFill>
                  <a:srgbClr val="434342"/>
                </a:solidFill>
              </a:rPr>
              <a:pPr>
                <a:defRPr/>
              </a:pPr>
              <a:t>‹#›</a:t>
            </a:fld>
            <a:endParaRPr lang="en-US" altLang="en-US" dirty="0">
              <a:solidFill>
                <a:srgbClr val="434342"/>
              </a:solidFill>
            </a:endParaRPr>
          </a:p>
        </p:txBody>
      </p:sp>
    </p:spTree>
    <p:extLst>
      <p:ext uri="{BB962C8B-B14F-4D97-AF65-F5344CB8AC3E}">
        <p14:creationId xmlns:p14="http://schemas.microsoft.com/office/powerpoint/2010/main" xmlns="" val="1592160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6" name="Freeform 5"/>
          <p:cNvSpPr/>
          <p:nvPr/>
        </p:nvSpPr>
        <p:spPr>
          <a:xfrm>
            <a:off x="3"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11" name="Picture Placeholder 10"/>
          <p:cNvSpPr>
            <a:spLocks noGrp="1"/>
          </p:cNvSpPr>
          <p:nvPr>
            <p:ph type="pic" sz="quarter" idx="14"/>
          </p:nvPr>
        </p:nvSpPr>
        <p:spPr>
          <a:xfrm>
            <a:off x="2705103"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51"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ltLang="en-US"/>
          </a:p>
        </p:txBody>
      </p:sp>
      <p:sp>
        <p:nvSpPr>
          <p:cNvPr id="8" name="Footer Placeholder 5"/>
          <p:cNvSpPr>
            <a:spLocks noGrp="1"/>
          </p:cNvSpPr>
          <p:nvPr>
            <p:ph type="ftr" sz="quarter" idx="16"/>
          </p:nvPr>
        </p:nvSpPr>
        <p:spPr/>
        <p:txBody>
          <a:bodyPr/>
          <a:lstStyle>
            <a:lvl1pPr>
              <a:defRPr/>
            </a:lvl1pPr>
          </a:lstStyle>
          <a:p>
            <a:pPr>
              <a:defRPr/>
            </a:pPr>
            <a:endParaRPr lang="en-US" altLang="en-US"/>
          </a:p>
        </p:txBody>
      </p:sp>
      <p:sp>
        <p:nvSpPr>
          <p:cNvPr id="9" name="Slide Number Placeholder 6"/>
          <p:cNvSpPr>
            <a:spLocks noGrp="1"/>
          </p:cNvSpPr>
          <p:nvPr>
            <p:ph type="sldNum" sz="quarter" idx="17"/>
          </p:nvPr>
        </p:nvSpPr>
        <p:spPr/>
        <p:txBody>
          <a:bodyPr/>
          <a:lstStyle>
            <a:lvl1pPr>
              <a:defRPr/>
            </a:lvl1pPr>
          </a:lstStyle>
          <a:p>
            <a:pPr>
              <a:defRPr/>
            </a:pPr>
            <a:fld id="{955ECE58-14DA-477B-9995-778325205F85}" type="slidenum">
              <a:rPr lang="en-US" altLang="en-US"/>
              <a:pPr>
                <a:defRPr/>
              </a:pPr>
              <a:t>‹#›</a:t>
            </a:fld>
            <a:endParaRPr lang="en-US" altLang="en-US" dirty="0"/>
          </a:p>
        </p:txBody>
      </p:sp>
    </p:spTree>
    <p:extLst>
      <p:ext uri="{BB962C8B-B14F-4D97-AF65-F5344CB8AC3E}">
        <p14:creationId xmlns:p14="http://schemas.microsoft.com/office/powerpoint/2010/main" xmlns="" val="411361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ED858620-A465-4E6F-800B-DD8C6FF67AE6}" type="slidenum">
              <a:rPr lang="en-US" altLang="en-US"/>
              <a:pPr>
                <a:defRPr/>
              </a:pPr>
              <a:t>‹#›</a:t>
            </a:fld>
            <a:endParaRPr lang="en-US" altLang="en-US" dirty="0"/>
          </a:p>
        </p:txBody>
      </p:sp>
    </p:spTree>
    <p:extLst>
      <p:ext uri="{BB962C8B-B14F-4D97-AF65-F5344CB8AC3E}">
        <p14:creationId xmlns:p14="http://schemas.microsoft.com/office/powerpoint/2010/main" xmlns="" val="4242898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A03D3A97-6215-4D91-9445-58A1BA6D33FC}" type="slidenum">
              <a:rPr lang="en-US" altLang="en-US"/>
              <a:pPr>
                <a:defRPr/>
              </a:pPr>
              <a:t>‹#›</a:t>
            </a:fld>
            <a:endParaRPr lang="en-US" altLang="en-US" dirty="0"/>
          </a:p>
        </p:txBody>
      </p:sp>
    </p:spTree>
    <p:extLst>
      <p:ext uri="{BB962C8B-B14F-4D97-AF65-F5344CB8AC3E}">
        <p14:creationId xmlns:p14="http://schemas.microsoft.com/office/powerpoint/2010/main" xmlns="" val="17527128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AFDF1C-BBEB-4CA6-A443-CCF667D96D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70586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CE6D3-A7C1-462A-98E7-A276195629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95350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7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4BFB4D-27B3-4CC3-987A-4DF248F9E7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424022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7A4C6C-8E20-4715-B9BC-9AAB77EFB6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34188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EE7C661-C2B9-4F4C-ADED-FFF10154B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035366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DBE9442-91EF-4D6A-9A44-1C4A56781E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759620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648BBAE-B34E-4607-A308-7149337D98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9077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3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86E5D76-7786-4DF4-8FD4-C56D082107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8066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3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3A1D78-1770-40A5-AADE-8C60DCB91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96223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50EC9A-3F16-4C7E-8065-EE0B3B94DD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73299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DDE598-BE86-4370-AC44-77AC3A8335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718282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52C1780-EF05-4145-B46F-7A88635FB6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912310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AFDF1C-BBEB-4CA6-A443-CCF667D96D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09551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CE6D3-A7C1-462A-98E7-A276195629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768182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4BFB4D-27B3-4CC3-987A-4DF248F9E7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38930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7A4C6C-8E20-4715-B9BC-9AAB77EFB6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221585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EE7C661-C2B9-4F4C-ADED-FFF10154B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354823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DBE9442-91EF-4D6A-9A44-1C4A56781E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824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5183188" y="987457"/>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vi-VN"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648BBAE-B34E-4607-A308-7149337D98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724007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86E5D76-7786-4DF4-8FD4-C56D082107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92847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3A1D78-1770-40A5-AADE-8C60DCB91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68019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50EC9A-3F16-4C7E-8065-EE0B3B94DD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370362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DDE598-BE86-4370-AC44-77AC3A8335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798794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52C1780-EF05-4145-B46F-7A88635FB6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559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9"/>
            <a:ext cx="10515600" cy="1325563"/>
          </a:xfrm>
          <a:prstGeom prst="rect">
            <a:avLst/>
          </a:prstGeom>
          <a:noFill/>
          <a:ln w="9525">
            <a:noFill/>
          </a:ln>
        </p:spPr>
        <p:txBody>
          <a:bodyPr anchor="ctr"/>
          <a:lstStyle/>
          <a:p>
            <a:pPr lvl="0"/>
            <a:r>
              <a:rPr lang="en-US" altLang="x-none" dirty="0"/>
              <a:t>Click to edit Master title style</a:t>
            </a:r>
            <a:endParaRPr lang="en-US"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nchor="t"/>
          <a:lstStyle/>
          <a:p>
            <a:pPr lvl="0" indent="-228600"/>
            <a:r>
              <a:rPr lang="en-US" altLang="x-none" dirty="0"/>
              <a:t>Click to edit Master text styles</a:t>
            </a:r>
          </a:p>
          <a:p>
            <a:pPr lvl="1" indent="-228600"/>
            <a:r>
              <a:rPr lang="en-US" altLang="x-none" dirty="0"/>
              <a:t>Second level</a:t>
            </a:r>
          </a:p>
          <a:p>
            <a:pPr lvl="2" indent="-228600"/>
            <a:r>
              <a:rPr lang="en-US" altLang="x-none" dirty="0"/>
              <a:t>Third level</a:t>
            </a:r>
          </a:p>
          <a:p>
            <a:pPr lvl="3" indent="-228600"/>
            <a:r>
              <a:rPr lang="en-US" altLang="x-none" dirty="0"/>
              <a:t>Fourth level</a:t>
            </a:r>
          </a:p>
          <a:p>
            <a:pPr lvl="4" indent="-228600"/>
            <a:r>
              <a:rPr lang="en-US" altLang="x-none" dirty="0"/>
              <a:t>Fifth level</a:t>
            </a:r>
            <a:endParaRPr lang="en-US" dirty="0"/>
          </a:p>
        </p:txBody>
      </p:sp>
      <p:sp>
        <p:nvSpPr>
          <p:cNvPr id="4" name="Date Placeholder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CA308EB-467E-448C-BB22-B4DBC47C29B9}" type="slidenum">
              <a:rPr kumimoji="0" lang="vi-VN"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83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solidFill>
                <a:srgbClr val="000000"/>
              </a:solidFill>
              <a:latin typeface="Arial" pitchFamily="34" charset="0"/>
            </a:endParaRPr>
          </a:p>
        </p:txBody>
      </p:sp>
      <p:sp>
        <p:nvSpPr>
          <p:cNvPr id="5683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solidFill>
                <a:srgbClr val="000000"/>
              </a:solidFill>
              <a:latin typeface="Arial" pitchFamily="34" charset="0"/>
            </a:endParaRPr>
          </a:p>
        </p:txBody>
      </p:sp>
      <p:sp>
        <p:nvSpPr>
          <p:cNvPr id="5683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57F9D6E-7CCE-4EA4-98F0-BC4E00F68CCE}" type="slidenum">
              <a:rPr lang="en-US" altLang="en-US" smtClean="0">
                <a:solidFill>
                  <a:srgbClr val="000000"/>
                </a:solidFill>
                <a:latin typeface="Arial" pitchFamily="34" charset="0"/>
              </a:rPr>
              <a:pPr/>
              <a:t>‹#›</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xmlns="" val="2821715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83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solidFill>
                <a:srgbClr val="000000"/>
              </a:solidFill>
              <a:latin typeface="Arial" pitchFamily="34" charset="0"/>
            </a:endParaRPr>
          </a:p>
        </p:txBody>
      </p:sp>
      <p:sp>
        <p:nvSpPr>
          <p:cNvPr id="5683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solidFill>
                <a:srgbClr val="000000"/>
              </a:solidFill>
              <a:latin typeface="Arial" pitchFamily="34" charset="0"/>
            </a:endParaRPr>
          </a:p>
        </p:txBody>
      </p:sp>
      <p:sp>
        <p:nvSpPr>
          <p:cNvPr id="5683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57F9D6E-7CCE-4EA4-98F0-BC4E00F68CCE}" type="slidenum">
              <a:rPr lang="en-US" altLang="en-US" smtClean="0">
                <a:solidFill>
                  <a:srgbClr val="000000"/>
                </a:solidFill>
                <a:latin typeface="Arial" pitchFamily="34" charset="0"/>
              </a:rPr>
              <a:pPr/>
              <a:t>‹#›</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xmlns="" val="2513582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83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solidFill>
                <a:srgbClr val="000000"/>
              </a:solidFill>
              <a:latin typeface="Arial" pitchFamily="34" charset="0"/>
            </a:endParaRPr>
          </a:p>
        </p:txBody>
      </p:sp>
      <p:sp>
        <p:nvSpPr>
          <p:cNvPr id="5683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solidFill>
                <a:srgbClr val="000000"/>
              </a:solidFill>
              <a:latin typeface="Arial" pitchFamily="34" charset="0"/>
            </a:endParaRPr>
          </a:p>
        </p:txBody>
      </p:sp>
      <p:sp>
        <p:nvSpPr>
          <p:cNvPr id="5683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57F9D6E-7CCE-4EA4-98F0-BC4E00F68CCE}" type="slidenum">
              <a:rPr lang="en-US" altLang="en-US" smtClean="0">
                <a:solidFill>
                  <a:srgbClr val="000000"/>
                </a:solidFill>
                <a:latin typeface="Arial" pitchFamily="34" charset="0"/>
              </a:rPr>
              <a:pPr/>
              <a:t>‹#›</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xmlns="" val="21986014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83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solidFill>
                <a:srgbClr val="000000"/>
              </a:solidFill>
              <a:latin typeface="Arial" pitchFamily="34" charset="0"/>
            </a:endParaRPr>
          </a:p>
        </p:txBody>
      </p:sp>
      <p:sp>
        <p:nvSpPr>
          <p:cNvPr id="5683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solidFill>
                <a:srgbClr val="000000"/>
              </a:solidFill>
              <a:latin typeface="Arial" pitchFamily="34" charset="0"/>
            </a:endParaRPr>
          </a:p>
        </p:txBody>
      </p:sp>
      <p:sp>
        <p:nvSpPr>
          <p:cNvPr id="5683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57F9D6E-7CCE-4EA4-98F0-BC4E00F68CCE}" type="slidenum">
              <a:rPr lang="en-US" altLang="en-US" smtClean="0">
                <a:solidFill>
                  <a:srgbClr val="000000"/>
                </a:solidFill>
                <a:latin typeface="Arial" pitchFamily="34" charset="0"/>
              </a:rPr>
              <a:pPr/>
              <a:t>‹#›</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xmlns="" val="34561909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4233" y="5051444"/>
            <a:ext cx="4766733"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8" name="Freeform 7"/>
          <p:cNvSpPr/>
          <p:nvPr/>
        </p:nvSpPr>
        <p:spPr>
          <a:xfrm>
            <a:off x="-2117" y="5051444"/>
            <a:ext cx="12194117"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rgbClr val="FFFFFF"/>
              </a:solidFill>
            </a:endParaRPr>
          </a:p>
        </p:txBody>
      </p:sp>
      <p:sp>
        <p:nvSpPr>
          <p:cNvPr id="2" name="Title Placeholder 1"/>
          <p:cNvSpPr>
            <a:spLocks noGrp="1"/>
          </p:cNvSpPr>
          <p:nvPr>
            <p:ph type="title"/>
          </p:nvPr>
        </p:nvSpPr>
        <p:spPr>
          <a:xfrm>
            <a:off x="1096446" y="365144"/>
            <a:ext cx="10028767"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3" name="Text Placeholder 2"/>
          <p:cNvSpPr>
            <a:spLocks noGrp="1"/>
          </p:cNvSpPr>
          <p:nvPr>
            <p:ph type="body" idx="1"/>
          </p:nvPr>
        </p:nvSpPr>
        <p:spPr bwMode="auto">
          <a:xfrm>
            <a:off x="1096446" y="1100138"/>
            <a:ext cx="10028767" cy="357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68820" y="5870594"/>
            <a:ext cx="2901949" cy="201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tLang="en-US">
              <a:latin typeface="VNI-Times" pitchFamily="2" charset="0"/>
            </a:endParaRPr>
          </a:p>
        </p:txBody>
      </p:sp>
      <p:sp>
        <p:nvSpPr>
          <p:cNvPr id="5" name="Footer Placeholder 4"/>
          <p:cNvSpPr>
            <a:spLocks noGrp="1"/>
          </p:cNvSpPr>
          <p:nvPr>
            <p:ph type="ftr" sz="quarter" idx="3"/>
          </p:nvPr>
        </p:nvSpPr>
        <p:spPr>
          <a:xfrm>
            <a:off x="4690533" y="6284932"/>
            <a:ext cx="6299200" cy="274637"/>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ltLang="en-US">
              <a:latin typeface="VNI-Times" pitchFamily="2" charset="0"/>
            </a:endParaRPr>
          </a:p>
        </p:txBody>
      </p:sp>
      <p:sp>
        <p:nvSpPr>
          <p:cNvPr id="6" name="Slide Number Placeholder 5"/>
          <p:cNvSpPr>
            <a:spLocks noGrp="1"/>
          </p:cNvSpPr>
          <p:nvPr>
            <p:ph type="sldNum" sz="quarter" idx="4"/>
          </p:nvPr>
        </p:nvSpPr>
        <p:spPr>
          <a:xfrm>
            <a:off x="11201400" y="6170632"/>
            <a:ext cx="670984" cy="503237"/>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CB2A894F-6B21-4635-AFBA-45F2B0C67DCB}" type="slidenum">
              <a:rPr lang="en-US" altLang="en-US">
                <a:latin typeface="VNI-Times" pitchFamily="2" charset="0"/>
              </a:rPr>
              <a:pPr>
                <a:defRPr/>
              </a:pPr>
              <a:t>‹#›</a:t>
            </a:fld>
            <a:endParaRPr lang="en-US" altLang="en-US" dirty="0">
              <a:latin typeface="VNI-Times" pitchFamily="2" charset="0"/>
            </a:endParaRPr>
          </a:p>
        </p:txBody>
      </p:sp>
    </p:spTree>
    <p:extLst>
      <p:ext uri="{BB962C8B-B14F-4D97-AF65-F5344CB8AC3E}">
        <p14:creationId xmlns:p14="http://schemas.microsoft.com/office/powerpoint/2010/main" xmlns="" val="95050814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83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solidFill>
                <a:srgbClr val="000000"/>
              </a:solidFill>
              <a:latin typeface="Arial" pitchFamily="34" charset="0"/>
            </a:endParaRPr>
          </a:p>
        </p:txBody>
      </p:sp>
      <p:sp>
        <p:nvSpPr>
          <p:cNvPr id="5683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solidFill>
                <a:srgbClr val="000000"/>
              </a:solidFill>
              <a:latin typeface="Arial" pitchFamily="34" charset="0"/>
            </a:endParaRPr>
          </a:p>
        </p:txBody>
      </p:sp>
      <p:sp>
        <p:nvSpPr>
          <p:cNvPr id="5683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57F9D6E-7CCE-4EA4-98F0-BC4E00F68CCE}" type="slidenum">
              <a:rPr lang="en-US" altLang="en-US" smtClean="0">
                <a:solidFill>
                  <a:srgbClr val="000000"/>
                </a:solidFill>
                <a:latin typeface="Arial" pitchFamily="34" charset="0"/>
              </a:rPr>
              <a:pPr/>
              <a:t>‹#›</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xmlns="" val="29921028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83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solidFill>
                <a:srgbClr val="000000"/>
              </a:solidFill>
              <a:latin typeface="Arial" pitchFamily="34" charset="0"/>
            </a:endParaRPr>
          </a:p>
        </p:txBody>
      </p:sp>
      <p:sp>
        <p:nvSpPr>
          <p:cNvPr id="5683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solidFill>
                <a:srgbClr val="000000"/>
              </a:solidFill>
              <a:latin typeface="Arial" pitchFamily="34" charset="0"/>
            </a:endParaRPr>
          </a:p>
        </p:txBody>
      </p:sp>
      <p:sp>
        <p:nvSpPr>
          <p:cNvPr id="5683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57F9D6E-7CCE-4EA4-98F0-BC4E00F68CCE}" type="slidenum">
              <a:rPr lang="en-US" altLang="en-US" smtClean="0">
                <a:solidFill>
                  <a:srgbClr val="000000"/>
                </a:solidFill>
                <a:latin typeface="Arial" pitchFamily="34" charset="0"/>
              </a:rPr>
              <a:pPr/>
              <a:t>‹#›</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xmlns="" val="18500968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1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0.xml"/><Relationship Id="rId5" Type="http://schemas.openxmlformats.org/officeDocument/2006/relationships/image" Target="../media/image38.jpeg"/><Relationship Id="rId4" Type="http://schemas.openxmlformats.org/officeDocument/2006/relationships/slide" Target="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p:nvPr/>
        </p:nvSpPr>
        <p:spPr>
          <a:xfrm>
            <a:off x="3740681" y="723107"/>
            <a:ext cx="5015153" cy="1015663"/>
          </a:xfrm>
          <a:prstGeom prst="rect">
            <a:avLst/>
          </a:prstGeom>
          <a:solidFill>
            <a:schemeClr val="accent2"/>
          </a:solidFill>
          <a:ln w="9525">
            <a:noFill/>
          </a:ln>
        </p:spPr>
        <p:txBody>
          <a:bodyPr wrap="square" anchor="t">
            <a:spAutoFit/>
          </a:bodyPr>
          <a:lstStyle/>
          <a:p>
            <a:pPr>
              <a:spcBef>
                <a:spcPct val="50000"/>
              </a:spcBef>
            </a:pPr>
            <a:r>
              <a:rPr lang="en-US" altLang="en-US" sz="6000" b="1" smtClean="0">
                <a:solidFill>
                  <a:srgbClr val="800000"/>
                </a:solidFill>
                <a:latin typeface="Times New Roman" panose="02020603050405020304" pitchFamily="18" charset="0"/>
              </a:rPr>
              <a:t>BÀI </a:t>
            </a:r>
            <a:r>
              <a:rPr lang="en-US" altLang="en-US" sz="6000" b="1" dirty="0">
                <a:solidFill>
                  <a:srgbClr val="800000"/>
                </a:solidFill>
                <a:latin typeface="Times New Roman" panose="02020603050405020304" pitchFamily="18" charset="0"/>
              </a:rPr>
              <a:t>16</a:t>
            </a:r>
          </a:p>
        </p:txBody>
      </p:sp>
      <p:sp>
        <p:nvSpPr>
          <p:cNvPr id="2054" name="Text Box 6"/>
          <p:cNvSpPr txBox="1"/>
          <p:nvPr/>
        </p:nvSpPr>
        <p:spPr>
          <a:xfrm>
            <a:off x="1638300" y="2451105"/>
            <a:ext cx="8915400" cy="2123658"/>
          </a:xfrm>
          <a:prstGeom prst="rect">
            <a:avLst/>
          </a:prstGeom>
          <a:solidFill>
            <a:srgbClr val="FFCC00"/>
          </a:solidFill>
          <a:ln w="9525">
            <a:noFill/>
          </a:ln>
        </p:spPr>
        <p:txBody>
          <a:bodyPr anchor="t">
            <a:spAutoFit/>
          </a:bodyPr>
          <a:lstStyle/>
          <a:p>
            <a:pPr algn="ctr">
              <a:spcBef>
                <a:spcPct val="50000"/>
              </a:spcBef>
            </a:pPr>
            <a:r>
              <a:rPr lang="en-US" altLang="en-US" sz="6600" b="1" dirty="0">
                <a:solidFill>
                  <a:srgbClr val="003300"/>
                </a:solidFill>
                <a:latin typeface="Times New Roman" panose="02020603050405020304" pitchFamily="18" charset="0"/>
              </a:rPr>
              <a:t>VỆ SINH AN TOÀN THỰC PHẨM</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54"/>
                                        </p:tgtEl>
                                        <p:attrNameLst>
                                          <p:attrName>style.visibility</p:attrName>
                                        </p:attrNameLst>
                                      </p:cBhvr>
                                      <p:to>
                                        <p:strVal val="visible"/>
                                      </p:to>
                                    </p:set>
                                    <p:anim by="(-#ppt_w*2)" calcmode="lin" valueType="num">
                                      <p:cBhvr rctx="PPT">
                                        <p:cTn id="12" dur="500" autoRev="1" fill="hold">
                                          <p:stCondLst>
                                            <p:cond delay="0"/>
                                          </p:stCondLst>
                                        </p:cTn>
                                        <p:tgtEl>
                                          <p:spTgt spid="2054"/>
                                        </p:tgtEl>
                                        <p:attrNameLst>
                                          <p:attrName>ppt_w</p:attrName>
                                        </p:attrNameLst>
                                      </p:cBhvr>
                                    </p:anim>
                                    <p:anim by="(#ppt_w*0.50)" calcmode="lin" valueType="num">
                                      <p:cBhvr>
                                        <p:cTn id="13" dur="500" decel="50000" autoRev="1" fill="hold">
                                          <p:stCondLst>
                                            <p:cond delay="0"/>
                                          </p:stCondLst>
                                        </p:cTn>
                                        <p:tgtEl>
                                          <p:spTgt spid="2054"/>
                                        </p:tgtEl>
                                        <p:attrNameLst>
                                          <p:attrName>ppt_x</p:attrName>
                                        </p:attrNameLst>
                                      </p:cBhvr>
                                    </p:anim>
                                    <p:anim from="(-#ppt_h/2)" to="(#ppt_y)" calcmode="lin" valueType="num">
                                      <p:cBhvr>
                                        <p:cTn id="14" dur="1000" fill="hold">
                                          <p:stCondLst>
                                            <p:cond delay="0"/>
                                          </p:stCondLst>
                                        </p:cTn>
                                        <p:tgtEl>
                                          <p:spTgt spid="2054"/>
                                        </p:tgtEl>
                                        <p:attrNameLst>
                                          <p:attrName>ppt_y</p:attrName>
                                        </p:attrNameLst>
                                      </p:cBhvr>
                                    </p:anim>
                                    <p:animRot by="21600000">
                                      <p:cBhvr>
                                        <p:cTn id="15" dur="1000" fill="hold">
                                          <p:stCondLst>
                                            <p:cond delay="0"/>
                                          </p:stCondLst>
                                        </p:cTn>
                                        <p:tgtEl>
                                          <p:spTgt spid="20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ldLvl="0" animBg="1"/>
      <p:bldP spid="205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7" name="Group 9"/>
          <p:cNvGrpSpPr/>
          <p:nvPr/>
        </p:nvGrpSpPr>
        <p:grpSpPr>
          <a:xfrm>
            <a:off x="2359027" y="923925"/>
            <a:ext cx="7327900" cy="5029200"/>
            <a:chOff x="336" y="624"/>
            <a:chExt cx="4800" cy="3576"/>
          </a:xfrm>
        </p:grpSpPr>
        <p:pic>
          <p:nvPicPr>
            <p:cNvPr id="27650" name="Picture 5" descr="Van-chuyen"/>
            <p:cNvPicPr>
              <a:picLocks noChangeAspect="1"/>
            </p:cNvPicPr>
            <p:nvPr/>
          </p:nvPicPr>
          <p:blipFill>
            <a:blip r:embed="rId3"/>
            <a:stretch>
              <a:fillRect/>
            </a:stretch>
          </p:blipFill>
          <p:spPr>
            <a:xfrm>
              <a:off x="2736" y="624"/>
              <a:ext cx="2400" cy="1800"/>
            </a:xfrm>
            <a:prstGeom prst="rect">
              <a:avLst/>
            </a:prstGeom>
            <a:noFill/>
            <a:ln w="9525">
              <a:noFill/>
            </a:ln>
          </p:spPr>
        </p:pic>
        <p:pic>
          <p:nvPicPr>
            <p:cNvPr id="27651" name="Picture 6" descr="VietGiaiTri"/>
            <p:cNvPicPr>
              <a:picLocks noChangeAspect="1"/>
            </p:cNvPicPr>
            <p:nvPr/>
          </p:nvPicPr>
          <p:blipFill>
            <a:blip r:embed="rId4"/>
            <a:stretch>
              <a:fillRect/>
            </a:stretch>
          </p:blipFill>
          <p:spPr>
            <a:xfrm>
              <a:off x="336" y="624"/>
              <a:ext cx="2400" cy="1800"/>
            </a:xfrm>
            <a:prstGeom prst="rect">
              <a:avLst/>
            </a:prstGeom>
            <a:noFill/>
            <a:ln w="9525">
              <a:noFill/>
            </a:ln>
          </p:spPr>
        </p:pic>
        <p:pic>
          <p:nvPicPr>
            <p:cNvPr id="27652" name="Picture 7" descr="vtc_307206_1"/>
            <p:cNvPicPr>
              <a:picLocks noChangeAspect="1"/>
            </p:cNvPicPr>
            <p:nvPr/>
          </p:nvPicPr>
          <p:blipFill>
            <a:blip r:embed="rId5"/>
            <a:stretch>
              <a:fillRect/>
            </a:stretch>
          </p:blipFill>
          <p:spPr>
            <a:xfrm>
              <a:off x="336" y="2400"/>
              <a:ext cx="2400" cy="1792"/>
            </a:xfrm>
            <a:prstGeom prst="rect">
              <a:avLst/>
            </a:prstGeom>
            <a:noFill/>
            <a:ln w="9525">
              <a:noFill/>
            </a:ln>
          </p:spPr>
        </p:pic>
        <p:pic>
          <p:nvPicPr>
            <p:cNvPr id="27653" name="Picture 8" descr="080923210304-703-221"/>
            <p:cNvPicPr>
              <a:picLocks noChangeAspect="1"/>
            </p:cNvPicPr>
            <p:nvPr/>
          </p:nvPicPr>
          <p:blipFill>
            <a:blip r:embed="rId6"/>
            <a:stretch>
              <a:fillRect/>
            </a:stretch>
          </p:blipFill>
          <p:spPr>
            <a:xfrm>
              <a:off x="2736" y="2400"/>
              <a:ext cx="2400" cy="1800"/>
            </a:xfrm>
            <a:prstGeom prst="rect">
              <a:avLst/>
            </a:prstGeom>
            <a:noFill/>
            <a:ln w="9525">
              <a:noFill/>
            </a:ln>
          </p:spPr>
        </p:pic>
      </p:grpSp>
      <p:sp>
        <p:nvSpPr>
          <p:cNvPr id="32779" name="AutoShape 11">
            <a:hlinkClick r:id="rId7" action="ppaction://hlinksldjump"/>
          </p:cNvPr>
          <p:cNvSpPr>
            <a:spLocks noChangeArrowheads="1"/>
          </p:cNvSpPr>
          <p:nvPr/>
        </p:nvSpPr>
        <p:spPr bwMode="auto">
          <a:xfrm>
            <a:off x="10134600" y="6248400"/>
            <a:ext cx="381000" cy="381000"/>
          </a:xfrm>
          <a:prstGeom prst="star5">
            <a:avLst/>
          </a:prstGeom>
          <a:gradFill rotWithShape="1">
            <a:gsLst>
              <a:gs pos="0">
                <a:srgbClr val="CC99FF"/>
              </a:gs>
              <a:gs pos="100000">
                <a:srgbClr val="CC00FF"/>
              </a:gs>
            </a:gsLst>
            <a:path path="shape">
              <a:fillToRect l="50000" t="50000" r="50000" b="50000"/>
            </a:path>
          </a:gradFill>
          <a:ln w="28575">
            <a:solidFill>
              <a:srgbClr val="CC00CC"/>
            </a:solidFill>
            <a:miter lim="800000"/>
          </a:ln>
          <a:effectLst>
            <a:outerShdw dist="107763" dir="2700000" algn="ctr" rotWithShape="0">
              <a:srgbClr val="FF66FF">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5" name="Text Box 2"/>
          <p:cNvSpPr txBox="1"/>
          <p:nvPr/>
        </p:nvSpPr>
        <p:spPr>
          <a:xfrm>
            <a:off x="449319" y="269907"/>
            <a:ext cx="6527749" cy="646331"/>
          </a:xfrm>
          <a:prstGeom prst="rect">
            <a:avLst/>
          </a:prstGeom>
          <a:noFill/>
          <a:ln w="9525">
            <a:noFill/>
          </a:ln>
        </p:spPr>
        <p:txBody>
          <a:bodyPr wrap="none" anchor="t">
            <a:spAutoFit/>
          </a:bodyPr>
          <a:lstStyle/>
          <a:p>
            <a:pPr algn="just" eaLnBrk="0" hangingPunct="0"/>
            <a:r>
              <a:rPr lang="en-US" altLang="vi-VN" sz="3600" b="1" dirty="0">
                <a:solidFill>
                  <a:srgbClr val="FF0000"/>
                </a:solidFill>
                <a:latin typeface="Times New Roman" panose="02020603050405020304" pitchFamily="18" charset="0"/>
              </a:rPr>
              <a:t>1. Nguyên nhân ngộ độc thức ăn</a:t>
            </a:r>
          </a:p>
        </p:txBody>
      </p:sp>
      <p:sp>
        <p:nvSpPr>
          <p:cNvPr id="2" name="Text Box 4"/>
          <p:cNvSpPr txBox="1"/>
          <p:nvPr/>
        </p:nvSpPr>
        <p:spPr>
          <a:xfrm>
            <a:off x="2684463" y="6146815"/>
            <a:ext cx="7543800" cy="584775"/>
          </a:xfrm>
          <a:prstGeom prst="rect">
            <a:avLst/>
          </a:prstGeom>
          <a:noFill/>
          <a:ln w="9525">
            <a:noFill/>
          </a:ln>
        </p:spPr>
        <p:txBody>
          <a:bodyPr anchor="t">
            <a:spAutoFit/>
          </a:bodyPr>
          <a:lstStyle/>
          <a:p>
            <a:pPr algn="ctr" eaLnBrk="0" hangingPunct="0">
              <a:spcBef>
                <a:spcPct val="50000"/>
              </a:spcBef>
            </a:pPr>
            <a:r>
              <a:rPr lang="en-US" sz="3200" b="1" dirty="0">
                <a:latin typeface="Times New Roman" panose="02020603050405020304" pitchFamily="18" charset="0"/>
              </a:rPr>
              <a:t>Thực phẩm mất vệ sinh, nhiễm vi sinh vật</a:t>
            </a:r>
            <a:endParaRPr lang="en-US" sz="3200" b="1" dirty="0">
              <a:latin typeface="Times New Roman" panose="02020603050405020304" pitchFamily="18" charset="0"/>
              <a:ea typeface="Times New Roman" panose="02020603050405020304" pitchFamily="18" charset="0"/>
            </a:endParaRPr>
          </a:p>
        </p:txBody>
      </p:sp>
    </p:spTree>
  </p:cSld>
  <p:clrMapOvr>
    <a:masterClrMapping/>
  </p:clrMapOvr>
  <p:transition spd="med">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barn(inVertical)">
                                      <p:cBhvr>
                                        <p:cTn id="7" dur="500"/>
                                        <p:tgtEl>
                                          <p:spTgt spid="327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p:nvPr/>
        </p:nvSpPr>
        <p:spPr>
          <a:xfrm>
            <a:off x="303269" y="304832"/>
            <a:ext cx="6527749" cy="646331"/>
          </a:xfrm>
          <a:prstGeom prst="rect">
            <a:avLst/>
          </a:prstGeom>
          <a:noFill/>
          <a:ln w="9525">
            <a:noFill/>
          </a:ln>
        </p:spPr>
        <p:txBody>
          <a:bodyPr wrap="none" anchor="t">
            <a:spAutoFit/>
          </a:bodyPr>
          <a:lstStyle/>
          <a:p>
            <a:pPr algn="just" eaLnBrk="0" hangingPunct="0"/>
            <a:r>
              <a:rPr lang="en-US" altLang="vi-VN" sz="3600" b="1" dirty="0">
                <a:solidFill>
                  <a:srgbClr val="FF0000"/>
                </a:solidFill>
                <a:latin typeface="Times New Roman" panose="02020603050405020304" pitchFamily="18" charset="0"/>
              </a:rPr>
              <a:t>1. Nguyên nhân ngộ độc thức ăn</a:t>
            </a:r>
          </a:p>
        </p:txBody>
      </p:sp>
      <p:pic>
        <p:nvPicPr>
          <p:cNvPr id="28674" name="Picture 1"/>
          <p:cNvPicPr>
            <a:picLocks noChangeAspect="1"/>
          </p:cNvPicPr>
          <p:nvPr/>
        </p:nvPicPr>
        <p:blipFill>
          <a:blip r:embed="rId2"/>
          <a:stretch>
            <a:fillRect/>
          </a:stretch>
        </p:blipFill>
        <p:spPr>
          <a:xfrm>
            <a:off x="1563688" y="1549432"/>
            <a:ext cx="5014912" cy="3757613"/>
          </a:xfrm>
          <a:prstGeom prst="rect">
            <a:avLst/>
          </a:prstGeom>
          <a:noFill/>
          <a:ln w="9525">
            <a:noFill/>
          </a:ln>
        </p:spPr>
      </p:pic>
      <p:pic>
        <p:nvPicPr>
          <p:cNvPr id="28675" name="Picture 3"/>
          <p:cNvPicPr>
            <a:picLocks noChangeAspect="1"/>
          </p:cNvPicPr>
          <p:nvPr/>
        </p:nvPicPr>
        <p:blipFill>
          <a:blip r:embed="rId3"/>
          <a:stretch>
            <a:fillRect/>
          </a:stretch>
        </p:blipFill>
        <p:spPr>
          <a:xfrm>
            <a:off x="6578600" y="1549400"/>
            <a:ext cx="5181600" cy="3886200"/>
          </a:xfrm>
          <a:prstGeom prst="rect">
            <a:avLst/>
          </a:prstGeom>
          <a:noFill/>
          <a:ln w="9525">
            <a:noFill/>
          </a:ln>
        </p:spPr>
      </p:pic>
      <p:sp>
        <p:nvSpPr>
          <p:cNvPr id="5" name="Rectangle 6"/>
          <p:cNvSpPr/>
          <p:nvPr/>
        </p:nvSpPr>
        <p:spPr>
          <a:xfrm>
            <a:off x="2466975" y="5435632"/>
            <a:ext cx="8229600" cy="1076325"/>
          </a:xfrm>
          <a:prstGeom prst="rect">
            <a:avLst/>
          </a:prstGeom>
          <a:noFill/>
          <a:ln w="9525">
            <a:noFill/>
          </a:ln>
        </p:spPr>
        <p:txBody>
          <a:bodyPr anchor="t">
            <a:spAutoFit/>
          </a:bodyPr>
          <a:lstStyle/>
          <a:p>
            <a:pPr algn="ctr" eaLnBrk="0" hangingPunct="0"/>
            <a:r>
              <a:rPr lang="en-US" altLang="vi-VN" sz="3200" b="1" dirty="0">
                <a:latin typeface="Times New Roman" panose="02020603050405020304" pitchFamily="18" charset="0"/>
              </a:rPr>
              <a:t>Ngộ độc do thức ăn nhiễm vi sinh vật và độc tố của vi sinh vật.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C:\Documents and Settings\THANH TAI\My Documents\Downloads\03341_banhtrungthumocxanhGrandplazagiaoduc.net.vn2028129.jpg"/>
          <p:cNvPicPr>
            <a:picLocks noChangeAspect="1"/>
          </p:cNvPicPr>
          <p:nvPr/>
        </p:nvPicPr>
        <p:blipFill>
          <a:blip r:embed="rId2"/>
          <a:stretch>
            <a:fillRect/>
          </a:stretch>
        </p:blipFill>
        <p:spPr>
          <a:xfrm>
            <a:off x="6507183" y="1325563"/>
            <a:ext cx="5173663" cy="3967162"/>
          </a:xfrm>
          <a:prstGeom prst="rect">
            <a:avLst/>
          </a:prstGeom>
          <a:noFill/>
          <a:ln w="9525">
            <a:noFill/>
          </a:ln>
        </p:spPr>
      </p:pic>
      <p:pic>
        <p:nvPicPr>
          <p:cNvPr id="29698" name="Picture 5" descr="C:\Documents and Settings\THANH TAI\My Documents\Downloads\banh-mi-moc.jpg"/>
          <p:cNvPicPr>
            <a:picLocks noChangeAspect="1"/>
          </p:cNvPicPr>
          <p:nvPr/>
        </p:nvPicPr>
        <p:blipFill>
          <a:blip r:embed="rId3"/>
          <a:stretch>
            <a:fillRect/>
          </a:stretch>
        </p:blipFill>
        <p:spPr>
          <a:xfrm>
            <a:off x="1749446" y="1433513"/>
            <a:ext cx="4894263" cy="3751262"/>
          </a:xfrm>
          <a:prstGeom prst="rect">
            <a:avLst/>
          </a:prstGeom>
          <a:noFill/>
          <a:ln w="9525">
            <a:noFill/>
          </a:ln>
        </p:spPr>
      </p:pic>
      <p:sp>
        <p:nvSpPr>
          <p:cNvPr id="29699" name="Text Box 2"/>
          <p:cNvSpPr txBox="1"/>
          <p:nvPr/>
        </p:nvSpPr>
        <p:spPr>
          <a:xfrm>
            <a:off x="303269" y="304832"/>
            <a:ext cx="6527749" cy="646331"/>
          </a:xfrm>
          <a:prstGeom prst="rect">
            <a:avLst/>
          </a:prstGeom>
          <a:noFill/>
          <a:ln w="9525">
            <a:noFill/>
          </a:ln>
        </p:spPr>
        <p:txBody>
          <a:bodyPr wrap="none" anchor="t">
            <a:spAutoFit/>
          </a:bodyPr>
          <a:lstStyle/>
          <a:p>
            <a:pPr algn="just" eaLnBrk="0" hangingPunct="0"/>
            <a:r>
              <a:rPr lang="en-US" altLang="vi-VN" sz="3600" b="1" dirty="0">
                <a:solidFill>
                  <a:srgbClr val="FF0000"/>
                </a:solidFill>
                <a:latin typeface="Times New Roman" panose="02020603050405020304" pitchFamily="18" charset="0"/>
              </a:rPr>
              <a:t>1. Nguyên nhân ngộ độc thức ăn</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Documents and Settings\THANH TAI\My Documents\Downloads\images (1).jpg"/>
          <p:cNvPicPr>
            <a:picLocks noChangeAspect="1"/>
          </p:cNvPicPr>
          <p:nvPr/>
        </p:nvPicPr>
        <p:blipFill>
          <a:blip r:embed="rId2"/>
          <a:stretch>
            <a:fillRect/>
          </a:stretch>
        </p:blipFill>
        <p:spPr>
          <a:xfrm>
            <a:off x="5699760" y="1449705"/>
            <a:ext cx="4495800" cy="3429000"/>
          </a:xfrm>
          <a:prstGeom prst="rect">
            <a:avLst/>
          </a:prstGeom>
          <a:noFill/>
          <a:ln w="9525">
            <a:noFill/>
          </a:ln>
        </p:spPr>
      </p:pic>
      <p:pic>
        <p:nvPicPr>
          <p:cNvPr id="17412" name="Picture 6" descr="C:\Documents and Settings\THANH TAI\My Documents\Downloads\20120509-133716-2-KT-vang-sua.jpeg"/>
          <p:cNvPicPr>
            <a:picLocks noChangeAspect="1"/>
          </p:cNvPicPr>
          <p:nvPr/>
        </p:nvPicPr>
        <p:blipFill>
          <a:blip r:embed="rId3"/>
          <a:stretch>
            <a:fillRect/>
          </a:stretch>
        </p:blipFill>
        <p:spPr>
          <a:xfrm>
            <a:off x="948691" y="1449705"/>
            <a:ext cx="4648200" cy="3352800"/>
          </a:xfrm>
          <a:prstGeom prst="rect">
            <a:avLst/>
          </a:prstGeom>
          <a:noFill/>
          <a:ln w="9525">
            <a:noFill/>
          </a:ln>
        </p:spPr>
      </p:pic>
      <p:sp>
        <p:nvSpPr>
          <p:cNvPr id="17413" name="Rectangle 5"/>
          <p:cNvSpPr/>
          <p:nvPr/>
        </p:nvSpPr>
        <p:spPr>
          <a:xfrm>
            <a:off x="2499360" y="5372752"/>
            <a:ext cx="7696200" cy="707886"/>
          </a:xfrm>
          <a:prstGeom prst="rect">
            <a:avLst/>
          </a:prstGeom>
          <a:noFill/>
          <a:ln w="9525">
            <a:noFill/>
          </a:ln>
        </p:spPr>
        <p:txBody>
          <a:bodyPr anchor="t">
            <a:spAutoFit/>
          </a:bodyPr>
          <a:lstStyle/>
          <a:p>
            <a:pPr algn="ctr"/>
            <a:r>
              <a:rPr lang="en-US" altLang="vi-VN" sz="4000" b="1" dirty="0">
                <a:solidFill>
                  <a:schemeClr val="tx2">
                    <a:lumMod val="50000"/>
                  </a:schemeClr>
                </a:solidFill>
                <a:latin typeface="Times New Roman" panose="02020603050405020304" pitchFamily="18" charset="0"/>
              </a:rPr>
              <a:t>Ngộ độc do thức ăn bị biến chất</a:t>
            </a:r>
          </a:p>
        </p:txBody>
      </p:sp>
      <p:sp>
        <p:nvSpPr>
          <p:cNvPr id="29699" name="Text Box 2"/>
          <p:cNvSpPr txBox="1"/>
          <p:nvPr/>
        </p:nvSpPr>
        <p:spPr>
          <a:xfrm>
            <a:off x="303269" y="304832"/>
            <a:ext cx="6527749" cy="646331"/>
          </a:xfrm>
          <a:prstGeom prst="rect">
            <a:avLst/>
          </a:prstGeom>
          <a:noFill/>
          <a:ln w="9525">
            <a:noFill/>
          </a:ln>
        </p:spPr>
        <p:txBody>
          <a:bodyPr wrap="none" anchor="t">
            <a:spAutoFit/>
          </a:bodyPr>
          <a:lstStyle/>
          <a:p>
            <a:pPr algn="just" eaLnBrk="0" hangingPunct="0"/>
            <a:r>
              <a:rPr lang="en-US" altLang="vi-VN" sz="3600" b="1" dirty="0">
                <a:solidFill>
                  <a:srgbClr val="FF0000"/>
                </a:solidFill>
                <a:latin typeface="Times New Roman" panose="02020603050405020304" pitchFamily="18" charset="0"/>
              </a:rPr>
              <a:t>1. Nguyên nhân ngộ độc thức ăn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p:nvPr/>
        </p:nvSpPr>
        <p:spPr>
          <a:xfrm>
            <a:off x="303269" y="304832"/>
            <a:ext cx="6527749" cy="646331"/>
          </a:xfrm>
          <a:prstGeom prst="rect">
            <a:avLst/>
          </a:prstGeom>
          <a:noFill/>
          <a:ln w="9525">
            <a:noFill/>
          </a:ln>
        </p:spPr>
        <p:txBody>
          <a:bodyPr wrap="none" anchor="t">
            <a:spAutoFit/>
          </a:bodyPr>
          <a:lstStyle/>
          <a:p>
            <a:pPr algn="just" eaLnBrk="0" hangingPunct="0"/>
            <a:r>
              <a:rPr lang="en-US" altLang="vi-VN" sz="3600" b="1" dirty="0">
                <a:solidFill>
                  <a:srgbClr val="FF0000"/>
                </a:solidFill>
                <a:latin typeface="Times New Roman" panose="02020603050405020304" pitchFamily="18" charset="0"/>
              </a:rPr>
              <a:t>1. Nguyên nhân ngộ độc thức ăn</a:t>
            </a:r>
          </a:p>
        </p:txBody>
      </p:sp>
      <p:pic>
        <p:nvPicPr>
          <p:cNvPr id="10" name="Content Placeholder 9"/>
          <p:cNvPicPr>
            <a:picLocks noChangeAspect="1"/>
          </p:cNvPicPr>
          <p:nvPr/>
        </p:nvPicPr>
        <p:blipFill>
          <a:blip r:embed="rId2"/>
          <a:stretch>
            <a:fillRect/>
          </a:stretch>
        </p:blipFill>
        <p:spPr>
          <a:xfrm>
            <a:off x="5815012" y="1416050"/>
            <a:ext cx="5389563" cy="4025900"/>
          </a:xfrm>
          <a:prstGeom prst="rect">
            <a:avLst/>
          </a:prstGeom>
          <a:noFill/>
          <a:ln w="9525">
            <a:noFill/>
          </a:ln>
        </p:spPr>
      </p:pic>
      <p:pic>
        <p:nvPicPr>
          <p:cNvPr id="1026" name="Picture 2" descr="Nhận diện những loài nấm độc chết người ở Việt Nam - KhoaHoc.tv"/>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74" y="1405686"/>
            <a:ext cx="5072033" cy="40362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2800" y="381000"/>
            <a:ext cx="10668000" cy="466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5"/>
          <p:cNvSpPr txBox="1">
            <a:spLocks noChangeArrowheads="1"/>
          </p:cNvSpPr>
          <p:nvPr/>
        </p:nvSpPr>
        <p:spPr bwMode="auto">
          <a:xfrm>
            <a:off x="609600" y="5257832"/>
            <a:ext cx="11379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0" hangingPunct="0">
              <a:spcBef>
                <a:spcPct val="0"/>
              </a:spcBef>
              <a:buFontTx/>
              <a:buNone/>
            </a:pPr>
            <a:r>
              <a:rPr lang="vi-VN" altLang="en-US" sz="2800" b="1" smtClean="0">
                <a:solidFill>
                  <a:srgbClr val="0000CC"/>
                </a:solidFill>
              </a:rPr>
              <a:t>Ngày 26/10/2017 tại tỉnh Bình Thuận, có 1 ngư dân chết và 5 ngư dân nguy kịch vì ngộ độc cá nóc.</a:t>
            </a:r>
            <a:endParaRPr lang="en-GB" altLang="en-US" sz="2800" b="1" smtClean="0">
              <a:solidFill>
                <a:srgbClr val="0000CC"/>
              </a:solidFill>
            </a:endParaRPr>
          </a:p>
        </p:txBody>
      </p:sp>
    </p:spTree>
    <p:extLst>
      <p:ext uri="{BB962C8B-B14F-4D97-AF65-F5344CB8AC3E}">
        <p14:creationId xmlns:p14="http://schemas.microsoft.com/office/powerpoint/2010/main" xmlns="" val="1464498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04800"/>
            <a:ext cx="10972800" cy="503238"/>
          </a:xfrm>
        </p:spPr>
        <p:txBody>
          <a:bodyPr/>
          <a:lstStyle/>
          <a:p>
            <a:r>
              <a:rPr lang="vi-VN" altLang="en-US" smtClean="0">
                <a:solidFill>
                  <a:srgbClr val="FF0000"/>
                </a:solidFill>
              </a:rPr>
              <a:t>NẤM ĐỘC</a:t>
            </a:r>
            <a:endParaRPr lang="en-GB" altLang="en-US" smtClean="0">
              <a:solidFill>
                <a:srgbClr val="FF0000"/>
              </a:solidFill>
            </a:endParaRPr>
          </a:p>
        </p:txBody>
      </p:sp>
      <p:sp>
        <p:nvSpPr>
          <p:cNvPr id="23555" name="Content Placeholder 2"/>
          <p:cNvSpPr>
            <a:spLocks noGrp="1"/>
          </p:cNvSpPr>
          <p:nvPr>
            <p:ph idx="1"/>
          </p:nvPr>
        </p:nvSpPr>
        <p:spPr/>
        <p:txBody>
          <a:bodyPr/>
          <a:lstStyle/>
          <a:p>
            <a:endParaRPr lang="en-GB" altLang="en-US" smtClean="0"/>
          </a:p>
        </p:txBody>
      </p:sp>
      <p:pic>
        <p:nvPicPr>
          <p:cNvPr id="23556" name="Picture 2" descr="Káº¿t quáº£ hÃ¬nh áº£nh cho ngá» Äá»c náº¥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735" y="990606"/>
            <a:ext cx="11476567" cy="545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168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a Giang: Hai nguoi tu vong do ngo doc nam hinh anh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304800"/>
            <a:ext cx="104648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TextBox 3"/>
          <p:cNvSpPr txBox="1">
            <a:spLocks noChangeArrowheads="1"/>
          </p:cNvSpPr>
          <p:nvPr/>
        </p:nvSpPr>
        <p:spPr bwMode="auto">
          <a:xfrm>
            <a:off x="914400" y="4953013"/>
            <a:ext cx="104648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0" hangingPunct="0">
              <a:spcBef>
                <a:spcPct val="0"/>
              </a:spcBef>
              <a:buFontTx/>
              <a:buNone/>
            </a:pPr>
            <a:r>
              <a:rPr lang="vi-VN" altLang="en-US" sz="2800" smtClean="0">
                <a:solidFill>
                  <a:srgbClr val="0000CC"/>
                </a:solidFill>
              </a:rPr>
              <a:t>Chiều 2/4/2018, UBND xã Thuận Hòa, huyện Vị Xuyên (Hà Giang) cho biết địa phương vừa xảy ra vụ ngộ độc nấm khiến 4 người nhập viện, trong đó 2 người đã tử vong.</a:t>
            </a:r>
            <a:endParaRPr lang="en-GB" altLang="en-US" sz="2800" smtClean="0">
              <a:solidFill>
                <a:srgbClr val="0000CC"/>
              </a:solidFill>
            </a:endParaRPr>
          </a:p>
        </p:txBody>
      </p:sp>
    </p:spTree>
    <p:extLst>
      <p:ext uri="{BB962C8B-B14F-4D97-AF65-F5344CB8AC3E}">
        <p14:creationId xmlns:p14="http://schemas.microsoft.com/office/powerpoint/2010/main" xmlns="" val="3169858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78497" y="630238"/>
            <a:ext cx="5827713" cy="4157662"/>
          </a:xfrm>
          <a:prstGeom prst="rect">
            <a:avLst/>
          </a:prstGeom>
          <a:noFill/>
          <a:ln w="9525">
            <a:noFill/>
          </a:ln>
        </p:spPr>
      </p:pic>
      <p:sp>
        <p:nvSpPr>
          <p:cNvPr id="31746" name="Text Box 2"/>
          <p:cNvSpPr txBox="1"/>
          <p:nvPr/>
        </p:nvSpPr>
        <p:spPr>
          <a:xfrm>
            <a:off x="333429" y="315945"/>
            <a:ext cx="6527749" cy="646331"/>
          </a:xfrm>
          <a:prstGeom prst="rect">
            <a:avLst/>
          </a:prstGeom>
          <a:noFill/>
          <a:ln w="9525">
            <a:noFill/>
          </a:ln>
        </p:spPr>
        <p:txBody>
          <a:bodyPr wrap="none" anchor="t">
            <a:spAutoFit/>
          </a:bodyPr>
          <a:lstStyle/>
          <a:p>
            <a:pPr algn="just" eaLnBrk="0" hangingPunct="0"/>
            <a:r>
              <a:rPr lang="en-US" altLang="vi-VN" sz="3600" b="1" dirty="0">
                <a:solidFill>
                  <a:srgbClr val="FF0000"/>
                </a:solidFill>
                <a:latin typeface="Times New Roman" panose="02020603050405020304" pitchFamily="18" charset="0"/>
              </a:rPr>
              <a:t>1. Nguyên nhân ngộ độc thức ăn</a:t>
            </a:r>
          </a:p>
        </p:txBody>
      </p:sp>
      <p:pic>
        <p:nvPicPr>
          <p:cNvPr id="5" name="Picture 3" descr="C:\Documents and Settings\THANH TAI\My Documents\Downloads\New Folder (4)\1332987910-khoai-tay2.jpg"/>
          <p:cNvPicPr>
            <a:picLocks noChangeAspect="1"/>
          </p:cNvPicPr>
          <p:nvPr/>
        </p:nvPicPr>
        <p:blipFill>
          <a:blip r:embed="rId3"/>
          <a:stretch>
            <a:fillRect/>
          </a:stretch>
        </p:blipFill>
        <p:spPr>
          <a:xfrm>
            <a:off x="844553" y="1114425"/>
            <a:ext cx="4460875" cy="3454400"/>
          </a:xfrm>
          <a:prstGeom prst="rect">
            <a:avLst/>
          </a:prstGeom>
          <a:noFill/>
          <a:ln w="9525">
            <a:noFill/>
          </a:ln>
        </p:spPr>
      </p:pic>
      <p:sp>
        <p:nvSpPr>
          <p:cNvPr id="49161" name="Text Box 49160"/>
          <p:cNvSpPr txBox="1"/>
          <p:nvPr/>
        </p:nvSpPr>
        <p:spPr>
          <a:xfrm>
            <a:off x="3298825" y="5168900"/>
            <a:ext cx="6391275" cy="1200150"/>
          </a:xfrm>
          <a:prstGeom prst="rect">
            <a:avLst/>
          </a:prstGeom>
          <a:noFill/>
          <a:ln w="9525">
            <a:noFill/>
          </a:ln>
        </p:spPr>
        <p:txBody>
          <a:bodyPr wrap="square" anchor="t">
            <a:spAutoFit/>
          </a:bodyPr>
          <a:lstStyle/>
          <a:p>
            <a:pPr eaLnBrk="0" hangingPunct="0">
              <a:spcBef>
                <a:spcPct val="50000"/>
              </a:spcBef>
            </a:pPr>
            <a:r>
              <a:rPr lang="en-US" b="1">
                <a:latin typeface="VNI-Times" pitchFamily="2" charset="0"/>
              </a:rPr>
              <a:t>- </a:t>
            </a:r>
            <a:r>
              <a:rPr lang="en-US" sz="3600" b="1">
                <a:latin typeface="Times New Roman" panose="02020603050405020304" pitchFamily="18" charset="0"/>
              </a:rPr>
              <a:t>Do bản thân thức ăn có sẵn chất độc.</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8" presetClass="entr" presetSubtype="16" fill="hold" grpId="0" nodeType="withEffect">
                                  <p:stCondLst>
                                    <p:cond delay="0"/>
                                  </p:stCondLst>
                                  <p:childTnLst>
                                    <p:set>
                                      <p:cBhvr>
                                        <p:cTn id="12" dur="1" fill="hold">
                                          <p:stCondLst>
                                            <p:cond delay="0"/>
                                          </p:stCondLst>
                                        </p:cTn>
                                        <p:tgtEl>
                                          <p:spTgt spid="49161"/>
                                        </p:tgtEl>
                                        <p:attrNameLst>
                                          <p:attrName>style.visibility</p:attrName>
                                        </p:attrNameLst>
                                      </p:cBhvr>
                                      <p:to>
                                        <p:strVal val="visible"/>
                                      </p:to>
                                    </p:set>
                                    <p:animEffect transition="in" filter="diamond(in)">
                                      <p:cBhvr>
                                        <p:cTn id="13" dur="20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733800" y="76204"/>
            <a:ext cx="5181600" cy="715963"/>
          </a:xfrm>
          <a:ln/>
        </p:spPr>
        <p:txBody>
          <a:bodyPr vert="horz" wrap="square" lIns="91440" tIns="45720" rIns="91440" bIns="45720" anchor="ctr"/>
          <a:lstStyle/>
          <a:p>
            <a:r>
              <a:rPr lang="en-US" sz="3200" b="1" dirty="0"/>
              <a:t>Hóa chất phụ gia</a:t>
            </a:r>
            <a:endParaRPr lang="vi-VN" altLang="x-none" sz="3200" b="1" dirty="0"/>
          </a:p>
        </p:txBody>
      </p:sp>
      <p:pic>
        <p:nvPicPr>
          <p:cNvPr id="32770" name="Content Placeholder 5"/>
          <p:cNvPicPr>
            <a:picLocks noGrp="1" noChangeAspect="1"/>
          </p:cNvPicPr>
          <p:nvPr>
            <p:ph idx="1"/>
          </p:nvPr>
        </p:nvPicPr>
        <p:blipFill>
          <a:blip r:embed="rId2"/>
          <a:stretch>
            <a:fillRect/>
          </a:stretch>
        </p:blipFill>
        <p:spPr>
          <a:xfrm>
            <a:off x="2043115" y="763588"/>
            <a:ext cx="4127500" cy="2741612"/>
          </a:xfrm>
          <a:ln/>
        </p:spPr>
      </p:pic>
      <p:pic>
        <p:nvPicPr>
          <p:cNvPr id="32771" name="Picture 6"/>
          <p:cNvPicPr>
            <a:picLocks noChangeAspect="1"/>
          </p:cNvPicPr>
          <p:nvPr/>
        </p:nvPicPr>
        <p:blipFill>
          <a:blip r:embed="rId3"/>
          <a:stretch>
            <a:fillRect/>
          </a:stretch>
        </p:blipFill>
        <p:spPr>
          <a:xfrm>
            <a:off x="2057400" y="3581400"/>
            <a:ext cx="4114800" cy="2838450"/>
          </a:xfrm>
          <a:prstGeom prst="rect">
            <a:avLst/>
          </a:prstGeom>
          <a:noFill/>
          <a:ln w="9525">
            <a:noFill/>
          </a:ln>
        </p:spPr>
      </p:pic>
      <p:pic>
        <p:nvPicPr>
          <p:cNvPr id="32772" name="Picture 8"/>
          <p:cNvPicPr>
            <a:picLocks noChangeAspect="1"/>
          </p:cNvPicPr>
          <p:nvPr/>
        </p:nvPicPr>
        <p:blipFill>
          <a:blip r:embed="rId4"/>
          <a:stretch>
            <a:fillRect/>
          </a:stretch>
        </p:blipFill>
        <p:spPr>
          <a:xfrm>
            <a:off x="6324600" y="762000"/>
            <a:ext cx="3581400" cy="2743200"/>
          </a:xfrm>
          <a:prstGeom prst="rect">
            <a:avLst/>
          </a:prstGeom>
          <a:noFill/>
          <a:ln w="9525">
            <a:noFill/>
          </a:ln>
        </p:spPr>
      </p:pic>
      <p:pic>
        <p:nvPicPr>
          <p:cNvPr id="32773" name="Picture 9"/>
          <p:cNvPicPr>
            <a:picLocks noChangeAspect="1"/>
          </p:cNvPicPr>
          <p:nvPr/>
        </p:nvPicPr>
        <p:blipFill>
          <a:blip r:embed="rId5"/>
          <a:stretch>
            <a:fillRect/>
          </a:stretch>
        </p:blipFill>
        <p:spPr>
          <a:xfrm>
            <a:off x="6324600" y="3581400"/>
            <a:ext cx="3581400" cy="2857500"/>
          </a:xfrm>
          <a:prstGeom prst="rect">
            <a:avLst/>
          </a:prstGeom>
          <a:noFill/>
          <a:ln w="9525">
            <a:noFill/>
          </a:ln>
        </p:spPr>
      </p:pic>
      <p:sp>
        <p:nvSpPr>
          <p:cNvPr id="11" name="Action Button: Back or Previous 10">
            <a:hlinkClick r:id="rId6" action="ppaction://hlinksldjump" highlightClick="1"/>
          </p:cNvPr>
          <p:cNvSpPr/>
          <p:nvPr/>
        </p:nvSpPr>
        <p:spPr>
          <a:xfrm>
            <a:off x="9906000" y="6438900"/>
            <a:ext cx="381000" cy="266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609600" y="76201"/>
            <a:ext cx="11379200"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0" hangingPunct="0">
              <a:lnSpc>
                <a:spcPct val="150000"/>
              </a:lnSpc>
              <a:spcBef>
                <a:spcPct val="0"/>
              </a:spcBef>
              <a:buFontTx/>
              <a:buNone/>
            </a:pPr>
            <a:r>
              <a:rPr lang="vi-VN" altLang="en-US" sz="2800" smtClean="0">
                <a:solidFill>
                  <a:srgbClr val="0000CC"/>
                </a:solidFill>
              </a:rPr>
              <a:t>Theo thống kê của Bộ Y tế năm 2017, cả nước xảy ra </a:t>
            </a:r>
            <a:r>
              <a:rPr lang="vi-VN" altLang="en-US" sz="2800" smtClean="0">
                <a:solidFill>
                  <a:srgbClr val="C00000"/>
                </a:solidFill>
              </a:rPr>
              <a:t>139 vụ</a:t>
            </a:r>
            <a:r>
              <a:rPr lang="vi-VN" altLang="en-US" sz="2800" smtClean="0">
                <a:solidFill>
                  <a:srgbClr val="0000CC"/>
                </a:solidFill>
              </a:rPr>
              <a:t> ngộ độc thực phẩm với </a:t>
            </a:r>
            <a:r>
              <a:rPr lang="vi-VN" altLang="en-US" sz="2800" i="1" smtClean="0">
                <a:solidFill>
                  <a:srgbClr val="C00000"/>
                </a:solidFill>
              </a:rPr>
              <a:t>3.869 người</a:t>
            </a:r>
            <a:r>
              <a:rPr lang="vi-VN" altLang="en-US" sz="2800" b="1" i="1" smtClean="0">
                <a:solidFill>
                  <a:srgbClr val="C00000"/>
                </a:solidFill>
              </a:rPr>
              <a:t> </a:t>
            </a:r>
            <a:r>
              <a:rPr lang="vi-VN" altLang="en-US" sz="2800" b="1" i="1" smtClean="0">
                <a:solidFill>
                  <a:srgbClr val="0000CC"/>
                </a:solidFill>
              </a:rPr>
              <a:t>ngộ độc</a:t>
            </a:r>
            <a:r>
              <a:rPr lang="vi-VN" altLang="en-US" sz="2800" smtClean="0">
                <a:solidFill>
                  <a:srgbClr val="0000CC"/>
                </a:solidFill>
              </a:rPr>
              <a:t>, trong đó có </a:t>
            </a:r>
            <a:r>
              <a:rPr lang="vi-VN" altLang="en-US" sz="2800" i="1" smtClean="0">
                <a:solidFill>
                  <a:srgbClr val="C00000"/>
                </a:solidFill>
              </a:rPr>
              <a:t>24 trường hợp tử vong</a:t>
            </a:r>
            <a:r>
              <a:rPr lang="vi-VN" altLang="en-US" sz="2800" smtClean="0">
                <a:solidFill>
                  <a:srgbClr val="0000CC"/>
                </a:solidFill>
              </a:rPr>
              <a:t>. Trong năm </a:t>
            </a:r>
            <a:r>
              <a:rPr lang="vi-VN" altLang="en-US" sz="2800" smtClean="0">
                <a:solidFill>
                  <a:srgbClr val="C00000"/>
                </a:solidFill>
              </a:rPr>
              <a:t>2018</a:t>
            </a:r>
            <a:r>
              <a:rPr lang="vi-VN" altLang="en-US" sz="2800" smtClean="0">
                <a:solidFill>
                  <a:srgbClr val="0000CC"/>
                </a:solidFill>
              </a:rPr>
              <a:t>, tính đến hết tháng 10, trên phạm vi cả nước, Tổng cục Thống kê ghi nhận đã xảy ra </a:t>
            </a:r>
            <a:r>
              <a:rPr lang="vi-VN" altLang="en-US" sz="2800" smtClean="0">
                <a:solidFill>
                  <a:srgbClr val="C00000"/>
                </a:solidFill>
              </a:rPr>
              <a:t>91 vụ </a:t>
            </a:r>
            <a:r>
              <a:rPr lang="vi-VN" altLang="en-US" sz="2800" smtClean="0">
                <a:solidFill>
                  <a:srgbClr val="0000CC"/>
                </a:solidFill>
              </a:rPr>
              <a:t>ngộ độc thực phẩm khiến hơn </a:t>
            </a:r>
            <a:r>
              <a:rPr lang="en-GB" altLang="en-US" sz="2800" smtClean="0">
                <a:solidFill>
                  <a:srgbClr val="C00000"/>
                </a:solidFill>
              </a:rPr>
              <a:t>2.010</a:t>
            </a:r>
            <a:r>
              <a:rPr lang="vi-VN" altLang="en-US" sz="2800" smtClean="0">
                <a:solidFill>
                  <a:srgbClr val="C00000"/>
                </a:solidFill>
              </a:rPr>
              <a:t> người </a:t>
            </a:r>
            <a:r>
              <a:rPr lang="vi-VN" altLang="en-US" sz="2800" smtClean="0">
                <a:solidFill>
                  <a:srgbClr val="0000CC"/>
                </a:solidFill>
              </a:rPr>
              <a:t>bị ngộ độc, trong đó có </a:t>
            </a:r>
            <a:r>
              <a:rPr lang="vi-VN" altLang="en-US" sz="2800" smtClean="0">
                <a:solidFill>
                  <a:srgbClr val="C00000"/>
                </a:solidFill>
              </a:rPr>
              <a:t>15 trường hợp tử vong.</a:t>
            </a:r>
            <a:r>
              <a:rPr lang="vi-VN" altLang="en-US" sz="2800" smtClean="0">
                <a:solidFill>
                  <a:srgbClr val="0000CC"/>
                </a:solidFill>
              </a:rPr>
              <a:t> </a:t>
            </a:r>
          </a:p>
          <a:p>
            <a:pPr algn="just" eaLnBrk="0" hangingPunct="0">
              <a:lnSpc>
                <a:spcPct val="150000"/>
              </a:lnSpc>
              <a:spcBef>
                <a:spcPct val="0"/>
              </a:spcBef>
              <a:buFontTx/>
              <a:buNone/>
            </a:pPr>
            <a:r>
              <a:rPr lang="vi-VN" altLang="en-US" sz="2800" i="1" smtClean="0">
                <a:solidFill>
                  <a:srgbClr val="0000CC"/>
                </a:solidFill>
              </a:rPr>
              <a:t>- Ước tính trên thế giới, mỗi năm có </a:t>
            </a:r>
            <a:r>
              <a:rPr lang="vi-VN" altLang="en-US" sz="2800" b="1" i="1" smtClean="0">
                <a:solidFill>
                  <a:srgbClr val="FF0000"/>
                </a:solidFill>
              </a:rPr>
              <a:t>420.000 người tử vong do ngộ độc thức ăn.</a:t>
            </a:r>
            <a:endParaRPr lang="en-GB" altLang="en-US" sz="2800" b="1" i="1" smtClean="0">
              <a:solidFill>
                <a:srgbClr val="FF0000"/>
              </a:solidFill>
            </a:endParaRPr>
          </a:p>
        </p:txBody>
      </p:sp>
    </p:spTree>
    <p:extLst>
      <p:ext uri="{BB962C8B-B14F-4D97-AF65-F5344CB8AC3E}">
        <p14:creationId xmlns:p14="http://schemas.microsoft.com/office/powerpoint/2010/main" xmlns="" val="2781220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p:nvPr/>
        </p:nvSpPr>
        <p:spPr>
          <a:xfrm>
            <a:off x="2873375" y="5251482"/>
            <a:ext cx="8369300" cy="1198563"/>
          </a:xfrm>
          <a:prstGeom prst="rect">
            <a:avLst/>
          </a:prstGeom>
          <a:noFill/>
          <a:ln w="9525">
            <a:noFill/>
          </a:ln>
        </p:spPr>
        <p:txBody>
          <a:bodyPr wrap="square" anchor="t">
            <a:spAutoFit/>
          </a:bodyPr>
          <a:lstStyle/>
          <a:p>
            <a:pPr eaLnBrk="0" hangingPunct="0"/>
            <a:r>
              <a:rPr lang="en-US" altLang="vi-VN" sz="3600" b="1" dirty="0">
                <a:latin typeface="Times New Roman" panose="02020603050405020304" pitchFamily="18" charset="0"/>
              </a:rPr>
              <a:t>Ngộ độc do thức ăn bị ô nhiễm các chất độc hóa học</a:t>
            </a:r>
          </a:p>
        </p:txBody>
      </p:sp>
      <p:pic>
        <p:nvPicPr>
          <p:cNvPr id="33794" name="Picture 2" descr="C:\Documents and Settings\THANH TAI\My Documents\Downloads\20131211142952-nem.jpg"/>
          <p:cNvPicPr>
            <a:picLocks noChangeAspect="1"/>
          </p:cNvPicPr>
          <p:nvPr/>
        </p:nvPicPr>
        <p:blipFill>
          <a:blip r:embed="rId2"/>
          <a:stretch>
            <a:fillRect/>
          </a:stretch>
        </p:blipFill>
        <p:spPr>
          <a:xfrm>
            <a:off x="266721" y="1027113"/>
            <a:ext cx="4786313" cy="3810000"/>
          </a:xfrm>
          <a:prstGeom prst="rect">
            <a:avLst/>
          </a:prstGeom>
          <a:noFill/>
          <a:ln w="9525">
            <a:noFill/>
          </a:ln>
        </p:spPr>
      </p:pic>
      <p:sp>
        <p:nvSpPr>
          <p:cNvPr id="33795" name="Text Box 1"/>
          <p:cNvSpPr txBox="1"/>
          <p:nvPr/>
        </p:nvSpPr>
        <p:spPr>
          <a:xfrm>
            <a:off x="303269" y="304832"/>
            <a:ext cx="6527749" cy="646331"/>
          </a:xfrm>
          <a:prstGeom prst="rect">
            <a:avLst/>
          </a:prstGeom>
          <a:noFill/>
          <a:ln w="9525">
            <a:noFill/>
          </a:ln>
        </p:spPr>
        <p:txBody>
          <a:bodyPr wrap="none" anchor="t">
            <a:spAutoFit/>
          </a:bodyPr>
          <a:lstStyle/>
          <a:p>
            <a:pPr algn="just" eaLnBrk="0" hangingPunct="0"/>
            <a:r>
              <a:rPr lang="en-US" altLang="vi-VN" sz="3600" b="1" dirty="0">
                <a:solidFill>
                  <a:srgbClr val="FF0000"/>
                </a:solidFill>
                <a:latin typeface="Times New Roman" panose="02020603050405020304" pitchFamily="18" charset="0"/>
              </a:rPr>
              <a:t>1. Nguyên nhân ngộ độc thức ăn</a:t>
            </a:r>
          </a:p>
        </p:txBody>
      </p:sp>
      <p:pic>
        <p:nvPicPr>
          <p:cNvPr id="33796" name="Picture 2"/>
          <p:cNvPicPr>
            <a:picLocks noChangeAspect="1"/>
          </p:cNvPicPr>
          <p:nvPr/>
        </p:nvPicPr>
        <p:blipFill>
          <a:blip r:embed="rId3"/>
          <a:stretch>
            <a:fillRect/>
          </a:stretch>
        </p:blipFill>
        <p:spPr>
          <a:xfrm>
            <a:off x="5191128" y="1027145"/>
            <a:ext cx="5738813" cy="3817937"/>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352800" y="5638800"/>
            <a:ext cx="6096000" cy="457200"/>
          </a:xfrm>
        </p:spPr>
        <p:txBody>
          <a:bodyPr/>
          <a:lstStyle/>
          <a:p>
            <a:pPr algn="ctr" eaLnBrk="1" hangingPunct="1">
              <a:lnSpc>
                <a:spcPct val="90000"/>
              </a:lnSpc>
              <a:buFontTx/>
              <a:buNone/>
            </a:pPr>
            <a:r>
              <a:rPr lang="vi-VN" altLang="en-US" sz="2600" b="1" smtClean="0">
                <a:solidFill>
                  <a:srgbClr val="0000CC"/>
                </a:solidFill>
              </a:rPr>
              <a:t>Rau phun thuốc trừ sâu</a:t>
            </a:r>
            <a:endParaRPr lang="en-US" altLang="en-US" sz="2600" b="1" smtClean="0">
              <a:solidFill>
                <a:srgbClr val="0000CC"/>
              </a:solidFill>
            </a:endParaRPr>
          </a:p>
        </p:txBody>
      </p:sp>
      <p:pic>
        <p:nvPicPr>
          <p:cNvPr id="25603"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492125"/>
            <a:ext cx="10134600" cy="513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41917" y="425450"/>
            <a:ext cx="10234083" cy="567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4876814" y="490539"/>
            <a:ext cx="37753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spcBef>
                <a:spcPct val="0"/>
              </a:spcBef>
              <a:buFontTx/>
              <a:buNone/>
            </a:pPr>
            <a:r>
              <a:rPr lang="vi-VN" altLang="en-US" sz="1800" b="1" smtClean="0">
                <a:solidFill>
                  <a:srgbClr val="0000CC"/>
                </a:solidFill>
              </a:rPr>
              <a:t>Thịt tiêm và ngâm chất bảo quản</a:t>
            </a:r>
            <a:endParaRPr lang="en-GB" altLang="en-US" sz="1800" b="1" smtClean="0">
              <a:solidFill>
                <a:srgbClr val="0000CC"/>
              </a:solidFill>
            </a:endParaRPr>
          </a:p>
        </p:txBody>
      </p:sp>
      <p:sp>
        <p:nvSpPr>
          <p:cNvPr id="25606" name="TextBox 5"/>
          <p:cNvSpPr txBox="1">
            <a:spLocks noChangeArrowheads="1"/>
          </p:cNvSpPr>
          <p:nvPr/>
        </p:nvSpPr>
        <p:spPr bwMode="auto">
          <a:xfrm>
            <a:off x="6400814" y="5916614"/>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spcBef>
                <a:spcPct val="0"/>
              </a:spcBef>
              <a:buFontTx/>
              <a:buNone/>
            </a:pPr>
            <a:endParaRPr lang="en-GB" altLang="en-US" sz="1800" smtClean="0">
              <a:solidFill>
                <a:srgbClr val="000000"/>
              </a:solidFill>
            </a:endParaRPr>
          </a:p>
        </p:txBody>
      </p:sp>
      <p:pic>
        <p:nvPicPr>
          <p:cNvPr id="3" name="Picture 2">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914400" y="447675"/>
            <a:ext cx="10261600" cy="562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p:nvSpPr>
        <p:spPr bwMode="auto">
          <a:xfrm>
            <a:off x="4165601" y="6107114"/>
            <a:ext cx="32752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spcBef>
                <a:spcPct val="0"/>
              </a:spcBef>
              <a:buFontTx/>
              <a:buNone/>
            </a:pPr>
            <a:r>
              <a:rPr lang="vi-VN" altLang="en-US" sz="1800" b="1" smtClean="0">
                <a:solidFill>
                  <a:srgbClr val="0000CC"/>
                </a:solidFill>
              </a:rPr>
              <a:t>Bánh kẹo nhuộm phẩm màu</a:t>
            </a:r>
            <a:endParaRPr lang="en-GB" altLang="en-US" sz="1800" b="1" smtClean="0">
              <a:solidFill>
                <a:srgbClr val="0000CC"/>
              </a:solidFill>
            </a:endParaRPr>
          </a:p>
        </p:txBody>
      </p:sp>
    </p:spTree>
    <p:extLst>
      <p:ext uri="{BB962C8B-B14F-4D97-AF65-F5344CB8AC3E}">
        <p14:creationId xmlns:p14="http://schemas.microsoft.com/office/powerpoint/2010/main" xmlns="" val="563677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9155"/>
          <p:cNvSpPr txBox="1"/>
          <p:nvPr/>
        </p:nvSpPr>
        <p:spPr>
          <a:xfrm>
            <a:off x="490539" y="228616"/>
            <a:ext cx="9144000" cy="1200329"/>
          </a:xfrm>
          <a:prstGeom prst="rect">
            <a:avLst/>
          </a:prstGeom>
          <a:noFill/>
          <a:ln w="9525">
            <a:noFill/>
          </a:ln>
        </p:spPr>
        <p:txBody>
          <a:bodyPr anchor="t">
            <a:spAutoFit/>
          </a:bodyPr>
          <a:lstStyle/>
          <a:p>
            <a:pPr algn="ctr" eaLnBrk="0" hangingPunct="0">
              <a:spcBef>
                <a:spcPct val="50000"/>
              </a:spcBef>
            </a:pPr>
            <a:r>
              <a:rPr lang="en-US" sz="3600" b="1">
                <a:solidFill>
                  <a:srgbClr val="FF0000"/>
                </a:solidFill>
                <a:latin typeface="VNI-Times" pitchFamily="2" charset="0"/>
              </a:rPr>
              <a:t> </a:t>
            </a:r>
            <a:r>
              <a:rPr lang="en-US" sz="3600" b="1">
                <a:solidFill>
                  <a:srgbClr val="FF0000"/>
                </a:solidFill>
                <a:latin typeface="Times New Roman" panose="02020603050405020304" pitchFamily="18" charset="0"/>
              </a:rPr>
              <a:t>III. BIỆN PHÁP PHÒNG TRÁNH NHIỄM TRÙNG, NHIỄM ĐỘC THỰC PHẨM</a:t>
            </a:r>
            <a:endParaRPr lang="en-US" sz="3600" b="1" u="sng">
              <a:solidFill>
                <a:srgbClr val="FF0000"/>
              </a:solidFill>
              <a:latin typeface="Times New Roman" panose="02020603050405020304" pitchFamily="18" charset="0"/>
            </a:endParaRPr>
          </a:p>
        </p:txBody>
      </p:sp>
      <p:sp>
        <p:nvSpPr>
          <p:cNvPr id="34818" name="Text Box 49156"/>
          <p:cNvSpPr txBox="1"/>
          <p:nvPr/>
        </p:nvSpPr>
        <p:spPr>
          <a:xfrm>
            <a:off x="1052513" y="1335114"/>
            <a:ext cx="8839200" cy="646331"/>
          </a:xfrm>
          <a:prstGeom prst="rect">
            <a:avLst/>
          </a:prstGeom>
          <a:noFill/>
          <a:ln w="9525">
            <a:noFill/>
          </a:ln>
        </p:spPr>
        <p:txBody>
          <a:bodyPr anchor="t">
            <a:spAutoFit/>
          </a:bodyPr>
          <a:lstStyle/>
          <a:p>
            <a:pPr eaLnBrk="0" hangingPunct="0">
              <a:spcBef>
                <a:spcPct val="50000"/>
              </a:spcBef>
            </a:pPr>
            <a:r>
              <a:rPr lang="en-US" sz="3600" b="1">
                <a:solidFill>
                  <a:srgbClr val="FF0000"/>
                </a:solidFill>
                <a:latin typeface="Times New Roman" panose="02020603050405020304" pitchFamily="18" charset="0"/>
              </a:rPr>
              <a:t>1. Nguyên nhân gây ngộ độc thức ăn</a:t>
            </a:r>
          </a:p>
        </p:txBody>
      </p:sp>
      <p:sp>
        <p:nvSpPr>
          <p:cNvPr id="49159" name="Text Box 49158"/>
          <p:cNvSpPr txBox="1"/>
          <p:nvPr/>
        </p:nvSpPr>
        <p:spPr>
          <a:xfrm>
            <a:off x="1125539" y="2074895"/>
            <a:ext cx="8991600" cy="1076325"/>
          </a:xfrm>
          <a:prstGeom prst="rect">
            <a:avLst/>
          </a:prstGeom>
          <a:noFill/>
          <a:ln w="9525">
            <a:noFill/>
          </a:ln>
        </p:spPr>
        <p:txBody>
          <a:bodyPr wrap="square" anchor="t">
            <a:spAutoFit/>
          </a:bodyPr>
          <a:lstStyle/>
          <a:p>
            <a:pPr eaLnBrk="0" hangingPunct="0">
              <a:spcBef>
                <a:spcPct val="50000"/>
              </a:spcBef>
            </a:pPr>
            <a:r>
              <a:rPr lang="en-US" sz="3200" b="1">
                <a:solidFill>
                  <a:srgbClr val="800080"/>
                </a:solidFill>
                <a:latin typeface="VNI-Times" pitchFamily="2" charset="0"/>
              </a:rPr>
              <a:t>- </a:t>
            </a:r>
            <a:r>
              <a:rPr lang="en-US" sz="3200" b="1">
                <a:solidFill>
                  <a:srgbClr val="800080"/>
                </a:solidFill>
                <a:latin typeface="Times New Roman" panose="02020603050405020304" pitchFamily="18" charset="0"/>
              </a:rPr>
              <a:t>Do thức ăn nhiễm vi sinh vật và độc tố của vi sinh vật.</a:t>
            </a:r>
          </a:p>
        </p:txBody>
      </p:sp>
      <p:sp>
        <p:nvSpPr>
          <p:cNvPr id="49160" name="Text Box 49159"/>
          <p:cNvSpPr txBox="1"/>
          <p:nvPr/>
        </p:nvSpPr>
        <p:spPr>
          <a:xfrm>
            <a:off x="1125539" y="3136900"/>
            <a:ext cx="7467600" cy="584200"/>
          </a:xfrm>
          <a:prstGeom prst="rect">
            <a:avLst/>
          </a:prstGeom>
          <a:noFill/>
          <a:ln w="9525">
            <a:noFill/>
          </a:ln>
        </p:spPr>
        <p:txBody>
          <a:bodyPr anchor="t">
            <a:spAutoFit/>
          </a:bodyPr>
          <a:lstStyle/>
          <a:p>
            <a:pPr eaLnBrk="0" hangingPunct="0">
              <a:spcBef>
                <a:spcPct val="50000"/>
              </a:spcBef>
            </a:pPr>
            <a:r>
              <a:rPr lang="en-US" sz="3200" b="1">
                <a:solidFill>
                  <a:srgbClr val="800080"/>
                </a:solidFill>
                <a:latin typeface="VNI-Times" pitchFamily="2" charset="0"/>
              </a:rPr>
              <a:t>- </a:t>
            </a:r>
            <a:r>
              <a:rPr lang="en-US" sz="3200" b="1">
                <a:solidFill>
                  <a:srgbClr val="800080"/>
                </a:solidFill>
                <a:latin typeface="Times New Roman" panose="02020603050405020304" pitchFamily="18" charset="0"/>
              </a:rPr>
              <a:t>Do thức ăn bị biến chất.</a:t>
            </a:r>
          </a:p>
        </p:txBody>
      </p:sp>
      <p:sp>
        <p:nvSpPr>
          <p:cNvPr id="49161" name="Text Box 49160"/>
          <p:cNvSpPr txBox="1"/>
          <p:nvPr/>
        </p:nvSpPr>
        <p:spPr>
          <a:xfrm>
            <a:off x="1163639" y="3865569"/>
            <a:ext cx="8915400" cy="584775"/>
          </a:xfrm>
          <a:prstGeom prst="rect">
            <a:avLst/>
          </a:prstGeom>
          <a:noFill/>
          <a:ln w="9525">
            <a:noFill/>
          </a:ln>
        </p:spPr>
        <p:txBody>
          <a:bodyPr anchor="t">
            <a:spAutoFit/>
          </a:bodyPr>
          <a:lstStyle/>
          <a:p>
            <a:pPr eaLnBrk="0" hangingPunct="0">
              <a:spcBef>
                <a:spcPct val="50000"/>
              </a:spcBef>
            </a:pPr>
            <a:r>
              <a:rPr lang="en-US" sz="3200" b="1">
                <a:solidFill>
                  <a:srgbClr val="800080"/>
                </a:solidFill>
                <a:latin typeface="VNI-Times" pitchFamily="2" charset="0"/>
              </a:rPr>
              <a:t>- </a:t>
            </a:r>
            <a:r>
              <a:rPr lang="en-US" sz="3200" b="1">
                <a:solidFill>
                  <a:srgbClr val="800080"/>
                </a:solidFill>
                <a:latin typeface="Times New Roman" panose="02020603050405020304" pitchFamily="18" charset="0"/>
              </a:rPr>
              <a:t>Do bản thân thức ăn có sẵn chất độc.</a:t>
            </a:r>
          </a:p>
        </p:txBody>
      </p:sp>
      <p:sp>
        <p:nvSpPr>
          <p:cNvPr id="49162" name="Text Box 49161"/>
          <p:cNvSpPr txBox="1"/>
          <p:nvPr/>
        </p:nvSpPr>
        <p:spPr>
          <a:xfrm>
            <a:off x="1824039" y="4540282"/>
            <a:ext cx="9867900" cy="1076325"/>
          </a:xfrm>
          <a:prstGeom prst="rect">
            <a:avLst/>
          </a:prstGeom>
          <a:noFill/>
          <a:ln w="9525">
            <a:noFill/>
          </a:ln>
        </p:spPr>
        <p:txBody>
          <a:bodyPr wrap="square" anchor="t">
            <a:spAutoFit/>
          </a:bodyPr>
          <a:lstStyle/>
          <a:p>
            <a:pPr eaLnBrk="0" hangingPunct="0">
              <a:spcBef>
                <a:spcPct val="50000"/>
              </a:spcBef>
            </a:pPr>
            <a:r>
              <a:rPr lang="en-US" sz="3200" b="1">
                <a:solidFill>
                  <a:srgbClr val="800080"/>
                </a:solidFill>
                <a:latin typeface="VNI-Times" pitchFamily="2" charset="0"/>
              </a:rPr>
              <a:t>- </a:t>
            </a:r>
            <a:r>
              <a:rPr lang="en-US" sz="3200" b="1">
                <a:solidFill>
                  <a:srgbClr val="800080"/>
                </a:solidFill>
                <a:latin typeface="Times New Roman" panose="02020603050405020304" pitchFamily="18" charset="0"/>
              </a:rPr>
              <a:t>Do thức ăn bị ô nhiễm các chất hóa học, chất bảo vệ thực vật, chất phụ gia.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diamond(in)">
                                      <p:cBhvr>
                                        <p:cTn id="7" dur="2000"/>
                                        <p:tgtEl>
                                          <p:spTgt spid="4915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9160"/>
                                        </p:tgtEl>
                                        <p:attrNameLst>
                                          <p:attrName>style.visibility</p:attrName>
                                        </p:attrNameLst>
                                      </p:cBhvr>
                                      <p:to>
                                        <p:strVal val="visible"/>
                                      </p:to>
                                    </p:set>
                                    <p:animEffect transition="in" filter="diamond(in)">
                                      <p:cBhvr>
                                        <p:cTn id="10" dur="2000"/>
                                        <p:tgtEl>
                                          <p:spTgt spid="4916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9161"/>
                                        </p:tgtEl>
                                        <p:attrNameLst>
                                          <p:attrName>style.visibility</p:attrName>
                                        </p:attrNameLst>
                                      </p:cBhvr>
                                      <p:to>
                                        <p:strVal val="visible"/>
                                      </p:to>
                                    </p:set>
                                    <p:animEffect transition="in" filter="diamond(in)">
                                      <p:cBhvr>
                                        <p:cTn id="13" dur="2000"/>
                                        <p:tgtEl>
                                          <p:spTgt spid="4916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9162"/>
                                        </p:tgtEl>
                                        <p:attrNameLst>
                                          <p:attrName>style.visibility</p:attrName>
                                        </p:attrNameLst>
                                      </p:cBhvr>
                                      <p:to>
                                        <p:strVal val="visible"/>
                                      </p:to>
                                    </p:set>
                                    <p:animEffect transition="in" filter="diamond(in)">
                                      <p:cBhvr>
                                        <p:cTn id="16" dur="20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0" grpId="0"/>
      <p:bldP spid="49161" grpId="0"/>
      <p:bldP spid="491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
          <p:cNvSpPr txBox="1"/>
          <p:nvPr/>
        </p:nvSpPr>
        <p:spPr>
          <a:xfrm>
            <a:off x="647703" y="381001"/>
            <a:ext cx="9334500" cy="3416320"/>
          </a:xfrm>
          <a:prstGeom prst="rect">
            <a:avLst/>
          </a:prstGeom>
          <a:noFill/>
          <a:ln w="9525">
            <a:noFill/>
          </a:ln>
        </p:spPr>
        <p:txBody>
          <a:bodyPr wrap="square" anchor="t">
            <a:spAutoFit/>
          </a:bodyPr>
          <a:lstStyle/>
          <a:p>
            <a:pPr eaLnBrk="0" hangingPunct="0"/>
            <a:r>
              <a:rPr lang="en-US" altLang="vi-VN" sz="3600" b="1" dirty="0">
                <a:solidFill>
                  <a:srgbClr val="FF0000"/>
                </a:solidFill>
                <a:latin typeface="Times New Roman" panose="02020603050405020304" pitchFamily="18" charset="0"/>
              </a:rPr>
              <a:t>2/ Các biện pháp phòng tránh nhiễm trùng, nhiễm độc thực phẩm :</a:t>
            </a:r>
          </a:p>
          <a:p>
            <a:pPr eaLnBrk="0" hangingPunct="0"/>
            <a:r>
              <a:rPr lang="en-US" altLang="vi-VN" sz="3600" b="1" dirty="0">
                <a:solidFill>
                  <a:srgbClr val="FF0000"/>
                </a:solidFill>
                <a:latin typeface="Times New Roman" panose="02020603050405020304" pitchFamily="18" charset="0"/>
              </a:rPr>
              <a:t>    a/ Phòng tránh nhiễm trùng :</a:t>
            </a:r>
          </a:p>
          <a:p>
            <a:pPr eaLnBrk="0" hangingPunct="0"/>
            <a:r>
              <a:rPr lang="en-US" altLang="vi-VN" sz="3600" b="1" dirty="0">
                <a:solidFill>
                  <a:srgbClr val="FF0000"/>
                </a:solidFill>
                <a:latin typeface="Times New Roman" panose="02020603050405020304" pitchFamily="18" charset="0"/>
              </a:rPr>
              <a:t>    </a:t>
            </a:r>
          </a:p>
          <a:p>
            <a:pPr algn="just" eaLnBrk="0" hangingPunct="0"/>
            <a:r>
              <a:rPr lang="en-US" altLang="vi-VN" sz="3600" b="1" dirty="0">
                <a:solidFill>
                  <a:srgbClr val="FF0000"/>
                </a:solidFill>
                <a:latin typeface="Times New Roman" panose="02020603050405020304" pitchFamily="18" charset="0"/>
              </a:rPr>
              <a:t>       </a:t>
            </a:r>
            <a:endParaRPr lang="en-US" altLang="vi-VN" sz="3600" b="1" dirty="0">
              <a:solidFill>
                <a:srgbClr val="0000FF"/>
              </a:solidFill>
              <a:latin typeface="Times New Roman" panose="02020603050405020304" pitchFamily="18" charset="0"/>
            </a:endParaRPr>
          </a:p>
          <a:p>
            <a:pPr eaLnBrk="0" hangingPunct="0"/>
            <a:r>
              <a:rPr lang="en-US" altLang="vi-VN" sz="3600" b="1" dirty="0">
                <a:solidFill>
                  <a:srgbClr val="FF0000"/>
                </a:solidFill>
                <a:latin typeface="Times New Roman" panose="02020603050405020304" pitchFamily="18" charset="0"/>
              </a:rPr>
              <a:t>   </a:t>
            </a:r>
          </a:p>
        </p:txBody>
      </p:sp>
      <p:sp>
        <p:nvSpPr>
          <p:cNvPr id="4" name="AutoShape 6"/>
          <p:cNvSpPr/>
          <p:nvPr/>
        </p:nvSpPr>
        <p:spPr>
          <a:xfrm>
            <a:off x="2667000" y="2286000"/>
            <a:ext cx="7239000" cy="3048000"/>
          </a:xfrm>
          <a:prstGeom prst="cloudCallout">
            <a:avLst>
              <a:gd name="adj1" fmla="val -53727"/>
              <a:gd name="adj2" fmla="val 65565"/>
            </a:avLst>
          </a:prstGeom>
          <a:solidFill>
            <a:srgbClr val="3399FF"/>
          </a:solidFill>
          <a:ln w="9525" cap="flat" cmpd="sng">
            <a:solidFill>
              <a:schemeClr val="tx1"/>
            </a:solidFill>
            <a:prstDash val="solid"/>
            <a:round/>
            <a:headEnd type="none" w="med" len="med"/>
            <a:tailEnd type="none" w="med" len="med"/>
          </a:ln>
        </p:spPr>
        <p:txBody>
          <a:bodyPr anchor="t"/>
          <a:lstStyle/>
          <a:p>
            <a:pPr algn="ctr" eaLnBrk="0" hangingPunct="0"/>
            <a:r>
              <a:rPr lang="en-US" altLang="vi-VN" sz="3600" b="1" dirty="0">
                <a:solidFill>
                  <a:srgbClr val="0000FF"/>
                </a:solidFill>
                <a:latin typeface="Times New Roman" panose="02020603050405020304" pitchFamily="18" charset="0"/>
              </a:rPr>
              <a:t>Để phòng tránh nhiễm trùng thực phẩm, ta cần có những </a:t>
            </a:r>
          </a:p>
          <a:p>
            <a:pPr algn="ctr" eaLnBrk="0" hangingPunct="0"/>
            <a:r>
              <a:rPr lang="en-US" altLang="vi-VN" sz="3600" b="1" dirty="0">
                <a:solidFill>
                  <a:srgbClr val="0000FF"/>
                </a:solidFill>
                <a:latin typeface="Times New Roman" panose="02020603050405020304" pitchFamily="18" charset="0"/>
              </a:rPr>
              <a:t>biện pháp gì ?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ac bien phap phong tranh nhiem trung nhiem doc thuc pham"/>
          <p:cNvPicPr>
            <a:picLocks noGrp="1" noChangeAspect="1"/>
          </p:cNvPicPr>
          <p:nvPr>
            <p:ph/>
          </p:nvPr>
        </p:nvPicPr>
        <p:blipFill>
          <a:blip r:embed="rId3"/>
          <a:stretch>
            <a:fillRect/>
          </a:stretch>
        </p:blipFill>
        <p:spPr>
          <a:xfrm>
            <a:off x="1743731" y="76835"/>
            <a:ext cx="2223135" cy="1742440"/>
          </a:xfrm>
          <a:ln/>
        </p:spPr>
      </p:pic>
      <p:pic>
        <p:nvPicPr>
          <p:cNvPr id="38914" name="Picture 3" descr="16 a"/>
          <p:cNvPicPr>
            <a:picLocks noChangeAspect="1"/>
          </p:cNvPicPr>
          <p:nvPr/>
        </p:nvPicPr>
        <p:blipFill>
          <a:blip r:embed="rId4"/>
          <a:stretch>
            <a:fillRect/>
          </a:stretch>
        </p:blipFill>
        <p:spPr>
          <a:xfrm>
            <a:off x="4800622" y="76203"/>
            <a:ext cx="2141855" cy="1736725"/>
          </a:xfrm>
          <a:prstGeom prst="rect">
            <a:avLst/>
          </a:prstGeom>
          <a:noFill/>
          <a:ln w="9525">
            <a:noFill/>
          </a:ln>
        </p:spPr>
      </p:pic>
      <p:pic>
        <p:nvPicPr>
          <p:cNvPr id="38915" name="Picture 4" descr="16e"/>
          <p:cNvPicPr>
            <a:picLocks noChangeAspect="1"/>
          </p:cNvPicPr>
          <p:nvPr/>
        </p:nvPicPr>
        <p:blipFill>
          <a:blip r:embed="rId5"/>
          <a:stretch>
            <a:fillRect/>
          </a:stretch>
        </p:blipFill>
        <p:spPr>
          <a:xfrm>
            <a:off x="8091190" y="2870204"/>
            <a:ext cx="2109471" cy="2050415"/>
          </a:xfrm>
          <a:prstGeom prst="rect">
            <a:avLst/>
          </a:prstGeom>
          <a:noFill/>
          <a:ln w="9525">
            <a:noFill/>
          </a:ln>
        </p:spPr>
      </p:pic>
      <p:pic>
        <p:nvPicPr>
          <p:cNvPr id="38916" name="Picture 5" descr="16 d"/>
          <p:cNvPicPr>
            <a:picLocks noChangeAspect="1"/>
          </p:cNvPicPr>
          <p:nvPr/>
        </p:nvPicPr>
        <p:blipFill>
          <a:blip r:embed="rId6"/>
          <a:stretch>
            <a:fillRect/>
          </a:stretch>
        </p:blipFill>
        <p:spPr>
          <a:xfrm>
            <a:off x="4876822" y="2886075"/>
            <a:ext cx="2146935" cy="2034540"/>
          </a:xfrm>
          <a:prstGeom prst="rect">
            <a:avLst/>
          </a:prstGeom>
          <a:noFill/>
          <a:ln w="9525">
            <a:noFill/>
          </a:ln>
        </p:spPr>
      </p:pic>
      <p:pic>
        <p:nvPicPr>
          <p:cNvPr id="38917" name="Picture 6" descr="16 c"/>
          <p:cNvPicPr>
            <a:picLocks noChangeAspect="1"/>
          </p:cNvPicPr>
          <p:nvPr/>
        </p:nvPicPr>
        <p:blipFill>
          <a:blip r:embed="rId7"/>
          <a:stretch>
            <a:fillRect/>
          </a:stretch>
        </p:blipFill>
        <p:spPr>
          <a:xfrm>
            <a:off x="1887855" y="2935605"/>
            <a:ext cx="1935480" cy="1935480"/>
          </a:xfrm>
          <a:prstGeom prst="rect">
            <a:avLst/>
          </a:prstGeom>
          <a:noFill/>
          <a:ln w="9525">
            <a:noFill/>
          </a:ln>
        </p:spPr>
      </p:pic>
      <p:pic>
        <p:nvPicPr>
          <p:cNvPr id="38918" name="Picture 7" descr="16 b"/>
          <p:cNvPicPr>
            <a:picLocks noChangeAspect="1"/>
          </p:cNvPicPr>
          <p:nvPr/>
        </p:nvPicPr>
        <p:blipFill>
          <a:blip r:embed="rId8"/>
          <a:stretch>
            <a:fillRect/>
          </a:stretch>
        </p:blipFill>
        <p:spPr>
          <a:xfrm>
            <a:off x="8016240" y="-6350"/>
            <a:ext cx="2103120" cy="1819275"/>
          </a:xfrm>
          <a:prstGeom prst="rect">
            <a:avLst/>
          </a:prstGeom>
          <a:noFill/>
          <a:ln w="9525">
            <a:noFill/>
          </a:ln>
        </p:spPr>
      </p:pic>
      <p:sp>
        <p:nvSpPr>
          <p:cNvPr id="349192" name="Text Box 8"/>
          <p:cNvSpPr txBox="1"/>
          <p:nvPr/>
        </p:nvSpPr>
        <p:spPr>
          <a:xfrm>
            <a:off x="1522095" y="1812956"/>
            <a:ext cx="2667000" cy="954107"/>
          </a:xfrm>
          <a:prstGeom prst="rect">
            <a:avLst/>
          </a:prstGeom>
          <a:noFill/>
          <a:ln w="9525">
            <a:noFill/>
          </a:ln>
        </p:spPr>
        <p:txBody>
          <a:bodyPr anchor="t">
            <a:spAutoFit/>
          </a:bodyPr>
          <a:lstStyle/>
          <a:p>
            <a:pPr algn="ctr" eaLnBrk="0" hangingPunct="0">
              <a:spcBef>
                <a:spcPct val="50000"/>
              </a:spcBef>
            </a:pPr>
            <a:r>
              <a:rPr lang="en-US" altLang="vi-VN" sz="2800" b="1" dirty="0">
                <a:solidFill>
                  <a:srgbClr val="0000FF"/>
                </a:solidFill>
                <a:latin typeface="Times New Roman" panose="02020603050405020304" pitchFamily="18" charset="0"/>
              </a:rPr>
              <a:t>Rửa</a:t>
            </a:r>
            <a:r>
              <a:rPr lang="en-US" altLang="vi-VN" sz="2800" b="1" dirty="0">
                <a:solidFill>
                  <a:srgbClr val="0000FF"/>
                </a:solidFill>
                <a:latin typeface="VNI-Times" pitchFamily="2" charset="0"/>
              </a:rPr>
              <a:t> </a:t>
            </a:r>
            <a:r>
              <a:rPr lang="en-US" altLang="vi-VN" sz="2800" b="1" dirty="0">
                <a:solidFill>
                  <a:srgbClr val="0000FF"/>
                </a:solidFill>
                <a:latin typeface="Times New Roman" panose="02020603050405020304" pitchFamily="18" charset="0"/>
              </a:rPr>
              <a:t>tay</a:t>
            </a:r>
            <a:r>
              <a:rPr lang="en-US" altLang="vi-VN" sz="2800" b="1" dirty="0">
                <a:solidFill>
                  <a:srgbClr val="0000FF"/>
                </a:solidFill>
                <a:latin typeface="VNI-Times" pitchFamily="2" charset="0"/>
              </a:rPr>
              <a:t> </a:t>
            </a:r>
            <a:r>
              <a:rPr lang="en-US" altLang="vi-VN" sz="2800" b="1" dirty="0">
                <a:solidFill>
                  <a:srgbClr val="0000FF"/>
                </a:solidFill>
                <a:latin typeface="Times New Roman" panose="02020603050405020304" pitchFamily="18" charset="0"/>
              </a:rPr>
              <a:t>sạch</a:t>
            </a:r>
            <a:r>
              <a:rPr lang="en-US" altLang="vi-VN" sz="2800" b="1" dirty="0">
                <a:solidFill>
                  <a:srgbClr val="0000FF"/>
                </a:solidFill>
                <a:latin typeface="VNI-Times" pitchFamily="2" charset="0"/>
              </a:rPr>
              <a:t> </a:t>
            </a:r>
            <a:r>
              <a:rPr lang="en-US" altLang="vi-VN" sz="2800" b="1" dirty="0">
                <a:solidFill>
                  <a:srgbClr val="0000FF"/>
                </a:solidFill>
                <a:latin typeface="Times New Roman" panose="02020603050405020304" pitchFamily="18" charset="0"/>
              </a:rPr>
              <a:t>trước</a:t>
            </a:r>
            <a:r>
              <a:rPr lang="en-US" altLang="vi-VN" sz="2800" b="1" dirty="0">
                <a:solidFill>
                  <a:srgbClr val="0000FF"/>
                </a:solidFill>
                <a:latin typeface="VNI-Times" pitchFamily="2" charset="0"/>
              </a:rPr>
              <a:t> </a:t>
            </a:r>
            <a:r>
              <a:rPr lang="en-US" altLang="vi-VN" sz="2800" b="1" dirty="0">
                <a:solidFill>
                  <a:srgbClr val="0000FF"/>
                </a:solidFill>
                <a:latin typeface="Times New Roman" panose="02020603050405020304" pitchFamily="18" charset="0"/>
              </a:rPr>
              <a:t>khi</a:t>
            </a:r>
            <a:r>
              <a:rPr lang="en-US" altLang="vi-VN" sz="2800" b="1" dirty="0">
                <a:solidFill>
                  <a:srgbClr val="0000FF"/>
                </a:solidFill>
                <a:latin typeface="VNI-Times" pitchFamily="2" charset="0"/>
              </a:rPr>
              <a:t> </a:t>
            </a:r>
            <a:r>
              <a:rPr lang="en-US" altLang="vi-VN" sz="2800" b="1" dirty="0">
                <a:solidFill>
                  <a:srgbClr val="0000FF"/>
                </a:solidFill>
                <a:latin typeface="Times New Roman" panose="02020603050405020304" pitchFamily="18" charset="0"/>
              </a:rPr>
              <a:t>ăn</a:t>
            </a:r>
          </a:p>
        </p:txBody>
      </p:sp>
      <p:sp>
        <p:nvSpPr>
          <p:cNvPr id="349193" name="Text Box 9"/>
          <p:cNvSpPr txBox="1"/>
          <p:nvPr/>
        </p:nvSpPr>
        <p:spPr>
          <a:xfrm>
            <a:off x="4800600" y="1949466"/>
            <a:ext cx="2895600" cy="523220"/>
          </a:xfrm>
          <a:prstGeom prst="rect">
            <a:avLst/>
          </a:prstGeom>
          <a:noFill/>
          <a:ln w="9525">
            <a:noFill/>
          </a:ln>
        </p:spPr>
        <p:txBody>
          <a:bodyPr wrap="square" anchor="t">
            <a:spAutoFit/>
          </a:bodyPr>
          <a:lstStyle/>
          <a:p>
            <a:pPr eaLnBrk="0" hangingPunct="0">
              <a:spcBef>
                <a:spcPct val="50000"/>
              </a:spcBef>
            </a:pPr>
            <a:r>
              <a:rPr lang="en-US" altLang="vi-VN" sz="2800" b="1" dirty="0">
                <a:solidFill>
                  <a:srgbClr val="800080"/>
                </a:solidFill>
                <a:latin typeface="Times New Roman" panose="02020603050405020304" pitchFamily="18" charset="0"/>
              </a:rPr>
              <a:t>Vệ</a:t>
            </a:r>
            <a:r>
              <a:rPr lang="en-US" altLang="vi-VN" sz="2800" b="1" dirty="0">
                <a:solidFill>
                  <a:srgbClr val="800080"/>
                </a:solidFill>
                <a:latin typeface="VNI-Times" pitchFamily="2" charset="0"/>
              </a:rPr>
              <a:t> </a:t>
            </a:r>
            <a:r>
              <a:rPr lang="en-US" altLang="vi-VN" sz="2800" b="1" dirty="0">
                <a:solidFill>
                  <a:srgbClr val="800080"/>
                </a:solidFill>
                <a:latin typeface="Times New Roman" panose="02020603050405020304" pitchFamily="18" charset="0"/>
              </a:rPr>
              <a:t>sinh nhà</a:t>
            </a:r>
            <a:r>
              <a:rPr lang="en-US" altLang="vi-VN" sz="2800" b="1" dirty="0">
                <a:solidFill>
                  <a:srgbClr val="800080"/>
                </a:solidFill>
                <a:latin typeface="VNI-Times" pitchFamily="2" charset="0"/>
              </a:rPr>
              <a:t> </a:t>
            </a:r>
            <a:r>
              <a:rPr lang="en-US" altLang="vi-VN" sz="2800" b="1" dirty="0">
                <a:solidFill>
                  <a:srgbClr val="800080"/>
                </a:solidFill>
                <a:latin typeface="Times New Roman" panose="02020603050405020304" pitchFamily="18" charset="0"/>
              </a:rPr>
              <a:t>bếp</a:t>
            </a:r>
          </a:p>
        </p:txBody>
      </p:sp>
      <p:sp>
        <p:nvSpPr>
          <p:cNvPr id="349194" name="Text Box 10"/>
          <p:cNvSpPr txBox="1"/>
          <p:nvPr/>
        </p:nvSpPr>
        <p:spPr>
          <a:xfrm>
            <a:off x="7543800" y="1819275"/>
            <a:ext cx="2819400" cy="952500"/>
          </a:xfrm>
          <a:prstGeom prst="rect">
            <a:avLst/>
          </a:prstGeom>
          <a:noFill/>
          <a:ln w="9525">
            <a:noFill/>
          </a:ln>
        </p:spPr>
        <p:txBody>
          <a:bodyPr anchor="t">
            <a:spAutoFit/>
          </a:bodyPr>
          <a:lstStyle/>
          <a:p>
            <a:pPr algn="ctr" eaLnBrk="0" hangingPunct="0">
              <a:spcBef>
                <a:spcPct val="50000"/>
              </a:spcBef>
            </a:pPr>
            <a:r>
              <a:rPr lang="en-US" altLang="vi-VN" sz="2800" b="1" dirty="0">
                <a:solidFill>
                  <a:srgbClr val="003300"/>
                </a:solidFill>
                <a:latin typeface="Times New Roman" panose="02020603050405020304" pitchFamily="18" charset="0"/>
              </a:rPr>
              <a:t>Rửa</a:t>
            </a:r>
            <a:r>
              <a:rPr lang="en-US" altLang="vi-VN" sz="2800" b="1" dirty="0">
                <a:solidFill>
                  <a:srgbClr val="003300"/>
                </a:solidFill>
                <a:latin typeface="VNI-Times" pitchFamily="2" charset="0"/>
              </a:rPr>
              <a:t> </a:t>
            </a:r>
            <a:r>
              <a:rPr lang="en-US" altLang="vi-VN" sz="2800" b="1" dirty="0">
                <a:solidFill>
                  <a:srgbClr val="003300"/>
                </a:solidFill>
                <a:latin typeface="Times New Roman" panose="02020603050405020304" pitchFamily="18" charset="0"/>
              </a:rPr>
              <a:t>kĩ</a:t>
            </a:r>
            <a:r>
              <a:rPr lang="en-US" altLang="vi-VN" sz="2800" b="1" dirty="0">
                <a:solidFill>
                  <a:srgbClr val="003300"/>
                </a:solidFill>
                <a:latin typeface="VNI-Times" pitchFamily="2" charset="0"/>
              </a:rPr>
              <a:t> </a:t>
            </a:r>
            <a:r>
              <a:rPr lang="en-US" altLang="vi-VN" sz="2800" b="1" dirty="0">
                <a:solidFill>
                  <a:srgbClr val="003300"/>
                </a:solidFill>
                <a:latin typeface="Times New Roman" panose="02020603050405020304" pitchFamily="18" charset="0"/>
              </a:rPr>
              <a:t>thực</a:t>
            </a:r>
            <a:r>
              <a:rPr lang="en-US" altLang="vi-VN" sz="2800" b="1" dirty="0">
                <a:solidFill>
                  <a:srgbClr val="003300"/>
                </a:solidFill>
                <a:latin typeface="VNI-Times" pitchFamily="2" charset="0"/>
              </a:rPr>
              <a:t> </a:t>
            </a:r>
            <a:r>
              <a:rPr lang="en-US" altLang="vi-VN" sz="2800" b="1" dirty="0">
                <a:solidFill>
                  <a:srgbClr val="003300"/>
                </a:solidFill>
                <a:latin typeface="Times New Roman" panose="02020603050405020304" pitchFamily="18" charset="0"/>
              </a:rPr>
              <a:t>phẩm</a:t>
            </a:r>
          </a:p>
        </p:txBody>
      </p:sp>
      <p:sp>
        <p:nvSpPr>
          <p:cNvPr id="349195" name="Text Box 11"/>
          <p:cNvSpPr txBox="1"/>
          <p:nvPr/>
        </p:nvSpPr>
        <p:spPr>
          <a:xfrm>
            <a:off x="1522095" y="4870450"/>
            <a:ext cx="3048000" cy="952500"/>
          </a:xfrm>
          <a:prstGeom prst="rect">
            <a:avLst/>
          </a:prstGeom>
          <a:noFill/>
          <a:ln w="9525">
            <a:noFill/>
          </a:ln>
        </p:spPr>
        <p:txBody>
          <a:bodyPr anchor="t">
            <a:spAutoFit/>
          </a:bodyPr>
          <a:lstStyle/>
          <a:p>
            <a:pPr algn="ctr" eaLnBrk="0" hangingPunct="0">
              <a:spcBef>
                <a:spcPct val="50000"/>
              </a:spcBef>
            </a:pPr>
            <a:r>
              <a:rPr lang="en-US" altLang="vi-VN" sz="2800" b="1" dirty="0">
                <a:solidFill>
                  <a:schemeClr val="tx2">
                    <a:lumMod val="50000"/>
                  </a:schemeClr>
                </a:solidFill>
                <a:latin typeface="Times New Roman" panose="02020603050405020304" pitchFamily="18" charset="0"/>
              </a:rPr>
              <a:t>Nấu</a:t>
            </a:r>
            <a:r>
              <a:rPr lang="en-US" altLang="vi-VN" sz="2800" b="1" dirty="0">
                <a:solidFill>
                  <a:schemeClr val="tx2">
                    <a:lumMod val="50000"/>
                  </a:schemeClr>
                </a:solidFill>
                <a:latin typeface="VNI-Times" pitchFamily="2" charset="0"/>
              </a:rPr>
              <a:t> </a:t>
            </a:r>
            <a:r>
              <a:rPr lang="en-US" altLang="vi-VN" sz="2800" b="1" dirty="0">
                <a:solidFill>
                  <a:schemeClr val="tx2">
                    <a:lumMod val="50000"/>
                  </a:schemeClr>
                </a:solidFill>
                <a:latin typeface="Times New Roman" panose="02020603050405020304" pitchFamily="18" charset="0"/>
              </a:rPr>
              <a:t>chín</a:t>
            </a:r>
            <a:r>
              <a:rPr lang="en-US" altLang="vi-VN" sz="2800" b="1" dirty="0">
                <a:solidFill>
                  <a:schemeClr val="tx2">
                    <a:lumMod val="50000"/>
                  </a:schemeClr>
                </a:solidFill>
                <a:latin typeface="VNI-Times" pitchFamily="2" charset="0"/>
              </a:rPr>
              <a:t> </a:t>
            </a:r>
            <a:r>
              <a:rPr lang="en-US" altLang="vi-VN" sz="2800" b="1" dirty="0">
                <a:solidFill>
                  <a:schemeClr val="tx2">
                    <a:lumMod val="50000"/>
                  </a:schemeClr>
                </a:solidFill>
                <a:latin typeface="Times New Roman" panose="02020603050405020304" pitchFamily="18" charset="0"/>
              </a:rPr>
              <a:t>thực</a:t>
            </a:r>
            <a:r>
              <a:rPr lang="en-US" altLang="vi-VN" sz="2800" b="1" dirty="0">
                <a:solidFill>
                  <a:schemeClr val="tx2">
                    <a:lumMod val="50000"/>
                  </a:schemeClr>
                </a:solidFill>
                <a:latin typeface="VNI-Times" pitchFamily="2" charset="0"/>
              </a:rPr>
              <a:t> </a:t>
            </a:r>
            <a:r>
              <a:rPr lang="en-US" altLang="vi-VN" sz="2800" b="1" dirty="0">
                <a:solidFill>
                  <a:schemeClr val="tx2">
                    <a:lumMod val="50000"/>
                  </a:schemeClr>
                </a:solidFill>
                <a:latin typeface="Times New Roman" panose="02020603050405020304" pitchFamily="18" charset="0"/>
              </a:rPr>
              <a:t>phẩm</a:t>
            </a:r>
          </a:p>
        </p:txBody>
      </p:sp>
      <p:sp>
        <p:nvSpPr>
          <p:cNvPr id="349196" name="Text Box 12"/>
          <p:cNvSpPr txBox="1"/>
          <p:nvPr/>
        </p:nvSpPr>
        <p:spPr>
          <a:xfrm>
            <a:off x="4765043" y="4870482"/>
            <a:ext cx="2369820" cy="954107"/>
          </a:xfrm>
          <a:prstGeom prst="rect">
            <a:avLst/>
          </a:prstGeom>
          <a:noFill/>
          <a:ln w="9525">
            <a:noFill/>
          </a:ln>
        </p:spPr>
        <p:txBody>
          <a:bodyPr wrap="square" anchor="t">
            <a:spAutoFit/>
          </a:bodyPr>
          <a:lstStyle/>
          <a:p>
            <a:pPr algn="ctr" eaLnBrk="0" hangingPunct="0">
              <a:spcBef>
                <a:spcPct val="50000"/>
              </a:spcBef>
            </a:pPr>
            <a:r>
              <a:rPr lang="en-US" altLang="vi-VN" sz="2800" b="1" dirty="0">
                <a:solidFill>
                  <a:schemeClr val="accent2"/>
                </a:solidFill>
                <a:latin typeface="Times New Roman" panose="02020603050405020304" pitchFamily="18" charset="0"/>
              </a:rPr>
              <a:t>Đậy</a:t>
            </a:r>
            <a:r>
              <a:rPr lang="en-US" altLang="vi-VN" sz="2800" b="1" dirty="0">
                <a:latin typeface="Times New Roman" panose="02020603050405020304" pitchFamily="18" charset="0"/>
              </a:rPr>
              <a:t> </a:t>
            </a:r>
            <a:r>
              <a:rPr lang="en-US" altLang="vi-VN" sz="2800" b="1" dirty="0">
                <a:solidFill>
                  <a:schemeClr val="accent2"/>
                </a:solidFill>
                <a:latin typeface="Times New Roman" panose="02020603050405020304" pitchFamily="18" charset="0"/>
              </a:rPr>
              <a:t>thức</a:t>
            </a:r>
            <a:r>
              <a:rPr lang="en-US" altLang="vi-VN" sz="2800" b="1" dirty="0">
                <a:solidFill>
                  <a:schemeClr val="accent2"/>
                </a:solidFill>
                <a:latin typeface="VNI-Times" pitchFamily="2" charset="0"/>
              </a:rPr>
              <a:t> </a:t>
            </a:r>
            <a:r>
              <a:rPr lang="en-US" altLang="vi-VN" sz="2800" b="1" dirty="0">
                <a:solidFill>
                  <a:schemeClr val="accent2"/>
                </a:solidFill>
                <a:latin typeface="Times New Roman" panose="02020603050405020304" pitchFamily="18" charset="0"/>
              </a:rPr>
              <a:t>ăn cẩn</a:t>
            </a:r>
            <a:r>
              <a:rPr lang="en-US" altLang="vi-VN" sz="2800" b="1" dirty="0">
                <a:solidFill>
                  <a:schemeClr val="accent2"/>
                </a:solidFill>
                <a:latin typeface="VNI-Times" pitchFamily="2" charset="0"/>
              </a:rPr>
              <a:t> </a:t>
            </a:r>
            <a:r>
              <a:rPr lang="en-US" altLang="vi-VN" sz="2800" b="1" dirty="0">
                <a:solidFill>
                  <a:schemeClr val="accent2"/>
                </a:solidFill>
                <a:latin typeface="Times New Roman" panose="02020603050405020304" pitchFamily="18" charset="0"/>
              </a:rPr>
              <a:t>thận</a:t>
            </a:r>
          </a:p>
        </p:txBody>
      </p:sp>
      <p:sp>
        <p:nvSpPr>
          <p:cNvPr id="349197" name="Text Box 13"/>
          <p:cNvSpPr txBox="1"/>
          <p:nvPr/>
        </p:nvSpPr>
        <p:spPr>
          <a:xfrm>
            <a:off x="7917815" y="4920646"/>
            <a:ext cx="2743200" cy="954107"/>
          </a:xfrm>
          <a:prstGeom prst="rect">
            <a:avLst/>
          </a:prstGeom>
          <a:noFill/>
          <a:ln w="9525">
            <a:noFill/>
          </a:ln>
        </p:spPr>
        <p:txBody>
          <a:bodyPr anchor="t">
            <a:spAutoFit/>
          </a:bodyPr>
          <a:lstStyle/>
          <a:p>
            <a:pPr eaLnBrk="0" hangingPunct="0">
              <a:spcBef>
                <a:spcPct val="50000"/>
              </a:spcBef>
            </a:pPr>
            <a:r>
              <a:rPr lang="en-US" altLang="vi-VN" sz="2800" b="1" dirty="0">
                <a:solidFill>
                  <a:srgbClr val="FF0066"/>
                </a:solidFill>
                <a:latin typeface="Times New Roman" panose="02020603050405020304" pitchFamily="18" charset="0"/>
              </a:rPr>
              <a:t>Bảo</a:t>
            </a:r>
            <a:r>
              <a:rPr lang="en-US" altLang="vi-VN" sz="2800" b="1" dirty="0">
                <a:solidFill>
                  <a:srgbClr val="FF0066"/>
                </a:solidFill>
                <a:latin typeface="VNI-Times" pitchFamily="2" charset="0"/>
              </a:rPr>
              <a:t> </a:t>
            </a:r>
            <a:r>
              <a:rPr lang="en-US" altLang="vi-VN" sz="2800" b="1" dirty="0">
                <a:solidFill>
                  <a:srgbClr val="FF0066"/>
                </a:solidFill>
                <a:latin typeface="Times New Roman" panose="02020603050405020304" pitchFamily="18" charset="0"/>
              </a:rPr>
              <a:t>quản</a:t>
            </a:r>
            <a:r>
              <a:rPr lang="en-US" altLang="vi-VN" sz="2800" b="1" dirty="0">
                <a:solidFill>
                  <a:srgbClr val="FF0066"/>
                </a:solidFill>
                <a:latin typeface="VNI-Times" pitchFamily="2" charset="0"/>
              </a:rPr>
              <a:t> </a:t>
            </a:r>
            <a:r>
              <a:rPr lang="en-US" altLang="vi-VN" sz="2800" b="1" dirty="0">
                <a:solidFill>
                  <a:srgbClr val="FF0066"/>
                </a:solidFill>
                <a:latin typeface="Times New Roman" panose="02020603050405020304" pitchFamily="18" charset="0"/>
              </a:rPr>
              <a:t>thực</a:t>
            </a:r>
            <a:r>
              <a:rPr lang="en-US" altLang="vi-VN" sz="2800" b="1" dirty="0">
                <a:solidFill>
                  <a:srgbClr val="FF0066"/>
                </a:solidFill>
                <a:latin typeface="VNI-Times" pitchFamily="2" charset="0"/>
              </a:rPr>
              <a:t> </a:t>
            </a:r>
            <a:r>
              <a:rPr lang="en-US" altLang="vi-VN" sz="2800" b="1" dirty="0">
                <a:solidFill>
                  <a:srgbClr val="FF0066"/>
                </a:solidFill>
                <a:latin typeface="Times New Roman" panose="02020603050405020304" pitchFamily="18" charset="0"/>
              </a:rPr>
              <a:t>phẩm</a:t>
            </a:r>
            <a:r>
              <a:rPr lang="en-US" altLang="vi-VN" sz="2800" b="1" dirty="0">
                <a:solidFill>
                  <a:srgbClr val="FF0066"/>
                </a:solidFill>
                <a:latin typeface="VNI-Times" pitchFamily="2" charset="0"/>
              </a:rPr>
              <a:t> </a:t>
            </a:r>
            <a:r>
              <a:rPr lang="en-US" altLang="vi-VN" sz="2800" b="1" dirty="0">
                <a:solidFill>
                  <a:srgbClr val="FF0066"/>
                </a:solidFill>
                <a:latin typeface="Times New Roman" panose="02020603050405020304" pitchFamily="18" charset="0"/>
              </a:rPr>
              <a:t>chu</a:t>
            </a:r>
            <a:r>
              <a:rPr lang="en-US" altLang="vi-VN" sz="2800" b="1" dirty="0">
                <a:solidFill>
                  <a:srgbClr val="FF0066"/>
                </a:solidFill>
                <a:latin typeface="VNI-Times" pitchFamily="2" charset="0"/>
              </a:rPr>
              <a:t> </a:t>
            </a:r>
            <a:r>
              <a:rPr lang="en-US" altLang="vi-VN" sz="2800" b="1" dirty="0">
                <a:solidFill>
                  <a:srgbClr val="FF0066"/>
                </a:solidFill>
                <a:latin typeface="Times New Roman" panose="02020603050405020304" pitchFamily="18" charset="0"/>
              </a:rPr>
              <a:t>đáo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9192"/>
                                        </p:tgtEl>
                                        <p:attrNameLst>
                                          <p:attrName>style.visibility</p:attrName>
                                        </p:attrNameLst>
                                      </p:cBhvr>
                                      <p:to>
                                        <p:strVal val="visible"/>
                                      </p:to>
                                    </p:set>
                                    <p:animEffect transition="in" filter="blinds(horizontal)">
                                      <p:cBhvr>
                                        <p:cTn id="7" dur="500"/>
                                        <p:tgtEl>
                                          <p:spTgt spid="3491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9193"/>
                                        </p:tgtEl>
                                        <p:attrNameLst>
                                          <p:attrName>style.visibility</p:attrName>
                                        </p:attrNameLst>
                                      </p:cBhvr>
                                      <p:to>
                                        <p:strVal val="visible"/>
                                      </p:to>
                                    </p:set>
                                    <p:animEffect transition="in" filter="blinds(horizontal)">
                                      <p:cBhvr>
                                        <p:cTn id="12" dur="500"/>
                                        <p:tgtEl>
                                          <p:spTgt spid="3491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9194"/>
                                        </p:tgtEl>
                                        <p:attrNameLst>
                                          <p:attrName>style.visibility</p:attrName>
                                        </p:attrNameLst>
                                      </p:cBhvr>
                                      <p:to>
                                        <p:strVal val="visible"/>
                                      </p:to>
                                    </p:set>
                                    <p:animEffect transition="in" filter="blinds(horizontal)">
                                      <p:cBhvr>
                                        <p:cTn id="17" dur="500"/>
                                        <p:tgtEl>
                                          <p:spTgt spid="3491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9195"/>
                                        </p:tgtEl>
                                        <p:attrNameLst>
                                          <p:attrName>style.visibility</p:attrName>
                                        </p:attrNameLst>
                                      </p:cBhvr>
                                      <p:to>
                                        <p:strVal val="visible"/>
                                      </p:to>
                                    </p:set>
                                    <p:animEffect transition="in" filter="blinds(horizontal)">
                                      <p:cBhvr>
                                        <p:cTn id="22" dur="500"/>
                                        <p:tgtEl>
                                          <p:spTgt spid="34919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9196"/>
                                        </p:tgtEl>
                                        <p:attrNameLst>
                                          <p:attrName>style.visibility</p:attrName>
                                        </p:attrNameLst>
                                      </p:cBhvr>
                                      <p:to>
                                        <p:strVal val="visible"/>
                                      </p:to>
                                    </p:set>
                                    <p:animEffect transition="in" filter="blinds(horizontal)">
                                      <p:cBhvr>
                                        <p:cTn id="27" dur="500"/>
                                        <p:tgtEl>
                                          <p:spTgt spid="34919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9197"/>
                                        </p:tgtEl>
                                        <p:attrNameLst>
                                          <p:attrName>style.visibility</p:attrName>
                                        </p:attrNameLst>
                                      </p:cBhvr>
                                      <p:to>
                                        <p:strVal val="visible"/>
                                      </p:to>
                                    </p:set>
                                    <p:animEffect transition="in" filter="blinds(horizontal)">
                                      <p:cBhvr>
                                        <p:cTn id="32" dur="500"/>
                                        <p:tgtEl>
                                          <p:spTgt spid="349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2" grpId="0"/>
      <p:bldP spid="349193" grpId="0"/>
      <p:bldP spid="349194" grpId="0"/>
      <p:bldP spid="349195" grpId="0"/>
      <p:bldP spid="349196" grpId="0"/>
      <p:bldP spid="3491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01600" y="198451"/>
          <a:ext cx="11988800" cy="6129337"/>
        </p:xfrm>
        <a:graphic>
          <a:graphicData uri="http://schemas.openxmlformats.org/drawingml/2006/table">
            <a:tbl>
              <a:tblPr firstRow="1" firstCol="1" bandRow="1">
                <a:tableStyleId>{5C22544A-7EE6-4342-B048-85BDC9FD1C3A}</a:tableStyleId>
              </a:tblPr>
              <a:tblGrid>
                <a:gridCol w="4876800"/>
                <a:gridCol w="7112000"/>
              </a:tblGrid>
              <a:tr h="792224">
                <a:tc>
                  <a:txBody>
                    <a:bodyPr/>
                    <a:lstStyle/>
                    <a:p>
                      <a:pPr algn="ctr">
                        <a:lnSpc>
                          <a:spcPct val="107000"/>
                        </a:lnSpc>
                        <a:spcAft>
                          <a:spcPts val="800"/>
                        </a:spcAft>
                      </a:pPr>
                      <a:r>
                        <a:rPr lang="vi-VN" sz="2400" dirty="0" smtClean="0">
                          <a:solidFill>
                            <a:srgbClr val="C00000"/>
                          </a:solidFill>
                          <a:effectLst/>
                        </a:rPr>
                        <a:t>Biện</a:t>
                      </a:r>
                      <a:r>
                        <a:rPr lang="vi-VN" sz="2400" baseline="0" dirty="0" smtClean="0">
                          <a:solidFill>
                            <a:srgbClr val="C00000"/>
                          </a:solidFill>
                          <a:effectLst/>
                        </a:rPr>
                        <a:t> pháp</a:t>
                      </a:r>
                      <a:r>
                        <a:rPr lang="vi-VN" sz="2400" dirty="0" smtClean="0">
                          <a:solidFill>
                            <a:srgbClr val="C00000"/>
                          </a:solidFill>
                          <a:effectLst/>
                        </a:rPr>
                        <a:t> </a:t>
                      </a:r>
                      <a:r>
                        <a:rPr lang="vi-VN" sz="2400" dirty="0">
                          <a:solidFill>
                            <a:srgbClr val="C00000"/>
                          </a:solidFill>
                          <a:effectLst/>
                        </a:rPr>
                        <a:t>phòng tránh nhiễm trùng thực </a:t>
                      </a:r>
                      <a:r>
                        <a:rPr lang="vi-VN" sz="2400" dirty="0" smtClean="0">
                          <a:solidFill>
                            <a:srgbClr val="C00000"/>
                          </a:solidFill>
                          <a:effectLst/>
                        </a:rPr>
                        <a:t>phẩm</a:t>
                      </a:r>
                      <a:endParaRPr lang="en-GB" sz="2400" dirty="0">
                        <a:solidFill>
                          <a:srgbClr val="C00000"/>
                        </a:solidFill>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2"/>
                      <a:tile tx="0" ty="0" sx="100000" sy="100000" flip="none" algn="tl"/>
                    </a:blipFill>
                  </a:tcPr>
                </a:tc>
                <a:tc>
                  <a:txBody>
                    <a:bodyPr/>
                    <a:lstStyle/>
                    <a:p>
                      <a:pPr algn="ctr">
                        <a:lnSpc>
                          <a:spcPct val="107000"/>
                        </a:lnSpc>
                        <a:spcAft>
                          <a:spcPts val="800"/>
                        </a:spcAft>
                      </a:pPr>
                      <a:r>
                        <a:rPr lang="en-GB" sz="2400" dirty="0" err="1">
                          <a:solidFill>
                            <a:srgbClr val="C00000"/>
                          </a:solidFill>
                          <a:effectLst/>
                        </a:rPr>
                        <a:t>Mục</a:t>
                      </a:r>
                      <a:r>
                        <a:rPr lang="en-GB" sz="2400" dirty="0">
                          <a:solidFill>
                            <a:srgbClr val="C00000"/>
                          </a:solidFill>
                          <a:effectLst/>
                        </a:rPr>
                        <a:t> </a:t>
                      </a:r>
                      <a:r>
                        <a:rPr lang="en-GB" sz="2400" dirty="0" err="1" smtClean="0">
                          <a:solidFill>
                            <a:srgbClr val="C00000"/>
                          </a:solidFill>
                          <a:effectLst/>
                        </a:rPr>
                        <a:t>đích</a:t>
                      </a:r>
                      <a:endParaRPr lang="en-GB" sz="2400" dirty="0">
                        <a:solidFill>
                          <a:srgbClr val="C00000"/>
                        </a:solidFill>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2"/>
                      <a:tile tx="0" ty="0" sx="100000" sy="100000" flip="none" algn="tl"/>
                    </a:blipFill>
                  </a:tcPr>
                </a:tc>
              </a:tr>
              <a:tr h="1009019">
                <a:tc>
                  <a:txBody>
                    <a:bodyPr/>
                    <a:lstStyle/>
                    <a:p>
                      <a:pPr algn="just">
                        <a:lnSpc>
                          <a:spcPct val="107000"/>
                        </a:lnSpc>
                        <a:spcAft>
                          <a:spcPts val="800"/>
                        </a:spcAft>
                      </a:pPr>
                      <a:r>
                        <a:rPr lang="vi-VN" sz="2400" dirty="0">
                          <a:solidFill>
                            <a:srgbClr val="0000CC"/>
                          </a:solidFill>
                          <a:effectLst/>
                        </a:rPr>
                        <a:t>R</a:t>
                      </a:r>
                      <a:r>
                        <a:rPr lang="en-US" sz="2400" dirty="0" err="1">
                          <a:solidFill>
                            <a:srgbClr val="0000CC"/>
                          </a:solidFill>
                          <a:effectLst/>
                        </a:rPr>
                        <a:t>ửa</a:t>
                      </a:r>
                      <a:r>
                        <a:rPr lang="en-US" sz="2400" dirty="0">
                          <a:solidFill>
                            <a:srgbClr val="0000CC"/>
                          </a:solidFill>
                          <a:effectLst/>
                        </a:rPr>
                        <a:t> </a:t>
                      </a:r>
                      <a:r>
                        <a:rPr lang="en-US" sz="2400" dirty="0" err="1">
                          <a:solidFill>
                            <a:srgbClr val="0000CC"/>
                          </a:solidFill>
                          <a:effectLst/>
                        </a:rPr>
                        <a:t>tay</a:t>
                      </a:r>
                      <a:r>
                        <a:rPr lang="en-US" sz="2400" dirty="0">
                          <a:solidFill>
                            <a:srgbClr val="0000CC"/>
                          </a:solidFill>
                          <a:effectLst/>
                        </a:rPr>
                        <a:t> </a:t>
                      </a:r>
                      <a:r>
                        <a:rPr lang="en-US" sz="2400" dirty="0" err="1">
                          <a:solidFill>
                            <a:srgbClr val="0000CC"/>
                          </a:solidFill>
                          <a:effectLst/>
                        </a:rPr>
                        <a:t>sạch</a:t>
                      </a:r>
                      <a:r>
                        <a:rPr lang="en-US" sz="2400" dirty="0">
                          <a:solidFill>
                            <a:srgbClr val="0000CC"/>
                          </a:solidFill>
                          <a:effectLst/>
                        </a:rPr>
                        <a:t> </a:t>
                      </a:r>
                      <a:r>
                        <a:rPr lang="en-US" sz="2400" dirty="0" err="1">
                          <a:solidFill>
                            <a:srgbClr val="0000CC"/>
                          </a:solidFill>
                          <a:effectLst/>
                        </a:rPr>
                        <a:t>trước</a:t>
                      </a:r>
                      <a:r>
                        <a:rPr lang="en-US" sz="2400" dirty="0">
                          <a:solidFill>
                            <a:srgbClr val="0000CC"/>
                          </a:solidFill>
                          <a:effectLst/>
                        </a:rPr>
                        <a:t> </a:t>
                      </a:r>
                      <a:r>
                        <a:rPr lang="en-US" sz="2400" dirty="0" err="1">
                          <a:solidFill>
                            <a:srgbClr val="0000CC"/>
                          </a:solidFill>
                          <a:effectLst/>
                        </a:rPr>
                        <a:t>khi</a:t>
                      </a:r>
                      <a:r>
                        <a:rPr lang="en-US" sz="2400" dirty="0">
                          <a:solidFill>
                            <a:srgbClr val="0000CC"/>
                          </a:solidFill>
                          <a:effectLst/>
                        </a:rPr>
                        <a:t> </a:t>
                      </a:r>
                      <a:r>
                        <a:rPr lang="en-US" sz="2400" dirty="0" err="1" smtClean="0">
                          <a:solidFill>
                            <a:srgbClr val="0000CC"/>
                          </a:solidFill>
                          <a:effectLst/>
                        </a:rPr>
                        <a:t>ăn</a:t>
                      </a:r>
                      <a:r>
                        <a:rPr lang="vi-VN" sz="2400" dirty="0" smtClean="0">
                          <a:solidFill>
                            <a:srgbClr val="0000CC"/>
                          </a:solidFill>
                          <a:effectLst/>
                        </a:rPr>
                        <a:t> và</a:t>
                      </a:r>
                      <a:r>
                        <a:rPr lang="vi-VN" sz="2400" baseline="0" dirty="0" smtClean="0">
                          <a:solidFill>
                            <a:srgbClr val="0000CC"/>
                          </a:solidFill>
                          <a:effectLst/>
                        </a:rPr>
                        <a:t> sau khi đi vệ sinh.</a:t>
                      </a:r>
                      <a:endParaRPr lang="en-GB" sz="2400" dirty="0">
                        <a:solidFill>
                          <a:srgbClr val="0000CC"/>
                        </a:solidFill>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3"/>
                      <a:tile tx="0" ty="0" sx="100000" sy="100000" flip="none" algn="tl"/>
                    </a:blipFill>
                  </a:tcPr>
                </a:tc>
                <a:tc>
                  <a:txBody>
                    <a:bodyPr/>
                    <a:lstStyle/>
                    <a:p>
                      <a:pPr algn="just">
                        <a:lnSpc>
                          <a:spcPct val="107000"/>
                        </a:lnSpc>
                        <a:spcAft>
                          <a:spcPts val="800"/>
                        </a:spcAft>
                      </a:pPr>
                      <a:r>
                        <a:rPr lang="en-GB" sz="2400" dirty="0" err="1">
                          <a:effectLst/>
                        </a:rPr>
                        <a:t>Loại</a:t>
                      </a:r>
                      <a:r>
                        <a:rPr lang="en-GB" sz="2400" dirty="0">
                          <a:effectLst/>
                        </a:rPr>
                        <a:t> </a:t>
                      </a:r>
                      <a:r>
                        <a:rPr lang="en-GB" sz="2400" dirty="0" err="1">
                          <a:effectLst/>
                        </a:rPr>
                        <a:t>bỏ</a:t>
                      </a:r>
                      <a:r>
                        <a:rPr lang="en-GB" sz="2400" dirty="0">
                          <a:effectLst/>
                        </a:rPr>
                        <a:t> vi </a:t>
                      </a:r>
                      <a:r>
                        <a:rPr lang="en-GB" sz="2400" dirty="0" err="1">
                          <a:effectLst/>
                        </a:rPr>
                        <a:t>khuẩn</a:t>
                      </a:r>
                      <a:r>
                        <a:rPr lang="en-GB" sz="2400" dirty="0">
                          <a:effectLst/>
                        </a:rPr>
                        <a:t> </a:t>
                      </a:r>
                      <a:r>
                        <a:rPr lang="en-GB" sz="2400" dirty="0" err="1">
                          <a:effectLst/>
                        </a:rPr>
                        <a:t>trên</a:t>
                      </a:r>
                      <a:r>
                        <a:rPr lang="en-GB" sz="2400" dirty="0">
                          <a:effectLst/>
                        </a:rPr>
                        <a:t> </a:t>
                      </a:r>
                      <a:r>
                        <a:rPr lang="en-GB" sz="2400" dirty="0" err="1">
                          <a:effectLst/>
                        </a:rPr>
                        <a:t>tay</a:t>
                      </a:r>
                      <a:endParaRPr lang="en-GB" sz="2400" dirty="0">
                        <a:effectLst/>
                      </a:endParaRPr>
                    </a:p>
                    <a:p>
                      <a:pPr algn="just">
                        <a:lnSpc>
                          <a:spcPct val="107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3"/>
                      <a:tile tx="0" ty="0" sx="100000" sy="100000" flip="none" algn="tl"/>
                    </a:blipFill>
                  </a:tcPr>
                </a:tc>
              </a:tr>
              <a:tr h="1331248">
                <a:tc>
                  <a:txBody>
                    <a:bodyPr/>
                    <a:lstStyle/>
                    <a:p>
                      <a:pPr algn="just">
                        <a:lnSpc>
                          <a:spcPct val="107000"/>
                        </a:lnSpc>
                        <a:spcAft>
                          <a:spcPts val="800"/>
                        </a:spcAft>
                      </a:pPr>
                      <a:r>
                        <a:rPr lang="vi-VN" sz="2400" dirty="0">
                          <a:solidFill>
                            <a:srgbClr val="0000CC"/>
                          </a:solidFill>
                          <a:effectLst/>
                        </a:rPr>
                        <a:t>V</a:t>
                      </a:r>
                      <a:r>
                        <a:rPr lang="en-US" sz="2400" dirty="0">
                          <a:solidFill>
                            <a:srgbClr val="0000CC"/>
                          </a:solidFill>
                          <a:effectLst/>
                        </a:rPr>
                        <a:t>ệ </a:t>
                      </a:r>
                      <a:r>
                        <a:rPr lang="en-US" sz="2400" dirty="0" err="1">
                          <a:solidFill>
                            <a:srgbClr val="0000CC"/>
                          </a:solidFill>
                          <a:effectLst/>
                        </a:rPr>
                        <a:t>sinh</a:t>
                      </a:r>
                      <a:r>
                        <a:rPr lang="en-US" sz="2400" dirty="0">
                          <a:solidFill>
                            <a:srgbClr val="0000CC"/>
                          </a:solidFill>
                          <a:effectLst/>
                        </a:rPr>
                        <a:t> </a:t>
                      </a:r>
                      <a:r>
                        <a:rPr lang="en-US" sz="2400" dirty="0" err="1">
                          <a:solidFill>
                            <a:srgbClr val="0000CC"/>
                          </a:solidFill>
                          <a:effectLst/>
                        </a:rPr>
                        <a:t>nhà</a:t>
                      </a:r>
                      <a:r>
                        <a:rPr lang="en-US" sz="2400" dirty="0">
                          <a:solidFill>
                            <a:srgbClr val="0000CC"/>
                          </a:solidFill>
                          <a:effectLst/>
                        </a:rPr>
                        <a:t> </a:t>
                      </a:r>
                      <a:r>
                        <a:rPr lang="en-US" sz="2400" dirty="0" err="1" smtClean="0">
                          <a:solidFill>
                            <a:srgbClr val="0000CC"/>
                          </a:solidFill>
                          <a:effectLst/>
                        </a:rPr>
                        <a:t>bếp</a:t>
                      </a:r>
                      <a:r>
                        <a:rPr lang="vi-VN" sz="2400" dirty="0" smtClean="0">
                          <a:solidFill>
                            <a:srgbClr val="0000CC"/>
                          </a:solidFill>
                          <a:effectLst/>
                        </a:rPr>
                        <a:t>,</a:t>
                      </a:r>
                      <a:r>
                        <a:rPr lang="vi-VN" sz="2400" baseline="0" dirty="0" smtClean="0">
                          <a:solidFill>
                            <a:srgbClr val="0000CC"/>
                          </a:solidFill>
                          <a:effectLst/>
                        </a:rPr>
                        <a:t> dụng cụ bếp.</a:t>
                      </a:r>
                      <a:endParaRPr lang="en-GB" sz="2400" dirty="0">
                        <a:solidFill>
                          <a:srgbClr val="0000CC"/>
                        </a:solidFill>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4"/>
                      <a:tile tx="0" ty="0" sx="100000" sy="100000" flip="none" algn="tl"/>
                    </a:blipFill>
                  </a:tcPr>
                </a:tc>
                <a:tc>
                  <a:txBody>
                    <a:bodyPr/>
                    <a:lstStyle/>
                    <a:p>
                      <a:pPr algn="just">
                        <a:lnSpc>
                          <a:spcPct val="107000"/>
                        </a:lnSpc>
                        <a:spcAft>
                          <a:spcPts val="800"/>
                        </a:spcAft>
                      </a:pPr>
                      <a:r>
                        <a:rPr lang="en-GB" sz="2400" dirty="0">
                          <a:effectLst/>
                        </a:rPr>
                        <a:t> </a:t>
                      </a:r>
                      <a:r>
                        <a:rPr lang="en-GB" sz="2400" dirty="0" err="1">
                          <a:effectLst/>
                        </a:rPr>
                        <a:t>Giữ</a:t>
                      </a:r>
                      <a:r>
                        <a:rPr lang="en-GB" sz="2400" dirty="0">
                          <a:effectLst/>
                        </a:rPr>
                        <a:t> </a:t>
                      </a:r>
                      <a:r>
                        <a:rPr lang="en-GB" sz="2400" dirty="0" err="1">
                          <a:effectLst/>
                        </a:rPr>
                        <a:t>cho</a:t>
                      </a:r>
                      <a:r>
                        <a:rPr lang="en-GB" sz="2400" dirty="0">
                          <a:effectLst/>
                        </a:rPr>
                        <a:t> </a:t>
                      </a:r>
                      <a:r>
                        <a:rPr lang="en-GB" sz="2400" dirty="0" err="1">
                          <a:effectLst/>
                        </a:rPr>
                        <a:t>bếp</a:t>
                      </a:r>
                      <a:r>
                        <a:rPr lang="en-GB" sz="2400" dirty="0">
                          <a:effectLst/>
                        </a:rPr>
                        <a:t> </a:t>
                      </a:r>
                      <a:r>
                        <a:rPr lang="en-GB" sz="2400" dirty="0" err="1">
                          <a:effectLst/>
                        </a:rPr>
                        <a:t>và</a:t>
                      </a:r>
                      <a:r>
                        <a:rPr lang="en-GB" sz="2400" dirty="0">
                          <a:effectLst/>
                        </a:rPr>
                        <a:t> </a:t>
                      </a:r>
                      <a:r>
                        <a:rPr lang="en-GB" sz="2400" dirty="0" err="1">
                          <a:effectLst/>
                        </a:rPr>
                        <a:t>dụng</a:t>
                      </a:r>
                      <a:r>
                        <a:rPr lang="en-GB" sz="2400" dirty="0">
                          <a:effectLst/>
                        </a:rPr>
                        <a:t> </a:t>
                      </a:r>
                      <a:r>
                        <a:rPr lang="en-GB" sz="2400" dirty="0" err="1">
                          <a:effectLst/>
                        </a:rPr>
                        <a:t>cụ</a:t>
                      </a:r>
                      <a:r>
                        <a:rPr lang="en-GB" sz="2400" dirty="0">
                          <a:effectLst/>
                        </a:rPr>
                        <a:t> </a:t>
                      </a:r>
                      <a:r>
                        <a:rPr lang="en-GB" sz="2400" dirty="0" err="1">
                          <a:effectLst/>
                        </a:rPr>
                        <a:t>nấu</a:t>
                      </a:r>
                      <a:r>
                        <a:rPr lang="en-GB" sz="2400" dirty="0">
                          <a:effectLst/>
                        </a:rPr>
                        <a:t> </a:t>
                      </a:r>
                      <a:r>
                        <a:rPr lang="en-GB" sz="2400" dirty="0" err="1">
                          <a:effectLst/>
                        </a:rPr>
                        <a:t>ăn</a:t>
                      </a:r>
                      <a:r>
                        <a:rPr lang="en-GB" sz="2400" dirty="0">
                          <a:effectLst/>
                        </a:rPr>
                        <a:t> </a:t>
                      </a:r>
                      <a:r>
                        <a:rPr lang="en-GB" sz="2400" dirty="0" err="1">
                          <a:effectLst/>
                        </a:rPr>
                        <a:t>luôn</a:t>
                      </a:r>
                      <a:r>
                        <a:rPr lang="en-GB" sz="2400" dirty="0">
                          <a:effectLst/>
                        </a:rPr>
                        <a:t> </a:t>
                      </a:r>
                      <a:r>
                        <a:rPr lang="en-GB" sz="2400" dirty="0" err="1">
                          <a:effectLst/>
                        </a:rPr>
                        <a:t>sạch</a:t>
                      </a:r>
                      <a:r>
                        <a:rPr lang="en-GB" sz="2400" dirty="0">
                          <a:effectLst/>
                        </a:rPr>
                        <a:t> </a:t>
                      </a:r>
                      <a:r>
                        <a:rPr lang="en-GB" sz="2400" dirty="0" err="1">
                          <a:effectLst/>
                        </a:rPr>
                        <a:t>sẽ</a:t>
                      </a:r>
                      <a:r>
                        <a:rPr lang="en-GB" sz="2400" dirty="0">
                          <a:effectLst/>
                        </a:rPr>
                        <a:t>, </a:t>
                      </a:r>
                      <a:r>
                        <a:rPr lang="en-GB" sz="2400" dirty="0" err="1">
                          <a:effectLst/>
                        </a:rPr>
                        <a:t>không</a:t>
                      </a:r>
                      <a:r>
                        <a:rPr lang="en-GB" sz="2400" dirty="0">
                          <a:effectLst/>
                        </a:rPr>
                        <a:t> </a:t>
                      </a:r>
                      <a:r>
                        <a:rPr lang="en-GB" sz="2400" dirty="0" err="1">
                          <a:effectLst/>
                        </a:rPr>
                        <a:t>nhiễm</a:t>
                      </a:r>
                      <a:r>
                        <a:rPr lang="en-GB" sz="2400" dirty="0">
                          <a:effectLst/>
                        </a:rPr>
                        <a:t> </a:t>
                      </a:r>
                      <a:r>
                        <a:rPr lang="en-GB" sz="2400" dirty="0" err="1">
                          <a:effectLst/>
                        </a:rPr>
                        <a:t>khuẩn</a:t>
                      </a:r>
                      <a:r>
                        <a:rPr lang="en-GB" sz="2400" dirty="0">
                          <a:effectLst/>
                        </a:rPr>
                        <a:t> </a:t>
                      </a:r>
                      <a:r>
                        <a:rPr lang="en-GB" sz="2400" dirty="0" err="1">
                          <a:effectLst/>
                        </a:rPr>
                        <a:t>và</a:t>
                      </a:r>
                      <a:r>
                        <a:rPr lang="en-GB" sz="2400" dirty="0">
                          <a:effectLst/>
                        </a:rPr>
                        <a:t> </a:t>
                      </a:r>
                      <a:r>
                        <a:rPr lang="en-GB" sz="2400" dirty="0" err="1">
                          <a:effectLst/>
                        </a:rPr>
                        <a:t>côn</a:t>
                      </a:r>
                      <a:r>
                        <a:rPr lang="en-GB" sz="2400" dirty="0">
                          <a:effectLst/>
                        </a:rPr>
                        <a:t> </a:t>
                      </a:r>
                      <a:r>
                        <a:rPr lang="en-GB" sz="2400" dirty="0" err="1">
                          <a:effectLst/>
                        </a:rPr>
                        <a:t>trùng</a:t>
                      </a:r>
                      <a:r>
                        <a:rPr lang="en-GB" sz="2400" dirty="0">
                          <a:effectLst/>
                        </a:rPr>
                        <a:t>… </a:t>
                      </a:r>
                      <a:r>
                        <a:rPr lang="en-GB" sz="2400" dirty="0" err="1">
                          <a:effectLst/>
                        </a:rPr>
                        <a:t>gây</a:t>
                      </a:r>
                      <a:r>
                        <a:rPr lang="en-GB" sz="2400" dirty="0">
                          <a:effectLst/>
                        </a:rPr>
                        <a:t> </a:t>
                      </a:r>
                      <a:r>
                        <a:rPr lang="en-GB" sz="2400" dirty="0" err="1" smtClean="0">
                          <a:effectLst/>
                        </a:rPr>
                        <a:t>hạ</a:t>
                      </a:r>
                      <a:r>
                        <a:rPr lang="vi-VN" sz="2400" dirty="0" smtClean="0">
                          <a:effectLst/>
                        </a:rPr>
                        <a:t>i</a:t>
                      </a:r>
                      <a:endParaRPr lang="en-GB" sz="2400" dirty="0">
                        <a:effectLst/>
                      </a:endParaRPr>
                    </a:p>
                  </a:txBody>
                  <a:tcPr marT="9524" marB="0">
                    <a:blipFill>
                      <a:blip r:embed="rId4"/>
                      <a:tile tx="0" ty="0" sx="100000" sy="100000" flip="none" algn="tl"/>
                    </a:blipFill>
                  </a:tcPr>
                </a:tc>
              </a:tr>
              <a:tr h="792224">
                <a:tc>
                  <a:txBody>
                    <a:bodyPr/>
                    <a:lstStyle/>
                    <a:p>
                      <a:pPr algn="just">
                        <a:lnSpc>
                          <a:spcPct val="107000"/>
                        </a:lnSpc>
                        <a:spcAft>
                          <a:spcPts val="800"/>
                        </a:spcAft>
                      </a:pPr>
                      <a:r>
                        <a:rPr lang="vi-VN" sz="2400" dirty="0">
                          <a:solidFill>
                            <a:srgbClr val="0000CC"/>
                          </a:solidFill>
                          <a:effectLst/>
                        </a:rPr>
                        <a:t>R</a:t>
                      </a:r>
                      <a:r>
                        <a:rPr lang="en-US" sz="2400" dirty="0" err="1">
                          <a:solidFill>
                            <a:srgbClr val="0000CC"/>
                          </a:solidFill>
                          <a:effectLst/>
                        </a:rPr>
                        <a:t>ửa</a:t>
                      </a:r>
                      <a:r>
                        <a:rPr lang="en-US" sz="2400" dirty="0">
                          <a:solidFill>
                            <a:srgbClr val="0000CC"/>
                          </a:solidFill>
                          <a:effectLst/>
                        </a:rPr>
                        <a:t> </a:t>
                      </a:r>
                      <a:r>
                        <a:rPr lang="en-US" sz="2400" dirty="0" err="1">
                          <a:solidFill>
                            <a:srgbClr val="0000CC"/>
                          </a:solidFill>
                          <a:effectLst/>
                        </a:rPr>
                        <a:t>kĩ</a:t>
                      </a:r>
                      <a:r>
                        <a:rPr lang="en-US" sz="2400" dirty="0">
                          <a:solidFill>
                            <a:srgbClr val="0000CC"/>
                          </a:solidFill>
                          <a:effectLst/>
                        </a:rPr>
                        <a:t> </a:t>
                      </a:r>
                      <a:r>
                        <a:rPr lang="en-US" sz="2400" dirty="0" err="1">
                          <a:solidFill>
                            <a:srgbClr val="0000CC"/>
                          </a:solidFill>
                          <a:effectLst/>
                        </a:rPr>
                        <a:t>thực</a:t>
                      </a:r>
                      <a:r>
                        <a:rPr lang="en-US" sz="2400" dirty="0">
                          <a:solidFill>
                            <a:srgbClr val="0000CC"/>
                          </a:solidFill>
                          <a:effectLst/>
                        </a:rPr>
                        <a:t> </a:t>
                      </a:r>
                      <a:r>
                        <a:rPr lang="en-US" sz="2400" dirty="0" err="1" smtClean="0">
                          <a:solidFill>
                            <a:srgbClr val="0000CC"/>
                          </a:solidFill>
                          <a:effectLst/>
                        </a:rPr>
                        <a:t>phẩm</a:t>
                      </a:r>
                      <a:r>
                        <a:rPr lang="vi-VN" sz="2400" dirty="0" smtClean="0">
                          <a:solidFill>
                            <a:srgbClr val="0000CC"/>
                          </a:solidFill>
                          <a:effectLst/>
                        </a:rPr>
                        <a:t> trước</a:t>
                      </a:r>
                      <a:r>
                        <a:rPr lang="vi-VN" sz="2400" baseline="0" dirty="0" smtClean="0">
                          <a:solidFill>
                            <a:srgbClr val="0000CC"/>
                          </a:solidFill>
                          <a:effectLst/>
                        </a:rPr>
                        <a:t> khi chế biến.</a:t>
                      </a:r>
                      <a:endParaRPr lang="en-GB" sz="2400" dirty="0">
                        <a:solidFill>
                          <a:srgbClr val="0000CC"/>
                        </a:solidFill>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5"/>
                      <a:tile tx="0" ty="0" sx="100000" sy="100000" flip="none" algn="tl"/>
                    </a:blipFill>
                  </a:tcPr>
                </a:tc>
                <a:tc>
                  <a:txBody>
                    <a:bodyPr/>
                    <a:lstStyle/>
                    <a:p>
                      <a:pPr algn="just">
                        <a:lnSpc>
                          <a:spcPct val="107000"/>
                        </a:lnSpc>
                        <a:spcAft>
                          <a:spcPts val="800"/>
                        </a:spcAft>
                      </a:pPr>
                      <a:r>
                        <a:rPr lang="en-GB" sz="2400" dirty="0">
                          <a:effectLst/>
                        </a:rPr>
                        <a:t> </a:t>
                      </a:r>
                      <a:r>
                        <a:rPr lang="en-GB" sz="2400" dirty="0" err="1">
                          <a:effectLst/>
                        </a:rPr>
                        <a:t>Loại</a:t>
                      </a:r>
                      <a:r>
                        <a:rPr lang="en-GB" sz="2400" dirty="0">
                          <a:effectLst/>
                        </a:rPr>
                        <a:t> </a:t>
                      </a:r>
                      <a:r>
                        <a:rPr lang="en-GB" sz="2400" dirty="0" err="1" smtClean="0">
                          <a:effectLst/>
                        </a:rPr>
                        <a:t>bỏ</a:t>
                      </a:r>
                      <a:r>
                        <a:rPr lang="vi-VN" sz="2400" dirty="0" smtClean="0">
                          <a:effectLst/>
                        </a:rPr>
                        <a:t> bớt</a:t>
                      </a:r>
                      <a:r>
                        <a:rPr lang="en-GB" sz="2400" dirty="0" smtClean="0">
                          <a:effectLst/>
                        </a:rPr>
                        <a:t> </a:t>
                      </a:r>
                      <a:r>
                        <a:rPr lang="en-GB" sz="2400" dirty="0">
                          <a:effectLst/>
                        </a:rPr>
                        <a:t>vi </a:t>
                      </a:r>
                      <a:r>
                        <a:rPr lang="en-GB" sz="2400" dirty="0" err="1">
                          <a:effectLst/>
                        </a:rPr>
                        <a:t>khuẩn</a:t>
                      </a:r>
                      <a:r>
                        <a:rPr lang="en-GB" sz="2400" dirty="0">
                          <a:effectLst/>
                        </a:rPr>
                        <a:t>, </a:t>
                      </a:r>
                      <a:r>
                        <a:rPr lang="en-GB" sz="2400" dirty="0" err="1">
                          <a:effectLst/>
                        </a:rPr>
                        <a:t>các</a:t>
                      </a:r>
                      <a:r>
                        <a:rPr lang="en-GB" sz="2400" dirty="0">
                          <a:effectLst/>
                        </a:rPr>
                        <a:t> </a:t>
                      </a:r>
                      <a:r>
                        <a:rPr lang="en-GB" sz="2400" dirty="0" err="1">
                          <a:effectLst/>
                        </a:rPr>
                        <a:t>chất</a:t>
                      </a:r>
                      <a:r>
                        <a:rPr lang="en-GB" sz="2400" dirty="0">
                          <a:effectLst/>
                        </a:rPr>
                        <a:t> </a:t>
                      </a:r>
                      <a:r>
                        <a:rPr lang="en-GB" sz="2400" dirty="0" err="1">
                          <a:effectLst/>
                        </a:rPr>
                        <a:t>độc</a:t>
                      </a:r>
                      <a:r>
                        <a:rPr lang="en-GB" sz="2400" dirty="0">
                          <a:effectLst/>
                        </a:rPr>
                        <a:t> </a:t>
                      </a:r>
                      <a:r>
                        <a:rPr lang="en-GB" sz="2400" dirty="0" err="1">
                          <a:effectLst/>
                        </a:rPr>
                        <a:t>trước</a:t>
                      </a:r>
                      <a:r>
                        <a:rPr lang="en-GB" sz="2400" dirty="0">
                          <a:effectLst/>
                        </a:rPr>
                        <a:t> </a:t>
                      </a:r>
                      <a:r>
                        <a:rPr lang="en-GB" sz="2400" dirty="0" err="1">
                          <a:effectLst/>
                        </a:rPr>
                        <a:t>khi</a:t>
                      </a:r>
                      <a:r>
                        <a:rPr lang="en-GB" sz="2400" dirty="0">
                          <a:effectLst/>
                        </a:rPr>
                        <a:t> </a:t>
                      </a:r>
                      <a:r>
                        <a:rPr lang="en-GB" sz="2400" dirty="0" err="1">
                          <a:effectLst/>
                        </a:rPr>
                        <a:t>chế</a:t>
                      </a:r>
                      <a:r>
                        <a:rPr lang="en-GB" sz="2400" dirty="0">
                          <a:effectLst/>
                        </a:rPr>
                        <a:t> </a:t>
                      </a:r>
                      <a:r>
                        <a:rPr lang="en-GB" sz="2400" dirty="0" err="1" smtClean="0">
                          <a:effectLst/>
                        </a:rPr>
                        <a:t>biến</a:t>
                      </a:r>
                      <a:r>
                        <a:rPr lang="vi-VN" sz="2400" dirty="0" smtClean="0">
                          <a:effectLst/>
                        </a:rPr>
                        <a:t>. </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5"/>
                      <a:tile tx="0" ty="0" sx="100000" sy="100000" flip="none" algn="tl"/>
                    </a:blipFill>
                  </a:tcPr>
                </a:tc>
              </a:tr>
              <a:tr h="400875">
                <a:tc>
                  <a:txBody>
                    <a:bodyPr/>
                    <a:lstStyle/>
                    <a:p>
                      <a:pPr algn="just">
                        <a:lnSpc>
                          <a:spcPct val="107000"/>
                        </a:lnSpc>
                        <a:spcAft>
                          <a:spcPts val="800"/>
                        </a:spcAft>
                      </a:pPr>
                      <a:r>
                        <a:rPr lang="vi-VN" sz="2400" dirty="0">
                          <a:solidFill>
                            <a:srgbClr val="0000CC"/>
                          </a:solidFill>
                          <a:effectLst/>
                        </a:rPr>
                        <a:t>N</a:t>
                      </a:r>
                      <a:r>
                        <a:rPr lang="en-US" sz="2400" dirty="0" err="1">
                          <a:solidFill>
                            <a:srgbClr val="0000CC"/>
                          </a:solidFill>
                          <a:effectLst/>
                        </a:rPr>
                        <a:t>ấu</a:t>
                      </a:r>
                      <a:r>
                        <a:rPr lang="en-US" sz="2400" dirty="0">
                          <a:solidFill>
                            <a:srgbClr val="0000CC"/>
                          </a:solidFill>
                          <a:effectLst/>
                        </a:rPr>
                        <a:t> </a:t>
                      </a:r>
                      <a:r>
                        <a:rPr lang="en-US" sz="2400" dirty="0" err="1">
                          <a:solidFill>
                            <a:srgbClr val="0000CC"/>
                          </a:solidFill>
                          <a:effectLst/>
                        </a:rPr>
                        <a:t>chín</a:t>
                      </a:r>
                      <a:r>
                        <a:rPr lang="en-US" sz="2400" dirty="0">
                          <a:solidFill>
                            <a:srgbClr val="0000CC"/>
                          </a:solidFill>
                          <a:effectLst/>
                        </a:rPr>
                        <a:t> </a:t>
                      </a:r>
                      <a:r>
                        <a:rPr lang="en-US" sz="2400" dirty="0" err="1">
                          <a:solidFill>
                            <a:srgbClr val="0000CC"/>
                          </a:solidFill>
                          <a:effectLst/>
                        </a:rPr>
                        <a:t>thực</a:t>
                      </a:r>
                      <a:r>
                        <a:rPr lang="en-US" sz="2400" dirty="0">
                          <a:solidFill>
                            <a:srgbClr val="0000CC"/>
                          </a:solidFill>
                          <a:effectLst/>
                        </a:rPr>
                        <a:t> </a:t>
                      </a:r>
                      <a:r>
                        <a:rPr lang="en-US" sz="2400" dirty="0" err="1">
                          <a:solidFill>
                            <a:srgbClr val="0000CC"/>
                          </a:solidFill>
                          <a:effectLst/>
                        </a:rPr>
                        <a:t>phẩm</a:t>
                      </a:r>
                      <a:endParaRPr lang="en-GB" sz="2400" dirty="0">
                        <a:solidFill>
                          <a:srgbClr val="0000CC"/>
                        </a:solidFill>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6"/>
                      <a:tile tx="0" ty="0" sx="100000" sy="100000" flip="none" algn="tl"/>
                    </a:blipFill>
                  </a:tcPr>
                </a:tc>
                <a:tc>
                  <a:txBody>
                    <a:bodyPr/>
                    <a:lstStyle/>
                    <a:p>
                      <a:pPr algn="just">
                        <a:lnSpc>
                          <a:spcPct val="107000"/>
                        </a:lnSpc>
                        <a:spcAft>
                          <a:spcPts val="800"/>
                        </a:spcAft>
                      </a:pPr>
                      <a:r>
                        <a:rPr lang="en-GB" sz="2400" dirty="0" err="1">
                          <a:effectLst/>
                        </a:rPr>
                        <a:t>Tiêu</a:t>
                      </a:r>
                      <a:r>
                        <a:rPr lang="en-GB" sz="2400" dirty="0">
                          <a:effectLst/>
                        </a:rPr>
                        <a:t> </a:t>
                      </a:r>
                      <a:r>
                        <a:rPr lang="en-GB" sz="2400" dirty="0" err="1">
                          <a:effectLst/>
                        </a:rPr>
                        <a:t>diệt</a:t>
                      </a:r>
                      <a:r>
                        <a:rPr lang="en-GB" sz="2400" dirty="0">
                          <a:effectLst/>
                        </a:rPr>
                        <a:t> vi </a:t>
                      </a:r>
                      <a:r>
                        <a:rPr lang="en-GB" sz="2400" dirty="0" err="1">
                          <a:effectLst/>
                        </a:rPr>
                        <a:t>khuẩn</a:t>
                      </a:r>
                      <a:r>
                        <a:rPr lang="en-GB" sz="2400" dirty="0">
                          <a:effectLst/>
                        </a:rPr>
                        <a:t> </a:t>
                      </a:r>
                      <a:r>
                        <a:rPr lang="en-GB" sz="2400" dirty="0" err="1">
                          <a:effectLst/>
                        </a:rPr>
                        <a:t>khi</a:t>
                      </a:r>
                      <a:r>
                        <a:rPr lang="en-GB" sz="2400" dirty="0">
                          <a:effectLst/>
                        </a:rPr>
                        <a:t> </a:t>
                      </a:r>
                      <a:r>
                        <a:rPr lang="en-GB" sz="2400" dirty="0" err="1">
                          <a:effectLst/>
                        </a:rPr>
                        <a:t>nấu</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6"/>
                      <a:tile tx="0" ty="0" sx="100000" sy="100000" flip="none" algn="tl"/>
                    </a:blipFill>
                  </a:tcPr>
                </a:tc>
              </a:tr>
              <a:tr h="792224">
                <a:tc>
                  <a:txBody>
                    <a:bodyPr/>
                    <a:lstStyle/>
                    <a:p>
                      <a:pPr algn="just">
                        <a:lnSpc>
                          <a:spcPct val="107000"/>
                        </a:lnSpc>
                        <a:spcAft>
                          <a:spcPts val="800"/>
                        </a:spcAft>
                      </a:pPr>
                      <a:r>
                        <a:rPr lang="vi-VN" sz="2400" dirty="0">
                          <a:solidFill>
                            <a:srgbClr val="0000CC"/>
                          </a:solidFill>
                          <a:effectLst/>
                        </a:rPr>
                        <a:t>Đ</a:t>
                      </a:r>
                      <a:r>
                        <a:rPr lang="en-US" sz="2400" dirty="0" err="1">
                          <a:solidFill>
                            <a:srgbClr val="0000CC"/>
                          </a:solidFill>
                          <a:effectLst/>
                        </a:rPr>
                        <a:t>ậy</a:t>
                      </a:r>
                      <a:r>
                        <a:rPr lang="en-US" sz="2400" dirty="0">
                          <a:solidFill>
                            <a:srgbClr val="0000CC"/>
                          </a:solidFill>
                          <a:effectLst/>
                        </a:rPr>
                        <a:t> </a:t>
                      </a:r>
                      <a:r>
                        <a:rPr lang="en-US" sz="2400" dirty="0" err="1">
                          <a:solidFill>
                            <a:srgbClr val="0000CC"/>
                          </a:solidFill>
                          <a:effectLst/>
                        </a:rPr>
                        <a:t>thức</a:t>
                      </a:r>
                      <a:r>
                        <a:rPr lang="en-US" sz="2400" dirty="0">
                          <a:solidFill>
                            <a:srgbClr val="0000CC"/>
                          </a:solidFill>
                          <a:effectLst/>
                        </a:rPr>
                        <a:t> </a:t>
                      </a:r>
                      <a:r>
                        <a:rPr lang="en-US" sz="2400" dirty="0" err="1">
                          <a:solidFill>
                            <a:srgbClr val="0000CC"/>
                          </a:solidFill>
                          <a:effectLst/>
                        </a:rPr>
                        <a:t>ăn</a:t>
                      </a:r>
                      <a:r>
                        <a:rPr lang="en-US" sz="2400" dirty="0">
                          <a:solidFill>
                            <a:srgbClr val="0000CC"/>
                          </a:solidFill>
                          <a:effectLst/>
                        </a:rPr>
                        <a:t> </a:t>
                      </a:r>
                      <a:r>
                        <a:rPr lang="en-US" sz="2400" dirty="0" err="1">
                          <a:solidFill>
                            <a:srgbClr val="0000CC"/>
                          </a:solidFill>
                          <a:effectLst/>
                        </a:rPr>
                        <a:t>cẩn</a:t>
                      </a:r>
                      <a:r>
                        <a:rPr lang="en-US" sz="2400" dirty="0">
                          <a:solidFill>
                            <a:srgbClr val="0000CC"/>
                          </a:solidFill>
                          <a:effectLst/>
                        </a:rPr>
                        <a:t> </a:t>
                      </a:r>
                      <a:r>
                        <a:rPr lang="en-US" sz="2400" dirty="0" err="1">
                          <a:solidFill>
                            <a:srgbClr val="0000CC"/>
                          </a:solidFill>
                          <a:effectLst/>
                        </a:rPr>
                        <a:t>thận</a:t>
                      </a:r>
                      <a:endParaRPr lang="en-GB" sz="2400" dirty="0">
                        <a:solidFill>
                          <a:srgbClr val="0000CC"/>
                        </a:solidFill>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7"/>
                      <a:tile tx="0" ty="0" sx="100000" sy="100000" flip="none" algn="tl"/>
                    </a:blipFill>
                  </a:tcPr>
                </a:tc>
                <a:tc>
                  <a:txBody>
                    <a:bodyPr/>
                    <a:lstStyle/>
                    <a:p>
                      <a:pPr algn="just">
                        <a:lnSpc>
                          <a:spcPct val="107000"/>
                        </a:lnSpc>
                        <a:spcAft>
                          <a:spcPts val="800"/>
                        </a:spcAft>
                      </a:pPr>
                      <a:r>
                        <a:rPr lang="en-GB" sz="2400" dirty="0" err="1">
                          <a:effectLst/>
                        </a:rPr>
                        <a:t>Tránh</a:t>
                      </a:r>
                      <a:r>
                        <a:rPr lang="en-GB" sz="2400" dirty="0">
                          <a:effectLst/>
                        </a:rPr>
                        <a:t> vi </a:t>
                      </a:r>
                      <a:r>
                        <a:rPr lang="en-GB" sz="2400" dirty="0" err="1">
                          <a:effectLst/>
                        </a:rPr>
                        <a:t>khuẩn</a:t>
                      </a:r>
                      <a:r>
                        <a:rPr lang="en-GB" sz="2400" dirty="0">
                          <a:effectLst/>
                        </a:rPr>
                        <a:t> </a:t>
                      </a:r>
                      <a:r>
                        <a:rPr lang="en-GB" sz="2400" dirty="0" err="1">
                          <a:effectLst/>
                        </a:rPr>
                        <a:t>và</a:t>
                      </a:r>
                      <a:r>
                        <a:rPr lang="en-GB" sz="2400" dirty="0">
                          <a:effectLst/>
                        </a:rPr>
                        <a:t> </a:t>
                      </a:r>
                      <a:r>
                        <a:rPr lang="en-GB" sz="2400" dirty="0" err="1">
                          <a:effectLst/>
                        </a:rPr>
                        <a:t>côn</a:t>
                      </a:r>
                      <a:r>
                        <a:rPr lang="en-GB" sz="2400" dirty="0">
                          <a:effectLst/>
                        </a:rPr>
                        <a:t> </a:t>
                      </a:r>
                      <a:r>
                        <a:rPr lang="en-GB" sz="2400" dirty="0" err="1">
                          <a:effectLst/>
                        </a:rPr>
                        <a:t>trùng</a:t>
                      </a:r>
                      <a:r>
                        <a:rPr lang="en-GB" sz="2400" dirty="0">
                          <a:effectLst/>
                        </a:rPr>
                        <a:t> </a:t>
                      </a:r>
                      <a:r>
                        <a:rPr lang="en-GB" sz="2400" dirty="0" err="1">
                          <a:effectLst/>
                        </a:rPr>
                        <a:t>có</a:t>
                      </a:r>
                      <a:r>
                        <a:rPr lang="en-GB" sz="2400" dirty="0">
                          <a:effectLst/>
                        </a:rPr>
                        <a:t> </a:t>
                      </a:r>
                      <a:r>
                        <a:rPr lang="en-GB" sz="2400" dirty="0" err="1">
                          <a:effectLst/>
                        </a:rPr>
                        <a:t>hại</a:t>
                      </a:r>
                      <a:r>
                        <a:rPr lang="en-GB" sz="2400" dirty="0">
                          <a:effectLst/>
                        </a:rPr>
                        <a:t> </a:t>
                      </a:r>
                      <a:r>
                        <a:rPr lang="en-GB" sz="2400" dirty="0" err="1">
                          <a:effectLst/>
                        </a:rPr>
                        <a:t>xâm</a:t>
                      </a:r>
                      <a:r>
                        <a:rPr lang="en-GB" sz="2400" dirty="0">
                          <a:effectLst/>
                        </a:rPr>
                        <a:t> </a:t>
                      </a:r>
                      <a:r>
                        <a:rPr lang="en-GB" sz="2400" dirty="0" err="1">
                          <a:effectLst/>
                        </a:rPr>
                        <a:t>nhập</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7"/>
                      <a:tile tx="0" ty="0" sx="100000" sy="100000" flip="none" algn="tl"/>
                    </a:blipFill>
                  </a:tcPr>
                </a:tc>
              </a:tr>
              <a:tr h="1011521">
                <a:tc>
                  <a:txBody>
                    <a:bodyPr/>
                    <a:lstStyle/>
                    <a:p>
                      <a:pPr algn="just">
                        <a:lnSpc>
                          <a:spcPct val="107000"/>
                        </a:lnSpc>
                        <a:spcAft>
                          <a:spcPts val="800"/>
                        </a:spcAft>
                      </a:pPr>
                      <a:r>
                        <a:rPr lang="vi-VN" sz="2400" dirty="0">
                          <a:solidFill>
                            <a:srgbClr val="0000CC"/>
                          </a:solidFill>
                          <a:effectLst/>
                        </a:rPr>
                        <a:t>Bảo quản thực phẩm chu </a:t>
                      </a:r>
                      <a:r>
                        <a:rPr lang="vi-VN" sz="2400" dirty="0" smtClean="0">
                          <a:solidFill>
                            <a:srgbClr val="0000CC"/>
                          </a:solidFill>
                          <a:effectLst/>
                        </a:rPr>
                        <a:t>đáo.</a:t>
                      </a:r>
                      <a:endParaRPr lang="en-GB" sz="2400" dirty="0">
                        <a:solidFill>
                          <a:srgbClr val="0000CC"/>
                        </a:solidFill>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3"/>
                      <a:tile tx="0" ty="0" sx="100000" sy="100000" flip="none" algn="tl"/>
                    </a:blipFill>
                  </a:tcPr>
                </a:tc>
                <a:tc>
                  <a:txBody>
                    <a:bodyPr/>
                    <a:lstStyle/>
                    <a:p>
                      <a:pPr algn="just">
                        <a:lnSpc>
                          <a:spcPct val="107000"/>
                        </a:lnSpc>
                        <a:spcAft>
                          <a:spcPts val="800"/>
                        </a:spcAft>
                      </a:pPr>
                      <a:r>
                        <a:rPr lang="vi-VN" sz="2400" dirty="0">
                          <a:effectLst/>
                        </a:rPr>
                        <a:t>Tránh sự xâm nhập của vi khuẩn và giữ thức ăn không bị hư hỏng.</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T="9524" marB="0">
                    <a:blipFill>
                      <a:blip r:embed="rId3"/>
                      <a:tile tx="0" ty="0" sx="100000" sy="100000" flip="none" algn="tl"/>
                    </a:blipFill>
                  </a:tcPr>
                </a:tc>
              </a:tr>
            </a:tbl>
          </a:graphicData>
        </a:graphic>
      </p:graphicFrame>
    </p:spTree>
    <p:extLst>
      <p:ext uri="{BB962C8B-B14F-4D97-AF65-F5344CB8AC3E}">
        <p14:creationId xmlns:p14="http://schemas.microsoft.com/office/powerpoint/2010/main" xmlns="" val="4037965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609600" y="685803"/>
            <a:ext cx="1076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altLang="en-US" b="1" smtClean="0">
                <a:solidFill>
                  <a:srgbClr val="FF0066"/>
                </a:solidFill>
                <a:latin typeface="Times New Roman" pitchFamily="18" charset="0"/>
              </a:rPr>
              <a:t>b. Phòng tránh nhiễm </a:t>
            </a:r>
            <a:r>
              <a:rPr lang="vi-VN" altLang="en-US" b="1" smtClean="0">
                <a:solidFill>
                  <a:srgbClr val="FF0066"/>
                </a:solidFill>
                <a:latin typeface="Times New Roman" pitchFamily="18" charset="0"/>
              </a:rPr>
              <a:t>đ</a:t>
            </a:r>
            <a:r>
              <a:rPr lang="en-US" altLang="en-US" b="1" smtClean="0">
                <a:solidFill>
                  <a:srgbClr val="FF0066"/>
                </a:solidFill>
                <a:latin typeface="Times New Roman" pitchFamily="18" charset="0"/>
              </a:rPr>
              <a:t>ộc</a:t>
            </a:r>
          </a:p>
        </p:txBody>
      </p:sp>
      <p:sp>
        <p:nvSpPr>
          <p:cNvPr id="65541" name="Text Box 5"/>
          <p:cNvSpPr txBox="1">
            <a:spLocks noChangeArrowheads="1"/>
          </p:cNvSpPr>
          <p:nvPr/>
        </p:nvSpPr>
        <p:spPr bwMode="auto">
          <a:xfrm>
            <a:off x="0" y="1295401"/>
            <a:ext cx="115824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altLang="en-US" sz="4400" b="1" smtClean="0">
                <a:solidFill>
                  <a:srgbClr val="000000"/>
                </a:solidFill>
                <a:latin typeface="Times New Roman" pitchFamily="18" charset="0"/>
              </a:rPr>
              <a:t>- Không </a:t>
            </a:r>
            <a:r>
              <a:rPr lang="vi-VN" altLang="en-US" sz="4400" b="1" smtClean="0">
                <a:solidFill>
                  <a:srgbClr val="000000"/>
                </a:solidFill>
                <a:latin typeface="Times New Roman" pitchFamily="18" charset="0"/>
              </a:rPr>
              <a:t>ă</a:t>
            </a:r>
            <a:r>
              <a:rPr lang="en-US" altLang="en-US" sz="4400" b="1" smtClean="0">
                <a:solidFill>
                  <a:srgbClr val="000000"/>
                </a:solidFill>
                <a:latin typeface="Times New Roman" pitchFamily="18" charset="0"/>
              </a:rPr>
              <a:t>n những  thức </a:t>
            </a:r>
            <a:r>
              <a:rPr lang="vi-VN" altLang="en-US" sz="4400" b="1" smtClean="0">
                <a:solidFill>
                  <a:srgbClr val="000000"/>
                </a:solidFill>
                <a:latin typeface="Times New Roman" pitchFamily="18" charset="0"/>
              </a:rPr>
              <a:t>ă</a:t>
            </a:r>
            <a:r>
              <a:rPr lang="en-US" altLang="en-US" sz="4400" b="1" smtClean="0">
                <a:solidFill>
                  <a:srgbClr val="000000"/>
                </a:solidFill>
                <a:latin typeface="Times New Roman" pitchFamily="18" charset="0"/>
              </a:rPr>
              <a:t>n nhiễm vi sinh vật và </a:t>
            </a:r>
            <a:r>
              <a:rPr lang="vi-VN" altLang="en-US" sz="4400" b="1" smtClean="0">
                <a:solidFill>
                  <a:srgbClr val="000000"/>
                </a:solidFill>
                <a:latin typeface="Times New Roman" pitchFamily="18" charset="0"/>
              </a:rPr>
              <a:t>đ</a:t>
            </a:r>
            <a:r>
              <a:rPr lang="en-US" altLang="en-US" sz="4400" b="1" smtClean="0">
                <a:solidFill>
                  <a:srgbClr val="000000"/>
                </a:solidFill>
                <a:latin typeface="Times New Roman" pitchFamily="18" charset="0"/>
              </a:rPr>
              <a:t>ộc tố của vi sinh vật hay bị biến chất</a:t>
            </a:r>
          </a:p>
        </p:txBody>
      </p:sp>
      <p:pic>
        <p:nvPicPr>
          <p:cNvPr id="38916" name="Picture 6" descr="D:\GIAI TRI\BAI TAP\g.an dtu cn6\vstp\1312428665234_image0393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41600" y="3402034"/>
            <a:ext cx="6705600" cy="336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339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ipe(down)">
                                      <p:cBhvr>
                                        <p:cTn id="7" dur="580">
                                          <p:stCondLst>
                                            <p:cond delay="0"/>
                                          </p:stCondLst>
                                        </p:cTn>
                                        <p:tgtEl>
                                          <p:spTgt spid="65540"/>
                                        </p:tgtEl>
                                      </p:cBhvr>
                                    </p:animEffect>
                                    <p:anim calcmode="lin" valueType="num">
                                      <p:cBhvr>
                                        <p:cTn id="8" dur="1822" tmFilter="0,0; 0.14,0.36; 0.43,0.73; 0.71,0.91; 1.0,1.0">
                                          <p:stCondLst>
                                            <p:cond delay="0"/>
                                          </p:stCondLst>
                                        </p:cTn>
                                        <p:tgtEl>
                                          <p:spTgt spid="655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5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5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5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540"/>
                                        </p:tgtEl>
                                        <p:attrNameLst>
                                          <p:attrName>ppt_y</p:attrName>
                                        </p:attrNameLst>
                                      </p:cBhvr>
                                      <p:tavLst>
                                        <p:tav tm="0" fmla="#ppt_y-sin(pi*$)/81">
                                          <p:val>
                                            <p:fltVal val="0"/>
                                          </p:val>
                                        </p:tav>
                                        <p:tav tm="100000">
                                          <p:val>
                                            <p:fltVal val="1"/>
                                          </p:val>
                                        </p:tav>
                                      </p:tavLst>
                                    </p:anim>
                                    <p:animScale>
                                      <p:cBhvr>
                                        <p:cTn id="13" dur="26">
                                          <p:stCondLst>
                                            <p:cond delay="650"/>
                                          </p:stCondLst>
                                        </p:cTn>
                                        <p:tgtEl>
                                          <p:spTgt spid="65540"/>
                                        </p:tgtEl>
                                      </p:cBhvr>
                                      <p:to x="100000" y="60000"/>
                                    </p:animScale>
                                    <p:animScale>
                                      <p:cBhvr>
                                        <p:cTn id="14" dur="166" decel="50000">
                                          <p:stCondLst>
                                            <p:cond delay="676"/>
                                          </p:stCondLst>
                                        </p:cTn>
                                        <p:tgtEl>
                                          <p:spTgt spid="65540"/>
                                        </p:tgtEl>
                                      </p:cBhvr>
                                      <p:to x="100000" y="100000"/>
                                    </p:animScale>
                                    <p:animScale>
                                      <p:cBhvr>
                                        <p:cTn id="15" dur="26">
                                          <p:stCondLst>
                                            <p:cond delay="1312"/>
                                          </p:stCondLst>
                                        </p:cTn>
                                        <p:tgtEl>
                                          <p:spTgt spid="65540"/>
                                        </p:tgtEl>
                                      </p:cBhvr>
                                      <p:to x="100000" y="80000"/>
                                    </p:animScale>
                                    <p:animScale>
                                      <p:cBhvr>
                                        <p:cTn id="16" dur="166" decel="50000">
                                          <p:stCondLst>
                                            <p:cond delay="1338"/>
                                          </p:stCondLst>
                                        </p:cTn>
                                        <p:tgtEl>
                                          <p:spTgt spid="65540"/>
                                        </p:tgtEl>
                                      </p:cBhvr>
                                      <p:to x="100000" y="100000"/>
                                    </p:animScale>
                                    <p:animScale>
                                      <p:cBhvr>
                                        <p:cTn id="17" dur="26">
                                          <p:stCondLst>
                                            <p:cond delay="1642"/>
                                          </p:stCondLst>
                                        </p:cTn>
                                        <p:tgtEl>
                                          <p:spTgt spid="65540"/>
                                        </p:tgtEl>
                                      </p:cBhvr>
                                      <p:to x="100000" y="90000"/>
                                    </p:animScale>
                                    <p:animScale>
                                      <p:cBhvr>
                                        <p:cTn id="18" dur="166" decel="50000">
                                          <p:stCondLst>
                                            <p:cond delay="1668"/>
                                          </p:stCondLst>
                                        </p:cTn>
                                        <p:tgtEl>
                                          <p:spTgt spid="65540"/>
                                        </p:tgtEl>
                                      </p:cBhvr>
                                      <p:to x="100000" y="100000"/>
                                    </p:animScale>
                                    <p:animScale>
                                      <p:cBhvr>
                                        <p:cTn id="19" dur="26">
                                          <p:stCondLst>
                                            <p:cond delay="1808"/>
                                          </p:stCondLst>
                                        </p:cTn>
                                        <p:tgtEl>
                                          <p:spTgt spid="65540"/>
                                        </p:tgtEl>
                                      </p:cBhvr>
                                      <p:to x="100000" y="95000"/>
                                    </p:animScale>
                                    <p:animScale>
                                      <p:cBhvr>
                                        <p:cTn id="20" dur="166" decel="50000">
                                          <p:stCondLst>
                                            <p:cond delay="1834"/>
                                          </p:stCondLst>
                                        </p:cTn>
                                        <p:tgtEl>
                                          <p:spTgt spid="6554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5541"/>
                                        </p:tgtEl>
                                        <p:attrNameLst>
                                          <p:attrName>style.visibility</p:attrName>
                                        </p:attrNameLst>
                                      </p:cBhvr>
                                      <p:to>
                                        <p:strVal val="visible"/>
                                      </p:to>
                                    </p:set>
                                    <p:animEffect transition="in" filter="diamond(in)">
                                      <p:cBhvr>
                                        <p:cTn id="25" dur="2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609600" y="685803"/>
            <a:ext cx="1076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altLang="en-US" b="1" smtClean="0">
                <a:solidFill>
                  <a:srgbClr val="FF0066"/>
                </a:solidFill>
                <a:latin typeface="Times New Roman" pitchFamily="18" charset="0"/>
              </a:rPr>
              <a:t>b. Phòng tránh nhiễm </a:t>
            </a:r>
            <a:r>
              <a:rPr lang="vi-VN" altLang="en-US" b="1" smtClean="0">
                <a:solidFill>
                  <a:srgbClr val="FF0066"/>
                </a:solidFill>
                <a:latin typeface="Times New Roman" pitchFamily="18" charset="0"/>
              </a:rPr>
              <a:t>đ</a:t>
            </a:r>
            <a:r>
              <a:rPr lang="en-US" altLang="en-US" b="1" smtClean="0">
                <a:solidFill>
                  <a:srgbClr val="FF0066"/>
                </a:solidFill>
                <a:latin typeface="Times New Roman" pitchFamily="18" charset="0"/>
              </a:rPr>
              <a:t>ộc</a:t>
            </a:r>
          </a:p>
        </p:txBody>
      </p:sp>
      <p:sp>
        <p:nvSpPr>
          <p:cNvPr id="65542" name="Text Box 6"/>
          <p:cNvSpPr txBox="1">
            <a:spLocks noChangeArrowheads="1"/>
          </p:cNvSpPr>
          <p:nvPr/>
        </p:nvSpPr>
        <p:spPr bwMode="auto">
          <a:xfrm>
            <a:off x="332317" y="1401763"/>
            <a:ext cx="11887200" cy="144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altLang="en-US" sz="4400" b="1" smtClean="0">
                <a:solidFill>
                  <a:srgbClr val="000000"/>
                </a:solidFill>
                <a:latin typeface="Times New Roman" pitchFamily="18" charset="0"/>
              </a:rPr>
              <a:t>- Không dùng thức </a:t>
            </a:r>
            <a:r>
              <a:rPr lang="vi-VN" altLang="en-US" sz="4400" b="1" smtClean="0">
                <a:solidFill>
                  <a:srgbClr val="000000"/>
                </a:solidFill>
                <a:latin typeface="Times New Roman" pitchFamily="18" charset="0"/>
              </a:rPr>
              <a:t>ă</a:t>
            </a:r>
            <a:r>
              <a:rPr lang="en-US" altLang="en-US" sz="4400" b="1" smtClean="0">
                <a:solidFill>
                  <a:srgbClr val="000000"/>
                </a:solidFill>
                <a:latin typeface="Times New Roman" pitchFamily="18" charset="0"/>
              </a:rPr>
              <a:t>n bản thân có sẵn chất </a:t>
            </a:r>
            <a:r>
              <a:rPr lang="vi-VN" altLang="en-US" sz="4400" b="1" smtClean="0">
                <a:solidFill>
                  <a:srgbClr val="000000"/>
                </a:solidFill>
                <a:latin typeface="Times New Roman" pitchFamily="18" charset="0"/>
              </a:rPr>
              <a:t>đ</a:t>
            </a:r>
            <a:r>
              <a:rPr lang="en-US" altLang="en-US" sz="4400" b="1" smtClean="0">
                <a:solidFill>
                  <a:srgbClr val="000000"/>
                </a:solidFill>
                <a:latin typeface="Times New Roman" pitchFamily="18" charset="0"/>
              </a:rPr>
              <a:t>ộc hay bị ô nhiễm</a:t>
            </a:r>
          </a:p>
        </p:txBody>
      </p:sp>
      <p:pic>
        <p:nvPicPr>
          <p:cNvPr id="39940" name="Picture 2" descr="D:\GIAI TRI\BAI TAP\g.an dtu cn6\vstp\dua_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21517" y="2847996"/>
            <a:ext cx="6908800" cy="376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4785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ipe(down)">
                                      <p:cBhvr>
                                        <p:cTn id="7" dur="580">
                                          <p:stCondLst>
                                            <p:cond delay="0"/>
                                          </p:stCondLst>
                                        </p:cTn>
                                        <p:tgtEl>
                                          <p:spTgt spid="65540"/>
                                        </p:tgtEl>
                                      </p:cBhvr>
                                    </p:animEffect>
                                    <p:anim calcmode="lin" valueType="num">
                                      <p:cBhvr>
                                        <p:cTn id="8" dur="1822" tmFilter="0,0; 0.14,0.36; 0.43,0.73; 0.71,0.91; 1.0,1.0">
                                          <p:stCondLst>
                                            <p:cond delay="0"/>
                                          </p:stCondLst>
                                        </p:cTn>
                                        <p:tgtEl>
                                          <p:spTgt spid="655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5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5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5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540"/>
                                        </p:tgtEl>
                                        <p:attrNameLst>
                                          <p:attrName>ppt_y</p:attrName>
                                        </p:attrNameLst>
                                      </p:cBhvr>
                                      <p:tavLst>
                                        <p:tav tm="0" fmla="#ppt_y-sin(pi*$)/81">
                                          <p:val>
                                            <p:fltVal val="0"/>
                                          </p:val>
                                        </p:tav>
                                        <p:tav tm="100000">
                                          <p:val>
                                            <p:fltVal val="1"/>
                                          </p:val>
                                        </p:tav>
                                      </p:tavLst>
                                    </p:anim>
                                    <p:animScale>
                                      <p:cBhvr>
                                        <p:cTn id="13" dur="26">
                                          <p:stCondLst>
                                            <p:cond delay="650"/>
                                          </p:stCondLst>
                                        </p:cTn>
                                        <p:tgtEl>
                                          <p:spTgt spid="65540"/>
                                        </p:tgtEl>
                                      </p:cBhvr>
                                      <p:to x="100000" y="60000"/>
                                    </p:animScale>
                                    <p:animScale>
                                      <p:cBhvr>
                                        <p:cTn id="14" dur="166" decel="50000">
                                          <p:stCondLst>
                                            <p:cond delay="676"/>
                                          </p:stCondLst>
                                        </p:cTn>
                                        <p:tgtEl>
                                          <p:spTgt spid="65540"/>
                                        </p:tgtEl>
                                      </p:cBhvr>
                                      <p:to x="100000" y="100000"/>
                                    </p:animScale>
                                    <p:animScale>
                                      <p:cBhvr>
                                        <p:cTn id="15" dur="26">
                                          <p:stCondLst>
                                            <p:cond delay="1312"/>
                                          </p:stCondLst>
                                        </p:cTn>
                                        <p:tgtEl>
                                          <p:spTgt spid="65540"/>
                                        </p:tgtEl>
                                      </p:cBhvr>
                                      <p:to x="100000" y="80000"/>
                                    </p:animScale>
                                    <p:animScale>
                                      <p:cBhvr>
                                        <p:cTn id="16" dur="166" decel="50000">
                                          <p:stCondLst>
                                            <p:cond delay="1338"/>
                                          </p:stCondLst>
                                        </p:cTn>
                                        <p:tgtEl>
                                          <p:spTgt spid="65540"/>
                                        </p:tgtEl>
                                      </p:cBhvr>
                                      <p:to x="100000" y="100000"/>
                                    </p:animScale>
                                    <p:animScale>
                                      <p:cBhvr>
                                        <p:cTn id="17" dur="26">
                                          <p:stCondLst>
                                            <p:cond delay="1642"/>
                                          </p:stCondLst>
                                        </p:cTn>
                                        <p:tgtEl>
                                          <p:spTgt spid="65540"/>
                                        </p:tgtEl>
                                      </p:cBhvr>
                                      <p:to x="100000" y="90000"/>
                                    </p:animScale>
                                    <p:animScale>
                                      <p:cBhvr>
                                        <p:cTn id="18" dur="166" decel="50000">
                                          <p:stCondLst>
                                            <p:cond delay="1668"/>
                                          </p:stCondLst>
                                        </p:cTn>
                                        <p:tgtEl>
                                          <p:spTgt spid="65540"/>
                                        </p:tgtEl>
                                      </p:cBhvr>
                                      <p:to x="100000" y="100000"/>
                                    </p:animScale>
                                    <p:animScale>
                                      <p:cBhvr>
                                        <p:cTn id="19" dur="26">
                                          <p:stCondLst>
                                            <p:cond delay="1808"/>
                                          </p:stCondLst>
                                        </p:cTn>
                                        <p:tgtEl>
                                          <p:spTgt spid="65540"/>
                                        </p:tgtEl>
                                      </p:cBhvr>
                                      <p:to x="100000" y="95000"/>
                                    </p:animScale>
                                    <p:animScale>
                                      <p:cBhvr>
                                        <p:cTn id="20" dur="166" decel="50000">
                                          <p:stCondLst>
                                            <p:cond delay="1834"/>
                                          </p:stCondLst>
                                        </p:cTn>
                                        <p:tgtEl>
                                          <p:spTgt spid="65540"/>
                                        </p:tgtEl>
                                      </p:cBhvr>
                                      <p:to x="100000" y="100000"/>
                                    </p:animScale>
                                  </p:childTnLst>
                                </p:cTn>
                              </p:par>
                              <p:par>
                                <p:cTn id="21" presetID="8" presetClass="entr" presetSubtype="16" fill="hold" grpId="0" nodeType="withEffect">
                                  <p:stCondLst>
                                    <p:cond delay="0"/>
                                  </p:stCondLst>
                                  <p:childTnLst>
                                    <p:set>
                                      <p:cBhvr>
                                        <p:cTn id="22" dur="1" fill="hold">
                                          <p:stCondLst>
                                            <p:cond delay="0"/>
                                          </p:stCondLst>
                                        </p:cTn>
                                        <p:tgtEl>
                                          <p:spTgt spid="65542"/>
                                        </p:tgtEl>
                                        <p:attrNameLst>
                                          <p:attrName>style.visibility</p:attrName>
                                        </p:attrNameLst>
                                      </p:cBhvr>
                                      <p:to>
                                        <p:strVal val="visible"/>
                                      </p:to>
                                    </p:set>
                                    <p:animEffect transition="in" filter="diamond(in)">
                                      <p:cBhvr>
                                        <p:cTn id="23" dur="20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609600" y="685803"/>
            <a:ext cx="1076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altLang="en-US" b="1" smtClean="0">
                <a:solidFill>
                  <a:srgbClr val="FF0066"/>
                </a:solidFill>
                <a:latin typeface="Times New Roman" pitchFamily="18" charset="0"/>
              </a:rPr>
              <a:t>b. Phòng tránh nhiễm </a:t>
            </a:r>
            <a:r>
              <a:rPr lang="vi-VN" altLang="en-US" b="1" smtClean="0">
                <a:solidFill>
                  <a:srgbClr val="FF0066"/>
                </a:solidFill>
                <a:latin typeface="Times New Roman" pitchFamily="18" charset="0"/>
              </a:rPr>
              <a:t>đ</a:t>
            </a:r>
            <a:r>
              <a:rPr lang="en-US" altLang="en-US" b="1" smtClean="0">
                <a:solidFill>
                  <a:srgbClr val="FF0066"/>
                </a:solidFill>
                <a:latin typeface="Times New Roman" pitchFamily="18" charset="0"/>
              </a:rPr>
              <a:t>ộc</a:t>
            </a:r>
          </a:p>
        </p:txBody>
      </p:sp>
      <p:sp>
        <p:nvSpPr>
          <p:cNvPr id="65543" name="Text Box 7"/>
          <p:cNvSpPr txBox="1">
            <a:spLocks noChangeArrowheads="1"/>
          </p:cNvSpPr>
          <p:nvPr/>
        </p:nvSpPr>
        <p:spPr bwMode="auto">
          <a:xfrm>
            <a:off x="609600" y="1444627"/>
            <a:ext cx="11074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altLang="en-US" sz="4400" b="1" smtClean="0">
                <a:solidFill>
                  <a:srgbClr val="000000"/>
                </a:solidFill>
                <a:latin typeface="Times New Roman" pitchFamily="18" charset="0"/>
              </a:rPr>
              <a:t>- Không sử dụng </a:t>
            </a:r>
            <a:r>
              <a:rPr lang="vi-VN" altLang="en-US" sz="4400" b="1" smtClean="0">
                <a:solidFill>
                  <a:srgbClr val="000000"/>
                </a:solidFill>
                <a:latin typeface="Times New Roman" pitchFamily="18" charset="0"/>
              </a:rPr>
              <a:t>đ</a:t>
            </a:r>
            <a:r>
              <a:rPr lang="en-US" altLang="en-US" sz="4400" b="1" smtClean="0">
                <a:solidFill>
                  <a:srgbClr val="000000"/>
                </a:solidFill>
                <a:latin typeface="Times New Roman" pitchFamily="18" charset="0"/>
              </a:rPr>
              <a:t>ồ hộp hết hạn sử dụng</a:t>
            </a:r>
          </a:p>
        </p:txBody>
      </p:sp>
      <p:pic>
        <p:nvPicPr>
          <p:cNvPr id="40964" name="Picture 2" descr="D:\GIAI TRI\BAI TAP\g.an dtu cn6\vstp\images (2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35200" y="2913063"/>
            <a:ext cx="7518400" cy="382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6872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ipe(down)">
                                      <p:cBhvr>
                                        <p:cTn id="7" dur="580">
                                          <p:stCondLst>
                                            <p:cond delay="0"/>
                                          </p:stCondLst>
                                        </p:cTn>
                                        <p:tgtEl>
                                          <p:spTgt spid="65540"/>
                                        </p:tgtEl>
                                      </p:cBhvr>
                                    </p:animEffect>
                                    <p:anim calcmode="lin" valueType="num">
                                      <p:cBhvr>
                                        <p:cTn id="8" dur="1822" tmFilter="0,0; 0.14,0.36; 0.43,0.73; 0.71,0.91; 1.0,1.0">
                                          <p:stCondLst>
                                            <p:cond delay="0"/>
                                          </p:stCondLst>
                                        </p:cTn>
                                        <p:tgtEl>
                                          <p:spTgt spid="655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5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5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5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540"/>
                                        </p:tgtEl>
                                        <p:attrNameLst>
                                          <p:attrName>ppt_y</p:attrName>
                                        </p:attrNameLst>
                                      </p:cBhvr>
                                      <p:tavLst>
                                        <p:tav tm="0" fmla="#ppt_y-sin(pi*$)/81">
                                          <p:val>
                                            <p:fltVal val="0"/>
                                          </p:val>
                                        </p:tav>
                                        <p:tav tm="100000">
                                          <p:val>
                                            <p:fltVal val="1"/>
                                          </p:val>
                                        </p:tav>
                                      </p:tavLst>
                                    </p:anim>
                                    <p:animScale>
                                      <p:cBhvr>
                                        <p:cTn id="13" dur="26">
                                          <p:stCondLst>
                                            <p:cond delay="650"/>
                                          </p:stCondLst>
                                        </p:cTn>
                                        <p:tgtEl>
                                          <p:spTgt spid="65540"/>
                                        </p:tgtEl>
                                      </p:cBhvr>
                                      <p:to x="100000" y="60000"/>
                                    </p:animScale>
                                    <p:animScale>
                                      <p:cBhvr>
                                        <p:cTn id="14" dur="166" decel="50000">
                                          <p:stCondLst>
                                            <p:cond delay="676"/>
                                          </p:stCondLst>
                                        </p:cTn>
                                        <p:tgtEl>
                                          <p:spTgt spid="65540"/>
                                        </p:tgtEl>
                                      </p:cBhvr>
                                      <p:to x="100000" y="100000"/>
                                    </p:animScale>
                                    <p:animScale>
                                      <p:cBhvr>
                                        <p:cTn id="15" dur="26">
                                          <p:stCondLst>
                                            <p:cond delay="1312"/>
                                          </p:stCondLst>
                                        </p:cTn>
                                        <p:tgtEl>
                                          <p:spTgt spid="65540"/>
                                        </p:tgtEl>
                                      </p:cBhvr>
                                      <p:to x="100000" y="80000"/>
                                    </p:animScale>
                                    <p:animScale>
                                      <p:cBhvr>
                                        <p:cTn id="16" dur="166" decel="50000">
                                          <p:stCondLst>
                                            <p:cond delay="1338"/>
                                          </p:stCondLst>
                                        </p:cTn>
                                        <p:tgtEl>
                                          <p:spTgt spid="65540"/>
                                        </p:tgtEl>
                                      </p:cBhvr>
                                      <p:to x="100000" y="100000"/>
                                    </p:animScale>
                                    <p:animScale>
                                      <p:cBhvr>
                                        <p:cTn id="17" dur="26">
                                          <p:stCondLst>
                                            <p:cond delay="1642"/>
                                          </p:stCondLst>
                                        </p:cTn>
                                        <p:tgtEl>
                                          <p:spTgt spid="65540"/>
                                        </p:tgtEl>
                                      </p:cBhvr>
                                      <p:to x="100000" y="90000"/>
                                    </p:animScale>
                                    <p:animScale>
                                      <p:cBhvr>
                                        <p:cTn id="18" dur="166" decel="50000">
                                          <p:stCondLst>
                                            <p:cond delay="1668"/>
                                          </p:stCondLst>
                                        </p:cTn>
                                        <p:tgtEl>
                                          <p:spTgt spid="65540"/>
                                        </p:tgtEl>
                                      </p:cBhvr>
                                      <p:to x="100000" y="100000"/>
                                    </p:animScale>
                                    <p:animScale>
                                      <p:cBhvr>
                                        <p:cTn id="19" dur="26">
                                          <p:stCondLst>
                                            <p:cond delay="1808"/>
                                          </p:stCondLst>
                                        </p:cTn>
                                        <p:tgtEl>
                                          <p:spTgt spid="65540"/>
                                        </p:tgtEl>
                                      </p:cBhvr>
                                      <p:to x="100000" y="95000"/>
                                    </p:animScale>
                                    <p:animScale>
                                      <p:cBhvr>
                                        <p:cTn id="20" dur="166" decel="50000">
                                          <p:stCondLst>
                                            <p:cond delay="1834"/>
                                          </p:stCondLst>
                                        </p:cTn>
                                        <p:tgtEl>
                                          <p:spTgt spid="6554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diamond(in)">
                                      <p:cBhvr>
                                        <p:cTn id="25" dur="20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609600" y="685803"/>
            <a:ext cx="1076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altLang="en-US" b="1" smtClean="0">
                <a:solidFill>
                  <a:srgbClr val="FF0066"/>
                </a:solidFill>
                <a:latin typeface="Times New Roman" pitchFamily="18" charset="0"/>
              </a:rPr>
              <a:t>b. Phòng tránh nhiễm </a:t>
            </a:r>
            <a:r>
              <a:rPr lang="vi-VN" altLang="en-US" b="1" smtClean="0">
                <a:solidFill>
                  <a:srgbClr val="FF0066"/>
                </a:solidFill>
                <a:latin typeface="Times New Roman" pitchFamily="18" charset="0"/>
              </a:rPr>
              <a:t>đ</a:t>
            </a:r>
            <a:r>
              <a:rPr lang="en-US" altLang="en-US" b="1" smtClean="0">
                <a:solidFill>
                  <a:srgbClr val="FF0066"/>
                </a:solidFill>
                <a:latin typeface="Times New Roman" pitchFamily="18" charset="0"/>
              </a:rPr>
              <a:t>ộc</a:t>
            </a:r>
          </a:p>
        </p:txBody>
      </p:sp>
      <p:sp>
        <p:nvSpPr>
          <p:cNvPr id="65541" name="Text Box 5"/>
          <p:cNvSpPr txBox="1">
            <a:spLocks noChangeArrowheads="1"/>
          </p:cNvSpPr>
          <p:nvPr/>
        </p:nvSpPr>
        <p:spPr bwMode="auto">
          <a:xfrm>
            <a:off x="0" y="1295401"/>
            <a:ext cx="115824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altLang="en-US" sz="4400" b="1" smtClean="0">
                <a:solidFill>
                  <a:srgbClr val="000000"/>
                </a:solidFill>
                <a:latin typeface="Times New Roman" pitchFamily="18" charset="0"/>
              </a:rPr>
              <a:t>- Không </a:t>
            </a:r>
            <a:r>
              <a:rPr lang="vi-VN" altLang="en-US" sz="4400" b="1" smtClean="0">
                <a:solidFill>
                  <a:srgbClr val="000000"/>
                </a:solidFill>
                <a:latin typeface="Times New Roman" pitchFamily="18" charset="0"/>
              </a:rPr>
              <a:t>ă</a:t>
            </a:r>
            <a:r>
              <a:rPr lang="en-US" altLang="en-US" sz="4400" b="1" smtClean="0">
                <a:solidFill>
                  <a:srgbClr val="000000"/>
                </a:solidFill>
                <a:latin typeface="Times New Roman" pitchFamily="18" charset="0"/>
              </a:rPr>
              <a:t>n những  thức </a:t>
            </a:r>
            <a:r>
              <a:rPr lang="vi-VN" altLang="en-US" sz="4400" b="1" smtClean="0">
                <a:solidFill>
                  <a:srgbClr val="000000"/>
                </a:solidFill>
                <a:latin typeface="Times New Roman" pitchFamily="18" charset="0"/>
              </a:rPr>
              <a:t>ă</a:t>
            </a:r>
            <a:r>
              <a:rPr lang="en-US" altLang="en-US" sz="4400" b="1" smtClean="0">
                <a:solidFill>
                  <a:srgbClr val="000000"/>
                </a:solidFill>
                <a:latin typeface="Times New Roman" pitchFamily="18" charset="0"/>
              </a:rPr>
              <a:t>n nhiễm vi sinh vật và </a:t>
            </a:r>
            <a:r>
              <a:rPr lang="vi-VN" altLang="en-US" sz="4400" b="1" smtClean="0">
                <a:solidFill>
                  <a:srgbClr val="000000"/>
                </a:solidFill>
                <a:latin typeface="Times New Roman" pitchFamily="18" charset="0"/>
              </a:rPr>
              <a:t>đ</a:t>
            </a:r>
            <a:r>
              <a:rPr lang="en-US" altLang="en-US" sz="4400" b="1" smtClean="0">
                <a:solidFill>
                  <a:srgbClr val="000000"/>
                </a:solidFill>
                <a:latin typeface="Times New Roman" pitchFamily="18" charset="0"/>
              </a:rPr>
              <a:t>ộc tố của vi sinh vật hay bị biến chất</a:t>
            </a:r>
          </a:p>
        </p:txBody>
      </p:sp>
      <p:sp>
        <p:nvSpPr>
          <p:cNvPr id="65542" name="Text Box 6"/>
          <p:cNvSpPr txBox="1">
            <a:spLocks noChangeArrowheads="1"/>
          </p:cNvSpPr>
          <p:nvPr/>
        </p:nvSpPr>
        <p:spPr bwMode="auto">
          <a:xfrm>
            <a:off x="406400" y="3352800"/>
            <a:ext cx="11887200" cy="144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altLang="en-US" sz="4400" b="1" smtClean="0">
                <a:solidFill>
                  <a:srgbClr val="000000"/>
                </a:solidFill>
                <a:latin typeface="Times New Roman" pitchFamily="18" charset="0"/>
              </a:rPr>
              <a:t>- Không dùng thức </a:t>
            </a:r>
            <a:r>
              <a:rPr lang="vi-VN" altLang="en-US" sz="4400" b="1" smtClean="0">
                <a:solidFill>
                  <a:srgbClr val="000000"/>
                </a:solidFill>
                <a:latin typeface="Times New Roman" pitchFamily="18" charset="0"/>
              </a:rPr>
              <a:t>ă</a:t>
            </a:r>
            <a:r>
              <a:rPr lang="en-US" altLang="en-US" sz="4400" b="1" smtClean="0">
                <a:solidFill>
                  <a:srgbClr val="000000"/>
                </a:solidFill>
                <a:latin typeface="Times New Roman" pitchFamily="18" charset="0"/>
              </a:rPr>
              <a:t>n bản thân có sẵn chất </a:t>
            </a:r>
            <a:r>
              <a:rPr lang="vi-VN" altLang="en-US" sz="4400" b="1" smtClean="0">
                <a:solidFill>
                  <a:srgbClr val="000000"/>
                </a:solidFill>
                <a:latin typeface="Times New Roman" pitchFamily="18" charset="0"/>
              </a:rPr>
              <a:t>đ</a:t>
            </a:r>
            <a:r>
              <a:rPr lang="en-US" altLang="en-US" sz="4400" b="1" smtClean="0">
                <a:solidFill>
                  <a:srgbClr val="000000"/>
                </a:solidFill>
                <a:latin typeface="Times New Roman" pitchFamily="18" charset="0"/>
              </a:rPr>
              <a:t>ộc hay bị ô nhiễm</a:t>
            </a:r>
          </a:p>
        </p:txBody>
      </p:sp>
      <p:sp>
        <p:nvSpPr>
          <p:cNvPr id="65543" name="Text Box 7"/>
          <p:cNvSpPr txBox="1">
            <a:spLocks noChangeArrowheads="1"/>
          </p:cNvSpPr>
          <p:nvPr/>
        </p:nvSpPr>
        <p:spPr bwMode="auto">
          <a:xfrm>
            <a:off x="609600" y="5181611"/>
            <a:ext cx="11074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altLang="en-US" sz="4400" b="1" smtClean="0">
                <a:solidFill>
                  <a:srgbClr val="000000"/>
                </a:solidFill>
                <a:latin typeface="Times New Roman" pitchFamily="18" charset="0"/>
              </a:rPr>
              <a:t>- Không sử dụng </a:t>
            </a:r>
            <a:r>
              <a:rPr lang="vi-VN" altLang="en-US" sz="4400" b="1" smtClean="0">
                <a:solidFill>
                  <a:srgbClr val="000000"/>
                </a:solidFill>
                <a:latin typeface="Times New Roman" pitchFamily="18" charset="0"/>
              </a:rPr>
              <a:t>đ</a:t>
            </a:r>
            <a:r>
              <a:rPr lang="en-US" altLang="en-US" sz="4400" b="1" smtClean="0">
                <a:solidFill>
                  <a:srgbClr val="000000"/>
                </a:solidFill>
                <a:latin typeface="Times New Roman" pitchFamily="18" charset="0"/>
              </a:rPr>
              <a:t>ồ hộp hết hạn sử dụng</a:t>
            </a:r>
          </a:p>
        </p:txBody>
      </p:sp>
    </p:spTree>
    <p:extLst>
      <p:ext uri="{BB962C8B-B14F-4D97-AF65-F5344CB8AC3E}">
        <p14:creationId xmlns:p14="http://schemas.microsoft.com/office/powerpoint/2010/main" xmlns="" val="3180137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ipe(down)">
                                      <p:cBhvr>
                                        <p:cTn id="7" dur="580">
                                          <p:stCondLst>
                                            <p:cond delay="0"/>
                                          </p:stCondLst>
                                        </p:cTn>
                                        <p:tgtEl>
                                          <p:spTgt spid="65540"/>
                                        </p:tgtEl>
                                      </p:cBhvr>
                                    </p:animEffect>
                                    <p:anim calcmode="lin" valueType="num">
                                      <p:cBhvr>
                                        <p:cTn id="8" dur="1822" tmFilter="0,0; 0.14,0.36; 0.43,0.73; 0.71,0.91; 1.0,1.0">
                                          <p:stCondLst>
                                            <p:cond delay="0"/>
                                          </p:stCondLst>
                                        </p:cTn>
                                        <p:tgtEl>
                                          <p:spTgt spid="655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5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5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5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540"/>
                                        </p:tgtEl>
                                        <p:attrNameLst>
                                          <p:attrName>ppt_y</p:attrName>
                                        </p:attrNameLst>
                                      </p:cBhvr>
                                      <p:tavLst>
                                        <p:tav tm="0" fmla="#ppt_y-sin(pi*$)/81">
                                          <p:val>
                                            <p:fltVal val="0"/>
                                          </p:val>
                                        </p:tav>
                                        <p:tav tm="100000">
                                          <p:val>
                                            <p:fltVal val="1"/>
                                          </p:val>
                                        </p:tav>
                                      </p:tavLst>
                                    </p:anim>
                                    <p:animScale>
                                      <p:cBhvr>
                                        <p:cTn id="13" dur="26">
                                          <p:stCondLst>
                                            <p:cond delay="650"/>
                                          </p:stCondLst>
                                        </p:cTn>
                                        <p:tgtEl>
                                          <p:spTgt spid="65540"/>
                                        </p:tgtEl>
                                      </p:cBhvr>
                                      <p:to x="100000" y="60000"/>
                                    </p:animScale>
                                    <p:animScale>
                                      <p:cBhvr>
                                        <p:cTn id="14" dur="166" decel="50000">
                                          <p:stCondLst>
                                            <p:cond delay="676"/>
                                          </p:stCondLst>
                                        </p:cTn>
                                        <p:tgtEl>
                                          <p:spTgt spid="65540"/>
                                        </p:tgtEl>
                                      </p:cBhvr>
                                      <p:to x="100000" y="100000"/>
                                    </p:animScale>
                                    <p:animScale>
                                      <p:cBhvr>
                                        <p:cTn id="15" dur="26">
                                          <p:stCondLst>
                                            <p:cond delay="1312"/>
                                          </p:stCondLst>
                                        </p:cTn>
                                        <p:tgtEl>
                                          <p:spTgt spid="65540"/>
                                        </p:tgtEl>
                                      </p:cBhvr>
                                      <p:to x="100000" y="80000"/>
                                    </p:animScale>
                                    <p:animScale>
                                      <p:cBhvr>
                                        <p:cTn id="16" dur="166" decel="50000">
                                          <p:stCondLst>
                                            <p:cond delay="1338"/>
                                          </p:stCondLst>
                                        </p:cTn>
                                        <p:tgtEl>
                                          <p:spTgt spid="65540"/>
                                        </p:tgtEl>
                                      </p:cBhvr>
                                      <p:to x="100000" y="100000"/>
                                    </p:animScale>
                                    <p:animScale>
                                      <p:cBhvr>
                                        <p:cTn id="17" dur="26">
                                          <p:stCondLst>
                                            <p:cond delay="1642"/>
                                          </p:stCondLst>
                                        </p:cTn>
                                        <p:tgtEl>
                                          <p:spTgt spid="65540"/>
                                        </p:tgtEl>
                                      </p:cBhvr>
                                      <p:to x="100000" y="90000"/>
                                    </p:animScale>
                                    <p:animScale>
                                      <p:cBhvr>
                                        <p:cTn id="18" dur="166" decel="50000">
                                          <p:stCondLst>
                                            <p:cond delay="1668"/>
                                          </p:stCondLst>
                                        </p:cTn>
                                        <p:tgtEl>
                                          <p:spTgt spid="65540"/>
                                        </p:tgtEl>
                                      </p:cBhvr>
                                      <p:to x="100000" y="100000"/>
                                    </p:animScale>
                                    <p:animScale>
                                      <p:cBhvr>
                                        <p:cTn id="19" dur="26">
                                          <p:stCondLst>
                                            <p:cond delay="1808"/>
                                          </p:stCondLst>
                                        </p:cTn>
                                        <p:tgtEl>
                                          <p:spTgt spid="65540"/>
                                        </p:tgtEl>
                                      </p:cBhvr>
                                      <p:to x="100000" y="95000"/>
                                    </p:animScale>
                                    <p:animScale>
                                      <p:cBhvr>
                                        <p:cTn id="20" dur="166" decel="50000">
                                          <p:stCondLst>
                                            <p:cond delay="1834"/>
                                          </p:stCondLst>
                                        </p:cTn>
                                        <p:tgtEl>
                                          <p:spTgt spid="6554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5541"/>
                                        </p:tgtEl>
                                        <p:attrNameLst>
                                          <p:attrName>style.visibility</p:attrName>
                                        </p:attrNameLst>
                                      </p:cBhvr>
                                      <p:to>
                                        <p:strVal val="visible"/>
                                      </p:to>
                                    </p:set>
                                    <p:animEffect transition="in" filter="diamond(in)">
                                      <p:cBhvr>
                                        <p:cTn id="25" dur="2000"/>
                                        <p:tgtEl>
                                          <p:spTgt spid="6554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65542"/>
                                        </p:tgtEl>
                                        <p:attrNameLst>
                                          <p:attrName>style.visibility</p:attrName>
                                        </p:attrNameLst>
                                      </p:cBhvr>
                                      <p:to>
                                        <p:strVal val="visible"/>
                                      </p:to>
                                    </p:set>
                                    <p:animEffect transition="in" filter="diamond(in)">
                                      <p:cBhvr>
                                        <p:cTn id="28" dur="2000"/>
                                        <p:tgtEl>
                                          <p:spTgt spid="655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5543"/>
                                        </p:tgtEl>
                                        <p:attrNameLst>
                                          <p:attrName>style.visibility</p:attrName>
                                        </p:attrNameLst>
                                      </p:cBhvr>
                                      <p:to>
                                        <p:strVal val="visible"/>
                                      </p:to>
                                    </p:set>
                                    <p:animEffect transition="in" filter="diamond(in)">
                                      <p:cBhvr>
                                        <p:cTn id="33" dur="20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P spid="65542" grpId="0"/>
      <p:bldP spid="655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inh hoÃ ng nhá»¯ng vá»¥ ngá» Äá»c lá»n nháº¥t nÄm 2016 - áº¢nh 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22400" y="274638"/>
            <a:ext cx="9753600" cy="5135562"/>
          </a:xfrm>
          <a:noFill/>
          <a:extLst>
            <a:ext uri="{909E8E84-426E-40DD-AFC4-6F175D3DCCD1}">
              <a14:hiddenFill xmlns:a14="http://schemas.microsoft.com/office/drawing/2010/main" xmlns="">
                <a:solidFill>
                  <a:srgbClr val="FFFFFF"/>
                </a:solidFill>
              </a14:hiddenFill>
            </a:ext>
          </a:extLst>
        </p:spPr>
      </p:pic>
      <p:sp>
        <p:nvSpPr>
          <p:cNvPr id="6147" name="Title 1"/>
          <p:cNvSpPr>
            <a:spLocks noGrp="1"/>
          </p:cNvSpPr>
          <p:nvPr>
            <p:ph type="title"/>
          </p:nvPr>
        </p:nvSpPr>
        <p:spPr>
          <a:xfrm>
            <a:off x="812800" y="5638835"/>
            <a:ext cx="10972800" cy="868363"/>
          </a:xfrm>
        </p:spPr>
        <p:txBody>
          <a:bodyPr/>
          <a:lstStyle/>
          <a:p>
            <a:r>
              <a:rPr lang="en-GB" altLang="en-US" sz="2000" b="1" i="1" smtClean="0"/>
              <a:t>Vụ ngộ độc thực phẩm tại công ty CP Quốc tế Swimax xã Thọ Nguyên, Thọ Xuân, Thanh Hóa.</a:t>
            </a:r>
            <a:r>
              <a:rPr lang="en-GB" altLang="en-US" sz="2000" b="1" smtClean="0"/>
              <a:t/>
            </a:r>
            <a:br>
              <a:rPr lang="en-GB" altLang="en-US" sz="2000" b="1" smtClean="0"/>
            </a:br>
            <a:endParaRPr lang="en-GB" altLang="en-US" sz="2000" smtClean="0"/>
          </a:p>
        </p:txBody>
      </p:sp>
    </p:spTree>
    <p:extLst>
      <p:ext uri="{BB962C8B-B14F-4D97-AF65-F5344CB8AC3E}">
        <p14:creationId xmlns:p14="http://schemas.microsoft.com/office/powerpoint/2010/main" xmlns="" val="1053899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117" y="507435"/>
            <a:ext cx="12192001"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r>
              <a:rPr lang="vi-VN" altLang="en-US" sz="2800" smtClean="0">
                <a:solidFill>
                  <a:srgbClr val="000000"/>
                </a:solidFill>
                <a:latin typeface="Times New Roman" pitchFamily="18" charset="0"/>
                <a:cs typeface="Times New Roman" pitchFamily="18" charset="0"/>
              </a:rPr>
              <a:t>Ở Việt Nam đã phát hiện trên 60 loài cá nóc thuộc 12 giống sống ở tầng đáy và sát đáy, nơi có nhiều cát, bùn cát</a:t>
            </a:r>
            <a:r>
              <a:rPr lang="en-US" altLang="en-US" sz="2800" smtClean="0">
                <a:solidFill>
                  <a:srgbClr val="000000"/>
                </a:solidFill>
                <a:latin typeface="Times New Roman" pitchFamily="18" charset="0"/>
                <a:cs typeface="Times New Roman" pitchFamily="18" charset="0"/>
              </a:rPr>
              <a:t>,</a:t>
            </a:r>
            <a:r>
              <a:rPr lang="vi-VN" altLang="en-US" sz="2800" smtClean="0">
                <a:solidFill>
                  <a:srgbClr val="000000"/>
                </a:solidFill>
                <a:latin typeface="Times New Roman" pitchFamily="18" charset="0"/>
                <a:cs typeface="Times New Roman" pitchFamily="18" charset="0"/>
              </a:rPr>
              <a:t>… </a:t>
            </a:r>
            <a:r>
              <a:rPr lang="en-US" altLang="en-US" sz="2800" smtClean="0">
                <a:solidFill>
                  <a:srgbClr val="000000"/>
                </a:solidFill>
                <a:latin typeface="Times New Roman" pitchFamily="18" charset="0"/>
                <a:cs typeface="Times New Roman" pitchFamily="18" charset="0"/>
              </a:rPr>
              <a:t>P</a:t>
            </a:r>
            <a:r>
              <a:rPr lang="vi-VN" altLang="en-US" sz="2800" smtClean="0">
                <a:solidFill>
                  <a:srgbClr val="000000"/>
                </a:solidFill>
                <a:latin typeface="Times New Roman" pitchFamily="18" charset="0"/>
                <a:cs typeface="Times New Roman" pitchFamily="18" charset="0"/>
              </a:rPr>
              <a:t>hần lớn cá nóc </a:t>
            </a:r>
            <a:r>
              <a:rPr lang="en-US" altLang="en-US" sz="2800" smtClean="0">
                <a:solidFill>
                  <a:srgbClr val="000000"/>
                </a:solidFill>
                <a:latin typeface="Times New Roman" pitchFamily="18" charset="0"/>
                <a:cs typeface="Times New Roman" pitchFamily="18" charset="0"/>
              </a:rPr>
              <a:t>được phát hiện có </a:t>
            </a:r>
            <a:r>
              <a:rPr lang="vi-VN" altLang="en-US" sz="2800" smtClean="0">
                <a:solidFill>
                  <a:srgbClr val="000000"/>
                </a:solidFill>
                <a:latin typeface="Times New Roman" pitchFamily="18" charset="0"/>
                <a:cs typeface="Times New Roman" pitchFamily="18" charset="0"/>
              </a:rPr>
              <a:t>chứa độc tố</a:t>
            </a:r>
            <a:r>
              <a:rPr lang="en-US" altLang="en-US" sz="2800" smtClean="0">
                <a:solidFill>
                  <a:srgbClr val="000000"/>
                </a:solidFill>
                <a:latin typeface="Times New Roman" pitchFamily="18" charset="0"/>
                <a:cs typeface="Times New Roman" pitchFamily="18" charset="0"/>
              </a:rPr>
              <a:t> nên dễ dẫn đến ngộ độc khi dùng </a:t>
            </a:r>
            <a:r>
              <a:rPr lang="vi-VN" altLang="en-US" sz="2800" smtClean="0">
                <a:solidFill>
                  <a:srgbClr val="000000"/>
                </a:solidFill>
                <a:latin typeface="Times New Roman" pitchFamily="18" charset="0"/>
                <a:cs typeface="Times New Roman" pitchFamily="18" charset="0"/>
              </a:rPr>
              <a:t>để chế biến thức ăn</a:t>
            </a:r>
            <a:r>
              <a:rPr lang="en-US" altLang="en-US" sz="2800" smtClean="0">
                <a:solidFill>
                  <a:srgbClr val="000000"/>
                </a:solidFill>
                <a:latin typeface="Times New Roman" pitchFamily="18" charset="0"/>
                <a:cs typeface="Times New Roman" pitchFamily="18" charset="0"/>
              </a:rPr>
              <a:t>. Đ</a:t>
            </a:r>
            <a:r>
              <a:rPr lang="vi-VN" altLang="en-US" sz="2800" smtClean="0">
                <a:solidFill>
                  <a:srgbClr val="000000"/>
                </a:solidFill>
                <a:latin typeface="Times New Roman" pitchFamily="18" charset="0"/>
                <a:cs typeface="Times New Roman" pitchFamily="18" charset="0"/>
              </a:rPr>
              <a:t>ộc tố cá nóc </a:t>
            </a:r>
            <a:r>
              <a:rPr lang="en-US" altLang="en-US" sz="2800" smtClean="0">
                <a:solidFill>
                  <a:srgbClr val="000000"/>
                </a:solidFill>
                <a:latin typeface="Times New Roman" pitchFamily="18" charset="0"/>
                <a:cs typeface="Times New Roman" pitchFamily="18" charset="0"/>
              </a:rPr>
              <a:t>là </a:t>
            </a:r>
            <a:r>
              <a:rPr lang="vi-VN" altLang="en-US" sz="2800" smtClean="0">
                <a:solidFill>
                  <a:srgbClr val="000000"/>
                </a:solidFill>
                <a:latin typeface="Times New Roman" pitchFamily="18" charset="0"/>
                <a:cs typeface="Times New Roman" pitchFamily="18" charset="0"/>
              </a:rPr>
              <a:t>Tetrodotoxin</a:t>
            </a:r>
            <a:r>
              <a:rPr lang="en-US" altLang="en-US" sz="2800" smtClean="0">
                <a:solidFill>
                  <a:srgbClr val="000000"/>
                </a:solidFill>
                <a:latin typeface="Times New Roman" pitchFamily="18" charset="0"/>
                <a:cs typeface="Times New Roman" pitchFamily="18" charset="0"/>
              </a:rPr>
              <a:t> rất độc gây tử vong cao, </a:t>
            </a:r>
            <a:r>
              <a:rPr lang="vi-VN" altLang="en-US" sz="2800" smtClean="0">
                <a:solidFill>
                  <a:srgbClr val="000000"/>
                </a:solidFill>
                <a:latin typeface="Times New Roman" pitchFamily="18" charset="0"/>
                <a:cs typeface="Times New Roman" pitchFamily="18" charset="0"/>
              </a:rPr>
              <a:t>với người chỉ cần ăn 10 gam thịt cá nóc có độc tố là bị ngộ độc</a:t>
            </a:r>
            <a:r>
              <a:rPr lang="en-US" altLang="en-US" sz="2800" smtClean="0">
                <a:solidFill>
                  <a:srgbClr val="000000"/>
                </a:solidFill>
                <a:latin typeface="Times New Roman" pitchFamily="18" charset="0"/>
                <a:cs typeface="Times New Roman" pitchFamily="18" charset="0"/>
              </a:rPr>
              <a:t> </a:t>
            </a:r>
            <a:r>
              <a:rPr lang="vi-VN" altLang="en-US" sz="2800" smtClean="0">
                <a:solidFill>
                  <a:srgbClr val="000000"/>
                </a:solidFill>
                <a:latin typeface="Times New Roman" pitchFamily="18" charset="0"/>
                <a:cs typeface="Times New Roman" pitchFamily="18" charset="0"/>
              </a:rPr>
              <a:t> có thể gây chết người.</a:t>
            </a:r>
            <a:r>
              <a:rPr lang="en-US" altLang="en-US" sz="2800" smtClean="0">
                <a:solidFill>
                  <a:srgbClr val="000000"/>
                </a:solidFill>
                <a:latin typeface="Times New Roman" pitchFamily="18" charset="0"/>
                <a:cs typeface="Times New Roman" pitchFamily="18" charset="0"/>
              </a:rPr>
              <a:t> Độc tố của một con cá đủ giết chết 30 người.</a:t>
            </a:r>
          </a:p>
          <a:p>
            <a:endParaRPr lang="en-US" altLang="en-US" sz="2800" smtClean="0">
              <a:solidFill>
                <a:srgbClr val="000000"/>
              </a:solidFill>
              <a:latin typeface="Times New Roman" pitchFamily="18" charset="0"/>
              <a:cs typeface="Times New Roman" pitchFamily="18" charset="0"/>
            </a:endParaRPr>
          </a:p>
        </p:txBody>
      </p:sp>
      <p:pic>
        <p:nvPicPr>
          <p:cNvPr id="8" name="Picture 6" descr="tenigu0ef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 y="3417909"/>
            <a:ext cx="5499100" cy="342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4" descr="D:\BAI TAP\g.an dtu cn6\vstp\vnm_2014_777674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99103" y="3417909"/>
            <a:ext cx="6692900" cy="342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2531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21"/>
            <a:ext cx="121920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r>
              <a:rPr lang="en-US" altLang="en-US" sz="3000" smtClean="0">
                <a:solidFill>
                  <a:srgbClr val="000000"/>
                </a:solidFill>
                <a:latin typeface="Times New Roman" pitchFamily="18" charset="0"/>
                <a:cs typeface="Times New Roman" pitchFamily="18" charset="0"/>
              </a:rPr>
              <a:t>- </a:t>
            </a:r>
            <a:r>
              <a:rPr lang="vi-VN" altLang="en-US" sz="3000" smtClean="0">
                <a:solidFill>
                  <a:srgbClr val="000000"/>
                </a:solidFill>
                <a:latin typeface="Times New Roman" pitchFamily="18" charset="0"/>
                <a:cs typeface="Times New Roman" pitchFamily="18" charset="0"/>
              </a:rPr>
              <a:t>Độc tố Tetrodotoxin có trong cá nóc tập trung nhiều ở gan, thận,</a:t>
            </a:r>
            <a:r>
              <a:rPr lang="en-US" altLang="en-US" sz="3000" smtClean="0">
                <a:solidFill>
                  <a:srgbClr val="000000"/>
                </a:solidFill>
                <a:latin typeface="Times New Roman" pitchFamily="18" charset="0"/>
                <a:cs typeface="Times New Roman" pitchFamily="18" charset="0"/>
              </a:rPr>
              <a:t> </a:t>
            </a:r>
            <a:r>
              <a:rPr lang="vi-VN" altLang="en-US" sz="3000" smtClean="0">
                <a:solidFill>
                  <a:srgbClr val="000000"/>
                </a:solidFill>
                <a:latin typeface="Times New Roman" pitchFamily="18" charset="0"/>
                <a:cs typeface="Times New Roman" pitchFamily="18" charset="0"/>
              </a:rPr>
              <a:t>buồng trứng, mắt, mang, da, máu của cá nóc. Độc tính của độc tố tăng mạnh vào mùa sinh sản của cá (từ tháng 2 đến tháng 7). Độc tố cá nóc không có trong thịt cá nóc, tuy nhiên khi đánh bắt, chế biến hoặc cá để ươn, bị dập nát, độc tố ngấm vào thịt cá sẽ gây độc khi dùng.</a:t>
            </a:r>
            <a:endParaRPr lang="en-US" altLang="en-US" sz="3000" smtClean="0">
              <a:solidFill>
                <a:srgbClr val="000000"/>
              </a:solidFill>
              <a:latin typeface="Times New Roman" pitchFamily="18" charset="0"/>
              <a:cs typeface="Times New Roman" pitchFamily="18" charset="0"/>
            </a:endParaRPr>
          </a:p>
        </p:txBody>
      </p:sp>
      <p:pic>
        <p:nvPicPr>
          <p:cNvPr id="44035" name="Picture 3" descr="D:\BAI TAP\g.an dtu cn6\vstp\7227313566_cb4b50673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 y="3446484"/>
            <a:ext cx="6415617" cy="341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2" descr="D:\BAI TAP\g.an dtu cn6\vstp\vi-sao-ca-noc-giet-nguoi-cua-nhat-ban-dat-do-hinh-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3446484"/>
            <a:ext cx="6096000" cy="341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2151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7517" y="228621"/>
            <a:ext cx="12192001"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r>
              <a:rPr lang="en-US" altLang="en-US" sz="3200" smtClean="0">
                <a:solidFill>
                  <a:srgbClr val="000000"/>
                </a:solidFill>
                <a:latin typeface="Times New Roman" pitchFamily="18" charset="0"/>
                <a:cs typeface="Times New Roman" pitchFamily="18" charset="0"/>
              </a:rPr>
              <a:t>- Lượng cá tiêu thụ đến 10.000 tấn mỗi năm. Và một đĩa cá nóc “chuẩn” có giá đến 200 đô la.</a:t>
            </a:r>
          </a:p>
        </p:txBody>
      </p:sp>
      <p:pic>
        <p:nvPicPr>
          <p:cNvPr id="45059" name="Picture 3" descr="https://dantricdn.com/k:2016/img20160417223521103/ca-noc-vi-sao-co-doc-nhung-van-duoc-ua-chuo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0800" y="1371600"/>
            <a:ext cx="93472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7773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07436" y="152411"/>
            <a:ext cx="11984567"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r>
              <a:rPr lang="en-US" altLang="en-US" sz="2800" smtClean="0">
                <a:solidFill>
                  <a:srgbClr val="000000"/>
                </a:solidFill>
                <a:latin typeface="Times New Roman" pitchFamily="18" charset="0"/>
                <a:cs typeface="Times New Roman" pitchFamily="18" charset="0"/>
              </a:rPr>
              <a:t>Cá nóc (fugu) là món ăn “lạ”, hấp dẫn người đi du lịch đến Nhật muốn thử.Những đầu bếp ở Nhật phải trải qua 2-3 năm đào tạo bài bản và phải có giấy phép mới được chế biến cá nóc cho thực khách. Quy trình chế biến cá nóc chuẩn gồm 6 bước: (1) Loại bỏ da. Cắt xung quanh miệng và từ đó kéo da ra, (2) Rửa sạch chất nhớt bằng nước muối, (3) Loại bỏ mắt cá, (4) Dùng dao bén để cắt bỏ, không để ruột, buồng trứng, gan cá bị vỡ, (5) Cắt thịt sát xương (phi lê) và (6) Chẻ đầu thành hai hoặc ba miếng và đun sôi lấy nước cho một món hầm.</a:t>
            </a:r>
          </a:p>
          <a:p>
            <a:pPr eaLnBrk="1" hangingPunct="1"/>
            <a:r>
              <a:rPr lang="en-US" altLang="en-US" sz="2800" smtClean="0">
                <a:solidFill>
                  <a:srgbClr val="000000"/>
                </a:solidFill>
                <a:latin typeface="Times New Roman" pitchFamily="18" charset="0"/>
                <a:cs typeface="Times New Roman" pitchFamily="18" charset="0"/>
              </a:rPr>
              <a:t>Quy định chặt chẽ như thế, nhưng hằng năm ở Nhật đều có vài nạn nhân tử vong do ăn cá nóc. Với cách chế biến thiếu hiểu biết, “tùy tiện” như chúng ta hiện nay chắc chắn là rất nguy hiểm, chớ nên thử dùng.</a:t>
            </a:r>
          </a:p>
        </p:txBody>
      </p:sp>
    </p:spTree>
    <p:extLst>
      <p:ext uri="{BB962C8B-B14F-4D97-AF65-F5344CB8AC3E}">
        <p14:creationId xmlns:p14="http://schemas.microsoft.com/office/powerpoint/2010/main" xmlns="" val="1677265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
          <p:cNvSpPr txBox="1"/>
          <p:nvPr/>
        </p:nvSpPr>
        <p:spPr>
          <a:xfrm>
            <a:off x="660421" y="96839"/>
            <a:ext cx="9307513" cy="2308324"/>
          </a:xfrm>
          <a:prstGeom prst="rect">
            <a:avLst/>
          </a:prstGeom>
          <a:noFill/>
          <a:ln w="9525">
            <a:noFill/>
          </a:ln>
        </p:spPr>
        <p:txBody>
          <a:bodyPr wrap="square" anchor="t">
            <a:spAutoFit/>
          </a:bodyPr>
          <a:lstStyle/>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b/ Phòng tránh nhiễm độc :</a:t>
            </a:r>
          </a:p>
          <a:p>
            <a:pPr marR="0" algn="just" defTabSz="914400" eaLnBrk="0" hangingPunct="0">
              <a:buNone/>
            </a:pPr>
            <a:r>
              <a:rPr kumimoji="0" lang="en-US" altLang="zh-CN" sz="3600" b="1" kern="1200" cap="none" spc="0" normalizeH="0" baseline="0" noProof="1">
                <a:solidFill>
                  <a:srgbClr val="0000FF"/>
                </a:solidFill>
                <a:latin typeface="Times New Roman" panose="02020603050405020304" pitchFamily="18" charset="0"/>
                <a:ea typeface="+mn-ea"/>
                <a:cs typeface="+mn-cs"/>
                <a:sym typeface="+mn-ea"/>
              </a:rPr>
              <a:t>   </a:t>
            </a:r>
            <a:r>
              <a:rPr kumimoji="0" lang="en-US" altLang="zh-CN" sz="3600" kern="1200" cap="none" spc="0" normalizeH="0" baseline="0" noProof="1">
                <a:solidFill>
                  <a:schemeClr val="accent5">
                    <a:lumMod val="50000"/>
                  </a:schemeClr>
                </a:solidFill>
                <a:latin typeface="Times New Roman" panose="02020603050405020304" pitchFamily="18" charset="0"/>
                <a:ea typeface="+mn-ea"/>
                <a:cs typeface="+mn-cs"/>
                <a:sym typeface="+mn-ea"/>
              </a:rPr>
              <a:t>-</a:t>
            </a:r>
            <a:r>
              <a:rPr kumimoji="0" lang="en-US" altLang="zh-CN" sz="3200" kern="1200" cap="none" spc="0" normalizeH="0" baseline="0" noProof="1">
                <a:solidFill>
                  <a:schemeClr val="accent5">
                    <a:lumMod val="50000"/>
                  </a:schemeClr>
                </a:solidFill>
                <a:latin typeface="Times New Roman" panose="02020603050405020304" pitchFamily="18" charset="0"/>
                <a:ea typeface="+mn-ea"/>
                <a:cs typeface="+mn-cs"/>
                <a:sym typeface="+mn-ea"/>
              </a:rPr>
              <a:t> Không dùng những thực phẩm có chất độc.</a:t>
            </a: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a:p>
            <a:pPr marR="0" algn="just"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endParaRPr kumimoji="0" lang="en-US" altLang="zh-CN" sz="3600" b="1" kern="1200" cap="none" spc="0" normalizeH="0" baseline="0" noProof="1">
              <a:solidFill>
                <a:srgbClr val="0000FF"/>
              </a:solidFill>
              <a:latin typeface="Times New Roman" panose="02020603050405020304" pitchFamily="18" charset="0"/>
              <a:ea typeface="+mn-ea"/>
              <a:cs typeface="+mn-cs"/>
              <a:sym typeface="+mn-ea"/>
            </a:endParaRPr>
          </a:p>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p:txBody>
      </p:sp>
      <p:pic>
        <p:nvPicPr>
          <p:cNvPr id="5" name="Content Placeholder 4"/>
          <p:cNvPicPr>
            <a:picLocks noChangeAspect="1"/>
          </p:cNvPicPr>
          <p:nvPr/>
        </p:nvPicPr>
        <p:blipFill>
          <a:blip r:embed="rId2"/>
          <a:stretch>
            <a:fillRect/>
          </a:stretch>
        </p:blipFill>
        <p:spPr>
          <a:xfrm>
            <a:off x="2619383" y="1671638"/>
            <a:ext cx="7224713" cy="4064000"/>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
          <p:cNvSpPr txBox="1"/>
          <p:nvPr/>
        </p:nvSpPr>
        <p:spPr>
          <a:xfrm>
            <a:off x="493734" y="336550"/>
            <a:ext cx="10487025" cy="3907790"/>
          </a:xfrm>
          <a:prstGeom prst="rect">
            <a:avLst/>
          </a:prstGeom>
          <a:noFill/>
          <a:ln w="9525">
            <a:noFill/>
          </a:ln>
        </p:spPr>
        <p:txBody>
          <a:bodyPr wrap="square" anchor="t">
            <a:spAutoFit/>
          </a:bodyPr>
          <a:lstStyle/>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b/ Phòng tránh nhiễm độc :</a:t>
            </a:r>
          </a:p>
          <a:p>
            <a:pPr marR="0" algn="just" defTabSz="914400" eaLnBrk="0" hangingPunct="0">
              <a:buNone/>
            </a:pPr>
            <a:r>
              <a:rPr kumimoji="0" lang="en-US" altLang="zh-CN" sz="3600" b="1" kern="1200" cap="none" spc="0" normalizeH="0" baseline="0" noProof="1">
                <a:solidFill>
                  <a:srgbClr val="0000FF"/>
                </a:solidFill>
                <a:latin typeface="Times New Roman" panose="02020603050405020304" pitchFamily="18" charset="0"/>
                <a:ea typeface="+mn-ea"/>
                <a:cs typeface="+mn-cs"/>
                <a:sym typeface="+mn-ea"/>
              </a:rPr>
              <a:t>    </a:t>
            </a:r>
            <a:r>
              <a:rPr kumimoji="0" lang="en-US" altLang="zh-CN" sz="3600" kern="1200" cap="none" spc="0" normalizeH="0" baseline="0" noProof="1">
                <a:solidFill>
                  <a:srgbClr val="0000FF"/>
                </a:solidFill>
                <a:latin typeface="Times New Roman" panose="02020603050405020304" pitchFamily="18" charset="0"/>
                <a:ea typeface="+mn-ea"/>
                <a:cs typeface="+mn-cs"/>
                <a:sym typeface="+mn-ea"/>
              </a:rPr>
              <a:t> </a:t>
            </a:r>
            <a:r>
              <a:rPr kumimoji="0" lang="en-US" altLang="zh-CN" sz="3200" kern="1200" cap="none" spc="0" normalizeH="0" baseline="0" noProof="1">
                <a:solidFill>
                  <a:schemeClr val="accent5">
                    <a:lumMod val="50000"/>
                  </a:schemeClr>
                </a:solidFill>
                <a:latin typeface="Times New Roman" panose="02020603050405020304" pitchFamily="18" charset="0"/>
                <a:ea typeface="+mn-ea"/>
                <a:cs typeface="+mn-cs"/>
                <a:sym typeface="+mn-ea"/>
              </a:rPr>
              <a:t>- Không dùng những thực phẩm bị biến chất, nhiễm chất độc hóa học ...</a:t>
            </a:r>
          </a:p>
          <a:p>
            <a:pPr marR="0" algn="just" defTabSz="914400" eaLnBrk="0" hangingPunct="0">
              <a:buNone/>
            </a:pPr>
            <a:r>
              <a:rPr kumimoji="0" lang="en-US" altLang="zh-CN" sz="3600" b="1" kern="1200" cap="none" spc="0" normalizeH="0" baseline="0" noProof="1">
                <a:solidFill>
                  <a:srgbClr val="0000FF"/>
                </a:solidFill>
                <a:latin typeface="Times New Roman" panose="02020603050405020304" pitchFamily="18" charset="0"/>
                <a:ea typeface="+mn-ea"/>
                <a:cs typeface="+mn-cs"/>
                <a:sym typeface="+mn-ea"/>
              </a:rPr>
              <a:t>   </a:t>
            </a:r>
          </a:p>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a:p>
            <a:pPr marR="0" algn="just"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endParaRPr kumimoji="0" lang="en-US" altLang="zh-CN" sz="3600" b="1" kern="1200" cap="none" spc="0" normalizeH="0" baseline="0" noProof="1">
              <a:solidFill>
                <a:srgbClr val="0000FF"/>
              </a:solidFill>
              <a:latin typeface="Times New Roman" panose="02020603050405020304" pitchFamily="18" charset="0"/>
              <a:ea typeface="+mn-ea"/>
              <a:cs typeface="+mn-cs"/>
              <a:sym typeface="+mn-ea"/>
            </a:endParaRPr>
          </a:p>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p:txBody>
      </p:sp>
      <p:pic>
        <p:nvPicPr>
          <p:cNvPr id="41986" name="Picture 1"/>
          <p:cNvPicPr>
            <a:picLocks noChangeAspect="1"/>
          </p:cNvPicPr>
          <p:nvPr/>
        </p:nvPicPr>
        <p:blipFill>
          <a:blip r:embed="rId2"/>
          <a:stretch>
            <a:fillRect/>
          </a:stretch>
        </p:blipFill>
        <p:spPr>
          <a:xfrm>
            <a:off x="3441700" y="2305050"/>
            <a:ext cx="5308600" cy="3886200"/>
          </a:xfrm>
          <a:prstGeom prst="rect">
            <a:avLst/>
          </a:prstGeom>
          <a:noFill/>
          <a:ln w="9525">
            <a:noFill/>
          </a:ln>
        </p:spPr>
      </p:pic>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
          <p:cNvSpPr txBox="1"/>
          <p:nvPr/>
        </p:nvSpPr>
        <p:spPr>
          <a:xfrm>
            <a:off x="942975" y="254000"/>
            <a:ext cx="7543800" cy="4461510"/>
          </a:xfrm>
          <a:prstGeom prst="rect">
            <a:avLst/>
          </a:prstGeom>
          <a:noFill/>
          <a:ln w="9525">
            <a:noFill/>
          </a:ln>
        </p:spPr>
        <p:txBody>
          <a:bodyPr anchor="t">
            <a:spAutoFit/>
          </a:bodyPr>
          <a:lstStyle/>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b/ Phòng tránh nhiễm độc :</a:t>
            </a:r>
          </a:p>
          <a:p>
            <a:pPr marR="0" algn="just" defTabSz="914400" eaLnBrk="0" hangingPunct="0">
              <a:buNone/>
            </a:pPr>
            <a:r>
              <a:rPr kumimoji="0" lang="en-US" altLang="zh-CN" sz="3600" b="1" kern="1200" cap="none" spc="0" normalizeH="0" baseline="0" noProof="1">
                <a:solidFill>
                  <a:srgbClr val="0000FF"/>
                </a:solidFill>
                <a:latin typeface="Times New Roman" panose="02020603050405020304" pitchFamily="18" charset="0"/>
                <a:ea typeface="+mn-ea"/>
                <a:cs typeface="+mn-cs"/>
                <a:sym typeface="+mn-ea"/>
              </a:rPr>
              <a:t>      </a:t>
            </a:r>
            <a:r>
              <a:rPr kumimoji="0" lang="en-US" altLang="zh-CN" sz="3200" kern="1200" cap="none" spc="0" normalizeH="0" baseline="0" noProof="1">
                <a:solidFill>
                  <a:schemeClr val="accent5">
                    <a:lumMod val="50000"/>
                  </a:schemeClr>
                </a:solidFill>
                <a:latin typeface="Times New Roman" panose="02020603050405020304" pitchFamily="18" charset="0"/>
                <a:ea typeface="+mn-ea"/>
                <a:cs typeface="+mn-cs"/>
                <a:sym typeface="+mn-ea"/>
              </a:rPr>
              <a:t>- Không dùng những đồ hộp quá hạn sử dụng, bị phồng.</a:t>
            </a:r>
          </a:p>
          <a:p>
            <a:pPr marR="0" algn="just" defTabSz="914400" eaLnBrk="0" hangingPunct="0">
              <a:buNone/>
            </a:pPr>
            <a:r>
              <a:rPr kumimoji="0" lang="en-US" altLang="zh-CN" sz="3600" b="1" kern="1200" cap="none" spc="0" normalizeH="0" baseline="0" noProof="1">
                <a:solidFill>
                  <a:srgbClr val="0000FF"/>
                </a:solidFill>
                <a:latin typeface="Times New Roman" panose="02020603050405020304" pitchFamily="18" charset="0"/>
                <a:ea typeface="+mn-ea"/>
                <a:cs typeface="+mn-cs"/>
                <a:sym typeface="+mn-ea"/>
              </a:rPr>
              <a:t>    </a:t>
            </a:r>
          </a:p>
          <a:p>
            <a:pPr marR="0" algn="just" defTabSz="914400" eaLnBrk="0" hangingPunct="0">
              <a:buNone/>
            </a:pPr>
            <a:endParaRPr kumimoji="0" lang="en-US" altLang="zh-CN" sz="3600" b="1" kern="1200" cap="none" spc="0" normalizeH="0" baseline="0" noProof="1">
              <a:solidFill>
                <a:srgbClr val="0000FF"/>
              </a:solidFill>
              <a:latin typeface="Times New Roman" panose="02020603050405020304" pitchFamily="18" charset="0"/>
              <a:ea typeface="+mn-ea"/>
              <a:cs typeface="+mn-cs"/>
              <a:sym typeface="+mn-ea"/>
            </a:endParaRPr>
          </a:p>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a:p>
            <a:pPr marR="0" algn="just"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endParaRPr kumimoji="0" lang="en-US" altLang="zh-CN" sz="3600" b="1" kern="1200" cap="none" spc="0" normalizeH="0" baseline="0" noProof="1">
              <a:solidFill>
                <a:srgbClr val="0000FF"/>
              </a:solidFill>
              <a:latin typeface="Times New Roman" panose="02020603050405020304" pitchFamily="18" charset="0"/>
              <a:ea typeface="+mn-ea"/>
              <a:cs typeface="+mn-cs"/>
              <a:sym typeface="+mn-ea"/>
            </a:endParaRPr>
          </a:p>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p:txBody>
      </p:sp>
      <p:pic>
        <p:nvPicPr>
          <p:cNvPr id="43010" name="Picture 1"/>
          <p:cNvPicPr>
            <a:picLocks noChangeAspect="1"/>
          </p:cNvPicPr>
          <p:nvPr/>
        </p:nvPicPr>
        <p:blipFill>
          <a:blip r:embed="rId2"/>
          <a:stretch>
            <a:fillRect/>
          </a:stretch>
        </p:blipFill>
        <p:spPr>
          <a:xfrm>
            <a:off x="2511432" y="2208218"/>
            <a:ext cx="2263775" cy="3902075"/>
          </a:xfrm>
          <a:prstGeom prst="rect">
            <a:avLst/>
          </a:prstGeom>
          <a:noFill/>
          <a:ln w="9525">
            <a:noFill/>
          </a:ln>
        </p:spPr>
      </p:pic>
      <p:pic>
        <p:nvPicPr>
          <p:cNvPr id="43011" name="Picture 2"/>
          <p:cNvPicPr>
            <a:picLocks noChangeAspect="1"/>
          </p:cNvPicPr>
          <p:nvPr/>
        </p:nvPicPr>
        <p:blipFill>
          <a:blip r:embed="rId3"/>
          <a:stretch>
            <a:fillRect/>
          </a:stretch>
        </p:blipFill>
        <p:spPr>
          <a:xfrm>
            <a:off x="5192713" y="2387600"/>
            <a:ext cx="6096000" cy="3543300"/>
          </a:xfrm>
          <a:prstGeom prst="rect">
            <a:avLst/>
          </a:prstGeom>
          <a:noFill/>
          <a:ln w="9525">
            <a:noFill/>
          </a:ln>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685800"/>
            <a:ext cx="10972800" cy="579438"/>
          </a:xfrm>
        </p:spPr>
        <p:txBody>
          <a:bodyPr/>
          <a:lstStyle/>
          <a:p>
            <a:r>
              <a:rPr lang="vi-VN" altLang="en-US" b="1" smtClean="0">
                <a:solidFill>
                  <a:schemeClr val="accent2"/>
                </a:solidFill>
              </a:rPr>
              <a:t>Tình huống:</a:t>
            </a:r>
            <a:endParaRPr lang="en-GB" altLang="en-US" b="1" smtClean="0">
              <a:solidFill>
                <a:schemeClr val="accent2"/>
              </a:solidFill>
            </a:endParaRPr>
          </a:p>
        </p:txBody>
      </p:sp>
      <p:sp>
        <p:nvSpPr>
          <p:cNvPr id="21507" name="Content Placeholder 2"/>
          <p:cNvSpPr>
            <a:spLocks noGrp="1"/>
          </p:cNvSpPr>
          <p:nvPr>
            <p:ph idx="1"/>
          </p:nvPr>
        </p:nvSpPr>
        <p:spPr>
          <a:xfrm>
            <a:off x="304800" y="1524000"/>
            <a:ext cx="11582400" cy="1676400"/>
          </a:xfrm>
          <a:blipFill dpi="0" rotWithShape="1">
            <a:blip r:embed="rId2"/>
            <a:srcRect/>
            <a:tile tx="0" ty="0" sx="100000" sy="100000" flip="none" algn="tl"/>
          </a:blipFill>
        </p:spPr>
        <p:txBody>
          <a:bodyPr/>
          <a:lstStyle/>
          <a:p>
            <a:pPr marL="0" indent="0" algn="just">
              <a:buFontTx/>
              <a:buNone/>
            </a:pPr>
            <a:r>
              <a:rPr lang="vi-VN" altLang="en-US" smtClean="0">
                <a:solidFill>
                  <a:srgbClr val="C00000"/>
                </a:solidFill>
              </a:rPr>
              <a:t>Bạn Trương vào rừng hái được rất nhiều nấm to có màu đỏ, vàng rất đẹp, bạn ấy muốn đem về nấu ăn, em sẽ khuyên bạn như thế nào? </a:t>
            </a:r>
            <a:endParaRPr lang="en-GB" altLang="en-US" smtClean="0">
              <a:solidFill>
                <a:srgbClr val="C00000"/>
              </a:solidFill>
            </a:endParaRPr>
          </a:p>
        </p:txBody>
      </p:sp>
      <p:sp>
        <p:nvSpPr>
          <p:cNvPr id="2" name="TextBox 1"/>
          <p:cNvSpPr txBox="1">
            <a:spLocks noChangeArrowheads="1"/>
          </p:cNvSpPr>
          <p:nvPr/>
        </p:nvSpPr>
        <p:spPr bwMode="auto">
          <a:xfrm>
            <a:off x="304800" y="3581400"/>
            <a:ext cx="11582400" cy="13843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spcBef>
                <a:spcPct val="0"/>
              </a:spcBef>
              <a:buFontTx/>
              <a:buNone/>
            </a:pPr>
            <a:r>
              <a:rPr lang="vi-VN" altLang="en-US" sz="2800" smtClean="0">
                <a:solidFill>
                  <a:srgbClr val="0000CC"/>
                </a:solidFill>
              </a:rPr>
              <a:t>Khuyên bạn tuyệt đối không nên ăn, vì bạn ấy không biết là nấm gì, có độc hay không. Các loại nấm có màu sắc đẹp thường là nấm chứa chất độc.</a:t>
            </a:r>
            <a:endParaRPr lang="en-GB" altLang="en-US" sz="2800" smtClean="0">
              <a:solidFill>
                <a:srgbClr val="0000CC"/>
              </a:solidFill>
            </a:endParaRPr>
          </a:p>
        </p:txBody>
      </p:sp>
    </p:spTree>
    <p:extLst>
      <p:ext uri="{BB962C8B-B14F-4D97-AF65-F5344CB8AC3E}">
        <p14:creationId xmlns:p14="http://schemas.microsoft.com/office/powerpoint/2010/main" xmlns="" val="306159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animEffect transition="in" filter="barn(inVertical)">
                                      <p:cBhvr>
                                        <p:cTn id="7" dur="500"/>
                                        <p:tgtEl>
                                          <p:spTgt spid="2150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barn(inVertical)">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4673602" y="381002"/>
            <a:ext cx="18678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spcBef>
                <a:spcPct val="0"/>
              </a:spcBef>
              <a:buFontTx/>
              <a:buNone/>
            </a:pPr>
            <a:r>
              <a:rPr lang="vi-VN" altLang="en-US" b="1" smtClean="0">
                <a:solidFill>
                  <a:srgbClr val="C00000"/>
                </a:solidFill>
                <a:latin typeface="Tahoma" pitchFamily="34" charset="0"/>
                <a:cs typeface="Tahoma" pitchFamily="34" charset="0"/>
              </a:rPr>
              <a:t>BÀI TẬP</a:t>
            </a:r>
            <a:endParaRPr lang="en-GB" altLang="en-US" b="1" smtClean="0">
              <a:solidFill>
                <a:srgbClr val="C00000"/>
              </a:solidFill>
              <a:latin typeface="Tahoma" pitchFamily="34" charset="0"/>
              <a:cs typeface="Tahoma" pitchFamily="34" charset="0"/>
            </a:endParaRPr>
          </a:p>
        </p:txBody>
      </p:sp>
      <p:sp>
        <p:nvSpPr>
          <p:cNvPr id="3" name="TextBox 2"/>
          <p:cNvSpPr txBox="1">
            <a:spLocks noChangeArrowheads="1"/>
          </p:cNvSpPr>
          <p:nvPr/>
        </p:nvSpPr>
        <p:spPr bwMode="auto">
          <a:xfrm>
            <a:off x="2" y="954089"/>
            <a:ext cx="5206875"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lnSpc>
                <a:spcPct val="150000"/>
              </a:lnSpc>
              <a:spcBef>
                <a:spcPct val="0"/>
              </a:spcBef>
              <a:buFontTx/>
              <a:buAutoNum type="arabicPeriod"/>
            </a:pPr>
            <a:r>
              <a:rPr lang="vi-VN" altLang="en-US" sz="2400" b="1" smtClean="0">
                <a:solidFill>
                  <a:srgbClr val="0000CC"/>
                </a:solidFill>
                <a:latin typeface="Tahoma" pitchFamily="34" charset="0"/>
                <a:cs typeface="Tahoma" pitchFamily="34" charset="0"/>
              </a:rPr>
              <a:t>Em sẽ làm gì khi phát hiện:</a:t>
            </a:r>
          </a:p>
          <a:p>
            <a:pPr eaLnBrk="0" hangingPunct="0">
              <a:lnSpc>
                <a:spcPct val="150000"/>
              </a:lnSpc>
              <a:spcBef>
                <a:spcPct val="0"/>
              </a:spcBef>
              <a:buFontTx/>
              <a:buAutoNum type="alphaLcPeriod"/>
            </a:pPr>
            <a:r>
              <a:rPr lang="vi-VN" altLang="en-US" sz="2400" b="1" i="1" smtClean="0">
                <a:solidFill>
                  <a:srgbClr val="000000"/>
                </a:solidFill>
                <a:latin typeface="Tahoma" pitchFamily="34" charset="0"/>
                <a:cs typeface="Tahoma" pitchFamily="34" charset="0"/>
              </a:rPr>
              <a:t>Một con ruồi trong bát canh ?</a:t>
            </a:r>
          </a:p>
          <a:p>
            <a:pPr eaLnBrk="0" hangingPunct="0">
              <a:lnSpc>
                <a:spcPct val="150000"/>
              </a:lnSpc>
              <a:spcBef>
                <a:spcPct val="0"/>
              </a:spcBef>
              <a:buFontTx/>
              <a:buAutoNum type="alphaLcPeriod"/>
            </a:pPr>
            <a:r>
              <a:rPr lang="vi-VN" altLang="en-US" sz="2400" b="1" i="1" smtClean="0">
                <a:solidFill>
                  <a:srgbClr val="000000"/>
                </a:solidFill>
                <a:latin typeface="Tahoma" pitchFamily="34" charset="0"/>
                <a:cs typeface="Tahoma" pitchFamily="34" charset="0"/>
              </a:rPr>
              <a:t>Một số mọt trong túi bột?</a:t>
            </a:r>
            <a:endParaRPr lang="en-GB" altLang="en-US" sz="2400" b="1" i="1" smtClean="0">
              <a:solidFill>
                <a:srgbClr val="000000"/>
              </a:solidFill>
              <a:latin typeface="Tahoma" pitchFamily="34" charset="0"/>
              <a:cs typeface="Tahoma" pitchFamily="34" charset="0"/>
            </a:endParaRPr>
          </a:p>
        </p:txBody>
      </p:sp>
      <p:sp>
        <p:nvSpPr>
          <p:cNvPr id="5" name="TextBox 4"/>
          <p:cNvSpPr txBox="1"/>
          <p:nvPr/>
        </p:nvSpPr>
        <p:spPr>
          <a:xfrm>
            <a:off x="7929995" y="1168402"/>
            <a:ext cx="3653564" cy="954107"/>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vi-VN" altLang="en-US" sz="2800" b="1" smtClean="0">
                <a:solidFill>
                  <a:srgbClr val="0000CC"/>
                </a:solidFill>
                <a:latin typeface="Tahoma" panose="020B0604030504040204" pitchFamily="34" charset="0"/>
                <a:cs typeface="Tahoma" panose="020B0604030504040204" pitchFamily="34" charset="0"/>
              </a:rPr>
              <a:t>Nên bỏ bát canh và</a:t>
            </a:r>
          </a:p>
          <a:p>
            <a:pPr algn="ctr" eaLnBrk="0" hangingPunct="0">
              <a:defRPr/>
            </a:pPr>
            <a:r>
              <a:rPr lang="vi-VN" altLang="en-US" sz="2800" b="1" smtClean="0">
                <a:solidFill>
                  <a:srgbClr val="0000CC"/>
                </a:solidFill>
                <a:latin typeface="Tahoma" panose="020B0604030504040204" pitchFamily="34" charset="0"/>
                <a:cs typeface="Tahoma" panose="020B0604030504040204" pitchFamily="34" charset="0"/>
              </a:rPr>
              <a:t> túi bột</a:t>
            </a:r>
            <a:endParaRPr lang="en-GB" altLang="en-US" sz="2800" b="1" smtClean="0">
              <a:solidFill>
                <a:srgbClr val="0000CC"/>
              </a:solidFill>
              <a:latin typeface="Tahoma" panose="020B0604030504040204" pitchFamily="34" charset="0"/>
              <a:cs typeface="Tahoma" panose="020B0604030504040204" pitchFamily="34" charset="0"/>
            </a:endParaRPr>
          </a:p>
        </p:txBody>
      </p:sp>
      <p:sp>
        <p:nvSpPr>
          <p:cNvPr id="8" name="TextBox 7"/>
          <p:cNvSpPr txBox="1">
            <a:spLocks noChangeArrowheads="1"/>
          </p:cNvSpPr>
          <p:nvPr/>
        </p:nvSpPr>
        <p:spPr bwMode="auto">
          <a:xfrm>
            <a:off x="76200" y="2701925"/>
            <a:ext cx="116840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lnSpc>
                <a:spcPct val="150000"/>
              </a:lnSpc>
              <a:spcBef>
                <a:spcPct val="0"/>
              </a:spcBef>
              <a:buFontTx/>
              <a:buNone/>
            </a:pPr>
            <a:r>
              <a:rPr lang="vi-VN" altLang="en-US" sz="2400" b="1" smtClean="0">
                <a:solidFill>
                  <a:srgbClr val="0000CC"/>
                </a:solidFill>
              </a:rPr>
              <a:t>2. </a:t>
            </a:r>
            <a:r>
              <a:rPr lang="en-US" altLang="en-US" sz="2400" b="1" smtClean="0">
                <a:solidFill>
                  <a:srgbClr val="0000CC"/>
                </a:solidFill>
              </a:rPr>
              <a:t>Em sẽ làm gì khi người thân có thói quen ăn tiết canh?</a:t>
            </a:r>
            <a:endParaRPr lang="en-GB" altLang="en-US" sz="2400" b="1" smtClean="0">
              <a:solidFill>
                <a:srgbClr val="0000CC"/>
              </a:solidFill>
            </a:endParaRPr>
          </a:p>
          <a:p>
            <a:pPr eaLnBrk="0" hangingPunct="0">
              <a:lnSpc>
                <a:spcPct val="150000"/>
              </a:lnSpc>
              <a:spcBef>
                <a:spcPct val="0"/>
              </a:spcBef>
              <a:buFontTx/>
              <a:buNone/>
            </a:pPr>
            <a:r>
              <a:rPr lang="vi-VN" altLang="en-US" sz="2400" b="1" i="1" smtClean="0">
                <a:solidFill>
                  <a:srgbClr val="000000"/>
                </a:solidFill>
              </a:rPr>
              <a:t>A. </a:t>
            </a:r>
            <a:r>
              <a:rPr lang="en-US" altLang="en-US" sz="2400" b="1" i="1" smtClean="0">
                <a:solidFill>
                  <a:srgbClr val="000000"/>
                </a:solidFill>
              </a:rPr>
              <a:t>Em cũng thích ăn nên thường xuyên ăn cùng.</a:t>
            </a:r>
            <a:endParaRPr lang="en-GB" altLang="en-US" sz="2400" b="1" i="1" smtClean="0">
              <a:solidFill>
                <a:srgbClr val="000000"/>
              </a:solidFill>
            </a:endParaRPr>
          </a:p>
          <a:p>
            <a:pPr eaLnBrk="0" hangingPunct="0">
              <a:lnSpc>
                <a:spcPct val="150000"/>
              </a:lnSpc>
              <a:spcBef>
                <a:spcPct val="0"/>
              </a:spcBef>
              <a:buFontTx/>
              <a:buNone/>
            </a:pPr>
            <a:r>
              <a:rPr lang="vi-VN" altLang="en-US" sz="2400" b="1" i="1" smtClean="0">
                <a:solidFill>
                  <a:srgbClr val="000000"/>
                </a:solidFill>
              </a:rPr>
              <a:t>B. </a:t>
            </a:r>
            <a:r>
              <a:rPr lang="en-US" altLang="en-US" sz="2400" b="1" i="1" smtClean="0">
                <a:solidFill>
                  <a:srgbClr val="000000"/>
                </a:solidFill>
              </a:rPr>
              <a:t>Khuyên không nên ăn vì chưa nấu chín rất dễ bị nhiễm trùng nhiễm độc.</a:t>
            </a:r>
            <a:endParaRPr lang="en-GB" altLang="en-US" sz="2400" b="1" i="1" smtClean="0">
              <a:solidFill>
                <a:srgbClr val="000000"/>
              </a:solidFill>
            </a:endParaRPr>
          </a:p>
          <a:p>
            <a:pPr eaLnBrk="0" hangingPunct="0">
              <a:lnSpc>
                <a:spcPct val="150000"/>
              </a:lnSpc>
              <a:spcBef>
                <a:spcPct val="0"/>
              </a:spcBef>
              <a:buFontTx/>
              <a:buNone/>
            </a:pPr>
            <a:r>
              <a:rPr lang="vi-VN" altLang="en-US" sz="2400" b="1" i="1" smtClean="0">
                <a:solidFill>
                  <a:srgbClr val="000000"/>
                </a:solidFill>
              </a:rPr>
              <a:t>C. </a:t>
            </a:r>
            <a:r>
              <a:rPr lang="en-US" altLang="en-US" sz="2400" b="1" i="1" smtClean="0">
                <a:solidFill>
                  <a:srgbClr val="000000"/>
                </a:solidFill>
              </a:rPr>
              <a:t>Không làm gì vì đó là sở thích mỗi người.</a:t>
            </a:r>
            <a:endParaRPr lang="en-GB" altLang="en-US" sz="2400" b="1" i="1" smtClean="0">
              <a:solidFill>
                <a:srgbClr val="000000"/>
              </a:solidFill>
            </a:endParaRPr>
          </a:p>
          <a:p>
            <a:pPr eaLnBrk="0" hangingPunct="0">
              <a:lnSpc>
                <a:spcPct val="150000"/>
              </a:lnSpc>
              <a:spcBef>
                <a:spcPct val="0"/>
              </a:spcBef>
              <a:buFontTx/>
              <a:buNone/>
            </a:pPr>
            <a:r>
              <a:rPr lang="vi-VN" altLang="en-US" sz="2400" b="1" i="1" smtClean="0">
                <a:solidFill>
                  <a:srgbClr val="000000"/>
                </a:solidFill>
              </a:rPr>
              <a:t>D. </a:t>
            </a:r>
            <a:r>
              <a:rPr lang="en-US" altLang="en-US" sz="2400" b="1" i="1" smtClean="0">
                <a:solidFill>
                  <a:srgbClr val="000000"/>
                </a:solidFill>
              </a:rPr>
              <a:t>A và C</a:t>
            </a:r>
            <a:endParaRPr lang="en-GB" altLang="en-US" sz="2400" b="1" i="1" smtClean="0">
              <a:solidFill>
                <a:srgbClr val="000000"/>
              </a:solidFill>
            </a:endParaRPr>
          </a:p>
        </p:txBody>
      </p:sp>
      <p:sp>
        <p:nvSpPr>
          <p:cNvPr id="9" name="Oval 8"/>
          <p:cNvSpPr/>
          <p:nvPr/>
        </p:nvSpPr>
        <p:spPr>
          <a:xfrm>
            <a:off x="0" y="4029075"/>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2400" b="1" dirty="0">
                <a:solidFill>
                  <a:srgbClr val="0000CC"/>
                </a:solidFill>
              </a:rPr>
              <a:t>B</a:t>
            </a:r>
            <a:endParaRPr lang="en-GB" sz="2400" b="1" dirty="0">
              <a:solidFill>
                <a:srgbClr val="0000CC"/>
              </a:solidFill>
            </a:endParaRPr>
          </a:p>
        </p:txBody>
      </p:sp>
    </p:spTree>
    <p:extLst>
      <p:ext uri="{BB962C8B-B14F-4D97-AF65-F5344CB8AC3E}">
        <p14:creationId xmlns:p14="http://schemas.microsoft.com/office/powerpoint/2010/main" xmlns="" val="3663492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508000" y="692152"/>
            <a:ext cx="109728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lnSpc>
                <a:spcPct val="150000"/>
              </a:lnSpc>
              <a:spcBef>
                <a:spcPct val="0"/>
              </a:spcBef>
              <a:buFontTx/>
              <a:buNone/>
            </a:pPr>
            <a:r>
              <a:rPr lang="vi-VN" altLang="en-US" sz="2400" b="1" smtClean="0">
                <a:solidFill>
                  <a:srgbClr val="0000CC"/>
                </a:solidFill>
              </a:rPr>
              <a:t>3. </a:t>
            </a:r>
            <a:r>
              <a:rPr lang="en-US" altLang="en-US" sz="2400" b="1" smtClean="0">
                <a:solidFill>
                  <a:srgbClr val="0000CC"/>
                </a:solidFill>
              </a:rPr>
              <a:t>Khi đi mua đồ hộp, em sẽ chọn sản phẩm nào trong những trường hợp sau?</a:t>
            </a:r>
            <a:endParaRPr lang="en-GB" altLang="en-US" sz="2400" b="1" smtClean="0">
              <a:solidFill>
                <a:srgbClr val="0000CC"/>
              </a:solidFill>
            </a:endParaRPr>
          </a:p>
          <a:p>
            <a:pPr eaLnBrk="0" hangingPunct="0">
              <a:lnSpc>
                <a:spcPct val="150000"/>
              </a:lnSpc>
              <a:spcBef>
                <a:spcPct val="0"/>
              </a:spcBef>
              <a:buFontTx/>
              <a:buNone/>
            </a:pPr>
            <a:r>
              <a:rPr lang="vi-VN" altLang="en-US" sz="2400" b="1" i="1" smtClean="0">
                <a:solidFill>
                  <a:srgbClr val="000000"/>
                </a:solidFill>
              </a:rPr>
              <a:t>A. </a:t>
            </a:r>
            <a:r>
              <a:rPr lang="en-US" altLang="en-US" sz="2400" b="1" i="1" smtClean="0">
                <a:solidFill>
                  <a:srgbClr val="000000"/>
                </a:solidFill>
              </a:rPr>
              <a:t>Nhãn đẹp, còn hạn sử dụng nhưng không có nơi sản xuất.</a:t>
            </a:r>
            <a:endParaRPr lang="en-GB" altLang="en-US" sz="2400" b="1" i="1" smtClean="0">
              <a:solidFill>
                <a:srgbClr val="000000"/>
              </a:solidFill>
            </a:endParaRPr>
          </a:p>
          <a:p>
            <a:pPr eaLnBrk="0" hangingPunct="0">
              <a:lnSpc>
                <a:spcPct val="150000"/>
              </a:lnSpc>
              <a:spcBef>
                <a:spcPct val="0"/>
              </a:spcBef>
              <a:buFontTx/>
              <a:buNone/>
            </a:pPr>
            <a:r>
              <a:rPr lang="vi-VN" altLang="en-US" sz="2400" b="1" i="1" smtClean="0">
                <a:solidFill>
                  <a:srgbClr val="000000"/>
                </a:solidFill>
              </a:rPr>
              <a:t>B. </a:t>
            </a:r>
            <a:r>
              <a:rPr lang="en-US" altLang="en-US" sz="2400" b="1" i="1" smtClean="0">
                <a:solidFill>
                  <a:srgbClr val="000000"/>
                </a:solidFill>
              </a:rPr>
              <a:t>Còn nguyên vẹn, còn hạn sử dụng, các thông tin rõ ràng.</a:t>
            </a:r>
            <a:endParaRPr lang="en-GB" altLang="en-US" sz="2400" b="1" i="1" smtClean="0">
              <a:solidFill>
                <a:srgbClr val="000000"/>
              </a:solidFill>
            </a:endParaRPr>
          </a:p>
          <a:p>
            <a:pPr eaLnBrk="0" hangingPunct="0">
              <a:lnSpc>
                <a:spcPct val="150000"/>
              </a:lnSpc>
              <a:spcBef>
                <a:spcPct val="0"/>
              </a:spcBef>
              <a:buFontTx/>
              <a:buNone/>
            </a:pPr>
            <a:r>
              <a:rPr lang="vi-VN" altLang="en-US" sz="2400" b="1" i="1" smtClean="0">
                <a:solidFill>
                  <a:srgbClr val="000000"/>
                </a:solidFill>
              </a:rPr>
              <a:t>C. </a:t>
            </a:r>
            <a:r>
              <a:rPr lang="en-US" altLang="en-US" sz="2400" b="1" i="1" smtClean="0">
                <a:solidFill>
                  <a:srgbClr val="000000"/>
                </a:solidFill>
              </a:rPr>
              <a:t>Nhãn đẹp, còn nguyên vẹn phần nắp hộp phồng lên.</a:t>
            </a:r>
            <a:endParaRPr lang="en-GB" altLang="en-US" sz="2400" b="1" i="1" smtClean="0">
              <a:solidFill>
                <a:srgbClr val="000000"/>
              </a:solidFill>
            </a:endParaRPr>
          </a:p>
          <a:p>
            <a:pPr eaLnBrk="0" hangingPunct="0">
              <a:lnSpc>
                <a:spcPct val="150000"/>
              </a:lnSpc>
              <a:spcBef>
                <a:spcPct val="0"/>
              </a:spcBef>
              <a:buFontTx/>
              <a:buNone/>
            </a:pPr>
            <a:r>
              <a:rPr lang="vi-VN" altLang="en-US" sz="2400" b="1" i="1" smtClean="0">
                <a:solidFill>
                  <a:srgbClr val="000000"/>
                </a:solidFill>
              </a:rPr>
              <a:t>D. </a:t>
            </a:r>
            <a:r>
              <a:rPr lang="en-US" altLang="en-US" sz="2400" b="1" i="1" smtClean="0">
                <a:solidFill>
                  <a:srgbClr val="000000"/>
                </a:solidFill>
              </a:rPr>
              <a:t>Còn nguyên vẹn, còn hạn sử dụng nhưng không ghi thành phần sản phẩm.</a:t>
            </a:r>
            <a:endParaRPr lang="en-GB" altLang="en-US" sz="2400" b="1" i="1" smtClean="0">
              <a:solidFill>
                <a:srgbClr val="000000"/>
              </a:solidFill>
            </a:endParaRPr>
          </a:p>
          <a:p>
            <a:pPr eaLnBrk="0" hangingPunct="0">
              <a:lnSpc>
                <a:spcPct val="150000"/>
              </a:lnSpc>
              <a:spcBef>
                <a:spcPct val="0"/>
              </a:spcBef>
              <a:buFontTx/>
              <a:buNone/>
            </a:pPr>
            <a:endParaRPr lang="en-GB" altLang="en-US" sz="2400" b="1" smtClean="0">
              <a:solidFill>
                <a:srgbClr val="000000"/>
              </a:solidFill>
            </a:endParaRPr>
          </a:p>
        </p:txBody>
      </p:sp>
      <p:sp>
        <p:nvSpPr>
          <p:cNvPr id="3" name="Oval 2"/>
          <p:cNvSpPr/>
          <p:nvPr/>
        </p:nvSpPr>
        <p:spPr>
          <a:xfrm>
            <a:off x="304800" y="2501660"/>
            <a:ext cx="711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2800" b="1" dirty="0">
                <a:solidFill>
                  <a:srgbClr val="0000CC"/>
                </a:solidFill>
              </a:rPr>
              <a:t>B</a:t>
            </a:r>
            <a:endParaRPr lang="en-GB" sz="2800" b="1" dirty="0">
              <a:solidFill>
                <a:srgbClr val="0000CC"/>
              </a:solidFill>
            </a:endParaRPr>
          </a:p>
        </p:txBody>
      </p:sp>
    </p:spTree>
    <p:extLst>
      <p:ext uri="{BB962C8B-B14F-4D97-AF65-F5344CB8AC3E}">
        <p14:creationId xmlns:p14="http://schemas.microsoft.com/office/powerpoint/2010/main" xmlns="" val="1274463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4724400"/>
            <a:ext cx="10972800" cy="1143000"/>
          </a:xfrm>
        </p:spPr>
        <p:txBody>
          <a:bodyPr/>
          <a:lstStyle/>
          <a:p>
            <a:r>
              <a:rPr lang="en-GB" altLang="en-US" sz="2000" smtClean="0"/>
              <a:t> </a:t>
            </a:r>
          </a:p>
        </p:txBody>
      </p:sp>
      <p:sp>
        <p:nvSpPr>
          <p:cNvPr id="7171" name="Content Placeholder 2"/>
          <p:cNvSpPr>
            <a:spLocks noGrp="1"/>
          </p:cNvSpPr>
          <p:nvPr>
            <p:ph idx="1"/>
          </p:nvPr>
        </p:nvSpPr>
        <p:spPr>
          <a:xfrm>
            <a:off x="812800" y="4876835"/>
            <a:ext cx="10972800" cy="1325563"/>
          </a:xfrm>
        </p:spPr>
        <p:txBody>
          <a:bodyPr/>
          <a:lstStyle/>
          <a:p>
            <a:pPr marL="0" indent="0" algn="ctr">
              <a:buFontTx/>
              <a:buNone/>
            </a:pPr>
            <a:r>
              <a:rPr lang="en-GB" altLang="en-US" sz="2000" b="1" smtClean="0"/>
              <a:t>Sáng ngày 4/10/2013 tại Công ty TNHH Một thành viên Wondo Vina (xã Long Bình Điền, huyện Chợ Gạo tỉnh Tiền Giang) có khoảng</a:t>
            </a:r>
            <a:r>
              <a:rPr lang="vi-VN" altLang="en-US" sz="2000" b="1" smtClean="0"/>
              <a:t> </a:t>
            </a:r>
            <a:r>
              <a:rPr lang="en-GB" altLang="en-US" sz="2000" b="1" i="1" smtClean="0">
                <a:solidFill>
                  <a:srgbClr val="C00000"/>
                </a:solidFill>
              </a:rPr>
              <a:t>1.200 công nhân nhập viện vì ngộ độc vi khuẩn Salmonella</a:t>
            </a:r>
          </a:p>
        </p:txBody>
      </p:sp>
      <p:pic>
        <p:nvPicPr>
          <p:cNvPr id="7172" name="Picture 2" descr="http://www.baoxaydung.com.vn/stores/news_dataimages/vananh/052014/14/21/213820baoxaydung_image0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2400" y="274638"/>
            <a:ext cx="9144000" cy="437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4356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406402" y="609601"/>
            <a:ext cx="11605684" cy="590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0" hangingPunct="0">
              <a:lnSpc>
                <a:spcPct val="150000"/>
              </a:lnSpc>
              <a:spcBef>
                <a:spcPct val="0"/>
              </a:spcBef>
              <a:buFontTx/>
              <a:buNone/>
            </a:pPr>
            <a:r>
              <a:rPr lang="vi-VN" altLang="en-US" sz="2800" dirty="0" smtClean="0">
                <a:solidFill>
                  <a:srgbClr val="0000CC"/>
                </a:solidFill>
              </a:rPr>
              <a:t>4. </a:t>
            </a:r>
            <a:r>
              <a:rPr lang="pt-BR" altLang="en-US" sz="2800" dirty="0" smtClean="0">
                <a:solidFill>
                  <a:srgbClr val="0000CC"/>
                </a:solidFill>
              </a:rPr>
              <a:t>Trong những nội dung sau đâ</a:t>
            </a:r>
            <a:r>
              <a:rPr lang="vi-VN" altLang="en-US" sz="2800" dirty="0" smtClean="0">
                <a:solidFill>
                  <a:srgbClr val="0000CC"/>
                </a:solidFill>
              </a:rPr>
              <a:t>y</a:t>
            </a:r>
            <a:r>
              <a:rPr lang="pt-BR" altLang="en-US" sz="2800" dirty="0" smtClean="0">
                <a:solidFill>
                  <a:srgbClr val="0000CC"/>
                </a:solidFill>
              </a:rPr>
              <a:t>, nội dung nào không phải là nguyên nhân gây ngộ độc thức ăn?</a:t>
            </a:r>
            <a:endParaRPr lang="en-GB" altLang="en-US" sz="2800" dirty="0" smtClean="0">
              <a:solidFill>
                <a:srgbClr val="0000CC"/>
              </a:solidFill>
            </a:endParaRPr>
          </a:p>
          <a:p>
            <a:pPr eaLnBrk="0" hangingPunct="0">
              <a:lnSpc>
                <a:spcPct val="150000"/>
              </a:lnSpc>
              <a:spcBef>
                <a:spcPct val="0"/>
              </a:spcBef>
              <a:buFontTx/>
              <a:buNone/>
            </a:pPr>
            <a:r>
              <a:rPr lang="pt-BR" altLang="en-US" sz="2800" dirty="0" smtClean="0">
                <a:solidFill>
                  <a:srgbClr val="000000"/>
                </a:solidFill>
              </a:rPr>
              <a:t>A. Do th</a:t>
            </a:r>
            <a:r>
              <a:rPr lang="vi-VN" altLang="en-US" sz="2800" dirty="0" smtClean="0">
                <a:solidFill>
                  <a:srgbClr val="000000"/>
                </a:solidFill>
              </a:rPr>
              <a:t>ức ăn bị nhiễm vi sinh vật và độc tố của </a:t>
            </a:r>
            <a:r>
              <a:rPr lang="pt-BR" altLang="en-US" sz="2800" dirty="0" smtClean="0">
                <a:solidFill>
                  <a:srgbClr val="000000"/>
                </a:solidFill>
              </a:rPr>
              <a:t>vi sinh vật </a:t>
            </a:r>
            <a:endParaRPr lang="en-GB" altLang="en-US" sz="2800" dirty="0" smtClean="0">
              <a:solidFill>
                <a:srgbClr val="000000"/>
              </a:solidFill>
            </a:endParaRPr>
          </a:p>
          <a:p>
            <a:pPr eaLnBrk="0" hangingPunct="0">
              <a:lnSpc>
                <a:spcPct val="150000"/>
              </a:lnSpc>
              <a:spcBef>
                <a:spcPct val="0"/>
              </a:spcBef>
              <a:buFontTx/>
              <a:buNone/>
            </a:pPr>
            <a:r>
              <a:rPr lang="en-US" altLang="en-US" sz="2800" dirty="0" smtClean="0">
                <a:solidFill>
                  <a:srgbClr val="000000"/>
                </a:solidFill>
              </a:rPr>
              <a:t>B. Do </a:t>
            </a:r>
            <a:r>
              <a:rPr lang="en-US" altLang="en-US" sz="2800" dirty="0" err="1" smtClean="0">
                <a:solidFill>
                  <a:srgbClr val="000000"/>
                </a:solidFill>
              </a:rPr>
              <a:t>th</a:t>
            </a:r>
            <a:r>
              <a:rPr lang="vi-VN" altLang="en-US" sz="2800" dirty="0" smtClean="0">
                <a:solidFill>
                  <a:srgbClr val="000000"/>
                </a:solidFill>
              </a:rPr>
              <a:t>ức ăn có sẵn chất độc </a:t>
            </a:r>
            <a:endParaRPr lang="en-GB" altLang="en-US" sz="2800" dirty="0" smtClean="0">
              <a:solidFill>
                <a:srgbClr val="000000"/>
              </a:solidFill>
            </a:endParaRPr>
          </a:p>
          <a:p>
            <a:pPr eaLnBrk="0" hangingPunct="0">
              <a:lnSpc>
                <a:spcPct val="150000"/>
              </a:lnSpc>
              <a:spcBef>
                <a:spcPct val="0"/>
              </a:spcBef>
              <a:buFontTx/>
              <a:buNone/>
            </a:pPr>
            <a:r>
              <a:rPr lang="en-US" altLang="en-US" sz="2800" dirty="0" smtClean="0">
                <a:solidFill>
                  <a:srgbClr val="000000"/>
                </a:solidFill>
              </a:rPr>
              <a:t>C. Do </a:t>
            </a:r>
            <a:r>
              <a:rPr lang="en-US" altLang="en-US" sz="2800" dirty="0" err="1" smtClean="0">
                <a:solidFill>
                  <a:srgbClr val="000000"/>
                </a:solidFill>
              </a:rPr>
              <a:t>thức</a:t>
            </a:r>
            <a:r>
              <a:rPr lang="en-US" altLang="en-US" sz="2800" dirty="0" smtClean="0">
                <a:solidFill>
                  <a:srgbClr val="000000"/>
                </a:solidFill>
              </a:rPr>
              <a:t> </a:t>
            </a:r>
            <a:r>
              <a:rPr lang="en-US" altLang="en-US" sz="2800" dirty="0" err="1" smtClean="0">
                <a:solidFill>
                  <a:srgbClr val="000000"/>
                </a:solidFill>
              </a:rPr>
              <a:t>ăn</a:t>
            </a:r>
            <a:r>
              <a:rPr lang="en-US" altLang="en-US" sz="2800" dirty="0" smtClean="0">
                <a:solidFill>
                  <a:srgbClr val="000000"/>
                </a:solidFill>
              </a:rPr>
              <a:t> </a:t>
            </a:r>
            <a:r>
              <a:rPr lang="vi-VN" altLang="en-US" sz="2800" dirty="0" smtClean="0">
                <a:solidFill>
                  <a:srgbClr val="000000"/>
                </a:solidFill>
              </a:rPr>
              <a:t>được nấu chín</a:t>
            </a:r>
            <a:endParaRPr lang="en-GB" altLang="en-US" sz="2800" dirty="0" smtClean="0">
              <a:solidFill>
                <a:srgbClr val="000000"/>
              </a:solidFill>
            </a:endParaRPr>
          </a:p>
          <a:p>
            <a:pPr eaLnBrk="0" hangingPunct="0">
              <a:lnSpc>
                <a:spcPct val="150000"/>
              </a:lnSpc>
              <a:spcBef>
                <a:spcPct val="0"/>
              </a:spcBef>
              <a:buFontTx/>
              <a:buNone/>
            </a:pPr>
            <a:r>
              <a:rPr lang="en-US" altLang="en-US" sz="2800" dirty="0" smtClean="0">
                <a:solidFill>
                  <a:srgbClr val="000000"/>
                </a:solidFill>
              </a:rPr>
              <a:t>D. Do </a:t>
            </a:r>
            <a:r>
              <a:rPr lang="en-US" altLang="en-US" sz="2800" dirty="0" err="1" smtClean="0">
                <a:solidFill>
                  <a:srgbClr val="000000"/>
                </a:solidFill>
              </a:rPr>
              <a:t>th</a:t>
            </a:r>
            <a:r>
              <a:rPr lang="vi-VN" altLang="en-US" sz="2800" dirty="0" smtClean="0">
                <a:solidFill>
                  <a:srgbClr val="000000"/>
                </a:solidFill>
              </a:rPr>
              <a:t>ức ăn bị biến chất</a:t>
            </a:r>
            <a:endParaRPr lang="en-GB" altLang="en-US" sz="2800" dirty="0" smtClean="0">
              <a:solidFill>
                <a:srgbClr val="000000"/>
              </a:solidFill>
            </a:endParaRPr>
          </a:p>
          <a:p>
            <a:pPr eaLnBrk="0" hangingPunct="0">
              <a:lnSpc>
                <a:spcPct val="150000"/>
              </a:lnSpc>
              <a:spcBef>
                <a:spcPct val="0"/>
              </a:spcBef>
              <a:buFontTx/>
              <a:buNone/>
            </a:pPr>
            <a:r>
              <a:rPr lang="vi-VN" altLang="en-US" sz="2800" dirty="0" smtClean="0">
                <a:solidFill>
                  <a:srgbClr val="000000"/>
                </a:solidFill>
              </a:rPr>
              <a:t>E. Do thức ăn bị nhiễm chất độc hóa học, hóa chất bảo vệ thực phẩm, chất phụ gia thực phẩm.</a:t>
            </a:r>
            <a:endParaRPr lang="en-GB" altLang="en-US" sz="2800" dirty="0" smtClean="0">
              <a:solidFill>
                <a:srgbClr val="000000"/>
              </a:solidFill>
            </a:endParaRPr>
          </a:p>
          <a:p>
            <a:pPr algn="just" eaLnBrk="0" hangingPunct="0">
              <a:lnSpc>
                <a:spcPct val="150000"/>
              </a:lnSpc>
              <a:spcBef>
                <a:spcPct val="0"/>
              </a:spcBef>
              <a:buFontTx/>
              <a:buNone/>
            </a:pPr>
            <a:endParaRPr lang="en-GB" altLang="en-US" sz="2800" dirty="0" smtClean="0">
              <a:solidFill>
                <a:srgbClr val="000000"/>
              </a:solidFill>
              <a:latin typeface="Tahoma" pitchFamily="34" charset="0"/>
              <a:cs typeface="Tahoma" pitchFamily="34" charset="0"/>
            </a:endParaRPr>
          </a:p>
        </p:txBody>
      </p:sp>
      <p:sp>
        <p:nvSpPr>
          <p:cNvPr id="3" name="Oval 2"/>
          <p:cNvSpPr/>
          <p:nvPr/>
        </p:nvSpPr>
        <p:spPr>
          <a:xfrm>
            <a:off x="134189" y="3297556"/>
            <a:ext cx="812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3200" b="1" dirty="0">
                <a:solidFill>
                  <a:srgbClr val="0000CC"/>
                </a:solidFill>
              </a:rPr>
              <a:t>C</a:t>
            </a:r>
            <a:endParaRPr lang="en-GB" sz="3200" b="1" dirty="0">
              <a:solidFill>
                <a:srgbClr val="0000CC"/>
              </a:solidFill>
            </a:endParaRPr>
          </a:p>
        </p:txBody>
      </p:sp>
    </p:spTree>
    <p:extLst>
      <p:ext uri="{BB962C8B-B14F-4D97-AF65-F5344CB8AC3E}">
        <p14:creationId xmlns:p14="http://schemas.microsoft.com/office/powerpoint/2010/main" xmlns="" val="3217432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Text Box 4"/>
          <p:cNvSpPr txBox="1">
            <a:spLocks noChangeArrowheads="1"/>
          </p:cNvSpPr>
          <p:nvPr/>
        </p:nvSpPr>
        <p:spPr bwMode="auto">
          <a:xfrm>
            <a:off x="711200" y="-76200"/>
            <a:ext cx="11074400" cy="5093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Bef>
                <a:spcPct val="50000"/>
              </a:spcBef>
              <a:defRPr/>
            </a:pPr>
            <a:r>
              <a:rPr lang="vi-VN" altLang="en-US" sz="2600" b="1" dirty="0" smtClean="0">
                <a:solidFill>
                  <a:srgbClr val="0000CC"/>
                </a:solidFill>
                <a:latin typeface="Times New Roman" panose="02020603050405020304" pitchFamily="18" charset="0"/>
                <a:cs typeface="Times New Roman" panose="02020603050405020304" pitchFamily="18" charset="0"/>
              </a:rPr>
              <a:t>5</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Là</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học</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sinh</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để</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phòng</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tránh</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ngộ</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độc</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thức</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ăn</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chúng</a:t>
            </a:r>
            <a:r>
              <a:rPr lang="en-US" altLang="en-US" sz="2600" b="1" dirty="0" smtClean="0">
                <a:solidFill>
                  <a:srgbClr val="0000CC"/>
                </a:solidFill>
                <a:latin typeface="Times New Roman" panose="02020603050405020304" pitchFamily="18" charset="0"/>
                <a:cs typeface="Times New Roman" panose="02020603050405020304" pitchFamily="18" charset="0"/>
              </a:rPr>
              <a:t> ta </a:t>
            </a:r>
            <a:r>
              <a:rPr lang="en-US" altLang="en-US" sz="2600" b="1" dirty="0" err="1" smtClean="0">
                <a:solidFill>
                  <a:srgbClr val="0000CC"/>
                </a:solidFill>
                <a:latin typeface="Times New Roman" panose="02020603050405020304" pitchFamily="18" charset="0"/>
                <a:cs typeface="Times New Roman" panose="02020603050405020304" pitchFamily="18" charset="0"/>
              </a:rPr>
              <a:t>cần</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phải</a:t>
            </a:r>
            <a:r>
              <a:rPr lang="en-US" altLang="en-US" sz="2600" b="1" dirty="0" smtClean="0">
                <a:solidFill>
                  <a:srgbClr val="0000CC"/>
                </a:solidFill>
                <a:latin typeface="Times New Roman" panose="02020603050405020304" pitchFamily="18" charset="0"/>
                <a:cs typeface="Times New Roman" panose="02020603050405020304" pitchFamily="18" charset="0"/>
              </a:rPr>
              <a:t> :</a:t>
            </a:r>
          </a:p>
          <a:p>
            <a:pPr marL="0" indent="0">
              <a:lnSpc>
                <a:spcPct val="150000"/>
              </a:lnSpc>
              <a:spcBef>
                <a:spcPct val="50000"/>
              </a:spcBef>
              <a:defRPr/>
            </a:pPr>
            <a:r>
              <a:rPr lang="vi-VN" altLang="en-US" sz="2600" b="1" dirty="0" smtClean="0">
                <a:solidFill>
                  <a:srgbClr val="000000"/>
                </a:solidFill>
                <a:latin typeface="Times New Roman" panose="02020603050405020304" pitchFamily="18" charset="0"/>
                <a:cs typeface="Times New Roman" panose="02020603050405020304" pitchFamily="18" charset="0"/>
              </a:rPr>
              <a:t>A. </a:t>
            </a:r>
            <a:r>
              <a:rPr lang="en-US" altLang="en-US" sz="2600" b="1" dirty="0" err="1" smtClean="0">
                <a:solidFill>
                  <a:srgbClr val="000000"/>
                </a:solidFill>
                <a:latin typeface="Times New Roman" panose="02020603050405020304" pitchFamily="18" charset="0"/>
                <a:cs typeface="Times New Roman" panose="02020603050405020304" pitchFamily="18" charset="0"/>
              </a:rPr>
              <a:t>Tăng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cường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cung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cấp</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thêm</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dinh</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dưỡng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bằng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cách</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ăn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nhiều</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quà</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vặt</a:t>
            </a:r>
            <a:endParaRPr lang="en-US" altLang="en-US" sz="2600" b="1" dirty="0" smtClean="0">
              <a:solidFill>
                <a:srgbClr val="000000"/>
              </a:solidFill>
              <a:latin typeface="Times New Roman" panose="02020603050405020304" pitchFamily="18" charset="0"/>
              <a:cs typeface="Times New Roman" panose="02020603050405020304" pitchFamily="18" charset="0"/>
            </a:endParaRPr>
          </a:p>
          <a:p>
            <a:pPr>
              <a:lnSpc>
                <a:spcPct val="150000"/>
              </a:lnSpc>
              <a:spcBef>
                <a:spcPct val="50000"/>
              </a:spcBef>
              <a:defRPr/>
            </a:pPr>
            <a:r>
              <a:rPr lang="vi-VN" altLang="en-US" sz="2600" b="1" dirty="0" smtClean="0">
                <a:solidFill>
                  <a:srgbClr val="000000"/>
                </a:solidFill>
                <a:latin typeface="Times New Roman" panose="02020603050405020304" pitchFamily="18" charset="0"/>
                <a:cs typeface="Times New Roman" panose="02020603050405020304" pitchFamily="18" charset="0"/>
              </a:rPr>
              <a:t>B. Ă</a:t>
            </a:r>
            <a:r>
              <a:rPr lang="en-US" altLang="en-US" sz="2600" b="1" dirty="0" smtClean="0">
                <a:solidFill>
                  <a:srgbClr val="000000"/>
                </a:solidFill>
                <a:latin typeface="Times New Roman" panose="02020603050405020304" pitchFamily="18" charset="0"/>
                <a:cs typeface="Times New Roman" panose="02020603050405020304" pitchFamily="18" charset="0"/>
              </a:rPr>
              <a:t>n </a:t>
            </a:r>
            <a:r>
              <a:rPr lang="en-US" altLang="en-US" sz="2600" b="1" dirty="0" err="1" smtClean="0">
                <a:solidFill>
                  <a:srgbClr val="000000"/>
                </a:solidFill>
                <a:latin typeface="Times New Roman" panose="02020603050405020304" pitchFamily="18" charset="0"/>
                <a:cs typeface="Times New Roman" panose="02020603050405020304" pitchFamily="18" charset="0"/>
              </a:rPr>
              <a:t>các</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loại</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thực</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phẩm</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không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rõ</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nguồn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gốc</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quá</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hạn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sử</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dụng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có</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màu</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sắc</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lạ</a:t>
            </a:r>
            <a:r>
              <a:rPr lang="en-US" altLang="en-US" sz="2600" b="1" dirty="0" smtClean="0">
                <a:solidFill>
                  <a:srgbClr val="000000"/>
                </a:solidFill>
                <a:latin typeface="Times New Roman" panose="02020603050405020304" pitchFamily="18" charset="0"/>
                <a:cs typeface="Times New Roman" panose="02020603050405020304" pitchFamily="18" charset="0"/>
              </a:rPr>
              <a:t>.</a:t>
            </a:r>
          </a:p>
          <a:p>
            <a:pPr>
              <a:lnSpc>
                <a:spcPct val="150000"/>
              </a:lnSpc>
              <a:spcBef>
                <a:spcPct val="50000"/>
              </a:spcBef>
              <a:defRPr/>
            </a:pPr>
            <a:r>
              <a:rPr lang="vi-VN" altLang="en-US" sz="2600" b="1" dirty="0" smtClean="0">
                <a:solidFill>
                  <a:srgbClr val="000000"/>
                </a:solidFill>
                <a:latin typeface="Times New Roman" panose="02020603050405020304" pitchFamily="18" charset="0"/>
                <a:cs typeface="Times New Roman" panose="02020603050405020304" pitchFamily="18" charset="0"/>
              </a:rPr>
              <a:t>C. </a:t>
            </a:r>
            <a:r>
              <a:rPr lang="en-US" altLang="en-US" sz="2600" b="1" dirty="0" err="1" smtClean="0">
                <a:solidFill>
                  <a:srgbClr val="000000"/>
                </a:solidFill>
                <a:latin typeface="Times New Roman" panose="02020603050405020304" pitchFamily="18" charset="0"/>
                <a:cs typeface="Times New Roman" panose="02020603050405020304" pitchFamily="18" charset="0"/>
              </a:rPr>
              <a:t>Sử</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dụng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thực</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phẩm</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chỉ</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cần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ngon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không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cần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quan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tâm</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các</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vấn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đề</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khác</a:t>
            </a:r>
            <a:r>
              <a:rPr lang="en-US" altLang="en-US" sz="2600" b="1" dirty="0" smtClean="0">
                <a:solidFill>
                  <a:srgbClr val="000000"/>
                </a:solidFill>
                <a:latin typeface="Times New Roman" panose="02020603050405020304" pitchFamily="18" charset="0"/>
                <a:cs typeface="Times New Roman" panose="02020603050405020304" pitchFamily="18" charset="0"/>
              </a:rPr>
              <a:t>.</a:t>
            </a:r>
            <a:r>
              <a:rPr lang="vi-VN" altLang="en-US" sz="2600" b="1" dirty="0" smtClean="0">
                <a:solidFill>
                  <a:srgbClr val="000000"/>
                </a:solidFill>
                <a:latin typeface="Times New Roman" panose="02020603050405020304" pitchFamily="18" charset="0"/>
                <a:cs typeface="Times New Roman" panose="02020603050405020304" pitchFamily="18" charset="0"/>
              </a:rPr>
              <a:t> </a:t>
            </a:r>
            <a:endParaRPr lang="en-US" altLang="en-US" sz="2600" b="1" dirty="0" smtClean="0">
              <a:solidFill>
                <a:srgbClr val="000000"/>
              </a:solidFill>
              <a:latin typeface="Times New Roman" panose="02020603050405020304" pitchFamily="18" charset="0"/>
              <a:cs typeface="Times New Roman" panose="02020603050405020304" pitchFamily="18" charset="0"/>
            </a:endParaRPr>
          </a:p>
          <a:p>
            <a:pPr>
              <a:lnSpc>
                <a:spcPct val="150000"/>
              </a:lnSpc>
              <a:spcBef>
                <a:spcPct val="50000"/>
              </a:spcBef>
              <a:defRPr/>
            </a:pPr>
            <a:r>
              <a:rPr lang="vi-VN" altLang="en-US" sz="2600" b="1" dirty="0" smtClean="0">
                <a:solidFill>
                  <a:srgbClr val="000000"/>
                </a:solidFill>
                <a:latin typeface="Times New Roman" panose="02020603050405020304" pitchFamily="18" charset="0"/>
                <a:cs typeface="Times New Roman" panose="02020603050405020304" pitchFamily="18" charset="0"/>
              </a:rPr>
              <a:t>D. </a:t>
            </a:r>
            <a:r>
              <a:rPr lang="en-US" altLang="en-US" sz="2600" b="1" dirty="0" err="1" smtClean="0">
                <a:solidFill>
                  <a:srgbClr val="000000"/>
                </a:solidFill>
                <a:latin typeface="Times New Roman" panose="02020603050405020304" pitchFamily="18" charset="0"/>
                <a:cs typeface="Times New Roman" panose="02020603050405020304" pitchFamily="18" charset="0"/>
              </a:rPr>
              <a:t>Chỉ</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sử</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dụng</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các</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loại</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thực</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phẩm</a:t>
            </a:r>
            <a:r>
              <a:rPr lang="en-US" altLang="en-US" sz="2600" b="1" dirty="0" smtClean="0">
                <a:solidFill>
                  <a:srgbClr val="000000"/>
                </a:solidFill>
                <a:latin typeface="Times New Roman" panose="02020603050405020304" pitchFamily="18" charset="0"/>
                <a:cs typeface="Times New Roman" panose="02020603050405020304" pitchFamily="18" charset="0"/>
              </a:rPr>
              <a:t> an </a:t>
            </a:r>
            <a:r>
              <a:rPr lang="en-US" altLang="en-US" sz="2600" b="1" dirty="0" err="1" smtClean="0">
                <a:solidFill>
                  <a:srgbClr val="000000"/>
                </a:solidFill>
                <a:latin typeface="Times New Roman" panose="02020603050405020304" pitchFamily="18" charset="0"/>
                <a:cs typeface="Times New Roman" panose="02020603050405020304" pitchFamily="18" charset="0"/>
              </a:rPr>
              <a:t>toàn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hợp</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vệ</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sinh</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và</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luôn</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giữ</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vệ</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sinh</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sạch</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sẽ</a:t>
            </a:r>
            <a:endParaRPr lang="en-US" altLang="en-US" sz="2600" b="1" dirty="0" smtClean="0">
              <a:solidFill>
                <a:srgbClr val="000000"/>
              </a:solidFill>
              <a:latin typeface="Times New Roman" panose="02020603050405020304" pitchFamily="18" charset="0"/>
              <a:cs typeface="Times New Roman" panose="02020603050405020304" pitchFamily="18" charset="0"/>
            </a:endParaRPr>
          </a:p>
        </p:txBody>
      </p:sp>
      <p:sp>
        <p:nvSpPr>
          <p:cNvPr id="2" name="Oval 1"/>
          <p:cNvSpPr/>
          <p:nvPr/>
        </p:nvSpPr>
        <p:spPr>
          <a:xfrm>
            <a:off x="472536" y="3801374"/>
            <a:ext cx="711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2800" b="1" dirty="0">
                <a:solidFill>
                  <a:srgbClr val="0000CC"/>
                </a:solidFill>
              </a:rPr>
              <a:t>D</a:t>
            </a:r>
            <a:endParaRPr lang="en-GB" sz="2800" b="1" dirty="0">
              <a:solidFill>
                <a:srgbClr val="0000CC"/>
              </a:solidFill>
            </a:endParaRPr>
          </a:p>
        </p:txBody>
      </p:sp>
    </p:spTree>
    <p:extLst>
      <p:ext uri="{BB962C8B-B14F-4D97-AF65-F5344CB8AC3E}">
        <p14:creationId xmlns:p14="http://schemas.microsoft.com/office/powerpoint/2010/main" xmlns="" val="425138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7540"/>
                                        </p:tgtEl>
                                        <p:attrNameLst>
                                          <p:attrName>style.visibility</p:attrName>
                                        </p:attrNameLst>
                                      </p:cBhvr>
                                      <p:to>
                                        <p:strVal val="visible"/>
                                      </p:to>
                                    </p:set>
                                    <p:anim calcmode="lin" valueType="num">
                                      <p:cBhvr additive="base">
                                        <p:cTn id="7" dur="500" fill="hold"/>
                                        <p:tgtEl>
                                          <p:spTgt spid="577540"/>
                                        </p:tgtEl>
                                        <p:attrNameLst>
                                          <p:attrName>ppt_x</p:attrName>
                                        </p:attrNameLst>
                                      </p:cBhvr>
                                      <p:tavLst>
                                        <p:tav tm="0">
                                          <p:val>
                                            <p:strVal val="#ppt_x"/>
                                          </p:val>
                                        </p:tav>
                                        <p:tav tm="100000">
                                          <p:val>
                                            <p:strVal val="#ppt_x"/>
                                          </p:val>
                                        </p:tav>
                                      </p:tavLst>
                                    </p:anim>
                                    <p:anim calcmode="lin" valueType="num">
                                      <p:cBhvr additive="base">
                                        <p:cTn id="8" dur="500" fill="hold"/>
                                        <p:tgtEl>
                                          <p:spTgt spid="5775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0"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1625600" y="152400"/>
            <a:ext cx="8636000" cy="914400"/>
          </a:xfrm>
          <a:blipFill dpi="0" rotWithShape="1">
            <a:blip r:embed="rId2"/>
            <a:srcRect/>
            <a:tile tx="0" ty="0" sx="100000" sy="100000" flip="none" algn="tl"/>
          </a:blipFill>
        </p:spPr>
        <p:txBody>
          <a:bodyPr/>
          <a:lstStyle/>
          <a:p>
            <a:pPr eaLnBrk="1" hangingPunct="1"/>
            <a:r>
              <a:rPr lang="en-US" altLang="en-US" b="1" smtClean="0">
                <a:solidFill>
                  <a:srgbClr val="FF0000"/>
                </a:solidFill>
              </a:rPr>
              <a:t>HƯỚNG DẪN VỀ NHÀ</a:t>
            </a:r>
            <a:endParaRPr lang="vi-VN" altLang="en-US" b="1" smtClean="0">
              <a:solidFill>
                <a:srgbClr val="FF0000"/>
              </a:solidFill>
            </a:endParaRPr>
          </a:p>
        </p:txBody>
      </p:sp>
      <p:sp>
        <p:nvSpPr>
          <p:cNvPr id="471043" name="Rectangle 3"/>
          <p:cNvSpPr>
            <a:spLocks noGrp="1" noChangeArrowheads="1"/>
          </p:cNvSpPr>
          <p:nvPr>
            <p:ph type="body" idx="1"/>
          </p:nvPr>
        </p:nvSpPr>
        <p:spPr/>
        <p:txBody>
          <a:bodyPr/>
          <a:lstStyle/>
          <a:p>
            <a:pPr eaLnBrk="1" hangingPunct="1">
              <a:lnSpc>
                <a:spcPct val="90000"/>
              </a:lnSpc>
            </a:pPr>
            <a:r>
              <a:rPr lang="vi-VN" altLang="en-US" sz="2800" b="1" smtClean="0"/>
              <a:t>Học bài cũ</a:t>
            </a:r>
          </a:p>
          <a:p>
            <a:pPr eaLnBrk="1" hangingPunct="1">
              <a:lnSpc>
                <a:spcPct val="90000"/>
              </a:lnSpc>
            </a:pPr>
            <a:r>
              <a:rPr lang="vi-VN" altLang="en-US" sz="2800" b="1" smtClean="0"/>
              <a:t>Làm bài tập</a:t>
            </a:r>
            <a:r>
              <a:rPr lang="en-US" altLang="en-US" sz="2800" b="1" smtClean="0"/>
              <a:t> ở</a:t>
            </a:r>
            <a:r>
              <a:rPr lang="vi-VN" altLang="en-US" sz="2800" b="1" smtClean="0"/>
              <a:t> cuối SGK</a:t>
            </a:r>
            <a:endParaRPr lang="en-US" altLang="en-US" sz="2800" b="1" smtClean="0"/>
          </a:p>
          <a:p>
            <a:pPr eaLnBrk="1" hangingPunct="1">
              <a:lnSpc>
                <a:spcPct val="90000"/>
              </a:lnSpc>
            </a:pPr>
            <a:r>
              <a:rPr lang="en-US" altLang="en-US" sz="2800" b="1" smtClean="0"/>
              <a:t>Đọc mục em có biết ở SGK.</a:t>
            </a:r>
            <a:endParaRPr lang="vi-VN" altLang="en-US" sz="2800" b="1" smtClean="0"/>
          </a:p>
          <a:p>
            <a:pPr eaLnBrk="1" hangingPunct="1">
              <a:lnSpc>
                <a:spcPct val="90000"/>
              </a:lnSpc>
            </a:pPr>
            <a:r>
              <a:rPr lang="en-US" altLang="en-US" sz="2800" b="1" smtClean="0"/>
              <a:t>Nghiên cứu trước</a:t>
            </a:r>
            <a:r>
              <a:rPr lang="vi-VN" altLang="en-US" sz="2800" b="1" smtClean="0"/>
              <a:t> Bài 17: Bảo quản chất dinh dưỡng trong chế biến món ăn</a:t>
            </a:r>
            <a:r>
              <a:rPr lang="en-US" altLang="en-US" sz="2800" b="1" smtClean="0"/>
              <a:t> để trả lời các câu hỏi sau:</a:t>
            </a:r>
          </a:p>
          <a:p>
            <a:pPr eaLnBrk="1" hangingPunct="1">
              <a:lnSpc>
                <a:spcPct val="90000"/>
              </a:lnSpc>
              <a:buFontTx/>
              <a:buNone/>
            </a:pPr>
            <a:r>
              <a:rPr lang="en-US" altLang="en-US" sz="2800" b="1" smtClean="0"/>
              <a:t>?Tại sao phải bảo quản chất dinh dưỡng trong chế biến món ăn ?</a:t>
            </a:r>
          </a:p>
          <a:p>
            <a:pPr eaLnBrk="1" hangingPunct="1">
              <a:lnSpc>
                <a:spcPct val="90000"/>
              </a:lnSpc>
              <a:buFontTx/>
              <a:buNone/>
            </a:pPr>
            <a:r>
              <a:rPr lang="en-US" altLang="en-US" sz="2800" b="1" smtClean="0"/>
              <a:t>?Làm thế nào để việc bảo quản chất dinh dưỡng đạt hiệu quả tốt ?</a:t>
            </a:r>
          </a:p>
          <a:p>
            <a:pPr eaLnBrk="1" hangingPunct="1">
              <a:lnSpc>
                <a:spcPct val="90000"/>
              </a:lnSpc>
            </a:pPr>
            <a:endParaRPr lang="vi-VN" altLang="en-US" sz="2800" b="1" smtClean="0"/>
          </a:p>
        </p:txBody>
      </p:sp>
    </p:spTree>
    <p:extLst>
      <p:ext uri="{BB962C8B-B14F-4D97-AF65-F5344CB8AC3E}">
        <p14:creationId xmlns:p14="http://schemas.microsoft.com/office/powerpoint/2010/main" xmlns="" val="2260088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1042"/>
                                        </p:tgtEl>
                                        <p:attrNameLst>
                                          <p:attrName>style.visibility</p:attrName>
                                        </p:attrNameLst>
                                      </p:cBhvr>
                                      <p:to>
                                        <p:strVal val="visible"/>
                                      </p:to>
                                    </p:set>
                                    <p:anim calcmode="lin" valueType="num">
                                      <p:cBhvr>
                                        <p:cTn id="7" dur="500" fill="hold"/>
                                        <p:tgtEl>
                                          <p:spTgt spid="471042"/>
                                        </p:tgtEl>
                                        <p:attrNameLst>
                                          <p:attrName>ppt_w</p:attrName>
                                        </p:attrNameLst>
                                      </p:cBhvr>
                                      <p:tavLst>
                                        <p:tav tm="0">
                                          <p:val>
                                            <p:fltVal val="0"/>
                                          </p:val>
                                        </p:tav>
                                        <p:tav tm="100000">
                                          <p:val>
                                            <p:strVal val="#ppt_w"/>
                                          </p:val>
                                        </p:tav>
                                      </p:tavLst>
                                    </p:anim>
                                    <p:anim calcmode="lin" valueType="num">
                                      <p:cBhvr>
                                        <p:cTn id="8" dur="500" fill="hold"/>
                                        <p:tgtEl>
                                          <p:spTgt spid="471042"/>
                                        </p:tgtEl>
                                        <p:attrNameLst>
                                          <p:attrName>ppt_h</p:attrName>
                                        </p:attrNameLst>
                                      </p:cBhvr>
                                      <p:tavLst>
                                        <p:tav tm="0">
                                          <p:val>
                                            <p:fltVal val="0"/>
                                          </p:val>
                                        </p:tav>
                                        <p:tav tm="100000">
                                          <p:val>
                                            <p:strVal val="#ppt_h"/>
                                          </p:val>
                                        </p:tav>
                                      </p:tavLst>
                                    </p:anim>
                                    <p:animEffect transition="in" filter="fade">
                                      <p:cBhvr>
                                        <p:cTn id="9" dur="500"/>
                                        <p:tgtEl>
                                          <p:spTgt spid="4710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71043">
                                            <p:txEl>
                                              <p:pRg st="0" end="0"/>
                                            </p:txEl>
                                          </p:spTgt>
                                        </p:tgtEl>
                                        <p:attrNameLst>
                                          <p:attrName>style.visibility</p:attrName>
                                        </p:attrNameLst>
                                      </p:cBhvr>
                                      <p:to>
                                        <p:strVal val="visible"/>
                                      </p:to>
                                    </p:set>
                                    <p:anim calcmode="lin" valueType="num">
                                      <p:cBhvr additive="base">
                                        <p:cTn id="14" dur="500" fill="hold"/>
                                        <p:tgtEl>
                                          <p:spTgt spid="47104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71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71043">
                                            <p:txEl>
                                              <p:pRg st="1" end="1"/>
                                            </p:txEl>
                                          </p:spTgt>
                                        </p:tgtEl>
                                        <p:attrNameLst>
                                          <p:attrName>style.visibility</p:attrName>
                                        </p:attrNameLst>
                                      </p:cBhvr>
                                      <p:to>
                                        <p:strVal val="visible"/>
                                      </p:to>
                                    </p:set>
                                    <p:anim calcmode="lin" valueType="num">
                                      <p:cBhvr additive="base">
                                        <p:cTn id="20" dur="500" fill="hold"/>
                                        <p:tgtEl>
                                          <p:spTgt spid="47104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71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71043">
                                            <p:txEl>
                                              <p:pRg st="2" end="2"/>
                                            </p:txEl>
                                          </p:spTgt>
                                        </p:tgtEl>
                                        <p:attrNameLst>
                                          <p:attrName>style.visibility</p:attrName>
                                        </p:attrNameLst>
                                      </p:cBhvr>
                                      <p:to>
                                        <p:strVal val="visible"/>
                                      </p:to>
                                    </p:set>
                                    <p:anim calcmode="lin" valueType="num">
                                      <p:cBhvr additive="base">
                                        <p:cTn id="26" dur="500" fill="hold"/>
                                        <p:tgtEl>
                                          <p:spTgt spid="47104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71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71043">
                                            <p:txEl>
                                              <p:pRg st="3" end="3"/>
                                            </p:txEl>
                                          </p:spTgt>
                                        </p:tgtEl>
                                        <p:attrNameLst>
                                          <p:attrName>style.visibility</p:attrName>
                                        </p:attrNameLst>
                                      </p:cBhvr>
                                      <p:to>
                                        <p:strVal val="visible"/>
                                      </p:to>
                                    </p:set>
                                    <p:anim calcmode="lin" valueType="num">
                                      <p:cBhvr additive="base">
                                        <p:cTn id="32" dur="500" fill="hold"/>
                                        <p:tgtEl>
                                          <p:spTgt spid="47104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71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71043">
                                            <p:txEl>
                                              <p:pRg st="4" end="4"/>
                                            </p:txEl>
                                          </p:spTgt>
                                        </p:tgtEl>
                                        <p:attrNameLst>
                                          <p:attrName>style.visibility</p:attrName>
                                        </p:attrNameLst>
                                      </p:cBhvr>
                                      <p:to>
                                        <p:strVal val="visible"/>
                                      </p:to>
                                    </p:set>
                                    <p:anim calcmode="lin" valueType="num">
                                      <p:cBhvr additive="base">
                                        <p:cTn id="38" dur="500" fill="hold"/>
                                        <p:tgtEl>
                                          <p:spTgt spid="471043">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71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71043">
                                            <p:txEl>
                                              <p:pRg st="5" end="5"/>
                                            </p:txEl>
                                          </p:spTgt>
                                        </p:tgtEl>
                                        <p:attrNameLst>
                                          <p:attrName>style.visibility</p:attrName>
                                        </p:attrNameLst>
                                      </p:cBhvr>
                                      <p:to>
                                        <p:strVal val="visible"/>
                                      </p:to>
                                    </p:set>
                                    <p:anim calcmode="lin" valueType="num">
                                      <p:cBhvr additive="base">
                                        <p:cTn id="44" dur="500" fill="hold"/>
                                        <p:tgtEl>
                                          <p:spTgt spid="471043">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710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nimBg="1"/>
      <p:bldP spid="4710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152400"/>
          <a:ext cx="10871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05081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
          <p:cNvSpPr txBox="1"/>
          <p:nvPr/>
        </p:nvSpPr>
        <p:spPr>
          <a:xfrm>
            <a:off x="660421" y="96838"/>
            <a:ext cx="9307513" cy="2862322"/>
          </a:xfrm>
          <a:prstGeom prst="rect">
            <a:avLst/>
          </a:prstGeom>
          <a:noFill/>
          <a:ln w="9525">
            <a:noFill/>
          </a:ln>
        </p:spPr>
        <p:txBody>
          <a:bodyPr wrap="square" anchor="t">
            <a:spAutoFit/>
          </a:bodyPr>
          <a:lstStyle/>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b/ Phòng tránh nhiễm độc :</a:t>
            </a:r>
          </a:p>
          <a:p>
            <a:pPr marR="0" defTabSz="914400" eaLnBrk="0" hangingPunct="0">
              <a:buNone/>
            </a:pPr>
            <a:endParaRPr kumimoji="0" lang="en-US" altLang="zh-CN" sz="3600" b="1" kern="1200" cap="none" spc="0" normalizeH="0" baseline="0" noProof="1">
              <a:solidFill>
                <a:srgbClr val="FF0000"/>
              </a:solidFill>
              <a:latin typeface="Times New Roman" panose="02020603050405020304" pitchFamily="18" charset="0"/>
              <a:ea typeface="+mn-ea"/>
              <a:cs typeface="+mn-cs"/>
              <a:sym typeface="+mn-ea"/>
            </a:endParaRPr>
          </a:p>
          <a:p>
            <a:pPr marR="0" algn="just" defTabSz="914400" eaLnBrk="0" hangingPunct="0">
              <a:buNone/>
            </a:pPr>
            <a:r>
              <a:rPr kumimoji="0" lang="en-US" altLang="zh-CN" sz="3600" b="1" kern="1200" cap="none" spc="0" normalizeH="0" baseline="0" noProof="1">
                <a:solidFill>
                  <a:srgbClr val="0000FF"/>
                </a:solidFill>
                <a:latin typeface="Times New Roman" panose="02020603050405020304" pitchFamily="18" charset="0"/>
                <a:ea typeface="+mn-ea"/>
                <a:cs typeface="+mn-cs"/>
                <a:sym typeface="+mn-ea"/>
              </a:rPr>
              <a:t>   </a:t>
            </a:r>
            <a:r>
              <a:rPr kumimoji="0" lang="en-US" altLang="zh-CN" sz="3600" kern="1200" cap="none" spc="0" normalizeH="0" baseline="0" noProof="1">
                <a:solidFill>
                  <a:schemeClr val="accent5">
                    <a:lumMod val="50000"/>
                  </a:schemeClr>
                </a:solidFill>
                <a:latin typeface="Times New Roman" panose="02020603050405020304" pitchFamily="18" charset="0"/>
                <a:ea typeface="+mn-ea"/>
                <a:cs typeface="+mn-cs"/>
                <a:sym typeface="+mn-ea"/>
              </a:rPr>
              <a:t>-</a:t>
            </a:r>
            <a:r>
              <a:rPr kumimoji="0" lang="en-US" altLang="zh-CN" sz="3200" kern="1200" cap="none" spc="0" normalizeH="0" baseline="0" noProof="1">
                <a:solidFill>
                  <a:schemeClr val="accent5">
                    <a:lumMod val="50000"/>
                  </a:schemeClr>
                </a:solidFill>
                <a:latin typeface="Times New Roman" panose="02020603050405020304" pitchFamily="18" charset="0"/>
                <a:ea typeface="+mn-ea"/>
                <a:cs typeface="+mn-cs"/>
                <a:sym typeface="+mn-ea"/>
              </a:rPr>
              <a:t> Không dùng những thực phẩm có chất độc.</a:t>
            </a: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a:p>
            <a:pPr marR="0" algn="just"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endParaRPr kumimoji="0" lang="en-US" altLang="zh-CN" sz="3600" b="1" kern="1200" cap="none" spc="0" normalizeH="0" baseline="0" noProof="1">
              <a:solidFill>
                <a:srgbClr val="0000FF"/>
              </a:solidFill>
              <a:latin typeface="Times New Roman" panose="02020603050405020304" pitchFamily="18" charset="0"/>
              <a:ea typeface="+mn-ea"/>
              <a:cs typeface="+mn-cs"/>
              <a:sym typeface="+mn-ea"/>
            </a:endParaRPr>
          </a:p>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p:txBody>
      </p:sp>
      <p:sp>
        <p:nvSpPr>
          <p:cNvPr id="2" name="Text Box 1"/>
          <p:cNvSpPr txBox="1"/>
          <p:nvPr/>
        </p:nvSpPr>
        <p:spPr>
          <a:xfrm>
            <a:off x="996317" y="2052352"/>
            <a:ext cx="9871075" cy="1076325"/>
          </a:xfrm>
          <a:prstGeom prst="rect">
            <a:avLst/>
          </a:prstGeom>
          <a:noFill/>
        </p:spPr>
        <p:txBody>
          <a:bodyPr wrap="square" rtlCol="0" anchor="t">
            <a:spAutoFit/>
          </a:bodyPr>
          <a:lstStyle/>
          <a:p>
            <a:pPr marR="0" algn="just" defTabSz="914400" eaLnBrk="0" hangingPunct="0">
              <a:buNone/>
            </a:pP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Không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dùng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những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thực</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phẩm</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bị</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biến</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chất</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nhiễm</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chất</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độc</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hóa</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học</a:t>
            </a:r>
            <a:r>
              <a:rPr lang="en-US" altLang="zh-CN" sz="3200" dirty="0">
                <a:solidFill>
                  <a:schemeClr val="accent5">
                    <a:lumMod val="50000"/>
                  </a:schemeClr>
                </a:solidFill>
                <a:latin typeface="Times New Roman" panose="02020603050405020304" pitchFamily="18" charset="0"/>
                <a:sym typeface="+mn-ea"/>
              </a:rPr>
              <a:t> ...</a:t>
            </a:r>
            <a:endParaRPr lang="en-US" sz="3200"/>
          </a:p>
        </p:txBody>
      </p:sp>
      <p:sp>
        <p:nvSpPr>
          <p:cNvPr id="3" name="Text Box 2"/>
          <p:cNvSpPr txBox="1"/>
          <p:nvPr/>
        </p:nvSpPr>
        <p:spPr>
          <a:xfrm>
            <a:off x="949763" y="3286126"/>
            <a:ext cx="9397124" cy="584775"/>
          </a:xfrm>
          <a:prstGeom prst="rect">
            <a:avLst/>
          </a:prstGeom>
          <a:noFill/>
        </p:spPr>
        <p:txBody>
          <a:bodyPr wrap="none" rtlCol="0" anchor="t">
            <a:spAutoFit/>
          </a:bodyPr>
          <a:lstStyle/>
          <a:p>
            <a:pPr marR="0" algn="just" defTabSz="914400" eaLnBrk="0" hangingPunct="0">
              <a:buNone/>
            </a:pP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Không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dùng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những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đồ</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hộp</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quá</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hạn</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sử</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dụng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bị</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phồng</a:t>
            </a:r>
            <a:r>
              <a:rPr lang="en-US" altLang="zh-CN" sz="3200" dirty="0">
                <a:solidFill>
                  <a:schemeClr val="accent5">
                    <a:lumMod val="50000"/>
                  </a:schemeClr>
                </a:solidFill>
                <a:latin typeface="Times New Roman" panose="02020603050405020304" pitchFamily="18" charset="0"/>
                <a:sym typeface="+mn-ea"/>
              </a:rPr>
              <a:t>.</a:t>
            </a:r>
            <a:endParaRPr lang="en-US" sz="3200"/>
          </a:p>
        </p:txBody>
      </p:sp>
      <p:sp>
        <p:nvSpPr>
          <p:cNvPr id="4" name="TextBox 2"/>
          <p:cNvSpPr txBox="1"/>
          <p:nvPr/>
        </p:nvSpPr>
        <p:spPr>
          <a:xfrm>
            <a:off x="660421" y="106998"/>
            <a:ext cx="9307513" cy="2862322"/>
          </a:xfrm>
          <a:prstGeom prst="rect">
            <a:avLst/>
          </a:prstGeom>
          <a:noFill/>
          <a:ln w="9525">
            <a:noFill/>
          </a:ln>
        </p:spPr>
        <p:txBody>
          <a:bodyPr wrap="square" anchor="t">
            <a:spAutoFit/>
          </a:bodyPr>
          <a:lstStyle/>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b/ Phòng tránh nhiễm độc :</a:t>
            </a:r>
          </a:p>
          <a:p>
            <a:pPr marR="0" defTabSz="914400" eaLnBrk="0" hangingPunct="0">
              <a:buNone/>
            </a:pPr>
            <a:endParaRPr kumimoji="0" lang="en-US" altLang="zh-CN" sz="3600" b="1" kern="1200" cap="none" spc="0" normalizeH="0" baseline="0" noProof="1">
              <a:solidFill>
                <a:srgbClr val="FF0000"/>
              </a:solidFill>
              <a:latin typeface="Times New Roman" panose="02020603050405020304" pitchFamily="18" charset="0"/>
              <a:ea typeface="+mn-ea"/>
              <a:cs typeface="+mn-cs"/>
              <a:sym typeface="+mn-ea"/>
            </a:endParaRPr>
          </a:p>
          <a:p>
            <a:pPr marR="0" algn="just" defTabSz="914400" eaLnBrk="0" hangingPunct="0">
              <a:buNone/>
            </a:pPr>
            <a:r>
              <a:rPr kumimoji="0" lang="en-US" altLang="zh-CN" sz="3600" b="1" kern="1200" cap="none" spc="0" normalizeH="0" baseline="0" noProof="1">
                <a:solidFill>
                  <a:srgbClr val="0000FF"/>
                </a:solidFill>
                <a:latin typeface="Times New Roman" panose="02020603050405020304" pitchFamily="18" charset="0"/>
                <a:ea typeface="+mn-ea"/>
                <a:cs typeface="+mn-cs"/>
                <a:sym typeface="+mn-ea"/>
              </a:rPr>
              <a:t>   </a:t>
            </a:r>
            <a:r>
              <a:rPr kumimoji="0" lang="en-US" altLang="zh-CN" sz="3600" kern="1200" cap="none" spc="0" normalizeH="0" baseline="0" noProof="1">
                <a:solidFill>
                  <a:schemeClr val="accent5">
                    <a:lumMod val="50000"/>
                  </a:schemeClr>
                </a:solidFill>
                <a:latin typeface="Times New Roman" panose="02020603050405020304" pitchFamily="18" charset="0"/>
                <a:ea typeface="+mn-ea"/>
                <a:cs typeface="+mn-cs"/>
                <a:sym typeface="+mn-ea"/>
              </a:rPr>
              <a:t>-</a:t>
            </a:r>
            <a:r>
              <a:rPr kumimoji="0" lang="en-US" altLang="zh-CN" sz="3200" kern="1200" cap="none" spc="0" normalizeH="0" baseline="0" noProof="1">
                <a:solidFill>
                  <a:schemeClr val="accent5">
                    <a:lumMod val="50000"/>
                  </a:schemeClr>
                </a:solidFill>
                <a:latin typeface="Times New Roman" panose="02020603050405020304" pitchFamily="18" charset="0"/>
                <a:ea typeface="+mn-ea"/>
                <a:cs typeface="+mn-cs"/>
                <a:sym typeface="+mn-ea"/>
              </a:rPr>
              <a:t> Không dùng những thực phẩm có chất độc.</a:t>
            </a: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a:p>
            <a:pPr marR="0" algn="just"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endParaRPr kumimoji="0" lang="en-US" altLang="zh-CN" sz="3600" b="1" kern="1200" cap="none" spc="0" normalizeH="0" baseline="0" noProof="1">
              <a:solidFill>
                <a:srgbClr val="0000FF"/>
              </a:solidFill>
              <a:latin typeface="Times New Roman" panose="02020603050405020304" pitchFamily="18" charset="0"/>
              <a:ea typeface="+mn-ea"/>
              <a:cs typeface="+mn-cs"/>
              <a:sym typeface="+mn-ea"/>
            </a:endParaRPr>
          </a:p>
          <a:p>
            <a:pPr marR="0" defTabSz="914400" eaLnBrk="0" hangingPunct="0">
              <a:buNone/>
            </a:pPr>
            <a:r>
              <a:rPr kumimoji="0" lang="en-US" altLang="zh-CN" sz="3600" b="1" kern="1200" cap="none" spc="0" normalizeH="0" baseline="0" noProof="1">
                <a:solidFill>
                  <a:srgbClr val="FF0000"/>
                </a:solidFill>
                <a:latin typeface="Times New Roman" panose="02020603050405020304" pitchFamily="18" charset="0"/>
                <a:ea typeface="+mn-ea"/>
                <a:cs typeface="+mn-cs"/>
                <a:sym typeface="+mn-ea"/>
              </a:rPr>
              <a:t>   </a:t>
            </a:r>
          </a:p>
        </p:txBody>
      </p:sp>
      <p:sp>
        <p:nvSpPr>
          <p:cNvPr id="6" name="Text Box 5"/>
          <p:cNvSpPr txBox="1"/>
          <p:nvPr/>
        </p:nvSpPr>
        <p:spPr>
          <a:xfrm>
            <a:off x="996317" y="2062512"/>
            <a:ext cx="9871075" cy="1076325"/>
          </a:xfrm>
          <a:prstGeom prst="rect">
            <a:avLst/>
          </a:prstGeom>
          <a:noFill/>
        </p:spPr>
        <p:txBody>
          <a:bodyPr wrap="square" rtlCol="0" anchor="t">
            <a:spAutoFit/>
          </a:bodyPr>
          <a:lstStyle/>
          <a:p>
            <a:pPr marR="0" algn="just" defTabSz="914400" eaLnBrk="0" hangingPunct="0">
              <a:buNone/>
            </a:pP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Không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dùng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những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thực</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phẩm</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bị</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biến</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chất</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nhiễm</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chất</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độc</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hóa</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học</a:t>
            </a:r>
            <a:r>
              <a:rPr lang="en-US" altLang="zh-CN" sz="3200" dirty="0">
                <a:solidFill>
                  <a:schemeClr val="accent5">
                    <a:lumMod val="50000"/>
                  </a:schemeClr>
                </a:solidFill>
                <a:latin typeface="Times New Roman" panose="02020603050405020304" pitchFamily="18" charset="0"/>
                <a:sym typeface="+mn-ea"/>
              </a:rPr>
              <a:t> ...</a:t>
            </a:r>
            <a:endParaRPr lang="en-US" sz="3200"/>
          </a:p>
        </p:txBody>
      </p:sp>
      <p:sp>
        <p:nvSpPr>
          <p:cNvPr id="7" name="Text Box 6"/>
          <p:cNvSpPr txBox="1"/>
          <p:nvPr/>
        </p:nvSpPr>
        <p:spPr>
          <a:xfrm>
            <a:off x="949763" y="3296290"/>
            <a:ext cx="9397124" cy="584775"/>
          </a:xfrm>
          <a:prstGeom prst="rect">
            <a:avLst/>
          </a:prstGeom>
          <a:noFill/>
        </p:spPr>
        <p:txBody>
          <a:bodyPr wrap="none" rtlCol="0" anchor="t">
            <a:spAutoFit/>
          </a:bodyPr>
          <a:lstStyle/>
          <a:p>
            <a:pPr marR="0" algn="just" defTabSz="914400" eaLnBrk="0" hangingPunct="0">
              <a:buNone/>
            </a:pP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Không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dùng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những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đồ</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hộp</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quá</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hạn</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sử</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dụng</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bị</a:t>
            </a:r>
            <a:r>
              <a:rPr lang="en-US" altLang="zh-CN" sz="3200" dirty="0">
                <a:solidFill>
                  <a:schemeClr val="accent5">
                    <a:lumMod val="50000"/>
                  </a:schemeClr>
                </a:solidFill>
                <a:latin typeface="Times New Roman" panose="02020603050405020304" pitchFamily="18" charset="0"/>
                <a:sym typeface="+mn-ea"/>
              </a:rPr>
              <a:t> </a:t>
            </a:r>
            <a:r>
              <a:rPr lang="en-US" altLang="zh-CN" sz="3200" dirty="0" err="1">
                <a:solidFill>
                  <a:schemeClr val="accent5">
                    <a:lumMod val="50000"/>
                  </a:schemeClr>
                </a:solidFill>
                <a:latin typeface="Times New Roman" panose="02020603050405020304" pitchFamily="18" charset="0"/>
                <a:sym typeface="+mn-ea"/>
              </a:rPr>
              <a:t>phồng</a:t>
            </a:r>
            <a:r>
              <a:rPr lang="en-US" altLang="zh-CN" sz="3200" dirty="0">
                <a:solidFill>
                  <a:schemeClr val="accent5">
                    <a:lumMod val="50000"/>
                  </a:schemeClr>
                </a:solidFill>
                <a:latin typeface="Times New Roman" panose="02020603050405020304" pitchFamily="18" charset="0"/>
                <a:sym typeface="+mn-ea"/>
              </a:rPr>
              <a:t>.</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5029200"/>
            <a:ext cx="10972800" cy="1143000"/>
          </a:xfrm>
        </p:spPr>
        <p:txBody>
          <a:bodyPr/>
          <a:lstStyle/>
          <a:p>
            <a:r>
              <a:rPr lang="vi-VN" altLang="en-US" sz="2000" b="1" smtClean="0"/>
              <a:t>Hai vụ ngộ độc thực phẩm đã xảy ra tại tỉnh Hồ Nam và Thiểm Tây của Trung Quốc hồi cuối tuần qua, </a:t>
            </a:r>
            <a:r>
              <a:rPr lang="vi-VN" altLang="en-US" sz="2000" b="1" smtClean="0">
                <a:solidFill>
                  <a:srgbClr val="C00000"/>
                </a:solidFill>
              </a:rPr>
              <a:t>khiến hơn 300 người phải nhập viện.</a:t>
            </a:r>
            <a:br>
              <a:rPr lang="vi-VN" altLang="en-US" sz="2000" b="1" smtClean="0">
                <a:solidFill>
                  <a:srgbClr val="C00000"/>
                </a:solidFill>
              </a:rPr>
            </a:br>
            <a:endParaRPr lang="en-GB" altLang="en-US" sz="2000" smtClean="0">
              <a:solidFill>
                <a:srgbClr val="C00000"/>
              </a:solidFill>
            </a:endParaRPr>
          </a:p>
        </p:txBody>
      </p:sp>
      <p:pic>
        <p:nvPicPr>
          <p:cNvPr id="8195" name="Picture 2" descr="HÃ¬nh áº£nh cÃ³ liÃªn quan"/>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320800" y="1066835"/>
            <a:ext cx="9448800" cy="3668713"/>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0199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4953000"/>
            <a:ext cx="10972800" cy="1143000"/>
          </a:xfrm>
        </p:spPr>
        <p:txBody>
          <a:bodyPr/>
          <a:lstStyle/>
          <a:p>
            <a:r>
              <a:rPr lang="vi-VN" altLang="en-US" sz="2000" b="1" i="1" smtClean="0">
                <a:solidFill>
                  <a:srgbClr val="C00000"/>
                </a:solidFill>
              </a:rPr>
              <a:t>Hơn 900 học sinh </a:t>
            </a:r>
            <a:r>
              <a:rPr lang="vi-VN" altLang="en-US" sz="2000" b="1" smtClean="0">
                <a:solidFill>
                  <a:schemeClr val="tx1"/>
                </a:solidFill>
              </a:rPr>
              <a:t>cùng nhiều giáo viên tại nhiều trường tiểu học </a:t>
            </a:r>
            <a:r>
              <a:rPr lang="vi-VN" altLang="en-US" sz="2000" b="1" i="1" smtClean="0">
                <a:solidFill>
                  <a:srgbClr val="C00000"/>
                </a:solidFill>
              </a:rPr>
              <a:t>ở Nhật Bản bị nôn mửa và tiêu chảy </a:t>
            </a:r>
            <a:r>
              <a:rPr lang="vi-VN" altLang="en-US" sz="2000" b="1" smtClean="0">
                <a:solidFill>
                  <a:schemeClr val="tx1"/>
                </a:solidFill>
              </a:rPr>
              <a:t>sau khi ăn trưa, do ăn đồ đông lạnh bị nhiễm thuốc trừ sâu.</a:t>
            </a:r>
            <a:br>
              <a:rPr lang="vi-VN" altLang="en-US" sz="2000" b="1" smtClean="0">
                <a:solidFill>
                  <a:schemeClr val="tx1"/>
                </a:solidFill>
              </a:rPr>
            </a:br>
            <a:endParaRPr lang="en-GB" altLang="en-US" sz="2000" smtClean="0">
              <a:solidFill>
                <a:schemeClr val="tx1"/>
              </a:solidFill>
            </a:endParaRPr>
          </a:p>
        </p:txBody>
      </p:sp>
      <p:pic>
        <p:nvPicPr>
          <p:cNvPr id="9219" name="Picture 2" descr="HÃ¬nh áº£nh cÃ³ liÃªn quan"/>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320800" y="274638"/>
            <a:ext cx="9103784" cy="4525962"/>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7966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5029200"/>
            <a:ext cx="10972800" cy="1143000"/>
          </a:xfrm>
        </p:spPr>
        <p:txBody>
          <a:bodyPr/>
          <a:lstStyle/>
          <a:p>
            <a:r>
              <a:rPr lang="vi-VN" altLang="en-US" sz="2000" b="1" smtClean="0"/>
              <a:t>Ngày 02/03/2018 </a:t>
            </a:r>
            <a:br>
              <a:rPr lang="vi-VN" altLang="en-US" sz="2000" b="1" smtClean="0"/>
            </a:br>
            <a:r>
              <a:rPr lang="vi-VN" altLang="en-US" sz="2000" b="1" smtClean="0"/>
              <a:t>Có </a:t>
            </a:r>
            <a:r>
              <a:rPr lang="en-GB" altLang="en-US" sz="2000" b="1" smtClean="0"/>
              <a:t>30 học sinh</a:t>
            </a:r>
            <a:r>
              <a:rPr lang="vi-VN" altLang="en-US" sz="2000" b="1" smtClean="0"/>
              <a:t> của trường PPDTNT THSC – THPT Huyện Đăk Glong – Đak Lak</a:t>
            </a:r>
            <a:r>
              <a:rPr lang="en-GB" altLang="en-US" sz="2000" b="1" smtClean="0"/>
              <a:t> ngộ độc thực phẩm sau bữa ăn tối</a:t>
            </a:r>
            <a:br>
              <a:rPr lang="en-GB" altLang="en-US" sz="2000" b="1" smtClean="0"/>
            </a:br>
            <a:endParaRPr lang="en-GB" altLang="en-US" sz="2000" smtClean="0"/>
          </a:p>
        </p:txBody>
      </p:sp>
      <p:pic>
        <p:nvPicPr>
          <p:cNvPr id="10243" name="Picture 2" descr="30 há»c sinh ngá» Äá»c thá»±c pháº©m sau bá»¯a Än tá»i - áº¢nh 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914400" y="261938"/>
            <a:ext cx="9738784" cy="4525962"/>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196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97600" y="3429000"/>
            <a:ext cx="5994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5" descr="Gần 100 học sinh tiểu học ngộ độc thực phẩ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429000"/>
            <a:ext cx="6096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6" descr="ImageVie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97600" y="0"/>
            <a:ext cx="59944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8" descr="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6096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637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6"/>
          <p:cNvSpPr/>
          <p:nvPr/>
        </p:nvSpPr>
        <p:spPr>
          <a:xfrm>
            <a:off x="3048000" y="2286000"/>
            <a:ext cx="6324600" cy="3124200"/>
          </a:xfrm>
          <a:prstGeom prst="cloudCallout">
            <a:avLst>
              <a:gd name="adj1" fmla="val -53727"/>
              <a:gd name="adj2" fmla="val 65565"/>
            </a:avLst>
          </a:prstGeom>
          <a:solidFill>
            <a:srgbClr val="FFFF00"/>
          </a:solidFill>
          <a:ln w="9525" cap="flat" cmpd="sng">
            <a:solidFill>
              <a:schemeClr val="tx1"/>
            </a:solidFill>
            <a:prstDash val="solid"/>
            <a:round/>
            <a:headEnd type="none" w="med" len="med"/>
            <a:tailEnd type="none" w="med" len="med"/>
          </a:ln>
        </p:spPr>
        <p:txBody>
          <a:bodyPr anchor="t"/>
          <a:lstStyle/>
          <a:p>
            <a:pPr algn="ctr" eaLnBrk="0" hangingPunct="0"/>
            <a:r>
              <a:rPr lang="en-US" altLang="vi-VN" sz="3600" b="1" dirty="0">
                <a:solidFill>
                  <a:srgbClr val="002060"/>
                </a:solidFill>
                <a:latin typeface="Times New Roman" panose="02020603050405020304" pitchFamily="18" charset="0"/>
              </a:rPr>
              <a:t>   Những nguyên nhân nào dẫn đến ngộ độc thức ăn ?</a:t>
            </a:r>
          </a:p>
        </p:txBody>
      </p:sp>
      <p:sp>
        <p:nvSpPr>
          <p:cNvPr id="26626" name="Rectangle 3"/>
          <p:cNvSpPr/>
          <p:nvPr/>
        </p:nvSpPr>
        <p:spPr>
          <a:xfrm>
            <a:off x="146070" y="311150"/>
            <a:ext cx="9607551" cy="1752600"/>
          </a:xfrm>
          <a:prstGeom prst="rect">
            <a:avLst/>
          </a:prstGeom>
          <a:noFill/>
          <a:ln w="9525">
            <a:noFill/>
          </a:ln>
        </p:spPr>
        <p:txBody>
          <a:bodyPr wrap="square" anchor="t">
            <a:spAutoFit/>
          </a:bodyPr>
          <a:lstStyle/>
          <a:p>
            <a:pPr algn="just" eaLnBrk="0" hangingPunct="0"/>
            <a:r>
              <a:rPr lang="en-US" altLang="vi-VN" sz="3600" b="1" dirty="0">
                <a:solidFill>
                  <a:srgbClr val="FF0000"/>
                </a:solidFill>
                <a:latin typeface="Times New Roman" panose="02020603050405020304" pitchFamily="18" charset="0"/>
              </a:rPr>
              <a:t>III/ Biện pháp phòng tránh nhiễm trùng, nhiễm độc thực phẩm :</a:t>
            </a:r>
          </a:p>
          <a:p>
            <a:pPr algn="just" eaLnBrk="0" hangingPunct="0"/>
            <a:r>
              <a:rPr lang="en-US" altLang="vi-VN" sz="3600" b="1" dirty="0">
                <a:solidFill>
                  <a:srgbClr val="FF0000"/>
                </a:solidFill>
                <a:latin typeface="Times New Roman" panose="02020603050405020304" pitchFamily="18" charset="0"/>
              </a:rPr>
              <a:t>1. Nguyên nhân ngộ độc thức ăn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ppt_x</p:attrName>
                                        </p:attrNameLst>
                                      </p:cBhvr>
                                      <p:tavLst>
                                        <p:tav tm="0">
                                          <p:val>
                                            <p:strVal val="#ppt_x"/>
                                          </p:val>
                                        </p:tav>
                                        <p:tav tm="100000">
                                          <p:val>
                                            <p:strVal val="#ppt_x"/>
                                          </p:val>
                                        </p:tav>
                                      </p:tavLst>
                                    </p:anim>
                                    <p:anim calcmode="lin" valueType="num">
                                      <p:cBhvr>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ldLvl="0" animBg="1"/>
    </p:bldLst>
  </p:timing>
</p:sld>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1884</Words>
  <Application>Microsoft Office PowerPoint</Application>
  <PresentationFormat>Custom</PresentationFormat>
  <Paragraphs>164</Paragraphs>
  <Slides>44</Slides>
  <Notes>1</Notes>
  <HiddenSlides>0</HiddenSlides>
  <MMClips>0</MMClips>
  <ScaleCrop>false</ScaleCrop>
  <HeadingPairs>
    <vt:vector size="4" baseType="variant">
      <vt:variant>
        <vt:lpstr>Theme</vt:lpstr>
      </vt:variant>
      <vt:variant>
        <vt:i4>8</vt:i4>
      </vt:variant>
      <vt:variant>
        <vt:lpstr>Slide Titles</vt:lpstr>
      </vt:variant>
      <vt:variant>
        <vt:i4>44</vt:i4>
      </vt:variant>
    </vt:vector>
  </HeadingPairs>
  <TitlesOfParts>
    <vt:vector size="52" baseType="lpstr">
      <vt:lpstr>Office Theme</vt:lpstr>
      <vt:lpstr>Default Design</vt:lpstr>
      <vt:lpstr>1_Default Design</vt:lpstr>
      <vt:lpstr>2_Default Design</vt:lpstr>
      <vt:lpstr>3_Default Design</vt:lpstr>
      <vt:lpstr>Angles</vt:lpstr>
      <vt:lpstr>4_Default Design</vt:lpstr>
      <vt:lpstr>5_Default Design</vt:lpstr>
      <vt:lpstr>Slide 1</vt:lpstr>
      <vt:lpstr>Slide 2</vt:lpstr>
      <vt:lpstr>Vụ ngộ độc thực phẩm tại công ty CP Quốc tế Swimax xã Thọ Nguyên, Thọ Xuân, Thanh Hóa. </vt:lpstr>
      <vt:lpstr> </vt:lpstr>
      <vt:lpstr>Hai vụ ngộ độc thực phẩm đã xảy ra tại tỉnh Hồ Nam và Thiểm Tây của Trung Quốc hồi cuối tuần qua, khiến hơn 300 người phải nhập viện. </vt:lpstr>
      <vt:lpstr>Hơn 900 học sinh cùng nhiều giáo viên tại nhiều trường tiểu học ở Nhật Bản bị nôn mửa và tiêu chảy sau khi ăn trưa, do ăn đồ đông lạnh bị nhiễm thuốc trừ sâu. </vt:lpstr>
      <vt:lpstr>Ngày 02/03/2018  Có 30 học sinh của trường PPDTNT THSC – THPT Huyện Đăk Glong – Đak Lak ngộ độc thực phẩm sau bữa ăn tối </vt:lpstr>
      <vt:lpstr>Slide 8</vt:lpstr>
      <vt:lpstr>Slide 9</vt:lpstr>
      <vt:lpstr>Slide 10</vt:lpstr>
      <vt:lpstr>Slide 11</vt:lpstr>
      <vt:lpstr>Slide 12</vt:lpstr>
      <vt:lpstr>Slide 13</vt:lpstr>
      <vt:lpstr>Slide 14</vt:lpstr>
      <vt:lpstr>Slide 15</vt:lpstr>
      <vt:lpstr>NẤM ĐỘC</vt:lpstr>
      <vt:lpstr>Slide 17</vt:lpstr>
      <vt:lpstr>Slide 18</vt:lpstr>
      <vt:lpstr>Hóa chất phụ gia</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Tình huống:</vt:lpstr>
      <vt:lpstr>Slide 38</vt:lpstr>
      <vt:lpstr>Slide 39</vt:lpstr>
      <vt:lpstr>Slide 40</vt:lpstr>
      <vt:lpstr>Slide 41</vt:lpstr>
      <vt:lpstr>HƯỚNG DẪN VỀ NHÀ</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TIEN</cp:lastModifiedBy>
  <cp:revision>13</cp:revision>
  <dcterms:created xsi:type="dcterms:W3CDTF">2018-12-30T06:51:30Z</dcterms:created>
  <dcterms:modified xsi:type="dcterms:W3CDTF">2021-02-20T01:00:42Z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