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360" r:id="rId3"/>
    <p:sldId id="337" r:id="rId4"/>
    <p:sldId id="338" r:id="rId5"/>
    <p:sldId id="345" r:id="rId6"/>
    <p:sldId id="347" r:id="rId7"/>
    <p:sldId id="348" r:id="rId9"/>
    <p:sldId id="349" r:id="rId10"/>
    <p:sldId id="350" r:id="rId11"/>
    <p:sldId id="355" r:id="rId12"/>
    <p:sldId id="351" r:id="rId13"/>
    <p:sldId id="352" r:id="rId14"/>
    <p:sldId id="356" r:id="rId15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1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1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1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1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1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1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1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1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2400" b="0" i="1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D0"/>
    <a:srgbClr val="FF0066"/>
    <a:srgbClr val="99CC00"/>
    <a:srgbClr val="FF00FF"/>
    <a:srgbClr val="FFFFFF"/>
    <a:srgbClr val="6699FF"/>
    <a:srgbClr val="AADDE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8"/>
    <p:restoredTop sz="93873"/>
  </p:normalViewPr>
  <p:slideViewPr>
    <p:cSldViewPr snapToGrid="0" showGuides="1">
      <p:cViewPr>
        <p:scale>
          <a:sx n="76" d="100"/>
          <a:sy n="76" d="100"/>
        </p:scale>
        <p:origin x="-64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50" d="100"/>
        <a:sy n="5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spcBef>
                <a:spcPct val="0"/>
              </a:spcBef>
              <a:defRPr sz="1200" i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spcBef>
                <a:spcPct val="0"/>
              </a:spcBef>
              <a:defRPr sz="1200" i="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6564" name="Rectangle 4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l" eaLnBrk="1" hangingPunct="1">
              <a:spcBef>
                <a:spcPct val="0"/>
              </a:spcBef>
              <a:defRPr sz="1200" i="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p>
            <a:pPr lvl="0" algn="r" eaLnBrk="1" hangingPunct="1">
              <a:buNone/>
            </a:pPr>
            <a:fld id="{9A0DB2DC-4C9A-4742-B13C-FB6460FD3503}" type="slidenum">
              <a:rPr lang="en-US" altLang="en-US" sz="1200" i="0" dirty="0">
                <a:latin typeface="Arial" panose="020B0604020202020204" pitchFamily="34" charset="0"/>
              </a:rPr>
            </a:fld>
            <a:endParaRPr lang="en-US" altLang="en-US" sz="1200" i="0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861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en-US" altLang="en-US" sz="1200" i="0" dirty="0">
                <a:latin typeface="Arial" panose="020B0604020202020204" pitchFamily="34" charset="0"/>
              </a:rPr>
            </a:fld>
            <a:endParaRPr lang="en-US" altLang="en-US" sz="1200" i="0" dirty="0">
              <a:latin typeface="Arial" panose="020B0604020202020204" pitchFamily="34" charset="0"/>
            </a:endParaRPr>
          </a:p>
        </p:txBody>
      </p:sp>
      <p:sp>
        <p:nvSpPr>
          <p:cNvPr id="68611" name="Rectangle 2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/>
          <a:p>
            <a:pPr lvl="0" eaLnBrk="1" hangingPunct="1"/>
            <a:endParaRPr lang="fi-FI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9634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en-US" altLang="en-US" sz="1200" i="0" dirty="0">
                <a:latin typeface="Arial" panose="020B0604020202020204" pitchFamily="34" charset="0"/>
              </a:rPr>
            </a:fld>
            <a:endParaRPr lang="en-US" altLang="en-US" sz="1200" i="0" dirty="0">
              <a:latin typeface="Arial" panose="020B0604020202020204" pitchFamily="34" charset="0"/>
            </a:endParaRPr>
          </a:p>
        </p:txBody>
      </p:sp>
      <p:sp>
        <p:nvSpPr>
          <p:cNvPr id="69635" name="Rectangle 2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/>
          <a:p>
            <a:pPr lvl="0" eaLnBrk="1" hangingPunct="1"/>
            <a:endParaRPr lang="fi-FI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065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p>
            <a:pPr lvl="0" algn="r" eaLnBrk="1" hangingPunct="1"/>
            <a:fld id="{9A0DB2DC-4C9A-4742-B13C-FB6460FD3503}" type="slidenum">
              <a:rPr lang="en-US" altLang="en-US" sz="1200" i="0" dirty="0">
                <a:latin typeface="Arial" panose="020B0604020202020204" pitchFamily="34" charset="0"/>
              </a:rPr>
            </a:fld>
            <a:endParaRPr lang="en-US" altLang="en-US" sz="1200" i="0" dirty="0">
              <a:latin typeface="Arial" panose="020B0604020202020204" pitchFamily="34" charset="0"/>
            </a:endParaRPr>
          </a:p>
        </p:txBody>
      </p:sp>
      <p:sp>
        <p:nvSpPr>
          <p:cNvPr id="70659" name="Rectangle 2"/>
          <p:cNvSpPr>
            <a:spLocks noRot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/>
          <a:p>
            <a:pPr lvl="0" eaLnBrk="1" hangingPunct="1"/>
            <a:endParaRPr lang="fi-FI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1" i="1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1" i="1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buNone/>
            </a:pPr>
            <a:fld id="{9A0DB2DC-4C9A-4742-B13C-FB6460FD3503}" type="slidenum">
              <a:rPr lang="vi-VN" altLang="x-none" b="1" dirty="0">
                <a:latin typeface="Arial" panose="020B0604020202020204" pitchFamily="34" charset="0"/>
              </a:rPr>
            </a:fld>
            <a:endParaRPr lang="vi-VN" altLang="x-none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1" i="1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1" i="1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buNone/>
            </a:pPr>
            <a:fld id="{9A0DB2DC-4C9A-4742-B13C-FB6460FD3503}" type="slidenum">
              <a:rPr lang="vi-VN" altLang="x-none" b="1" dirty="0">
                <a:latin typeface="Arial" panose="020B0604020202020204" pitchFamily="34" charset="0"/>
              </a:rPr>
            </a:fld>
            <a:endParaRPr lang="vi-VN" altLang="x-none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1" i="1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1" i="1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buNone/>
            </a:pPr>
            <a:fld id="{9A0DB2DC-4C9A-4742-B13C-FB6460FD3503}" type="slidenum">
              <a:rPr lang="vi-VN" altLang="x-none" b="1" dirty="0">
                <a:latin typeface="Arial" panose="020B0604020202020204" pitchFamily="34" charset="0"/>
              </a:rPr>
            </a:fld>
            <a:endParaRPr lang="vi-VN" altLang="x-none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1" i="1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1" i="1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buNone/>
            </a:pPr>
            <a:fld id="{9A0DB2DC-4C9A-4742-B13C-FB6460FD3503}" type="slidenum">
              <a:rPr lang="vi-VN" altLang="x-none" b="1" dirty="0">
                <a:latin typeface="Arial" panose="020B0604020202020204" pitchFamily="34" charset="0"/>
              </a:rPr>
            </a:fld>
            <a:endParaRPr lang="vi-VN" altLang="x-none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1" i="1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1" i="1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buNone/>
            </a:pPr>
            <a:fld id="{9A0DB2DC-4C9A-4742-B13C-FB6460FD3503}" type="slidenum">
              <a:rPr lang="vi-VN" altLang="x-none" b="1" dirty="0">
                <a:latin typeface="Arial" panose="020B0604020202020204" pitchFamily="34" charset="0"/>
              </a:rPr>
            </a:fld>
            <a:endParaRPr lang="vi-VN" altLang="x-none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1" i="1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1" i="1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buNone/>
            </a:pPr>
            <a:fld id="{9A0DB2DC-4C9A-4742-B13C-FB6460FD3503}" type="slidenum">
              <a:rPr lang="vi-VN" altLang="x-none" b="1" dirty="0">
                <a:latin typeface="Arial" panose="020B0604020202020204" pitchFamily="34" charset="0"/>
              </a:rPr>
            </a:fld>
            <a:endParaRPr lang="vi-VN" altLang="x-none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1" i="1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1" i="1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buNone/>
            </a:pPr>
            <a:fld id="{9A0DB2DC-4C9A-4742-B13C-FB6460FD3503}" type="slidenum">
              <a:rPr lang="vi-VN" altLang="x-none" b="1" dirty="0">
                <a:latin typeface="Arial" panose="020B0604020202020204" pitchFamily="34" charset="0"/>
              </a:rPr>
            </a:fld>
            <a:endParaRPr lang="vi-VN" altLang="x-none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1" i="1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1" i="1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buNone/>
            </a:pPr>
            <a:fld id="{9A0DB2DC-4C9A-4742-B13C-FB6460FD3503}" type="slidenum">
              <a:rPr lang="vi-VN" altLang="x-none" b="1" dirty="0">
                <a:latin typeface="Arial" panose="020B0604020202020204" pitchFamily="34" charset="0"/>
              </a:rPr>
            </a:fld>
            <a:endParaRPr lang="vi-VN" altLang="x-none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1" i="1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1" i="1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buNone/>
            </a:pPr>
            <a:fld id="{9A0DB2DC-4C9A-4742-B13C-FB6460FD3503}" type="slidenum">
              <a:rPr lang="vi-VN" altLang="x-none" b="1" dirty="0">
                <a:latin typeface="Arial" panose="020B0604020202020204" pitchFamily="34" charset="0"/>
              </a:rPr>
            </a:fld>
            <a:endParaRPr lang="vi-VN" altLang="x-none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1" i="1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1" i="1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buNone/>
            </a:pPr>
            <a:fld id="{9A0DB2DC-4C9A-4742-B13C-FB6460FD3503}" type="slidenum">
              <a:rPr lang="vi-VN" altLang="x-none" b="1" dirty="0">
                <a:latin typeface="Arial" panose="020B0604020202020204" pitchFamily="34" charset="0"/>
              </a:rPr>
            </a:fld>
            <a:endParaRPr lang="vi-VN" altLang="x-none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1" i="1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1" i="1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buNone/>
            </a:pPr>
            <a:fld id="{9A0DB2DC-4C9A-4742-B13C-FB6460FD3503}" type="slidenum">
              <a:rPr lang="vi-VN" altLang="x-none" b="1" dirty="0">
                <a:latin typeface="Arial" panose="020B0604020202020204" pitchFamily="34" charset="0"/>
              </a:rPr>
            </a:fld>
            <a:endParaRPr lang="vi-VN" altLang="x-none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vi-VN" altLang="x-none" dirty="0">
                <a:cs typeface="Arial" panose="020B0604020202020204" pitchFamily="34" charset="0"/>
              </a:rPr>
            </a:fld>
            <a:endParaRPr lang="vi-VN" altLang="x-none" dirty="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1.png"/><Relationship Id="rId8" Type="http://schemas.openxmlformats.org/officeDocument/2006/relationships/image" Target="../media/image10.png"/><Relationship Id="rId7" Type="http://schemas.openxmlformats.org/officeDocument/2006/relationships/image" Target="../media/image9.png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3" Type="http://schemas.openxmlformats.org/officeDocument/2006/relationships/slideLayout" Target="../slideLayouts/slideLayout7.xml"/><Relationship Id="rId12" Type="http://schemas.openxmlformats.org/officeDocument/2006/relationships/image" Target="../media/image14.png"/><Relationship Id="rId11" Type="http://schemas.openxmlformats.org/officeDocument/2006/relationships/image" Target="../media/image13.png"/><Relationship Id="rId10" Type="http://schemas.openxmlformats.org/officeDocument/2006/relationships/image" Target="../media/image12.png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WordArt 5"/>
          <p:cNvSpPr>
            <a:spLocks noTextEdit="1"/>
          </p:cNvSpPr>
          <p:nvPr/>
        </p:nvSpPr>
        <p:spPr>
          <a:xfrm>
            <a:off x="1071245" y="1741805"/>
            <a:ext cx="6858000" cy="1725295"/>
          </a:xfrm>
          <a:prstGeom prst="rect">
            <a:avLst/>
          </a:prstGeom>
        </p:spPr>
        <p:txBody>
          <a:bodyPr wrap="none" lIns="73957" tIns="36978" rIns="73957" bIns="36978" fromWordArt="1">
            <a:prstTxWarp prst="textInflate">
              <a:avLst>
                <a:gd name="adj" fmla="val 13634"/>
              </a:avLst>
            </a:prstTxWarp>
            <a:normAutofit/>
          </a:bodyPr>
          <a:lstStyle/>
          <a:p>
            <a:pPr algn="ctr"/>
            <a:r>
              <a:rPr lang="en-US" sz="3600" b="1">
                <a:ln w="9525" cap="flat" cmpd="sng">
                  <a:solidFill>
                    <a:srgbClr val="FFFF99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CC0000"/>
                </a:soli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Ẩn dụ</a:t>
            </a:r>
            <a:endParaRPr lang="en-US" sz="3600" b="1">
              <a:ln w="9525" cap="flat" cmpd="sng">
                <a:solidFill>
                  <a:srgbClr val="FFFF99"/>
                </a:solidFill>
                <a:prstDash val="solid"/>
                <a:headEnd type="none" w="med" len="med"/>
                <a:tailEnd type="none" w="med" len="med"/>
              </a:ln>
              <a:solidFill>
                <a:srgbClr val="CC0000"/>
              </a:soli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85720" y="285728"/>
            <a:ext cx="3286148" cy="928694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94- Tiếng việt:</a:t>
            </a:r>
            <a:endParaRPr lang="vi-VN" sz="26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2466" name="Line 6"/>
          <p:cNvSpPr/>
          <p:nvPr/>
        </p:nvSpPr>
        <p:spPr>
          <a:xfrm>
            <a:off x="50800" y="866775"/>
            <a:ext cx="9144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2467" name="Text Box 12"/>
          <p:cNvSpPr txBox="1"/>
          <p:nvPr/>
        </p:nvSpPr>
        <p:spPr>
          <a:xfrm>
            <a:off x="9799638" y="3257550"/>
            <a:ext cx="184150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r" eaLnBrk="1" hangingPunct="1">
              <a:spcBef>
                <a:spcPct val="50000"/>
              </a:spcBef>
            </a:pP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62468" name="Text Box 13"/>
          <p:cNvSpPr txBox="1"/>
          <p:nvPr/>
        </p:nvSpPr>
        <p:spPr>
          <a:xfrm>
            <a:off x="4551363" y="3376613"/>
            <a:ext cx="184150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r" eaLnBrk="1" hangingPunct="1">
              <a:spcBef>
                <a:spcPct val="50000"/>
              </a:spcBef>
            </a:pP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62469" name="Text Box 14"/>
          <p:cNvSpPr txBox="1"/>
          <p:nvPr/>
        </p:nvSpPr>
        <p:spPr>
          <a:xfrm>
            <a:off x="323850" y="4221163"/>
            <a:ext cx="1897063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r" eaLnBrk="1" hangingPunct="1">
              <a:spcBef>
                <a:spcPct val="50000"/>
              </a:spcBef>
            </a:pP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6405" name="Text Box 21"/>
          <p:cNvSpPr txBox="1"/>
          <p:nvPr/>
        </p:nvSpPr>
        <p:spPr>
          <a:xfrm>
            <a:off x="-487362" y="1303338"/>
            <a:ext cx="3519487" cy="5222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r"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Bài 2: (SGK/70)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16406" name="Text Box 22"/>
          <p:cNvSpPr txBox="1"/>
          <p:nvPr/>
        </p:nvSpPr>
        <p:spPr>
          <a:xfrm>
            <a:off x="176213" y="1762125"/>
            <a:ext cx="5167312" cy="11684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   a. Kẻ trồng cây - người lao động</a:t>
            </a:r>
            <a:endParaRPr lang="en-US" altLang="en-US" sz="2800" dirty="0">
              <a:latin typeface="Times New Roman" panose="02020603050405020304" pitchFamily="18" charset="0"/>
            </a:endParaRP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  Ăn quả - sự hưởng thụ.</a:t>
            </a: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6407" name="Text Box 23"/>
          <p:cNvSpPr txBox="1"/>
          <p:nvPr/>
        </p:nvSpPr>
        <p:spPr>
          <a:xfrm>
            <a:off x="307975" y="2913063"/>
            <a:ext cx="4392613" cy="5222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-&gt; Tương đồng về cách thức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408" name="Text Box 24"/>
          <p:cNvSpPr txBox="1"/>
          <p:nvPr/>
        </p:nvSpPr>
        <p:spPr>
          <a:xfrm>
            <a:off x="457200" y="3435350"/>
            <a:ext cx="3298825" cy="11699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r"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b. Mực, đen – cái xấu</a:t>
            </a:r>
            <a:endParaRPr lang="en-US" altLang="en-US" sz="2800" dirty="0">
              <a:latin typeface="Times New Roman" panose="02020603050405020304" pitchFamily="18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    Đèn, sáng – cái tốt</a:t>
            </a: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6409" name="Text Box 25"/>
          <p:cNvSpPr txBox="1"/>
          <p:nvPr/>
        </p:nvSpPr>
        <p:spPr>
          <a:xfrm>
            <a:off x="225425" y="4605338"/>
            <a:ext cx="4408488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-&gt;Tương đồng về phẩm chất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410" name="Text Box 26"/>
          <p:cNvSpPr txBox="1"/>
          <p:nvPr/>
        </p:nvSpPr>
        <p:spPr>
          <a:xfrm>
            <a:off x="-296862" y="5138738"/>
            <a:ext cx="4392612" cy="11699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r"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c. Thuyền - người đi xa</a:t>
            </a:r>
            <a:endParaRPr lang="en-US" altLang="en-US" sz="2800" dirty="0">
              <a:latin typeface="Times New Roman" panose="02020603050405020304" pitchFamily="18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    Bến - người chờ đợi</a:t>
            </a: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6411" name="Text Box 27"/>
          <p:cNvSpPr txBox="1"/>
          <p:nvPr/>
        </p:nvSpPr>
        <p:spPr>
          <a:xfrm>
            <a:off x="-1439862" y="6183313"/>
            <a:ext cx="617537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-&gt; Tương đồng về phẩm chất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62477" name="Group 28"/>
          <p:cNvGrpSpPr/>
          <p:nvPr/>
        </p:nvGrpSpPr>
        <p:grpSpPr>
          <a:xfrm rot="5437070">
            <a:off x="98425" y="-104775"/>
            <a:ext cx="985838" cy="1187450"/>
            <a:chOff x="2332" y="1554"/>
            <a:chExt cx="1105" cy="1218"/>
          </a:xfrm>
        </p:grpSpPr>
        <p:sp>
          <p:nvSpPr>
            <p:cNvPr id="62620" name="Freeform 29"/>
            <p:cNvSpPr/>
            <p:nvPr/>
          </p:nvSpPr>
          <p:spPr>
            <a:xfrm>
              <a:off x="2450" y="2113"/>
              <a:ext cx="30" cy="30"/>
            </a:xfrm>
            <a:custGeom>
              <a:avLst/>
              <a:gdLst/>
              <a:ahLst/>
              <a:cxnLst>
                <a:cxn ang="0">
                  <a:pos x="1" y="4"/>
                </a:cxn>
                <a:cxn ang="0">
                  <a:pos x="1" y="4"/>
                </a:cxn>
                <a:cxn ang="0">
                  <a:pos x="0" y="4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3"/>
                </a:cxn>
                <a:cxn ang="0">
                  <a:pos x="3" y="4"/>
                </a:cxn>
                <a:cxn ang="0">
                  <a:pos x="2" y="4"/>
                </a:cxn>
                <a:cxn ang="0">
                  <a:pos x="1" y="4"/>
                </a:cxn>
              </a:cxnLst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21" name="Freeform 30"/>
            <p:cNvSpPr/>
            <p:nvPr/>
          </p:nvSpPr>
          <p:spPr>
            <a:xfrm>
              <a:off x="2431" y="2013"/>
              <a:ext cx="67" cy="91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6" y="12"/>
                </a:cxn>
                <a:cxn ang="0">
                  <a:pos x="6" y="11"/>
                </a:cxn>
                <a:cxn ang="0">
                  <a:pos x="7" y="10"/>
                </a:cxn>
                <a:cxn ang="0">
                  <a:pos x="8" y="8"/>
                </a:cxn>
                <a:cxn ang="0">
                  <a:pos x="8" y="6"/>
                </a:cxn>
                <a:cxn ang="0">
                  <a:pos x="9" y="4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0" y="4"/>
                </a:cxn>
                <a:cxn ang="0">
                  <a:pos x="1" y="6"/>
                </a:cxn>
                <a:cxn ang="0">
                  <a:pos x="2" y="8"/>
                </a:cxn>
                <a:cxn ang="0">
                  <a:pos x="3" y="10"/>
                </a:cxn>
                <a:cxn ang="0">
                  <a:pos x="3" y="11"/>
                </a:cxn>
                <a:cxn ang="0">
                  <a:pos x="4" y="12"/>
                </a:cxn>
              </a:cxnLst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22" name="Freeform 31"/>
            <p:cNvSpPr/>
            <p:nvPr/>
          </p:nvSpPr>
          <p:spPr>
            <a:xfrm>
              <a:off x="2431" y="2013"/>
              <a:ext cx="67" cy="91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6" y="12"/>
                </a:cxn>
                <a:cxn ang="0">
                  <a:pos x="6" y="11"/>
                </a:cxn>
                <a:cxn ang="0">
                  <a:pos x="7" y="10"/>
                </a:cxn>
                <a:cxn ang="0">
                  <a:pos x="8" y="8"/>
                </a:cxn>
                <a:cxn ang="0">
                  <a:pos x="8" y="6"/>
                </a:cxn>
                <a:cxn ang="0">
                  <a:pos x="9" y="4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0" y="4"/>
                </a:cxn>
                <a:cxn ang="0">
                  <a:pos x="1" y="6"/>
                </a:cxn>
                <a:cxn ang="0">
                  <a:pos x="2" y="8"/>
                </a:cxn>
                <a:cxn ang="0">
                  <a:pos x="3" y="10"/>
                </a:cxn>
                <a:cxn ang="0">
                  <a:pos x="3" y="11"/>
                </a:cxn>
                <a:cxn ang="0">
                  <a:pos x="4" y="12"/>
                </a:cxn>
              </a:cxnLst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23" name="Freeform 32"/>
            <p:cNvSpPr/>
            <p:nvPr/>
          </p:nvSpPr>
          <p:spPr>
            <a:xfrm>
              <a:off x="2359" y="2051"/>
              <a:ext cx="89" cy="73"/>
            </a:xfrm>
            <a:custGeom>
              <a:avLst/>
              <a:gdLst/>
              <a:ahLst/>
              <a:cxnLst>
                <a:cxn ang="0">
                  <a:pos x="11" y="9"/>
                </a:cxn>
                <a:cxn ang="0">
                  <a:pos x="12" y="8"/>
                </a:cxn>
                <a:cxn ang="0">
                  <a:pos x="11" y="7"/>
                </a:cxn>
                <a:cxn ang="0">
                  <a:pos x="11" y="6"/>
                </a:cxn>
                <a:cxn ang="0">
                  <a:pos x="9" y="4"/>
                </a:cxn>
                <a:cxn ang="0">
                  <a:pos x="8" y="3"/>
                </a:cxn>
                <a:cxn ang="0">
                  <a:pos x="6" y="1"/>
                </a:cxn>
                <a:cxn ang="0">
                  <a:pos x="5" y="0"/>
                </a:cxn>
                <a:cxn ang="0">
                  <a:pos x="3" y="1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0" y="5"/>
                </a:cxn>
                <a:cxn ang="0">
                  <a:pos x="1" y="6"/>
                </a:cxn>
                <a:cxn ang="0">
                  <a:pos x="1" y="7"/>
                </a:cxn>
                <a:cxn ang="0">
                  <a:pos x="2" y="8"/>
                </a:cxn>
                <a:cxn ang="0">
                  <a:pos x="2" y="8"/>
                </a:cxn>
                <a:cxn ang="0">
                  <a:pos x="3" y="9"/>
                </a:cxn>
                <a:cxn ang="0">
                  <a:pos x="4" y="9"/>
                </a:cxn>
                <a:cxn ang="0">
                  <a:pos x="5" y="9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9" y="10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9"/>
                </a:cxn>
                <a:cxn ang="0">
                  <a:pos x="11" y="9"/>
                </a:cxn>
              </a:cxnLst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24" name="Freeform 33"/>
            <p:cNvSpPr/>
            <p:nvPr/>
          </p:nvSpPr>
          <p:spPr>
            <a:xfrm>
              <a:off x="2359" y="2133"/>
              <a:ext cx="89" cy="71"/>
            </a:xfrm>
            <a:custGeom>
              <a:avLst/>
              <a:gdLst/>
              <a:ahLst/>
              <a:cxnLst>
                <a:cxn ang="0">
                  <a:pos x="12" y="1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10" y="0"/>
                </a:cxn>
                <a:cxn ang="0">
                  <a:pos x="10" y="0"/>
                </a:cxn>
                <a:cxn ang="0">
                  <a:pos x="9" y="0"/>
                </a:cxn>
                <a:cxn ang="0">
                  <a:pos x="8" y="0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0" y="4"/>
                </a:cxn>
                <a:cxn ang="0">
                  <a:pos x="1" y="5"/>
                </a:cxn>
                <a:cxn ang="0">
                  <a:pos x="1" y="6"/>
                </a:cxn>
                <a:cxn ang="0">
                  <a:pos x="3" y="8"/>
                </a:cxn>
                <a:cxn ang="0">
                  <a:pos x="5" y="8"/>
                </a:cxn>
                <a:cxn ang="0">
                  <a:pos x="6" y="8"/>
                </a:cxn>
                <a:cxn ang="0">
                  <a:pos x="8" y="6"/>
                </a:cxn>
                <a:cxn ang="0">
                  <a:pos x="10" y="5"/>
                </a:cxn>
                <a:cxn ang="0">
                  <a:pos x="11" y="3"/>
                </a:cxn>
                <a:cxn ang="0">
                  <a:pos x="11" y="2"/>
                </a:cxn>
                <a:cxn ang="0">
                  <a:pos x="12" y="1"/>
                </a:cxn>
              </a:cxnLst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25" name="Freeform 34"/>
            <p:cNvSpPr/>
            <p:nvPr/>
          </p:nvSpPr>
          <p:spPr>
            <a:xfrm>
              <a:off x="2432" y="2151"/>
              <a:ext cx="66" cy="90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1"/>
                </a:cxn>
                <a:cxn ang="0">
                  <a:pos x="2" y="3"/>
                </a:cxn>
                <a:cxn ang="0">
                  <a:pos x="1" y="5"/>
                </a:cxn>
                <a:cxn ang="0">
                  <a:pos x="0" y="7"/>
                </a:cxn>
                <a:cxn ang="0">
                  <a:pos x="1" y="9"/>
                </a:cxn>
                <a:cxn ang="0">
                  <a:pos x="2" y="10"/>
                </a:cxn>
                <a:cxn ang="0">
                  <a:pos x="4" y="11"/>
                </a:cxn>
                <a:cxn ang="0">
                  <a:pos x="7" y="10"/>
                </a:cxn>
                <a:cxn ang="0">
                  <a:pos x="8" y="9"/>
                </a:cxn>
                <a:cxn ang="0">
                  <a:pos x="9" y="7"/>
                </a:cxn>
                <a:cxn ang="0">
                  <a:pos x="8" y="5"/>
                </a:cxn>
                <a:cxn ang="0">
                  <a:pos x="8" y="3"/>
                </a:cxn>
                <a:cxn ang="0">
                  <a:pos x="7" y="1"/>
                </a:cxn>
                <a:cxn ang="0">
                  <a:pos x="6" y="0"/>
                </a:cxn>
                <a:cxn ang="0">
                  <a:pos x="6" y="0"/>
                </a:cxn>
              </a:cxnLst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26" name="Freeform 35"/>
            <p:cNvSpPr/>
            <p:nvPr/>
          </p:nvSpPr>
          <p:spPr>
            <a:xfrm>
              <a:off x="2482" y="2132"/>
              <a:ext cx="88" cy="7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5" y="9"/>
                </a:cxn>
                <a:cxn ang="0">
                  <a:pos x="6" y="9"/>
                </a:cxn>
                <a:cxn ang="0">
                  <a:pos x="8" y="9"/>
                </a:cxn>
                <a:cxn ang="0">
                  <a:pos x="10" y="7"/>
                </a:cxn>
                <a:cxn ang="0">
                  <a:pos x="10" y="6"/>
                </a:cxn>
                <a:cxn ang="0">
                  <a:pos x="11" y="5"/>
                </a:cxn>
                <a:cxn ang="0">
                  <a:pos x="11" y="4"/>
                </a:cxn>
                <a:cxn ang="0">
                  <a:pos x="10" y="3"/>
                </a:cxn>
                <a:cxn ang="0">
                  <a:pos x="10" y="2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6" y="1"/>
                </a:cxn>
                <a:cxn ang="0">
                  <a:pos x="5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</a:cxnLst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27" name="Freeform 36"/>
            <p:cNvSpPr/>
            <p:nvPr/>
          </p:nvSpPr>
          <p:spPr>
            <a:xfrm>
              <a:off x="2481" y="2051"/>
              <a:ext cx="90" cy="72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" y="9"/>
                </a:cxn>
                <a:cxn ang="0">
                  <a:pos x="2" y="9"/>
                </a:cxn>
                <a:cxn ang="0">
                  <a:pos x="2" y="9"/>
                </a:cxn>
                <a:cxn ang="0">
                  <a:pos x="3" y="9"/>
                </a:cxn>
                <a:cxn ang="0">
                  <a:pos x="3" y="9"/>
                </a:cxn>
                <a:cxn ang="0">
                  <a:pos x="4" y="9"/>
                </a:cxn>
                <a:cxn ang="0">
                  <a:pos x="5" y="9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9" y="9"/>
                </a:cxn>
                <a:cxn ang="0">
                  <a:pos x="10" y="8"/>
                </a:cxn>
                <a:cxn ang="0">
                  <a:pos x="11" y="8"/>
                </a:cxn>
                <a:cxn ang="0">
                  <a:pos x="11" y="7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1" y="4"/>
                </a:cxn>
                <a:cxn ang="0">
                  <a:pos x="11" y="3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6" y="1"/>
                </a:cxn>
                <a:cxn ang="0">
                  <a:pos x="4" y="2"/>
                </a:cxn>
                <a:cxn ang="0">
                  <a:pos x="3" y="4"/>
                </a:cxn>
                <a:cxn ang="0">
                  <a:pos x="1" y="6"/>
                </a:cxn>
                <a:cxn ang="0">
                  <a:pos x="1" y="7"/>
                </a:cxn>
                <a:cxn ang="0">
                  <a:pos x="0" y="8"/>
                </a:cxn>
              </a:cxnLst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28" name="Freeform 37"/>
            <p:cNvSpPr/>
            <p:nvPr/>
          </p:nvSpPr>
          <p:spPr>
            <a:xfrm>
              <a:off x="2654" y="1594"/>
              <a:ext cx="12" cy="12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29" name="Freeform 38"/>
            <p:cNvSpPr/>
            <p:nvPr/>
          </p:nvSpPr>
          <p:spPr>
            <a:xfrm>
              <a:off x="2647" y="1554"/>
              <a:ext cx="26" cy="37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2" y="5"/>
                </a:cxn>
                <a:cxn ang="0">
                  <a:pos x="3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5"/>
                </a:cxn>
                <a:cxn ang="0">
                  <a:pos x="2" y="5"/>
                </a:cxn>
              </a:cxnLst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30" name="Freeform 39"/>
            <p:cNvSpPr/>
            <p:nvPr/>
          </p:nvSpPr>
          <p:spPr>
            <a:xfrm>
              <a:off x="2647" y="1554"/>
              <a:ext cx="26" cy="37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2" y="5"/>
                </a:cxn>
                <a:cxn ang="0">
                  <a:pos x="3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5"/>
                </a:cxn>
                <a:cxn ang="0">
                  <a:pos x="2" y="5"/>
                </a:cxn>
              </a:cxnLst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31" name="Freeform 40"/>
            <p:cNvSpPr/>
            <p:nvPr/>
          </p:nvSpPr>
          <p:spPr>
            <a:xfrm>
              <a:off x="2618" y="1569"/>
              <a:ext cx="36" cy="29"/>
            </a:xfrm>
            <a:custGeom>
              <a:avLst/>
              <a:gdLst/>
              <a:ahLst/>
              <a:cxnLst>
                <a:cxn ang="0">
                  <a:pos x="5" y="4"/>
                </a:cxn>
                <a:cxn ang="0">
                  <a:pos x="5" y="3"/>
                </a:cxn>
                <a:cxn ang="0">
                  <a:pos x="5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5" y="4"/>
                </a:cxn>
              </a:cxnLst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32" name="Freeform 41"/>
            <p:cNvSpPr/>
            <p:nvPr/>
          </p:nvSpPr>
          <p:spPr>
            <a:xfrm>
              <a:off x="2618" y="1602"/>
              <a:ext cx="36" cy="28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5" y="0"/>
                </a:cxn>
                <a:cxn ang="0">
                  <a:pos x="5" y="0"/>
                </a:cxn>
              </a:cxnLst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33" name="Freeform 42"/>
            <p:cNvSpPr/>
            <p:nvPr/>
          </p:nvSpPr>
          <p:spPr>
            <a:xfrm>
              <a:off x="2647" y="1610"/>
              <a:ext cx="26" cy="36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</a:cxnLst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34" name="Freeform 43"/>
            <p:cNvSpPr/>
            <p:nvPr/>
          </p:nvSpPr>
          <p:spPr>
            <a:xfrm>
              <a:off x="2667" y="1602"/>
              <a:ext cx="36" cy="28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35" name="Freeform 44"/>
            <p:cNvSpPr/>
            <p:nvPr/>
          </p:nvSpPr>
          <p:spPr>
            <a:xfrm>
              <a:off x="2667" y="1569"/>
              <a:ext cx="36" cy="28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5" y="2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</a:cxnLst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36" name="Freeform 45"/>
            <p:cNvSpPr/>
            <p:nvPr/>
          </p:nvSpPr>
          <p:spPr>
            <a:xfrm>
              <a:off x="3368" y="2439"/>
              <a:ext cx="12" cy="12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1" y="2"/>
                </a:cxn>
              </a:cxnLst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37" name="Freeform 46"/>
            <p:cNvSpPr/>
            <p:nvPr/>
          </p:nvSpPr>
          <p:spPr>
            <a:xfrm>
              <a:off x="3361" y="2399"/>
              <a:ext cx="26" cy="36"/>
            </a:xfrm>
            <a:custGeom>
              <a:avLst/>
              <a:gdLst/>
              <a:ahLst/>
              <a:cxnLst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1" y="4"/>
                </a:cxn>
              </a:cxnLst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38" name="Freeform 47"/>
            <p:cNvSpPr/>
            <p:nvPr/>
          </p:nvSpPr>
          <p:spPr>
            <a:xfrm>
              <a:off x="3361" y="2399"/>
              <a:ext cx="26" cy="36"/>
            </a:xfrm>
            <a:custGeom>
              <a:avLst/>
              <a:gdLst/>
              <a:ahLst/>
              <a:cxnLst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1" y="4"/>
                </a:cxn>
              </a:cxnLst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39" name="Freeform 48"/>
            <p:cNvSpPr/>
            <p:nvPr/>
          </p:nvSpPr>
          <p:spPr>
            <a:xfrm>
              <a:off x="3331" y="2414"/>
              <a:ext cx="36" cy="29"/>
            </a:xfrm>
            <a:custGeom>
              <a:avLst/>
              <a:gdLst/>
              <a:ahLst/>
              <a:cxnLst>
                <a:cxn ang="0">
                  <a:pos x="5" y="4"/>
                </a:cxn>
                <a:cxn ang="0">
                  <a:pos x="5" y="3"/>
                </a:cxn>
                <a:cxn ang="0">
                  <a:pos x="5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5" y="4"/>
                </a:cxn>
              </a:cxnLst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40" name="Freeform 49"/>
            <p:cNvSpPr/>
            <p:nvPr/>
          </p:nvSpPr>
          <p:spPr>
            <a:xfrm>
              <a:off x="3331" y="2447"/>
              <a:ext cx="37" cy="28"/>
            </a:xfrm>
            <a:custGeom>
              <a:avLst/>
              <a:gdLst/>
              <a:ahLst/>
              <a:cxnLst>
                <a:cxn ang="0">
                  <a:pos x="5" y="1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1"/>
                </a:cxn>
              </a:cxnLst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41" name="Freeform 50"/>
            <p:cNvSpPr/>
            <p:nvPr/>
          </p:nvSpPr>
          <p:spPr>
            <a:xfrm>
              <a:off x="3361" y="2454"/>
              <a:ext cx="26" cy="37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0" y="5"/>
                </a:cxn>
                <a:cxn ang="0">
                  <a:pos x="1" y="5"/>
                </a:cxn>
                <a:cxn ang="0">
                  <a:pos x="2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2" y="2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0"/>
                </a:cxn>
              </a:cxnLst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42" name="Freeform 51"/>
            <p:cNvSpPr/>
            <p:nvPr/>
          </p:nvSpPr>
          <p:spPr>
            <a:xfrm>
              <a:off x="3381" y="2447"/>
              <a:ext cx="36" cy="28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5" y="3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43" name="Freeform 52"/>
            <p:cNvSpPr/>
            <p:nvPr/>
          </p:nvSpPr>
          <p:spPr>
            <a:xfrm>
              <a:off x="3380" y="2414"/>
              <a:ext cx="37" cy="28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1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</a:cxnLst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44" name="Freeform 53"/>
            <p:cNvSpPr/>
            <p:nvPr/>
          </p:nvSpPr>
          <p:spPr>
            <a:xfrm>
              <a:off x="2672" y="2420"/>
              <a:ext cx="11" cy="1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</a:cxnLst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45" name="Freeform 54"/>
            <p:cNvSpPr/>
            <p:nvPr/>
          </p:nvSpPr>
          <p:spPr>
            <a:xfrm>
              <a:off x="2664" y="2381"/>
              <a:ext cx="26" cy="36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2" y="4"/>
                </a:cxn>
              </a:cxnLst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46" name="Freeform 55"/>
            <p:cNvSpPr/>
            <p:nvPr/>
          </p:nvSpPr>
          <p:spPr>
            <a:xfrm>
              <a:off x="2664" y="2381"/>
              <a:ext cx="26" cy="36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2" y="4"/>
                </a:cxn>
              </a:cxnLst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47" name="Freeform 56"/>
            <p:cNvSpPr/>
            <p:nvPr/>
          </p:nvSpPr>
          <p:spPr>
            <a:xfrm>
              <a:off x="2635" y="2396"/>
              <a:ext cx="35" cy="28"/>
            </a:xfrm>
            <a:custGeom>
              <a:avLst/>
              <a:gdLst/>
              <a:ahLst/>
              <a:cxnLst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</a:cxnLst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48" name="Freeform 57"/>
            <p:cNvSpPr/>
            <p:nvPr/>
          </p:nvSpPr>
          <p:spPr>
            <a:xfrm>
              <a:off x="2635" y="2428"/>
              <a:ext cx="35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</a:cxnLst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49" name="Freeform 58"/>
            <p:cNvSpPr/>
            <p:nvPr/>
          </p:nvSpPr>
          <p:spPr>
            <a:xfrm>
              <a:off x="2664" y="2435"/>
              <a:ext cx="27" cy="37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0" y="4"/>
                </a:cxn>
                <a:cxn ang="0">
                  <a:pos x="1" y="4"/>
                </a:cxn>
                <a:cxn ang="0">
                  <a:pos x="1" y="5"/>
                </a:cxn>
                <a:cxn ang="0">
                  <a:pos x="2" y="5"/>
                </a:cxn>
                <a:cxn ang="0">
                  <a:pos x="3" y="5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</a:cxnLst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50" name="Freeform 59"/>
            <p:cNvSpPr/>
            <p:nvPr/>
          </p:nvSpPr>
          <p:spPr>
            <a:xfrm>
              <a:off x="2684" y="2428"/>
              <a:ext cx="3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51" name="Freeform 60"/>
            <p:cNvSpPr/>
            <p:nvPr/>
          </p:nvSpPr>
          <p:spPr>
            <a:xfrm>
              <a:off x="2684" y="2395"/>
              <a:ext cx="35" cy="29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</a:cxnLst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52" name="Freeform 61"/>
            <p:cNvSpPr/>
            <p:nvPr/>
          </p:nvSpPr>
          <p:spPr>
            <a:xfrm>
              <a:off x="2471" y="1815"/>
              <a:ext cx="72" cy="84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9" y="2"/>
                </a:cxn>
                <a:cxn ang="0">
                  <a:pos x="9" y="4"/>
                </a:cxn>
                <a:cxn ang="0">
                  <a:pos x="9" y="6"/>
                </a:cxn>
                <a:cxn ang="0">
                  <a:pos x="8" y="7"/>
                </a:cxn>
                <a:cxn ang="0">
                  <a:pos x="7" y="9"/>
                </a:cxn>
                <a:cxn ang="0">
                  <a:pos x="6" y="10"/>
                </a:cxn>
                <a:cxn ang="0">
                  <a:pos x="4" y="11"/>
                </a:cxn>
                <a:cxn ang="0">
                  <a:pos x="3" y="11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0" y="9"/>
                </a:cxn>
                <a:cxn ang="0">
                  <a:pos x="1" y="8"/>
                </a:cxn>
                <a:cxn ang="0">
                  <a:pos x="1" y="7"/>
                </a:cxn>
                <a:cxn ang="0">
                  <a:pos x="2" y="6"/>
                </a:cxn>
                <a:cxn ang="0">
                  <a:pos x="3" y="6"/>
                </a:cxn>
                <a:cxn ang="0">
                  <a:pos x="4" y="6"/>
                </a:cxn>
                <a:cxn ang="0">
                  <a:pos x="5" y="5"/>
                </a:cxn>
                <a:cxn ang="0">
                  <a:pos x="6" y="5"/>
                </a:cxn>
                <a:cxn ang="0">
                  <a:pos x="7" y="4"/>
                </a:cxn>
                <a:cxn ang="0">
                  <a:pos x="8" y="3"/>
                </a:cxn>
                <a:cxn ang="0">
                  <a:pos x="9" y="2"/>
                </a:cxn>
                <a:cxn ang="0">
                  <a:pos x="9" y="1"/>
                </a:cxn>
                <a:cxn ang="0">
                  <a:pos x="9" y="1"/>
                </a:cxn>
                <a:cxn ang="0">
                  <a:pos x="9" y="0"/>
                </a:cxn>
              </a:cxnLst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53" name="Freeform 62"/>
            <p:cNvSpPr/>
            <p:nvPr/>
          </p:nvSpPr>
          <p:spPr>
            <a:xfrm>
              <a:off x="2436" y="1811"/>
              <a:ext cx="102" cy="40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3" y="0"/>
                </a:cxn>
                <a:cxn ang="0">
                  <a:pos x="12" y="1"/>
                </a:cxn>
                <a:cxn ang="0">
                  <a:pos x="11" y="1"/>
                </a:cxn>
                <a:cxn ang="0">
                  <a:pos x="11" y="2"/>
                </a:cxn>
                <a:cxn ang="0">
                  <a:pos x="10" y="3"/>
                </a:cxn>
                <a:cxn ang="0">
                  <a:pos x="9" y="3"/>
                </a:cxn>
                <a:cxn ang="0">
                  <a:pos x="8" y="4"/>
                </a:cxn>
                <a:cxn ang="0">
                  <a:pos x="8" y="4"/>
                </a:cxn>
                <a:cxn ang="0">
                  <a:pos x="7" y="4"/>
                </a:cxn>
                <a:cxn ang="0">
                  <a:pos x="6" y="4"/>
                </a:cxn>
                <a:cxn ang="0">
                  <a:pos x="5" y="5"/>
                </a:cxn>
                <a:cxn ang="0">
                  <a:pos x="4" y="5"/>
                </a:cxn>
                <a:cxn ang="0">
                  <a:pos x="3" y="5"/>
                </a:cxn>
                <a:cxn ang="0">
                  <a:pos x="3" y="4"/>
                </a:cxn>
                <a:cxn ang="0">
                  <a:pos x="2" y="4"/>
                </a:cxn>
                <a:cxn ang="0">
                  <a:pos x="1" y="4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1"/>
                </a:cxn>
                <a:cxn ang="0">
                  <a:pos x="8" y="1"/>
                </a:cxn>
                <a:cxn ang="0">
                  <a:pos x="9" y="1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2" y="0"/>
                </a:cxn>
                <a:cxn ang="0">
                  <a:pos x="13" y="0"/>
                </a:cxn>
                <a:cxn ang="0">
                  <a:pos x="13" y="0"/>
                </a:cxn>
              </a:cxnLst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54" name="Freeform 63"/>
            <p:cNvSpPr/>
            <p:nvPr/>
          </p:nvSpPr>
          <p:spPr>
            <a:xfrm>
              <a:off x="2534" y="1815"/>
              <a:ext cx="42" cy="104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3" y="2"/>
                </a:cxn>
                <a:cxn ang="0">
                  <a:pos x="4" y="3"/>
                </a:cxn>
                <a:cxn ang="0">
                  <a:pos x="5" y="5"/>
                </a:cxn>
                <a:cxn ang="0">
                  <a:pos x="5" y="7"/>
                </a:cxn>
                <a:cxn ang="0">
                  <a:pos x="6" y="8"/>
                </a:cxn>
                <a:cxn ang="0">
                  <a:pos x="6" y="10"/>
                </a:cxn>
                <a:cxn ang="0">
                  <a:pos x="5" y="12"/>
                </a:cxn>
                <a:cxn ang="0">
                  <a:pos x="4" y="13"/>
                </a:cxn>
                <a:cxn ang="0">
                  <a:pos x="3" y="13"/>
                </a:cxn>
                <a:cxn ang="0">
                  <a:pos x="2" y="13"/>
                </a:cxn>
                <a:cxn ang="0">
                  <a:pos x="1" y="13"/>
                </a:cxn>
                <a:cxn ang="0">
                  <a:pos x="1" y="12"/>
                </a:cxn>
                <a:cxn ang="0">
                  <a:pos x="0" y="11"/>
                </a:cxn>
                <a:cxn ang="0">
                  <a:pos x="1" y="10"/>
                </a:cxn>
                <a:cxn ang="0">
                  <a:pos x="1" y="9"/>
                </a:cxn>
                <a:cxn ang="0">
                  <a:pos x="2" y="8"/>
                </a:cxn>
                <a:cxn ang="0">
                  <a:pos x="3" y="6"/>
                </a:cxn>
                <a:cxn ang="0">
                  <a:pos x="3" y="3"/>
                </a:cxn>
                <a:cxn ang="0">
                  <a:pos x="2" y="1"/>
                </a:cxn>
                <a:cxn ang="0">
                  <a:pos x="2" y="0"/>
                </a:cxn>
              </a:cxnLst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55" name="Freeform 64"/>
            <p:cNvSpPr/>
            <p:nvPr/>
          </p:nvSpPr>
          <p:spPr>
            <a:xfrm>
              <a:off x="2551" y="1812"/>
              <a:ext cx="72" cy="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4" y="1"/>
                </a:cxn>
                <a:cxn ang="0">
                  <a:pos x="6" y="2"/>
                </a:cxn>
                <a:cxn ang="0">
                  <a:pos x="7" y="3"/>
                </a:cxn>
                <a:cxn ang="0">
                  <a:pos x="8" y="4"/>
                </a:cxn>
                <a:cxn ang="0">
                  <a:pos x="9" y="5"/>
                </a:cxn>
                <a:cxn ang="0">
                  <a:pos x="9" y="7"/>
                </a:cxn>
                <a:cxn ang="0">
                  <a:pos x="9" y="8"/>
                </a:cxn>
                <a:cxn ang="0">
                  <a:pos x="9" y="9"/>
                </a:cxn>
                <a:cxn ang="0">
                  <a:pos x="8" y="10"/>
                </a:cxn>
                <a:cxn ang="0">
                  <a:pos x="7" y="10"/>
                </a:cxn>
                <a:cxn ang="0">
                  <a:pos x="6" y="10"/>
                </a:cxn>
                <a:cxn ang="0">
                  <a:pos x="5" y="9"/>
                </a:cxn>
                <a:cxn ang="0">
                  <a:pos x="5" y="8"/>
                </a:cxn>
                <a:cxn ang="0">
                  <a:pos x="4" y="7"/>
                </a:cxn>
                <a:cxn ang="0">
                  <a:pos x="5" y="6"/>
                </a:cxn>
                <a:cxn ang="0">
                  <a:pos x="5" y="5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56" name="Freeform 65"/>
            <p:cNvSpPr/>
            <p:nvPr/>
          </p:nvSpPr>
          <p:spPr>
            <a:xfrm>
              <a:off x="2558" y="1793"/>
              <a:ext cx="99" cy="51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9" y="0"/>
                </a:cxn>
                <a:cxn ang="0">
                  <a:pos x="10" y="1"/>
                </a:cxn>
                <a:cxn ang="0">
                  <a:pos x="10" y="1"/>
                </a:cxn>
                <a:cxn ang="0">
                  <a:pos x="11" y="2"/>
                </a:cxn>
                <a:cxn ang="0">
                  <a:pos x="11" y="2"/>
                </a:cxn>
                <a:cxn ang="0">
                  <a:pos x="12" y="3"/>
                </a:cxn>
                <a:cxn ang="0">
                  <a:pos x="12" y="4"/>
                </a:cxn>
                <a:cxn ang="0">
                  <a:pos x="12" y="5"/>
                </a:cxn>
                <a:cxn ang="0">
                  <a:pos x="11" y="6"/>
                </a:cxn>
                <a:cxn ang="0">
                  <a:pos x="10" y="6"/>
                </a:cxn>
                <a:cxn ang="0">
                  <a:pos x="9" y="6"/>
                </a:cxn>
                <a:cxn ang="0">
                  <a:pos x="8" y="5"/>
                </a:cxn>
                <a:cxn ang="0">
                  <a:pos x="7" y="5"/>
                </a:cxn>
                <a:cxn ang="0">
                  <a:pos x="6" y="3"/>
                </a:cxn>
                <a:cxn ang="0">
                  <a:pos x="6" y="3"/>
                </a:cxn>
                <a:cxn ang="0">
                  <a:pos x="5" y="2"/>
                </a:cxn>
                <a:cxn ang="0">
                  <a:pos x="4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57" name="Freeform 66"/>
            <p:cNvSpPr/>
            <p:nvPr/>
          </p:nvSpPr>
          <p:spPr>
            <a:xfrm>
              <a:off x="2631" y="2659"/>
              <a:ext cx="53" cy="98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6" y="2"/>
                </a:cxn>
                <a:cxn ang="0">
                  <a:pos x="6" y="4"/>
                </a:cxn>
                <a:cxn ang="0">
                  <a:pos x="6" y="6"/>
                </a:cxn>
                <a:cxn ang="0">
                  <a:pos x="6" y="8"/>
                </a:cxn>
                <a:cxn ang="0">
                  <a:pos x="6" y="9"/>
                </a:cxn>
                <a:cxn ang="0">
                  <a:pos x="5" y="11"/>
                </a:cxn>
                <a:cxn ang="0">
                  <a:pos x="4" y="12"/>
                </a:cxn>
                <a:cxn ang="0">
                  <a:pos x="2" y="13"/>
                </a:cxn>
                <a:cxn ang="0">
                  <a:pos x="1" y="13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1"/>
                </a:cxn>
                <a:cxn ang="0">
                  <a:pos x="0" y="10"/>
                </a:cxn>
                <a:cxn ang="0">
                  <a:pos x="0" y="8"/>
                </a:cxn>
                <a:cxn ang="0">
                  <a:pos x="1" y="8"/>
                </a:cxn>
                <a:cxn ang="0">
                  <a:pos x="2" y="7"/>
                </a:cxn>
                <a:cxn ang="0">
                  <a:pos x="3" y="6"/>
                </a:cxn>
                <a:cxn ang="0">
                  <a:pos x="4" y="5"/>
                </a:cxn>
                <a:cxn ang="0">
                  <a:pos x="4" y="4"/>
                </a:cxn>
                <a:cxn ang="0">
                  <a:pos x="5" y="3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1"/>
                </a:cxn>
                <a:cxn ang="0">
                  <a:pos x="5" y="0"/>
                </a:cxn>
              </a:cxnLst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58" name="Freeform 67"/>
            <p:cNvSpPr/>
            <p:nvPr/>
          </p:nvSpPr>
          <p:spPr>
            <a:xfrm>
              <a:off x="2581" y="2656"/>
              <a:ext cx="91" cy="63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0" y="2"/>
                </a:cxn>
                <a:cxn ang="0">
                  <a:pos x="9" y="4"/>
                </a:cxn>
                <a:cxn ang="0">
                  <a:pos x="8" y="5"/>
                </a:cxn>
                <a:cxn ang="0">
                  <a:pos x="7" y="6"/>
                </a:cxn>
                <a:cxn ang="0">
                  <a:pos x="6" y="7"/>
                </a:cxn>
                <a:cxn ang="0">
                  <a:pos x="4" y="8"/>
                </a:cxn>
                <a:cxn ang="0">
                  <a:pos x="3" y="8"/>
                </a:cxn>
                <a:cxn ang="0">
                  <a:pos x="1" y="8"/>
                </a:cxn>
                <a:cxn ang="0">
                  <a:pos x="0" y="7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5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3" y="3"/>
                </a:cxn>
                <a:cxn ang="0">
                  <a:pos x="4" y="4"/>
                </a:cxn>
                <a:cxn ang="0">
                  <a:pos x="6" y="4"/>
                </a:cxn>
                <a:cxn ang="0">
                  <a:pos x="7" y="3"/>
                </a:cxn>
                <a:cxn ang="0">
                  <a:pos x="8" y="3"/>
                </a:cxn>
                <a:cxn ang="0">
                  <a:pos x="9" y="2"/>
                </a:cxn>
                <a:cxn ang="0">
                  <a:pos x="10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1" y="0"/>
                </a:cxn>
              </a:cxnLst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59" name="Freeform 68"/>
            <p:cNvSpPr/>
            <p:nvPr/>
          </p:nvSpPr>
          <p:spPr>
            <a:xfrm>
              <a:off x="2681" y="2658"/>
              <a:ext cx="52" cy="9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3" y="2"/>
                </a:cxn>
                <a:cxn ang="0">
                  <a:pos x="5" y="3"/>
                </a:cxn>
                <a:cxn ang="0">
                  <a:pos x="6" y="4"/>
                </a:cxn>
                <a:cxn ang="0">
                  <a:pos x="6" y="6"/>
                </a:cxn>
                <a:cxn ang="0">
                  <a:pos x="7" y="8"/>
                </a:cxn>
                <a:cxn ang="0">
                  <a:pos x="7" y="9"/>
                </a:cxn>
                <a:cxn ang="0">
                  <a:pos x="6" y="11"/>
                </a:cxn>
                <a:cxn ang="0">
                  <a:pos x="5" y="11"/>
                </a:cxn>
                <a:cxn ang="0">
                  <a:pos x="5" y="12"/>
                </a:cxn>
                <a:cxn ang="0">
                  <a:pos x="4" y="12"/>
                </a:cxn>
                <a:cxn ang="0">
                  <a:pos x="3" y="11"/>
                </a:cxn>
                <a:cxn ang="0">
                  <a:pos x="2" y="10"/>
                </a:cxn>
                <a:cxn ang="0">
                  <a:pos x="2" y="9"/>
                </a:cxn>
                <a:cxn ang="0">
                  <a:pos x="2" y="8"/>
                </a:cxn>
                <a:cxn ang="0">
                  <a:pos x="2" y="7"/>
                </a:cxn>
                <a:cxn ang="0">
                  <a:pos x="3" y="6"/>
                </a:cxn>
                <a:cxn ang="0">
                  <a:pos x="3" y="4"/>
                </a:cxn>
                <a:cxn ang="0">
                  <a:pos x="2" y="3"/>
                </a:cxn>
                <a:cxn ang="0">
                  <a:pos x="2" y="2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60" name="Freeform 69"/>
            <p:cNvSpPr/>
            <p:nvPr/>
          </p:nvSpPr>
          <p:spPr>
            <a:xfrm>
              <a:off x="2684" y="2652"/>
              <a:ext cx="90" cy="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4" y="0"/>
                </a:cxn>
                <a:cxn ang="0">
                  <a:pos x="6" y="0"/>
                </a:cxn>
                <a:cxn ang="0">
                  <a:pos x="8" y="1"/>
                </a:cxn>
                <a:cxn ang="0">
                  <a:pos x="9" y="1"/>
                </a:cxn>
                <a:cxn ang="0">
                  <a:pos x="10" y="2"/>
                </a:cxn>
                <a:cxn ang="0">
                  <a:pos x="11" y="4"/>
                </a:cxn>
                <a:cxn ang="0">
                  <a:pos x="12" y="5"/>
                </a:cxn>
                <a:cxn ang="0">
                  <a:pos x="12" y="6"/>
                </a:cxn>
                <a:cxn ang="0">
                  <a:pos x="11" y="7"/>
                </a:cxn>
                <a:cxn ang="0">
                  <a:pos x="10" y="8"/>
                </a:cxn>
                <a:cxn ang="0">
                  <a:pos x="9" y="8"/>
                </a:cxn>
                <a:cxn ang="0">
                  <a:pos x="8" y="7"/>
                </a:cxn>
                <a:cxn ang="0">
                  <a:pos x="7" y="6"/>
                </a:cxn>
                <a:cxn ang="0">
                  <a:pos x="7" y="5"/>
                </a:cxn>
                <a:cxn ang="0">
                  <a:pos x="6" y="4"/>
                </a:cxn>
                <a:cxn ang="0">
                  <a:pos x="6" y="3"/>
                </a:cxn>
                <a:cxn ang="0">
                  <a:pos x="5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61" name="Freeform 70"/>
            <p:cNvSpPr/>
            <p:nvPr/>
          </p:nvSpPr>
          <p:spPr>
            <a:xfrm>
              <a:off x="2688" y="2614"/>
              <a:ext cx="103" cy="42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8" y="0"/>
                </a:cxn>
                <a:cxn ang="0">
                  <a:pos x="9" y="0"/>
                </a:cxn>
                <a:cxn ang="0">
                  <a:pos x="9" y="0"/>
                </a:cxn>
                <a:cxn ang="0">
                  <a:pos x="10" y="0"/>
                </a:cxn>
                <a:cxn ang="0">
                  <a:pos x="11" y="0"/>
                </a:cxn>
                <a:cxn ang="0">
                  <a:pos x="12" y="0"/>
                </a:cxn>
                <a:cxn ang="0">
                  <a:pos x="12" y="1"/>
                </a:cxn>
                <a:cxn ang="0">
                  <a:pos x="13" y="1"/>
                </a:cxn>
                <a:cxn ang="0">
                  <a:pos x="13" y="2"/>
                </a:cxn>
                <a:cxn ang="0">
                  <a:pos x="13" y="3"/>
                </a:cxn>
                <a:cxn ang="0">
                  <a:pos x="13" y="4"/>
                </a:cxn>
                <a:cxn ang="0">
                  <a:pos x="12" y="5"/>
                </a:cxn>
                <a:cxn ang="0">
                  <a:pos x="11" y="5"/>
                </a:cxn>
                <a:cxn ang="0">
                  <a:pos x="10" y="5"/>
                </a:cxn>
                <a:cxn ang="0">
                  <a:pos x="9" y="4"/>
                </a:cxn>
                <a:cxn ang="0">
                  <a:pos x="8" y="3"/>
                </a:cxn>
                <a:cxn ang="0">
                  <a:pos x="7" y="3"/>
                </a:cxn>
                <a:cxn ang="0">
                  <a:pos x="6" y="2"/>
                </a:cxn>
                <a:cxn ang="0">
                  <a:pos x="5" y="2"/>
                </a:cxn>
                <a:cxn ang="0">
                  <a:pos x="3" y="2"/>
                </a:cxn>
                <a:cxn ang="0">
                  <a:pos x="2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0" y="3"/>
                </a:cxn>
              </a:cxnLst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62" name="Freeform 71"/>
            <p:cNvSpPr/>
            <p:nvPr/>
          </p:nvSpPr>
          <p:spPr>
            <a:xfrm>
              <a:off x="2360" y="2408"/>
              <a:ext cx="74" cy="4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1"/>
                </a:cxn>
                <a:cxn ang="0">
                  <a:pos x="8" y="1"/>
                </a:cxn>
                <a:cxn ang="0">
                  <a:pos x="9" y="2"/>
                </a:cxn>
                <a:cxn ang="0">
                  <a:pos x="10" y="3"/>
                </a:cxn>
                <a:cxn ang="0">
                  <a:pos x="10" y="4"/>
                </a:cxn>
                <a:cxn ang="0">
                  <a:pos x="9" y="5"/>
                </a:cxn>
                <a:cxn ang="0">
                  <a:pos x="9" y="5"/>
                </a:cxn>
                <a:cxn ang="0">
                  <a:pos x="8" y="5"/>
                </a:cxn>
                <a:cxn ang="0">
                  <a:pos x="7" y="5"/>
                </a:cxn>
                <a:cxn ang="0">
                  <a:pos x="6" y="5"/>
                </a:cxn>
                <a:cxn ang="0">
                  <a:pos x="6" y="4"/>
                </a:cxn>
                <a:cxn ang="0">
                  <a:pos x="5" y="3"/>
                </a:cxn>
                <a:cxn ang="0">
                  <a:pos x="5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63" name="Freeform 72"/>
            <p:cNvSpPr/>
            <p:nvPr/>
          </p:nvSpPr>
          <p:spPr>
            <a:xfrm>
              <a:off x="2357" y="2414"/>
              <a:ext cx="43" cy="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2" y="2"/>
                </a:cxn>
                <a:cxn ang="0">
                  <a:pos x="3" y="3"/>
                </a:cxn>
                <a:cxn ang="0">
                  <a:pos x="4" y="4"/>
                </a:cxn>
                <a:cxn ang="0">
                  <a:pos x="5" y="5"/>
                </a:cxn>
                <a:cxn ang="0">
                  <a:pos x="5" y="7"/>
                </a:cxn>
                <a:cxn ang="0">
                  <a:pos x="5" y="8"/>
                </a:cxn>
                <a:cxn ang="0">
                  <a:pos x="5" y="9"/>
                </a:cxn>
                <a:cxn ang="0">
                  <a:pos x="4" y="10"/>
                </a:cxn>
                <a:cxn ang="0">
                  <a:pos x="3" y="10"/>
                </a:cxn>
                <a:cxn ang="0">
                  <a:pos x="3" y="10"/>
                </a:cxn>
                <a:cxn ang="0">
                  <a:pos x="2" y="9"/>
                </a:cxn>
                <a:cxn ang="0">
                  <a:pos x="1" y="9"/>
                </a:cxn>
                <a:cxn ang="0">
                  <a:pos x="1" y="8"/>
                </a:cxn>
                <a:cxn ang="0">
                  <a:pos x="1" y="7"/>
                </a:cxn>
                <a:cxn ang="0">
                  <a:pos x="1" y="6"/>
                </a:cxn>
                <a:cxn ang="0">
                  <a:pos x="2" y="5"/>
                </a:cxn>
                <a:cxn ang="0">
                  <a:pos x="1" y="4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64" name="Freeform 73"/>
            <p:cNvSpPr/>
            <p:nvPr/>
          </p:nvSpPr>
          <p:spPr>
            <a:xfrm>
              <a:off x="2359" y="2373"/>
              <a:ext cx="81" cy="3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" y="3"/>
                </a:cxn>
                <a:cxn ang="0">
                  <a:pos x="2" y="2"/>
                </a:cxn>
                <a:cxn ang="0">
                  <a:pos x="4" y="1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9" y="0"/>
                </a:cxn>
                <a:cxn ang="0">
                  <a:pos x="10" y="0"/>
                </a:cxn>
                <a:cxn ang="0">
                  <a:pos x="10" y="1"/>
                </a:cxn>
                <a:cxn ang="0">
                  <a:pos x="11" y="2"/>
                </a:cxn>
                <a:cxn ang="0">
                  <a:pos x="10" y="2"/>
                </a:cxn>
                <a:cxn ang="0">
                  <a:pos x="10" y="3"/>
                </a:cxn>
                <a:cxn ang="0">
                  <a:pos x="9" y="3"/>
                </a:cxn>
                <a:cxn ang="0">
                  <a:pos x="8" y="4"/>
                </a:cxn>
                <a:cxn ang="0">
                  <a:pos x="7" y="3"/>
                </a:cxn>
                <a:cxn ang="0">
                  <a:pos x="6" y="3"/>
                </a:cxn>
                <a:cxn ang="0">
                  <a:pos x="5" y="3"/>
                </a:cxn>
                <a:cxn ang="0">
                  <a:pos x="4" y="2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2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0" y="4"/>
                </a:cxn>
              </a:cxnLst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65" name="Freeform 74"/>
            <p:cNvSpPr/>
            <p:nvPr/>
          </p:nvSpPr>
          <p:spPr>
            <a:xfrm>
              <a:off x="2356" y="2338"/>
              <a:ext cx="57" cy="66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" y="6"/>
                </a:cxn>
                <a:cxn ang="0">
                  <a:pos x="1" y="5"/>
                </a:cxn>
                <a:cxn ang="0">
                  <a:pos x="1" y="4"/>
                </a:cxn>
                <a:cxn ang="0">
                  <a:pos x="2" y="2"/>
                </a:cxn>
                <a:cxn ang="0">
                  <a:pos x="3" y="1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8" y="1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6" y="3"/>
                </a:cxn>
                <a:cxn ang="0">
                  <a:pos x="6" y="4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3" y="4"/>
                </a:cxn>
                <a:cxn ang="0">
                  <a:pos x="2" y="5"/>
                </a:cxn>
                <a:cxn ang="0">
                  <a:pos x="2" y="6"/>
                </a:cxn>
                <a:cxn ang="0">
                  <a:pos x="1" y="7"/>
                </a:cxn>
                <a:cxn ang="0">
                  <a:pos x="1" y="7"/>
                </a:cxn>
                <a:cxn ang="0">
                  <a:pos x="1" y="8"/>
                </a:cxn>
                <a:cxn ang="0">
                  <a:pos x="0" y="8"/>
                </a:cxn>
              </a:cxnLst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66" name="Freeform 75"/>
            <p:cNvSpPr/>
            <p:nvPr/>
          </p:nvSpPr>
          <p:spPr>
            <a:xfrm>
              <a:off x="2332" y="2318"/>
              <a:ext cx="35" cy="82"/>
            </a:xfrm>
            <a:custGeom>
              <a:avLst/>
              <a:gdLst/>
              <a:ahLst/>
              <a:cxnLst>
                <a:cxn ang="0">
                  <a:pos x="2" y="11"/>
                </a:cxn>
                <a:cxn ang="0">
                  <a:pos x="2" y="10"/>
                </a:cxn>
                <a:cxn ang="0">
                  <a:pos x="1" y="8"/>
                </a:cxn>
                <a:cxn ang="0">
                  <a:pos x="1" y="7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3" y="0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5" y="2"/>
                </a:cxn>
                <a:cxn ang="0">
                  <a:pos x="5" y="3"/>
                </a:cxn>
                <a:cxn ang="0">
                  <a:pos x="5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3" y="7"/>
                </a:cxn>
                <a:cxn ang="0">
                  <a:pos x="2" y="8"/>
                </a:cxn>
                <a:cxn ang="0">
                  <a:pos x="2" y="10"/>
                </a:cxn>
                <a:cxn ang="0">
                  <a:pos x="2" y="11"/>
                </a:cxn>
              </a:cxnLst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67" name="Freeform 76"/>
            <p:cNvSpPr/>
            <p:nvPr/>
          </p:nvSpPr>
          <p:spPr>
            <a:xfrm>
              <a:off x="2376" y="1599"/>
              <a:ext cx="180" cy="174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4" y="1"/>
                </a:cxn>
                <a:cxn ang="0">
                  <a:pos x="6" y="2"/>
                </a:cxn>
                <a:cxn ang="0">
                  <a:pos x="8" y="3"/>
                </a:cxn>
                <a:cxn ang="0">
                  <a:pos x="10" y="4"/>
                </a:cxn>
                <a:cxn ang="0">
                  <a:pos x="12" y="5"/>
                </a:cxn>
                <a:cxn ang="0">
                  <a:pos x="14" y="6"/>
                </a:cxn>
                <a:cxn ang="0">
                  <a:pos x="16" y="8"/>
                </a:cxn>
                <a:cxn ang="0">
                  <a:pos x="18" y="10"/>
                </a:cxn>
                <a:cxn ang="0">
                  <a:pos x="19" y="12"/>
                </a:cxn>
                <a:cxn ang="0">
                  <a:pos x="21" y="14"/>
                </a:cxn>
                <a:cxn ang="0">
                  <a:pos x="22" y="16"/>
                </a:cxn>
                <a:cxn ang="0">
                  <a:pos x="22" y="17"/>
                </a:cxn>
                <a:cxn ang="0">
                  <a:pos x="22" y="18"/>
                </a:cxn>
                <a:cxn ang="0">
                  <a:pos x="22" y="19"/>
                </a:cxn>
                <a:cxn ang="0">
                  <a:pos x="21" y="20"/>
                </a:cxn>
                <a:cxn ang="0">
                  <a:pos x="21" y="21"/>
                </a:cxn>
                <a:cxn ang="0">
                  <a:pos x="20" y="22"/>
                </a:cxn>
                <a:cxn ang="0">
                  <a:pos x="20" y="22"/>
                </a:cxn>
                <a:cxn ang="0">
                  <a:pos x="20" y="22"/>
                </a:cxn>
                <a:cxn ang="0">
                  <a:pos x="20" y="22"/>
                </a:cxn>
                <a:cxn ang="0">
                  <a:pos x="20" y="22"/>
                </a:cxn>
                <a:cxn ang="0">
                  <a:pos x="20" y="21"/>
                </a:cxn>
                <a:cxn ang="0">
                  <a:pos x="21" y="20"/>
                </a:cxn>
                <a:cxn ang="0">
                  <a:pos x="21" y="20"/>
                </a:cxn>
                <a:cxn ang="0">
                  <a:pos x="21" y="18"/>
                </a:cxn>
                <a:cxn ang="0">
                  <a:pos x="21" y="17"/>
                </a:cxn>
                <a:cxn ang="0">
                  <a:pos x="21" y="16"/>
                </a:cxn>
                <a:cxn ang="0">
                  <a:pos x="20" y="14"/>
                </a:cxn>
                <a:cxn ang="0">
                  <a:pos x="19" y="13"/>
                </a:cxn>
                <a:cxn ang="0">
                  <a:pos x="17" y="11"/>
                </a:cxn>
                <a:cxn ang="0">
                  <a:pos x="15" y="9"/>
                </a:cxn>
                <a:cxn ang="0">
                  <a:pos x="12" y="7"/>
                </a:cxn>
                <a:cxn ang="0">
                  <a:pos x="9" y="5"/>
                </a:cxn>
                <a:cxn ang="0">
                  <a:pos x="5" y="3"/>
                </a:cxn>
                <a:cxn ang="0">
                  <a:pos x="0" y="1"/>
                </a:cxn>
              </a:cxnLst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68" name="Freeform 77"/>
            <p:cNvSpPr/>
            <p:nvPr/>
          </p:nvSpPr>
          <p:spPr>
            <a:xfrm>
              <a:off x="2332" y="2439"/>
              <a:ext cx="63" cy="171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1" y="1"/>
                </a:cxn>
                <a:cxn ang="0">
                  <a:pos x="1" y="4"/>
                </a:cxn>
                <a:cxn ang="0">
                  <a:pos x="0" y="7"/>
                </a:cxn>
                <a:cxn ang="0">
                  <a:pos x="1" y="10"/>
                </a:cxn>
                <a:cxn ang="0">
                  <a:pos x="2" y="14"/>
                </a:cxn>
                <a:cxn ang="0">
                  <a:pos x="3" y="17"/>
                </a:cxn>
                <a:cxn ang="0">
                  <a:pos x="5" y="19"/>
                </a:cxn>
                <a:cxn ang="0">
                  <a:pos x="8" y="21"/>
                </a:cxn>
                <a:cxn ang="0">
                  <a:pos x="8" y="21"/>
                </a:cxn>
                <a:cxn ang="0">
                  <a:pos x="8" y="20"/>
                </a:cxn>
                <a:cxn ang="0">
                  <a:pos x="7" y="20"/>
                </a:cxn>
                <a:cxn ang="0">
                  <a:pos x="6" y="19"/>
                </a:cxn>
                <a:cxn ang="0">
                  <a:pos x="5" y="18"/>
                </a:cxn>
                <a:cxn ang="0">
                  <a:pos x="4" y="16"/>
                </a:cxn>
                <a:cxn ang="0">
                  <a:pos x="3" y="15"/>
                </a:cxn>
                <a:cxn ang="0">
                  <a:pos x="2" y="13"/>
                </a:cxn>
                <a:cxn ang="0">
                  <a:pos x="2" y="11"/>
                </a:cxn>
                <a:cxn ang="0">
                  <a:pos x="1" y="9"/>
                </a:cxn>
                <a:cxn ang="0">
                  <a:pos x="1" y="6"/>
                </a:cxn>
                <a:cxn ang="0">
                  <a:pos x="1" y="4"/>
                </a:cxn>
                <a:cxn ang="0">
                  <a:pos x="2" y="2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2" y="0"/>
                </a:cxn>
              </a:cxnLst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69" name="Freeform 78"/>
            <p:cNvSpPr/>
            <p:nvPr/>
          </p:nvSpPr>
          <p:spPr>
            <a:xfrm>
              <a:off x="2684" y="2480"/>
              <a:ext cx="165" cy="80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20" y="10"/>
                </a:cxn>
                <a:cxn ang="0">
                  <a:pos x="19" y="9"/>
                </a:cxn>
                <a:cxn ang="0">
                  <a:pos x="19" y="8"/>
                </a:cxn>
                <a:cxn ang="0">
                  <a:pos x="18" y="6"/>
                </a:cxn>
                <a:cxn ang="0">
                  <a:pos x="17" y="5"/>
                </a:cxn>
                <a:cxn ang="0">
                  <a:pos x="15" y="4"/>
                </a:cxn>
                <a:cxn ang="0">
                  <a:pos x="14" y="3"/>
                </a:cxn>
                <a:cxn ang="0">
                  <a:pos x="12" y="3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6" y="1"/>
                </a:cxn>
                <a:cxn ang="0">
                  <a:pos x="8" y="2"/>
                </a:cxn>
                <a:cxn ang="0">
                  <a:pos x="9" y="2"/>
                </a:cxn>
                <a:cxn ang="0">
                  <a:pos x="12" y="3"/>
                </a:cxn>
                <a:cxn ang="0">
                  <a:pos x="14" y="4"/>
                </a:cxn>
                <a:cxn ang="0">
                  <a:pos x="15" y="6"/>
                </a:cxn>
                <a:cxn ang="0">
                  <a:pos x="17" y="7"/>
                </a:cxn>
                <a:cxn ang="0">
                  <a:pos x="18" y="8"/>
                </a:cxn>
                <a:cxn ang="0">
                  <a:pos x="19" y="9"/>
                </a:cxn>
                <a:cxn ang="0">
                  <a:pos x="20" y="10"/>
                </a:cxn>
                <a:cxn ang="0">
                  <a:pos x="20" y="10"/>
                </a:cxn>
              </a:cxnLst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70" name="Freeform 79"/>
            <p:cNvSpPr/>
            <p:nvPr/>
          </p:nvSpPr>
          <p:spPr>
            <a:xfrm>
              <a:off x="2464" y="1984"/>
              <a:ext cx="186" cy="670"/>
            </a:xfrm>
            <a:custGeom>
              <a:avLst/>
              <a:gdLst/>
              <a:ahLst/>
              <a:cxnLst>
                <a:cxn ang="0">
                  <a:pos x="20" y="84"/>
                </a:cxn>
                <a:cxn ang="0">
                  <a:pos x="15" y="83"/>
                </a:cxn>
                <a:cxn ang="0">
                  <a:pos x="10" y="82"/>
                </a:cxn>
                <a:cxn ang="0">
                  <a:pos x="6" y="80"/>
                </a:cxn>
                <a:cxn ang="0">
                  <a:pos x="3" y="76"/>
                </a:cxn>
                <a:cxn ang="0">
                  <a:pos x="2" y="71"/>
                </a:cxn>
                <a:cxn ang="0">
                  <a:pos x="4" y="64"/>
                </a:cxn>
                <a:cxn ang="0">
                  <a:pos x="8" y="55"/>
                </a:cxn>
                <a:cxn ang="0">
                  <a:pos x="15" y="44"/>
                </a:cxn>
                <a:cxn ang="0">
                  <a:pos x="19" y="35"/>
                </a:cxn>
                <a:cxn ang="0">
                  <a:pos x="22" y="27"/>
                </a:cxn>
                <a:cxn ang="0">
                  <a:pos x="23" y="20"/>
                </a:cxn>
                <a:cxn ang="0">
                  <a:pos x="22" y="14"/>
                </a:cxn>
                <a:cxn ang="0">
                  <a:pos x="20" y="9"/>
                </a:cxn>
                <a:cxn ang="0">
                  <a:pos x="17" y="5"/>
                </a:cxn>
                <a:cxn ang="0">
                  <a:pos x="13" y="2"/>
                </a:cxn>
                <a:cxn ang="0">
                  <a:pos x="10" y="1"/>
                </a:cxn>
                <a:cxn ang="0">
                  <a:pos x="7" y="1"/>
                </a:cxn>
                <a:cxn ang="0">
                  <a:pos x="5" y="1"/>
                </a:cxn>
                <a:cxn ang="0">
                  <a:pos x="3" y="3"/>
                </a:cxn>
                <a:cxn ang="0">
                  <a:pos x="2" y="4"/>
                </a:cxn>
                <a:cxn ang="0">
                  <a:pos x="1" y="6"/>
                </a:cxn>
                <a:cxn ang="0">
                  <a:pos x="0" y="7"/>
                </a:cxn>
                <a:cxn ang="0">
                  <a:pos x="0" y="8"/>
                </a:cxn>
                <a:cxn ang="0">
                  <a:pos x="0" y="8"/>
                </a:cxn>
                <a:cxn ang="0">
                  <a:pos x="0" y="7"/>
                </a:cxn>
                <a:cxn ang="0">
                  <a:pos x="1" y="6"/>
                </a:cxn>
                <a:cxn ang="0">
                  <a:pos x="2" y="5"/>
                </a:cxn>
                <a:cxn ang="0">
                  <a:pos x="4" y="4"/>
                </a:cxn>
                <a:cxn ang="0">
                  <a:pos x="6" y="3"/>
                </a:cxn>
                <a:cxn ang="0">
                  <a:pos x="8" y="2"/>
                </a:cxn>
                <a:cxn ang="0">
                  <a:pos x="10" y="2"/>
                </a:cxn>
                <a:cxn ang="0">
                  <a:pos x="13" y="3"/>
                </a:cxn>
                <a:cxn ang="0">
                  <a:pos x="15" y="5"/>
                </a:cxn>
                <a:cxn ang="0">
                  <a:pos x="18" y="8"/>
                </a:cxn>
                <a:cxn ang="0">
                  <a:pos x="20" y="11"/>
                </a:cxn>
                <a:cxn ang="0">
                  <a:pos x="21" y="15"/>
                </a:cxn>
                <a:cxn ang="0">
                  <a:pos x="22" y="20"/>
                </a:cxn>
                <a:cxn ang="0">
                  <a:pos x="22" y="26"/>
                </a:cxn>
                <a:cxn ang="0">
                  <a:pos x="20" y="32"/>
                </a:cxn>
                <a:cxn ang="0">
                  <a:pos x="16" y="39"/>
                </a:cxn>
                <a:cxn ang="0">
                  <a:pos x="12" y="45"/>
                </a:cxn>
                <a:cxn ang="0">
                  <a:pos x="9" y="51"/>
                </a:cxn>
                <a:cxn ang="0">
                  <a:pos x="5" y="57"/>
                </a:cxn>
                <a:cxn ang="0">
                  <a:pos x="3" y="62"/>
                </a:cxn>
                <a:cxn ang="0">
                  <a:pos x="1" y="67"/>
                </a:cxn>
                <a:cxn ang="0">
                  <a:pos x="0" y="71"/>
                </a:cxn>
                <a:cxn ang="0">
                  <a:pos x="1" y="75"/>
                </a:cxn>
                <a:cxn ang="0">
                  <a:pos x="3" y="79"/>
                </a:cxn>
                <a:cxn ang="0">
                  <a:pos x="6" y="81"/>
                </a:cxn>
                <a:cxn ang="0">
                  <a:pos x="9" y="83"/>
                </a:cxn>
                <a:cxn ang="0">
                  <a:pos x="13" y="84"/>
                </a:cxn>
                <a:cxn ang="0">
                  <a:pos x="16" y="84"/>
                </a:cxn>
                <a:cxn ang="0">
                  <a:pos x="19" y="84"/>
                </a:cxn>
                <a:cxn ang="0">
                  <a:pos x="21" y="84"/>
                </a:cxn>
                <a:cxn ang="0">
                  <a:pos x="23" y="84"/>
                </a:cxn>
              </a:cxnLst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71" name="Freeform 80"/>
            <p:cNvSpPr/>
            <p:nvPr/>
          </p:nvSpPr>
          <p:spPr>
            <a:xfrm>
              <a:off x="2886" y="2685"/>
              <a:ext cx="55" cy="62"/>
            </a:xfrm>
            <a:custGeom>
              <a:avLst/>
              <a:gdLst/>
              <a:ahLst/>
              <a:cxnLst>
                <a:cxn ang="0">
                  <a:pos x="7" y="4"/>
                </a:cxn>
                <a:cxn ang="0">
                  <a:pos x="7" y="4"/>
                </a:cxn>
                <a:cxn ang="0">
                  <a:pos x="7" y="3"/>
                </a:cxn>
                <a:cxn ang="0">
                  <a:pos x="7" y="3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6" y="2"/>
                </a:cxn>
                <a:cxn ang="0">
                  <a:pos x="6" y="2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1" y="5"/>
                </a:cxn>
                <a:cxn ang="0">
                  <a:pos x="0" y="5"/>
                </a:cxn>
                <a:cxn ang="0">
                  <a:pos x="0" y="6"/>
                </a:cxn>
                <a:cxn ang="0">
                  <a:pos x="1" y="6"/>
                </a:cxn>
                <a:cxn ang="0">
                  <a:pos x="1" y="7"/>
                </a:cxn>
                <a:cxn ang="0">
                  <a:pos x="1" y="7"/>
                </a:cxn>
                <a:cxn ang="0">
                  <a:pos x="2" y="7"/>
                </a:cxn>
                <a:cxn ang="0">
                  <a:pos x="3" y="7"/>
                </a:cxn>
                <a:cxn ang="0">
                  <a:pos x="3" y="7"/>
                </a:cxn>
                <a:cxn ang="0">
                  <a:pos x="3" y="8"/>
                </a:cxn>
                <a:cxn ang="0">
                  <a:pos x="3" y="8"/>
                </a:cxn>
                <a:cxn ang="0">
                  <a:pos x="4" y="8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5" y="7"/>
                </a:cxn>
                <a:cxn ang="0">
                  <a:pos x="6" y="7"/>
                </a:cxn>
                <a:cxn ang="0">
                  <a:pos x="6" y="7"/>
                </a:cxn>
                <a:cxn ang="0">
                  <a:pos x="7" y="7"/>
                </a:cxn>
                <a:cxn ang="0">
                  <a:pos x="7" y="6"/>
                </a:cxn>
                <a:cxn ang="0">
                  <a:pos x="7" y="6"/>
                </a:cxn>
                <a:cxn ang="0">
                  <a:pos x="7" y="5"/>
                </a:cxn>
                <a:cxn ang="0">
                  <a:pos x="7" y="5"/>
                </a:cxn>
                <a:cxn ang="0">
                  <a:pos x="7" y="4"/>
                </a:cxn>
              </a:cxnLst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72" name="Freeform 81"/>
            <p:cNvSpPr/>
            <p:nvPr/>
          </p:nvSpPr>
          <p:spPr>
            <a:xfrm>
              <a:off x="2905" y="2708"/>
              <a:ext cx="16" cy="16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73" name="Freeform 82"/>
            <p:cNvSpPr/>
            <p:nvPr/>
          </p:nvSpPr>
          <p:spPr>
            <a:xfrm>
              <a:off x="2366" y="2699"/>
              <a:ext cx="56" cy="61"/>
            </a:xfrm>
            <a:custGeom>
              <a:avLst/>
              <a:gdLst/>
              <a:ahLst/>
              <a:cxnLst>
                <a:cxn ang="0">
                  <a:pos x="7" y="4"/>
                </a:cxn>
                <a:cxn ang="0">
                  <a:pos x="7" y="4"/>
                </a:cxn>
                <a:cxn ang="0">
                  <a:pos x="7" y="3"/>
                </a:cxn>
                <a:cxn ang="0">
                  <a:pos x="7" y="3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6" y="2"/>
                </a:cxn>
                <a:cxn ang="0">
                  <a:pos x="6" y="2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1" y="5"/>
                </a:cxn>
                <a:cxn ang="0">
                  <a:pos x="1" y="5"/>
                </a:cxn>
                <a:cxn ang="0">
                  <a:pos x="0" y="6"/>
                </a:cxn>
                <a:cxn ang="0">
                  <a:pos x="1" y="6"/>
                </a:cxn>
                <a:cxn ang="0">
                  <a:pos x="1" y="7"/>
                </a:cxn>
                <a:cxn ang="0">
                  <a:pos x="1" y="7"/>
                </a:cxn>
                <a:cxn ang="0">
                  <a:pos x="2" y="7"/>
                </a:cxn>
                <a:cxn ang="0">
                  <a:pos x="3" y="7"/>
                </a:cxn>
                <a:cxn ang="0">
                  <a:pos x="3" y="7"/>
                </a:cxn>
                <a:cxn ang="0">
                  <a:pos x="3" y="8"/>
                </a:cxn>
                <a:cxn ang="0">
                  <a:pos x="3" y="8"/>
                </a:cxn>
                <a:cxn ang="0">
                  <a:pos x="4" y="8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5" y="7"/>
                </a:cxn>
                <a:cxn ang="0">
                  <a:pos x="6" y="7"/>
                </a:cxn>
                <a:cxn ang="0">
                  <a:pos x="6" y="7"/>
                </a:cxn>
                <a:cxn ang="0">
                  <a:pos x="7" y="7"/>
                </a:cxn>
                <a:cxn ang="0">
                  <a:pos x="7" y="6"/>
                </a:cxn>
                <a:cxn ang="0">
                  <a:pos x="7" y="6"/>
                </a:cxn>
                <a:cxn ang="0">
                  <a:pos x="7" y="5"/>
                </a:cxn>
                <a:cxn ang="0">
                  <a:pos x="7" y="5"/>
                </a:cxn>
                <a:cxn ang="0">
                  <a:pos x="7" y="4"/>
                </a:cxn>
              </a:cxnLst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74" name="Freeform 83"/>
            <p:cNvSpPr/>
            <p:nvPr/>
          </p:nvSpPr>
          <p:spPr>
            <a:xfrm>
              <a:off x="2385" y="2721"/>
              <a:ext cx="16" cy="16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75" name="Freeform 84"/>
            <p:cNvSpPr/>
            <p:nvPr/>
          </p:nvSpPr>
          <p:spPr>
            <a:xfrm>
              <a:off x="2400" y="1686"/>
              <a:ext cx="68" cy="74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9" y="2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7" y="1"/>
                </a:cxn>
                <a:cxn ang="0">
                  <a:pos x="6" y="1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4"/>
                </a:cxn>
                <a:cxn ang="0">
                  <a:pos x="1" y="5"/>
                </a:cxn>
                <a:cxn ang="0">
                  <a:pos x="0" y="6"/>
                </a:cxn>
                <a:cxn ang="0">
                  <a:pos x="1" y="7"/>
                </a:cxn>
                <a:cxn ang="0">
                  <a:pos x="1" y="7"/>
                </a:cxn>
                <a:cxn ang="0">
                  <a:pos x="2" y="7"/>
                </a:cxn>
                <a:cxn ang="0">
                  <a:pos x="3" y="7"/>
                </a:cxn>
                <a:cxn ang="0">
                  <a:pos x="3" y="8"/>
                </a:cxn>
                <a:cxn ang="0">
                  <a:pos x="4" y="9"/>
                </a:cxn>
                <a:cxn ang="0">
                  <a:pos x="5" y="9"/>
                </a:cxn>
                <a:cxn ang="0">
                  <a:pos x="6" y="8"/>
                </a:cxn>
                <a:cxn ang="0">
                  <a:pos x="7" y="7"/>
                </a:cxn>
                <a:cxn ang="0">
                  <a:pos x="7" y="7"/>
                </a:cxn>
                <a:cxn ang="0">
                  <a:pos x="8" y="7"/>
                </a:cxn>
                <a:cxn ang="0">
                  <a:pos x="8" y="7"/>
                </a:cxn>
                <a:cxn ang="0">
                  <a:pos x="9" y="6"/>
                </a:cxn>
                <a:cxn ang="0">
                  <a:pos x="9" y="5"/>
                </a:cxn>
              </a:cxnLst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76" name="Freeform 85"/>
            <p:cNvSpPr/>
            <p:nvPr/>
          </p:nvSpPr>
          <p:spPr>
            <a:xfrm>
              <a:off x="2423" y="1713"/>
              <a:ext cx="20" cy="20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3"/>
                </a:cxn>
                <a:cxn ang="0">
                  <a:pos x="2" y="3"/>
                </a:cxn>
                <a:cxn ang="0">
                  <a:pos x="2" y="3"/>
                </a:cxn>
              </a:cxnLst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77" name="Freeform 86"/>
            <p:cNvSpPr/>
            <p:nvPr/>
          </p:nvSpPr>
          <p:spPr>
            <a:xfrm>
              <a:off x="3282" y="2529"/>
              <a:ext cx="64" cy="90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0"/>
                </a:cxn>
                <a:cxn ang="0">
                  <a:pos x="3" y="9"/>
                </a:cxn>
                <a:cxn ang="0">
                  <a:pos x="4" y="8"/>
                </a:cxn>
                <a:cxn ang="0">
                  <a:pos x="6" y="7"/>
                </a:cxn>
                <a:cxn ang="0">
                  <a:pos x="7" y="6"/>
                </a:cxn>
                <a:cxn ang="0">
                  <a:pos x="7" y="4"/>
                </a:cxn>
                <a:cxn ang="0">
                  <a:pos x="8" y="3"/>
                </a:cxn>
                <a:cxn ang="0">
                  <a:pos x="7" y="1"/>
                </a:cxn>
                <a:cxn ang="0">
                  <a:pos x="7" y="0"/>
                </a:cxn>
                <a:cxn ang="0">
                  <a:pos x="6" y="0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3" y="3"/>
                </a:cxn>
                <a:cxn ang="0">
                  <a:pos x="3" y="4"/>
                </a:cxn>
                <a:cxn ang="0">
                  <a:pos x="3" y="5"/>
                </a:cxn>
                <a:cxn ang="0">
                  <a:pos x="3" y="7"/>
                </a:cxn>
                <a:cxn ang="0">
                  <a:pos x="2" y="8"/>
                </a:cxn>
                <a:cxn ang="0">
                  <a:pos x="1" y="9"/>
                </a:cxn>
                <a:cxn ang="0">
                  <a:pos x="1" y="10"/>
                </a:cxn>
                <a:cxn ang="0">
                  <a:pos x="0" y="10"/>
                </a:cxn>
                <a:cxn ang="0">
                  <a:pos x="0" y="11"/>
                </a:cxn>
                <a:cxn ang="0">
                  <a:pos x="0" y="11"/>
                </a:cxn>
              </a:cxnLst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78" name="Freeform 87"/>
            <p:cNvSpPr/>
            <p:nvPr/>
          </p:nvSpPr>
          <p:spPr>
            <a:xfrm>
              <a:off x="3251" y="2513"/>
              <a:ext cx="45" cy="103"/>
            </a:xfrm>
            <a:custGeom>
              <a:avLst/>
              <a:gdLst/>
              <a:ahLst/>
              <a:cxnLst>
                <a:cxn ang="0">
                  <a:pos x="4" y="13"/>
                </a:cxn>
                <a:cxn ang="0">
                  <a:pos x="5" y="12"/>
                </a:cxn>
                <a:cxn ang="0">
                  <a:pos x="5" y="10"/>
                </a:cxn>
                <a:cxn ang="0">
                  <a:pos x="6" y="8"/>
                </a:cxn>
                <a:cxn ang="0">
                  <a:pos x="6" y="7"/>
                </a:cxn>
                <a:cxn ang="0">
                  <a:pos x="6" y="5"/>
                </a:cxn>
                <a:cxn ang="0">
                  <a:pos x="6" y="3"/>
                </a:cxn>
                <a:cxn ang="0">
                  <a:pos x="5" y="2"/>
                </a:cxn>
                <a:cxn ang="0">
                  <a:pos x="4" y="1"/>
                </a:cxn>
                <a:cxn ang="0">
                  <a:pos x="3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1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3" y="8"/>
                </a:cxn>
                <a:cxn ang="0">
                  <a:pos x="4" y="9"/>
                </a:cxn>
                <a:cxn ang="0">
                  <a:pos x="4" y="10"/>
                </a:cxn>
                <a:cxn ang="0">
                  <a:pos x="4" y="12"/>
                </a:cxn>
                <a:cxn ang="0">
                  <a:pos x="4" y="13"/>
                </a:cxn>
                <a:cxn ang="0">
                  <a:pos x="4" y="13"/>
                </a:cxn>
                <a:cxn ang="0">
                  <a:pos x="4" y="13"/>
                </a:cxn>
              </a:cxnLst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79" name="Freeform 88"/>
            <p:cNvSpPr/>
            <p:nvPr/>
          </p:nvSpPr>
          <p:spPr>
            <a:xfrm>
              <a:off x="3283" y="2583"/>
              <a:ext cx="100" cy="50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0" y="6"/>
                </a:cxn>
                <a:cxn ang="0">
                  <a:pos x="1" y="6"/>
                </a:cxn>
                <a:cxn ang="0">
                  <a:pos x="2" y="6"/>
                </a:cxn>
                <a:cxn ang="0">
                  <a:pos x="3" y="6"/>
                </a:cxn>
                <a:cxn ang="0">
                  <a:pos x="4" y="7"/>
                </a:cxn>
                <a:cxn ang="0">
                  <a:pos x="5" y="7"/>
                </a:cxn>
                <a:cxn ang="0">
                  <a:pos x="6" y="7"/>
                </a:cxn>
                <a:cxn ang="0">
                  <a:pos x="7" y="7"/>
                </a:cxn>
                <a:cxn ang="0">
                  <a:pos x="7" y="6"/>
                </a:cxn>
                <a:cxn ang="0">
                  <a:pos x="8" y="6"/>
                </a:cxn>
                <a:cxn ang="0">
                  <a:pos x="9" y="6"/>
                </a:cxn>
                <a:cxn ang="0">
                  <a:pos x="10" y="6"/>
                </a:cxn>
                <a:cxn ang="0">
                  <a:pos x="10" y="5"/>
                </a:cxn>
                <a:cxn ang="0">
                  <a:pos x="11" y="5"/>
                </a:cxn>
                <a:cxn ang="0">
                  <a:pos x="11" y="4"/>
                </a:cxn>
                <a:cxn ang="0">
                  <a:pos x="12" y="3"/>
                </a:cxn>
                <a:cxn ang="0">
                  <a:pos x="12" y="2"/>
                </a:cxn>
                <a:cxn ang="0">
                  <a:pos x="12" y="1"/>
                </a:cxn>
                <a:cxn ang="0">
                  <a:pos x="11" y="1"/>
                </a:cxn>
                <a:cxn ang="0">
                  <a:pos x="10" y="0"/>
                </a:cxn>
                <a:cxn ang="0">
                  <a:pos x="9" y="1"/>
                </a:cxn>
                <a:cxn ang="0">
                  <a:pos x="8" y="1"/>
                </a:cxn>
                <a:cxn ang="0">
                  <a:pos x="7" y="2"/>
                </a:cxn>
                <a:cxn ang="0">
                  <a:pos x="6" y="3"/>
                </a:cxn>
                <a:cxn ang="0">
                  <a:pos x="6" y="4"/>
                </a:cxn>
                <a:cxn ang="0">
                  <a:pos x="5" y="4"/>
                </a:cxn>
                <a:cxn ang="0">
                  <a:pos x="4" y="5"/>
                </a:cxn>
                <a:cxn ang="0">
                  <a:pos x="2" y="5"/>
                </a:cxn>
                <a:cxn ang="0">
                  <a:pos x="1" y="5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5"/>
                </a:cxn>
              </a:cxnLst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80" name="Freeform 89"/>
            <p:cNvSpPr/>
            <p:nvPr/>
          </p:nvSpPr>
          <p:spPr>
            <a:xfrm>
              <a:off x="3281" y="2628"/>
              <a:ext cx="99" cy="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"/>
                </a:cxn>
                <a:cxn ang="0">
                  <a:pos x="3" y="3"/>
                </a:cxn>
                <a:cxn ang="0">
                  <a:pos x="4" y="5"/>
                </a:cxn>
                <a:cxn ang="0">
                  <a:pos x="5" y="6"/>
                </a:cxn>
                <a:cxn ang="0">
                  <a:pos x="7" y="6"/>
                </a:cxn>
                <a:cxn ang="0">
                  <a:pos x="9" y="7"/>
                </a:cxn>
                <a:cxn ang="0">
                  <a:pos x="10" y="7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3" y="4"/>
                </a:cxn>
                <a:cxn ang="0">
                  <a:pos x="13" y="3"/>
                </a:cxn>
                <a:cxn ang="0">
                  <a:pos x="12" y="3"/>
                </a:cxn>
                <a:cxn ang="0">
                  <a:pos x="11" y="2"/>
                </a:cxn>
                <a:cxn ang="0">
                  <a:pos x="10" y="2"/>
                </a:cxn>
                <a:cxn ang="0">
                  <a:pos x="9" y="2"/>
                </a:cxn>
                <a:cxn ang="0">
                  <a:pos x="7" y="2"/>
                </a:cxn>
                <a:cxn ang="0">
                  <a:pos x="6" y="3"/>
                </a:cxn>
                <a:cxn ang="0">
                  <a:pos x="5" y="3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0"/>
                </a:cxn>
              </a:cxnLst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81" name="Freeform 90"/>
            <p:cNvSpPr/>
            <p:nvPr/>
          </p:nvSpPr>
          <p:spPr>
            <a:xfrm>
              <a:off x="3273" y="2637"/>
              <a:ext cx="68" cy="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1" y="4"/>
                </a:cxn>
                <a:cxn ang="0">
                  <a:pos x="1" y="6"/>
                </a:cxn>
                <a:cxn ang="0">
                  <a:pos x="2" y="8"/>
                </a:cxn>
                <a:cxn ang="0">
                  <a:pos x="3" y="9"/>
                </a:cxn>
                <a:cxn ang="0">
                  <a:pos x="4" y="10"/>
                </a:cxn>
                <a:cxn ang="0">
                  <a:pos x="5" y="11"/>
                </a:cxn>
                <a:cxn ang="0">
                  <a:pos x="7" y="11"/>
                </a:cxn>
                <a:cxn ang="0">
                  <a:pos x="8" y="11"/>
                </a:cxn>
                <a:cxn ang="0">
                  <a:pos x="9" y="11"/>
                </a:cxn>
                <a:cxn ang="0">
                  <a:pos x="9" y="10"/>
                </a:cxn>
                <a:cxn ang="0">
                  <a:pos x="9" y="9"/>
                </a:cxn>
                <a:cxn ang="0">
                  <a:pos x="8" y="8"/>
                </a:cxn>
                <a:cxn ang="0">
                  <a:pos x="8" y="7"/>
                </a:cxn>
                <a:cxn ang="0">
                  <a:pos x="6" y="6"/>
                </a:cxn>
                <a:cxn ang="0">
                  <a:pos x="5" y="6"/>
                </a:cxn>
                <a:cxn ang="0">
                  <a:pos x="4" y="6"/>
                </a:cxn>
                <a:cxn ang="0">
                  <a:pos x="3" y="5"/>
                </a:cxn>
                <a:cxn ang="0">
                  <a:pos x="2" y="4"/>
                </a:cxn>
                <a:cxn ang="0">
                  <a:pos x="2" y="3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0"/>
                </a:cxn>
              </a:cxnLst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82" name="Freeform 91"/>
            <p:cNvSpPr/>
            <p:nvPr/>
          </p:nvSpPr>
          <p:spPr>
            <a:xfrm>
              <a:off x="3028" y="2593"/>
              <a:ext cx="234" cy="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2"/>
                </a:cxn>
                <a:cxn ang="0">
                  <a:pos x="3" y="3"/>
                </a:cxn>
                <a:cxn ang="0">
                  <a:pos x="4" y="4"/>
                </a:cxn>
                <a:cxn ang="0">
                  <a:pos x="6" y="5"/>
                </a:cxn>
                <a:cxn ang="0">
                  <a:pos x="8" y="6"/>
                </a:cxn>
                <a:cxn ang="0">
                  <a:pos x="10" y="7"/>
                </a:cxn>
                <a:cxn ang="0">
                  <a:pos x="13" y="8"/>
                </a:cxn>
                <a:cxn ang="0">
                  <a:pos x="15" y="9"/>
                </a:cxn>
                <a:cxn ang="0">
                  <a:pos x="17" y="9"/>
                </a:cxn>
                <a:cxn ang="0">
                  <a:pos x="20" y="10"/>
                </a:cxn>
                <a:cxn ang="0">
                  <a:pos x="22" y="10"/>
                </a:cxn>
                <a:cxn ang="0">
                  <a:pos x="25" y="9"/>
                </a:cxn>
                <a:cxn ang="0">
                  <a:pos x="26" y="9"/>
                </a:cxn>
                <a:cxn ang="0">
                  <a:pos x="27" y="8"/>
                </a:cxn>
                <a:cxn ang="0">
                  <a:pos x="28" y="7"/>
                </a:cxn>
                <a:cxn ang="0">
                  <a:pos x="28" y="6"/>
                </a:cxn>
                <a:cxn ang="0">
                  <a:pos x="29" y="5"/>
                </a:cxn>
                <a:cxn ang="0">
                  <a:pos x="29" y="5"/>
                </a:cxn>
                <a:cxn ang="0">
                  <a:pos x="29" y="4"/>
                </a:cxn>
                <a:cxn ang="0">
                  <a:pos x="29" y="4"/>
                </a:cxn>
                <a:cxn ang="0">
                  <a:pos x="29" y="4"/>
                </a:cxn>
                <a:cxn ang="0">
                  <a:pos x="29" y="4"/>
                </a:cxn>
                <a:cxn ang="0">
                  <a:pos x="28" y="5"/>
                </a:cxn>
                <a:cxn ang="0">
                  <a:pos x="28" y="6"/>
                </a:cxn>
                <a:cxn ang="0">
                  <a:pos x="27" y="6"/>
                </a:cxn>
                <a:cxn ang="0">
                  <a:pos x="27" y="7"/>
                </a:cxn>
                <a:cxn ang="0">
                  <a:pos x="25" y="8"/>
                </a:cxn>
                <a:cxn ang="0">
                  <a:pos x="24" y="8"/>
                </a:cxn>
                <a:cxn ang="0">
                  <a:pos x="22" y="9"/>
                </a:cxn>
                <a:cxn ang="0">
                  <a:pos x="20" y="9"/>
                </a:cxn>
                <a:cxn ang="0">
                  <a:pos x="18" y="8"/>
                </a:cxn>
                <a:cxn ang="0">
                  <a:pos x="15" y="8"/>
                </a:cxn>
                <a:cxn ang="0">
                  <a:pos x="12" y="7"/>
                </a:cxn>
                <a:cxn ang="0">
                  <a:pos x="9" y="5"/>
                </a:cxn>
                <a:cxn ang="0">
                  <a:pos x="5" y="3"/>
                </a:cxn>
                <a:cxn ang="0">
                  <a:pos x="0" y="0"/>
                </a:cxn>
              </a:cxnLst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83" name="Freeform 92"/>
            <p:cNvSpPr/>
            <p:nvPr/>
          </p:nvSpPr>
          <p:spPr>
            <a:xfrm>
              <a:off x="3125" y="2508"/>
              <a:ext cx="71" cy="73"/>
            </a:xfrm>
            <a:custGeom>
              <a:avLst/>
              <a:gdLst/>
              <a:ahLst/>
              <a:cxnLst>
                <a:cxn ang="0">
                  <a:pos x="6" y="9"/>
                </a:cxn>
                <a:cxn ang="0">
                  <a:pos x="5" y="10"/>
                </a:cxn>
                <a:cxn ang="0">
                  <a:pos x="3" y="9"/>
                </a:cxn>
                <a:cxn ang="0">
                  <a:pos x="3" y="8"/>
                </a:cxn>
                <a:cxn ang="0">
                  <a:pos x="2" y="8"/>
                </a:cxn>
                <a:cxn ang="0">
                  <a:pos x="2" y="8"/>
                </a:cxn>
                <a:cxn ang="0">
                  <a:pos x="1" y="7"/>
                </a:cxn>
                <a:cxn ang="0">
                  <a:pos x="1" y="7"/>
                </a:cxn>
                <a:cxn ang="0">
                  <a:pos x="0" y="6"/>
                </a:cxn>
                <a:cxn ang="0">
                  <a:pos x="1" y="5"/>
                </a:cxn>
                <a:cxn ang="0">
                  <a:pos x="1" y="4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5" y="0"/>
                </a:cxn>
                <a:cxn ang="0">
                  <a:pos x="6" y="1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8" y="2"/>
                </a:cxn>
                <a:cxn ang="0">
                  <a:pos x="9" y="3"/>
                </a:cxn>
                <a:cxn ang="0">
                  <a:pos x="9" y="3"/>
                </a:cxn>
                <a:cxn ang="0">
                  <a:pos x="9" y="4"/>
                </a:cxn>
                <a:cxn ang="0">
                  <a:pos x="9" y="5"/>
                </a:cxn>
                <a:cxn ang="0">
                  <a:pos x="9" y="6"/>
                </a:cxn>
                <a:cxn ang="0">
                  <a:pos x="9" y="7"/>
                </a:cxn>
                <a:cxn ang="0">
                  <a:pos x="8" y="8"/>
                </a:cxn>
                <a:cxn ang="0">
                  <a:pos x="8" y="9"/>
                </a:cxn>
                <a:cxn ang="0">
                  <a:pos x="7" y="9"/>
                </a:cxn>
                <a:cxn ang="0">
                  <a:pos x="6" y="8"/>
                </a:cxn>
              </a:cxnLst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84" name="Freeform 93"/>
            <p:cNvSpPr/>
            <p:nvPr/>
          </p:nvSpPr>
          <p:spPr>
            <a:xfrm>
              <a:off x="3149" y="2534"/>
              <a:ext cx="21" cy="20"/>
            </a:xfrm>
            <a:custGeom>
              <a:avLst/>
              <a:gdLst/>
              <a:ahLst/>
              <a:cxnLst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1"/>
                </a:cxn>
              </a:cxnLst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85" name="Freeform 94"/>
            <p:cNvSpPr/>
            <p:nvPr/>
          </p:nvSpPr>
          <p:spPr>
            <a:xfrm>
              <a:off x="2944" y="2499"/>
              <a:ext cx="26" cy="26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2" y="4"/>
                </a:cxn>
              </a:cxnLst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86" name="Freeform 95"/>
            <p:cNvSpPr/>
            <p:nvPr/>
          </p:nvSpPr>
          <p:spPr>
            <a:xfrm>
              <a:off x="2930" y="2414"/>
              <a:ext cx="56" cy="78"/>
            </a:xfrm>
            <a:custGeom>
              <a:avLst/>
              <a:gdLst/>
              <a:ahLst/>
              <a:cxnLst>
                <a:cxn ang="0">
                  <a:pos x="4" y="10"/>
                </a:cxn>
                <a:cxn ang="0">
                  <a:pos x="2" y="10"/>
                </a:cxn>
                <a:cxn ang="0">
                  <a:pos x="2" y="10"/>
                </a:cxn>
                <a:cxn ang="0">
                  <a:pos x="1" y="9"/>
                </a:cxn>
                <a:cxn ang="0">
                  <a:pos x="1" y="7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5" y="1"/>
                </a:cxn>
                <a:cxn ang="0">
                  <a:pos x="6" y="2"/>
                </a:cxn>
                <a:cxn ang="0">
                  <a:pos x="7" y="4"/>
                </a:cxn>
                <a:cxn ang="0">
                  <a:pos x="6" y="5"/>
                </a:cxn>
                <a:cxn ang="0">
                  <a:pos x="6" y="7"/>
                </a:cxn>
                <a:cxn ang="0">
                  <a:pos x="5" y="9"/>
                </a:cxn>
                <a:cxn ang="0">
                  <a:pos x="4" y="10"/>
                </a:cxn>
                <a:cxn ang="0">
                  <a:pos x="4" y="10"/>
                </a:cxn>
              </a:cxnLst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87" name="Freeform 96"/>
            <p:cNvSpPr/>
            <p:nvPr/>
          </p:nvSpPr>
          <p:spPr>
            <a:xfrm>
              <a:off x="2930" y="2414"/>
              <a:ext cx="56" cy="78"/>
            </a:xfrm>
            <a:custGeom>
              <a:avLst/>
              <a:gdLst/>
              <a:ahLst/>
              <a:cxnLst>
                <a:cxn ang="0">
                  <a:pos x="4" y="10"/>
                </a:cxn>
                <a:cxn ang="0">
                  <a:pos x="2" y="10"/>
                </a:cxn>
                <a:cxn ang="0">
                  <a:pos x="2" y="10"/>
                </a:cxn>
                <a:cxn ang="0">
                  <a:pos x="1" y="9"/>
                </a:cxn>
                <a:cxn ang="0">
                  <a:pos x="1" y="7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5" y="1"/>
                </a:cxn>
                <a:cxn ang="0">
                  <a:pos x="6" y="2"/>
                </a:cxn>
                <a:cxn ang="0">
                  <a:pos x="7" y="4"/>
                </a:cxn>
                <a:cxn ang="0">
                  <a:pos x="6" y="5"/>
                </a:cxn>
                <a:cxn ang="0">
                  <a:pos x="6" y="7"/>
                </a:cxn>
                <a:cxn ang="0">
                  <a:pos x="5" y="9"/>
                </a:cxn>
                <a:cxn ang="0">
                  <a:pos x="4" y="10"/>
                </a:cxn>
                <a:cxn ang="0">
                  <a:pos x="4" y="10"/>
                </a:cxn>
              </a:cxnLst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88" name="Freeform 97"/>
            <p:cNvSpPr/>
            <p:nvPr/>
          </p:nvSpPr>
          <p:spPr>
            <a:xfrm>
              <a:off x="2972" y="2447"/>
              <a:ext cx="76" cy="61"/>
            </a:xfrm>
            <a:custGeom>
              <a:avLst/>
              <a:gdLst/>
              <a:ahLst/>
              <a:cxnLst>
                <a:cxn ang="0">
                  <a:pos x="1" y="7"/>
                </a:cxn>
                <a:cxn ang="0">
                  <a:pos x="0" y="6"/>
                </a:cxn>
                <a:cxn ang="0">
                  <a:pos x="1" y="5"/>
                </a:cxn>
                <a:cxn ang="0">
                  <a:pos x="1" y="4"/>
                </a:cxn>
                <a:cxn ang="0">
                  <a:pos x="2" y="3"/>
                </a:cxn>
                <a:cxn ang="0">
                  <a:pos x="3" y="1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9" y="2"/>
                </a:cxn>
                <a:cxn ang="0">
                  <a:pos x="10" y="3"/>
                </a:cxn>
                <a:cxn ang="0">
                  <a:pos x="10" y="4"/>
                </a:cxn>
                <a:cxn ang="0">
                  <a:pos x="10" y="4"/>
                </a:cxn>
                <a:cxn ang="0">
                  <a:pos x="10" y="5"/>
                </a:cxn>
                <a:cxn ang="0">
                  <a:pos x="9" y="6"/>
                </a:cxn>
                <a:cxn ang="0">
                  <a:pos x="8" y="6"/>
                </a:cxn>
                <a:cxn ang="0">
                  <a:pos x="8" y="7"/>
                </a:cxn>
                <a:cxn ang="0">
                  <a:pos x="7" y="7"/>
                </a:cxn>
                <a:cxn ang="0">
                  <a:pos x="6" y="7"/>
                </a:cxn>
                <a:cxn ang="0">
                  <a:pos x="5" y="7"/>
                </a:cxn>
                <a:cxn ang="0">
                  <a:pos x="4" y="7"/>
                </a:cxn>
                <a:cxn ang="0">
                  <a:pos x="3" y="7"/>
                </a:cxn>
                <a:cxn ang="0">
                  <a:pos x="2" y="7"/>
                </a:cxn>
                <a:cxn ang="0">
                  <a:pos x="2" y="7"/>
                </a:cxn>
                <a:cxn ang="0">
                  <a:pos x="1" y="7"/>
                </a:cxn>
                <a:cxn ang="0">
                  <a:pos x="1" y="7"/>
                </a:cxn>
              </a:cxnLst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89" name="Freeform 98"/>
            <p:cNvSpPr/>
            <p:nvPr/>
          </p:nvSpPr>
          <p:spPr>
            <a:xfrm>
              <a:off x="2972" y="2517"/>
              <a:ext cx="76" cy="61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6" y="1"/>
                </a:cxn>
                <a:cxn ang="0">
                  <a:pos x="7" y="1"/>
                </a:cxn>
                <a:cxn ang="0">
                  <a:pos x="7" y="1"/>
                </a:cxn>
                <a:cxn ang="0">
                  <a:pos x="8" y="2"/>
                </a:cxn>
                <a:cxn ang="0">
                  <a:pos x="9" y="2"/>
                </a:cxn>
                <a:cxn ang="0">
                  <a:pos x="9" y="3"/>
                </a:cxn>
                <a:cxn ang="0">
                  <a:pos x="9" y="4"/>
                </a:cxn>
                <a:cxn ang="0">
                  <a:pos x="9" y="5"/>
                </a:cxn>
                <a:cxn ang="0">
                  <a:pos x="8" y="6"/>
                </a:cxn>
                <a:cxn ang="0">
                  <a:pos x="7" y="8"/>
                </a:cxn>
                <a:cxn ang="0">
                  <a:pos x="5" y="8"/>
                </a:cxn>
                <a:cxn ang="0">
                  <a:pos x="4" y="8"/>
                </a:cxn>
                <a:cxn ang="0">
                  <a:pos x="3" y="6"/>
                </a:cxn>
                <a:cxn ang="0">
                  <a:pos x="1" y="5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2"/>
                </a:cxn>
              </a:cxnLst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90" name="Freeform 99"/>
            <p:cNvSpPr/>
            <p:nvPr/>
          </p:nvSpPr>
          <p:spPr>
            <a:xfrm>
              <a:off x="2930" y="2532"/>
              <a:ext cx="55" cy="78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4" y="0"/>
                </a:cxn>
                <a:cxn ang="0">
                  <a:pos x="4" y="1"/>
                </a:cxn>
                <a:cxn ang="0">
                  <a:pos x="5" y="2"/>
                </a:cxn>
                <a:cxn ang="0">
                  <a:pos x="5" y="4"/>
                </a:cxn>
                <a:cxn ang="0">
                  <a:pos x="6" y="5"/>
                </a:cxn>
                <a:cxn ang="0">
                  <a:pos x="6" y="7"/>
                </a:cxn>
                <a:cxn ang="0">
                  <a:pos x="6" y="9"/>
                </a:cxn>
                <a:cxn ang="0">
                  <a:pos x="5" y="10"/>
                </a:cxn>
                <a:cxn ang="0">
                  <a:pos x="3" y="10"/>
                </a:cxn>
                <a:cxn ang="0">
                  <a:pos x="1" y="10"/>
                </a:cxn>
                <a:cxn ang="0">
                  <a:pos x="0" y="9"/>
                </a:cxn>
                <a:cxn ang="0">
                  <a:pos x="0" y="7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2" y="0"/>
                </a:cxn>
              </a:cxnLst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91" name="Freeform 100"/>
            <p:cNvSpPr/>
            <p:nvPr/>
          </p:nvSpPr>
          <p:spPr>
            <a:xfrm>
              <a:off x="2868" y="2515"/>
              <a:ext cx="75" cy="62"/>
            </a:xfrm>
            <a:custGeom>
              <a:avLst/>
              <a:gdLst/>
              <a:ahLst/>
              <a:cxnLst>
                <a:cxn ang="0">
                  <a:pos x="8" y="1"/>
                </a:cxn>
                <a:cxn ang="0">
                  <a:pos x="9" y="2"/>
                </a:cxn>
                <a:cxn ang="0">
                  <a:pos x="9" y="2"/>
                </a:cxn>
                <a:cxn ang="0">
                  <a:pos x="8" y="3"/>
                </a:cxn>
                <a:cxn ang="0">
                  <a:pos x="7" y="5"/>
                </a:cxn>
                <a:cxn ang="0">
                  <a:pos x="6" y="6"/>
                </a:cxn>
                <a:cxn ang="0">
                  <a:pos x="5" y="8"/>
                </a:cxn>
                <a:cxn ang="0">
                  <a:pos x="3" y="8"/>
                </a:cxn>
                <a:cxn ang="0">
                  <a:pos x="2" y="8"/>
                </a:cxn>
                <a:cxn ang="0">
                  <a:pos x="0" y="6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6" y="1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8" y="1"/>
                </a:cxn>
                <a:cxn ang="0">
                  <a:pos x="8" y="1"/>
                </a:cxn>
                <a:cxn ang="0">
                  <a:pos x="8" y="1"/>
                </a:cxn>
              </a:cxnLst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92" name="Freeform 101"/>
            <p:cNvSpPr/>
            <p:nvPr/>
          </p:nvSpPr>
          <p:spPr>
            <a:xfrm>
              <a:off x="2867" y="2446"/>
              <a:ext cx="76" cy="62"/>
            </a:xfrm>
            <a:custGeom>
              <a:avLst/>
              <a:gdLst/>
              <a:ahLst/>
              <a:cxnLst>
                <a:cxn ang="0">
                  <a:pos x="10" y="7"/>
                </a:cxn>
                <a:cxn ang="0">
                  <a:pos x="9" y="8"/>
                </a:cxn>
                <a:cxn ang="0">
                  <a:pos x="9" y="8"/>
                </a:cxn>
                <a:cxn ang="0">
                  <a:pos x="9" y="8"/>
                </a:cxn>
                <a:cxn ang="0">
                  <a:pos x="8" y="8"/>
                </a:cxn>
                <a:cxn ang="0">
                  <a:pos x="7" y="8"/>
                </a:cxn>
                <a:cxn ang="0">
                  <a:pos x="7" y="8"/>
                </a:cxn>
                <a:cxn ang="0">
                  <a:pos x="6" y="8"/>
                </a:cxn>
                <a:cxn ang="0">
                  <a:pos x="5" y="8"/>
                </a:cxn>
                <a:cxn ang="0">
                  <a:pos x="4" y="8"/>
                </a:cxn>
                <a:cxn ang="0">
                  <a:pos x="3" y="7"/>
                </a:cxn>
                <a:cxn ang="0">
                  <a:pos x="2" y="7"/>
                </a:cxn>
                <a:cxn ang="0">
                  <a:pos x="1" y="7"/>
                </a:cxn>
                <a:cxn ang="0">
                  <a:pos x="1" y="6"/>
                </a:cxn>
                <a:cxn ang="0">
                  <a:pos x="1" y="5"/>
                </a:cxn>
                <a:cxn ang="0">
                  <a:pos x="0" y="5"/>
                </a:cxn>
                <a:cxn ang="0">
                  <a:pos x="1" y="4"/>
                </a:cxn>
                <a:cxn ang="0">
                  <a:pos x="1" y="3"/>
                </a:cxn>
                <a:cxn ang="0">
                  <a:pos x="3" y="1"/>
                </a:cxn>
                <a:cxn ang="0">
                  <a:pos x="4" y="0"/>
                </a:cxn>
                <a:cxn ang="0">
                  <a:pos x="6" y="1"/>
                </a:cxn>
                <a:cxn ang="0">
                  <a:pos x="7" y="2"/>
                </a:cxn>
                <a:cxn ang="0">
                  <a:pos x="8" y="4"/>
                </a:cxn>
                <a:cxn ang="0">
                  <a:pos x="9" y="5"/>
                </a:cxn>
                <a:cxn ang="0">
                  <a:pos x="10" y="6"/>
                </a:cxn>
                <a:cxn ang="0">
                  <a:pos x="10" y="7"/>
                </a:cxn>
              </a:cxnLst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93" name="Freeform 102"/>
            <p:cNvSpPr/>
            <p:nvPr/>
          </p:nvSpPr>
          <p:spPr>
            <a:xfrm>
              <a:off x="2555" y="2447"/>
              <a:ext cx="68" cy="74"/>
            </a:xfrm>
            <a:custGeom>
              <a:avLst/>
              <a:gdLst/>
              <a:ahLst/>
              <a:cxnLst>
                <a:cxn ang="0">
                  <a:pos x="1" y="5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6" y="1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8" y="2"/>
                </a:cxn>
                <a:cxn ang="0">
                  <a:pos x="9" y="2"/>
                </a:cxn>
                <a:cxn ang="0">
                  <a:pos x="9" y="3"/>
                </a:cxn>
                <a:cxn ang="0">
                  <a:pos x="9" y="5"/>
                </a:cxn>
                <a:cxn ang="0">
                  <a:pos x="9" y="5"/>
                </a:cxn>
                <a:cxn ang="0">
                  <a:pos x="9" y="7"/>
                </a:cxn>
                <a:cxn ang="0">
                  <a:pos x="9" y="8"/>
                </a:cxn>
                <a:cxn ang="0">
                  <a:pos x="8" y="8"/>
                </a:cxn>
                <a:cxn ang="0">
                  <a:pos x="7" y="8"/>
                </a:cxn>
                <a:cxn ang="0">
                  <a:pos x="7" y="8"/>
                </a:cxn>
                <a:cxn ang="0">
                  <a:pos x="6" y="9"/>
                </a:cxn>
                <a:cxn ang="0">
                  <a:pos x="5" y="10"/>
                </a:cxn>
                <a:cxn ang="0">
                  <a:pos x="4" y="10"/>
                </a:cxn>
                <a:cxn ang="0">
                  <a:pos x="3" y="9"/>
                </a:cxn>
                <a:cxn ang="0">
                  <a:pos x="3" y="8"/>
                </a:cxn>
                <a:cxn ang="0">
                  <a:pos x="2" y="8"/>
                </a:cxn>
                <a:cxn ang="0">
                  <a:pos x="1" y="8"/>
                </a:cxn>
                <a:cxn ang="0">
                  <a:pos x="1" y="8"/>
                </a:cxn>
                <a:cxn ang="0">
                  <a:pos x="1" y="7"/>
                </a:cxn>
                <a:cxn ang="0">
                  <a:pos x="1" y="6"/>
                </a:cxn>
              </a:cxnLst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94" name="Freeform 103"/>
            <p:cNvSpPr/>
            <p:nvPr/>
          </p:nvSpPr>
          <p:spPr>
            <a:xfrm>
              <a:off x="2579" y="2473"/>
              <a:ext cx="20" cy="21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</a:cxnLst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95" name="Freeform 104"/>
            <p:cNvSpPr/>
            <p:nvPr/>
          </p:nvSpPr>
          <p:spPr>
            <a:xfrm>
              <a:off x="2642" y="1923"/>
              <a:ext cx="68" cy="74"/>
            </a:xfrm>
            <a:custGeom>
              <a:avLst/>
              <a:gdLst/>
              <a:ahLst/>
              <a:cxnLst>
                <a:cxn ang="0">
                  <a:pos x="1" y="5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6" y="1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8" y="2"/>
                </a:cxn>
                <a:cxn ang="0">
                  <a:pos x="9" y="2"/>
                </a:cxn>
                <a:cxn ang="0">
                  <a:pos x="9" y="3"/>
                </a:cxn>
                <a:cxn ang="0">
                  <a:pos x="9" y="5"/>
                </a:cxn>
                <a:cxn ang="0">
                  <a:pos x="9" y="5"/>
                </a:cxn>
                <a:cxn ang="0">
                  <a:pos x="9" y="7"/>
                </a:cxn>
                <a:cxn ang="0">
                  <a:pos x="9" y="8"/>
                </a:cxn>
                <a:cxn ang="0">
                  <a:pos x="8" y="8"/>
                </a:cxn>
                <a:cxn ang="0">
                  <a:pos x="7" y="8"/>
                </a:cxn>
                <a:cxn ang="0">
                  <a:pos x="7" y="8"/>
                </a:cxn>
                <a:cxn ang="0">
                  <a:pos x="6" y="9"/>
                </a:cxn>
                <a:cxn ang="0">
                  <a:pos x="5" y="10"/>
                </a:cxn>
                <a:cxn ang="0">
                  <a:pos x="4" y="10"/>
                </a:cxn>
                <a:cxn ang="0">
                  <a:pos x="3" y="9"/>
                </a:cxn>
                <a:cxn ang="0">
                  <a:pos x="3" y="8"/>
                </a:cxn>
                <a:cxn ang="0">
                  <a:pos x="2" y="8"/>
                </a:cxn>
                <a:cxn ang="0">
                  <a:pos x="1" y="8"/>
                </a:cxn>
                <a:cxn ang="0">
                  <a:pos x="1" y="8"/>
                </a:cxn>
                <a:cxn ang="0">
                  <a:pos x="1" y="7"/>
                </a:cxn>
                <a:cxn ang="0">
                  <a:pos x="1" y="6"/>
                </a:cxn>
              </a:cxnLst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96" name="Freeform 105"/>
            <p:cNvSpPr/>
            <p:nvPr/>
          </p:nvSpPr>
          <p:spPr>
            <a:xfrm>
              <a:off x="2667" y="1949"/>
              <a:ext cx="20" cy="20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</a:cxnLst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97" name="Freeform 106"/>
            <p:cNvSpPr/>
            <p:nvPr/>
          </p:nvSpPr>
          <p:spPr>
            <a:xfrm>
              <a:off x="2593" y="1695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98" name="Freeform 107"/>
            <p:cNvSpPr/>
            <p:nvPr/>
          </p:nvSpPr>
          <p:spPr>
            <a:xfrm>
              <a:off x="2601" y="1702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99" name="Freeform 108"/>
            <p:cNvSpPr/>
            <p:nvPr/>
          </p:nvSpPr>
          <p:spPr>
            <a:xfrm>
              <a:off x="2352" y="1812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00" name="Freeform 109"/>
            <p:cNvSpPr/>
            <p:nvPr/>
          </p:nvSpPr>
          <p:spPr>
            <a:xfrm>
              <a:off x="2359" y="1819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01" name="Freeform 110"/>
            <p:cNvSpPr/>
            <p:nvPr/>
          </p:nvSpPr>
          <p:spPr>
            <a:xfrm>
              <a:off x="2336" y="1607"/>
              <a:ext cx="30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</a:cxnLst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02" name="Freeform 111"/>
            <p:cNvSpPr/>
            <p:nvPr/>
          </p:nvSpPr>
          <p:spPr>
            <a:xfrm>
              <a:off x="2343" y="1614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03" name="Freeform 112"/>
            <p:cNvSpPr/>
            <p:nvPr/>
          </p:nvSpPr>
          <p:spPr>
            <a:xfrm>
              <a:off x="2456" y="1929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04" name="Freeform 113"/>
            <p:cNvSpPr/>
            <p:nvPr/>
          </p:nvSpPr>
          <p:spPr>
            <a:xfrm>
              <a:off x="2463" y="1937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05" name="Freeform 114"/>
            <p:cNvSpPr/>
            <p:nvPr/>
          </p:nvSpPr>
          <p:spPr>
            <a:xfrm>
              <a:off x="2357" y="1988"/>
              <a:ext cx="30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</a:cxnLst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06" name="Freeform 115"/>
            <p:cNvSpPr/>
            <p:nvPr/>
          </p:nvSpPr>
          <p:spPr>
            <a:xfrm>
              <a:off x="2365" y="1995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07" name="Freeform 116"/>
            <p:cNvSpPr/>
            <p:nvPr/>
          </p:nvSpPr>
          <p:spPr>
            <a:xfrm>
              <a:off x="2658" y="2044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08" name="Freeform 117"/>
            <p:cNvSpPr/>
            <p:nvPr/>
          </p:nvSpPr>
          <p:spPr>
            <a:xfrm>
              <a:off x="2666" y="2051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09" name="Freeform 118"/>
            <p:cNvSpPr/>
            <p:nvPr/>
          </p:nvSpPr>
          <p:spPr>
            <a:xfrm>
              <a:off x="2674" y="1787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10" name="Freeform 119"/>
            <p:cNvSpPr/>
            <p:nvPr/>
          </p:nvSpPr>
          <p:spPr>
            <a:xfrm>
              <a:off x="2682" y="1795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11" name="Freeform 120"/>
            <p:cNvSpPr/>
            <p:nvPr/>
          </p:nvSpPr>
          <p:spPr>
            <a:xfrm>
              <a:off x="2677" y="2164"/>
              <a:ext cx="30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</a:cxnLst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12" name="Freeform 121"/>
            <p:cNvSpPr/>
            <p:nvPr/>
          </p:nvSpPr>
          <p:spPr>
            <a:xfrm>
              <a:off x="2685" y="2171"/>
              <a:ext cx="14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13" name="Freeform 122"/>
            <p:cNvSpPr/>
            <p:nvPr/>
          </p:nvSpPr>
          <p:spPr>
            <a:xfrm>
              <a:off x="2539" y="2259"/>
              <a:ext cx="29" cy="30"/>
            </a:xfrm>
            <a:custGeom>
              <a:avLst/>
              <a:gdLst/>
              <a:ahLst/>
              <a:cxnLst>
                <a:cxn ang="0">
                  <a:pos x="3" y="2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14" name="Freeform 123"/>
            <p:cNvSpPr/>
            <p:nvPr/>
          </p:nvSpPr>
          <p:spPr>
            <a:xfrm>
              <a:off x="2546" y="2267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15" name="Freeform 124"/>
            <p:cNvSpPr/>
            <p:nvPr/>
          </p:nvSpPr>
          <p:spPr>
            <a:xfrm>
              <a:off x="2416" y="2291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16" name="Freeform 125"/>
            <p:cNvSpPr/>
            <p:nvPr/>
          </p:nvSpPr>
          <p:spPr>
            <a:xfrm>
              <a:off x="2423" y="2298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17" name="Freeform 126"/>
            <p:cNvSpPr/>
            <p:nvPr/>
          </p:nvSpPr>
          <p:spPr>
            <a:xfrm>
              <a:off x="2344" y="2212"/>
              <a:ext cx="30" cy="29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18" name="Freeform 127"/>
            <p:cNvSpPr/>
            <p:nvPr/>
          </p:nvSpPr>
          <p:spPr>
            <a:xfrm>
              <a:off x="2351" y="2219"/>
              <a:ext cx="15" cy="14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19" name="Freeform 128"/>
            <p:cNvSpPr/>
            <p:nvPr/>
          </p:nvSpPr>
          <p:spPr>
            <a:xfrm>
              <a:off x="2458" y="2403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20" name="Freeform 129"/>
            <p:cNvSpPr/>
            <p:nvPr/>
          </p:nvSpPr>
          <p:spPr>
            <a:xfrm>
              <a:off x="2466" y="2411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21" name="Freeform 130"/>
            <p:cNvSpPr/>
            <p:nvPr/>
          </p:nvSpPr>
          <p:spPr>
            <a:xfrm>
              <a:off x="2403" y="2539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22" name="Freeform 131"/>
            <p:cNvSpPr/>
            <p:nvPr/>
          </p:nvSpPr>
          <p:spPr>
            <a:xfrm>
              <a:off x="2410" y="2546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23" name="Freeform 132"/>
            <p:cNvSpPr/>
            <p:nvPr/>
          </p:nvSpPr>
          <p:spPr>
            <a:xfrm>
              <a:off x="2480" y="2665"/>
              <a:ext cx="30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</a:cxnLst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24" name="Freeform 133"/>
            <p:cNvSpPr/>
            <p:nvPr/>
          </p:nvSpPr>
          <p:spPr>
            <a:xfrm>
              <a:off x="2487" y="2672"/>
              <a:ext cx="15" cy="1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</a:cxnLst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25" name="Freeform 134"/>
            <p:cNvSpPr/>
            <p:nvPr/>
          </p:nvSpPr>
          <p:spPr>
            <a:xfrm>
              <a:off x="2624" y="2585"/>
              <a:ext cx="30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</a:cxnLst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26" name="Freeform 135"/>
            <p:cNvSpPr/>
            <p:nvPr/>
          </p:nvSpPr>
          <p:spPr>
            <a:xfrm>
              <a:off x="2631" y="2592"/>
              <a:ext cx="15" cy="1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</a:cxnLst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27" name="Freeform 136"/>
            <p:cNvSpPr/>
            <p:nvPr/>
          </p:nvSpPr>
          <p:spPr>
            <a:xfrm>
              <a:off x="2621" y="2333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28" name="Freeform 137"/>
            <p:cNvSpPr/>
            <p:nvPr/>
          </p:nvSpPr>
          <p:spPr>
            <a:xfrm>
              <a:off x="2628" y="2341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29" name="Freeform 138"/>
            <p:cNvSpPr/>
            <p:nvPr/>
          </p:nvSpPr>
          <p:spPr>
            <a:xfrm>
              <a:off x="2709" y="2526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30" name="Freeform 139"/>
            <p:cNvSpPr/>
            <p:nvPr/>
          </p:nvSpPr>
          <p:spPr>
            <a:xfrm>
              <a:off x="2716" y="2533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31" name="Freeform 140"/>
            <p:cNvSpPr/>
            <p:nvPr/>
          </p:nvSpPr>
          <p:spPr>
            <a:xfrm>
              <a:off x="2821" y="2427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32" name="Freeform 141"/>
            <p:cNvSpPr/>
            <p:nvPr/>
          </p:nvSpPr>
          <p:spPr>
            <a:xfrm>
              <a:off x="2829" y="2435"/>
              <a:ext cx="14" cy="1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</a:cxnLst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33" name="Freeform 142"/>
            <p:cNvSpPr/>
            <p:nvPr/>
          </p:nvSpPr>
          <p:spPr>
            <a:xfrm>
              <a:off x="2818" y="2606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34" name="Freeform 143"/>
            <p:cNvSpPr/>
            <p:nvPr/>
          </p:nvSpPr>
          <p:spPr>
            <a:xfrm>
              <a:off x="2826" y="2613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35" name="Freeform 144"/>
            <p:cNvSpPr/>
            <p:nvPr/>
          </p:nvSpPr>
          <p:spPr>
            <a:xfrm>
              <a:off x="2802" y="2723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36" name="Freeform 145"/>
            <p:cNvSpPr/>
            <p:nvPr/>
          </p:nvSpPr>
          <p:spPr>
            <a:xfrm>
              <a:off x="2810" y="2730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37" name="Freeform 146"/>
            <p:cNvSpPr/>
            <p:nvPr/>
          </p:nvSpPr>
          <p:spPr>
            <a:xfrm>
              <a:off x="3018" y="2652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38" name="Freeform 147"/>
            <p:cNvSpPr/>
            <p:nvPr/>
          </p:nvSpPr>
          <p:spPr>
            <a:xfrm>
              <a:off x="3025" y="2660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39" name="Freeform 148"/>
            <p:cNvSpPr/>
            <p:nvPr/>
          </p:nvSpPr>
          <p:spPr>
            <a:xfrm>
              <a:off x="3124" y="2731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40" name="Freeform 149"/>
            <p:cNvSpPr/>
            <p:nvPr/>
          </p:nvSpPr>
          <p:spPr>
            <a:xfrm>
              <a:off x="3132" y="2738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41" name="Freeform 150"/>
            <p:cNvSpPr/>
            <p:nvPr/>
          </p:nvSpPr>
          <p:spPr>
            <a:xfrm>
              <a:off x="3079" y="2462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42" name="Freeform 151"/>
            <p:cNvSpPr/>
            <p:nvPr/>
          </p:nvSpPr>
          <p:spPr>
            <a:xfrm>
              <a:off x="3087" y="2469"/>
              <a:ext cx="14" cy="15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</a:cxnLst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43" name="Freeform 152"/>
            <p:cNvSpPr/>
            <p:nvPr/>
          </p:nvSpPr>
          <p:spPr>
            <a:xfrm>
              <a:off x="3234" y="2443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44" name="Freeform 153"/>
            <p:cNvSpPr/>
            <p:nvPr/>
          </p:nvSpPr>
          <p:spPr>
            <a:xfrm>
              <a:off x="3241" y="2450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45" name="Freeform 154"/>
            <p:cNvSpPr/>
            <p:nvPr/>
          </p:nvSpPr>
          <p:spPr>
            <a:xfrm>
              <a:off x="3207" y="2590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46" name="Freeform 155"/>
            <p:cNvSpPr/>
            <p:nvPr/>
          </p:nvSpPr>
          <p:spPr>
            <a:xfrm>
              <a:off x="3215" y="2597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47" name="Freeform 156"/>
            <p:cNvSpPr/>
            <p:nvPr/>
          </p:nvSpPr>
          <p:spPr>
            <a:xfrm>
              <a:off x="3231" y="2715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48" name="Freeform 157"/>
            <p:cNvSpPr/>
            <p:nvPr/>
          </p:nvSpPr>
          <p:spPr>
            <a:xfrm>
              <a:off x="3239" y="2723"/>
              <a:ext cx="14" cy="1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</a:cxnLst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49" name="Freeform 158"/>
            <p:cNvSpPr/>
            <p:nvPr/>
          </p:nvSpPr>
          <p:spPr>
            <a:xfrm>
              <a:off x="3380" y="2742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50" name="Freeform 159"/>
            <p:cNvSpPr/>
            <p:nvPr/>
          </p:nvSpPr>
          <p:spPr>
            <a:xfrm>
              <a:off x="3388" y="2750"/>
              <a:ext cx="15" cy="14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51" name="Freeform 160"/>
            <p:cNvSpPr/>
            <p:nvPr/>
          </p:nvSpPr>
          <p:spPr>
            <a:xfrm>
              <a:off x="3407" y="2643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52" name="Freeform 161"/>
            <p:cNvSpPr/>
            <p:nvPr/>
          </p:nvSpPr>
          <p:spPr>
            <a:xfrm>
              <a:off x="3414" y="2651"/>
              <a:ext cx="15" cy="1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</a:cxnLst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53" name="Freeform 162"/>
            <p:cNvSpPr/>
            <p:nvPr/>
          </p:nvSpPr>
          <p:spPr>
            <a:xfrm>
              <a:off x="3407" y="2515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54" name="Freeform 163"/>
            <p:cNvSpPr/>
            <p:nvPr/>
          </p:nvSpPr>
          <p:spPr>
            <a:xfrm>
              <a:off x="3414" y="2522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55" name="Freeform 164"/>
            <p:cNvSpPr/>
            <p:nvPr/>
          </p:nvSpPr>
          <p:spPr>
            <a:xfrm>
              <a:off x="2347" y="2643"/>
              <a:ext cx="29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56" name="Freeform 165"/>
            <p:cNvSpPr/>
            <p:nvPr/>
          </p:nvSpPr>
          <p:spPr>
            <a:xfrm>
              <a:off x="2354" y="2651"/>
              <a:ext cx="15" cy="1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</a:cxnLst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57" name="Freeform 166"/>
            <p:cNvSpPr/>
            <p:nvPr/>
          </p:nvSpPr>
          <p:spPr>
            <a:xfrm>
              <a:off x="2485" y="1569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758" name="Freeform 167"/>
            <p:cNvSpPr/>
            <p:nvPr/>
          </p:nvSpPr>
          <p:spPr>
            <a:xfrm>
              <a:off x="2492" y="1577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62478" name="Group 168"/>
          <p:cNvGrpSpPr/>
          <p:nvPr/>
        </p:nvGrpSpPr>
        <p:grpSpPr>
          <a:xfrm rot="10800000">
            <a:off x="7885113" y="0"/>
            <a:ext cx="1258887" cy="981075"/>
            <a:chOff x="2332" y="1554"/>
            <a:chExt cx="1105" cy="1218"/>
          </a:xfrm>
        </p:grpSpPr>
        <p:sp>
          <p:nvSpPr>
            <p:cNvPr id="62481" name="Freeform 169"/>
            <p:cNvSpPr/>
            <p:nvPr/>
          </p:nvSpPr>
          <p:spPr>
            <a:xfrm>
              <a:off x="2450" y="2113"/>
              <a:ext cx="30" cy="30"/>
            </a:xfrm>
            <a:custGeom>
              <a:avLst/>
              <a:gdLst/>
              <a:ahLst/>
              <a:cxnLst>
                <a:cxn ang="0">
                  <a:pos x="1" y="4"/>
                </a:cxn>
                <a:cxn ang="0">
                  <a:pos x="1" y="4"/>
                </a:cxn>
                <a:cxn ang="0">
                  <a:pos x="0" y="4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3"/>
                </a:cxn>
                <a:cxn ang="0">
                  <a:pos x="3" y="4"/>
                </a:cxn>
                <a:cxn ang="0">
                  <a:pos x="2" y="4"/>
                </a:cxn>
                <a:cxn ang="0">
                  <a:pos x="1" y="4"/>
                </a:cxn>
              </a:cxnLst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482" name="Freeform 170"/>
            <p:cNvSpPr/>
            <p:nvPr/>
          </p:nvSpPr>
          <p:spPr>
            <a:xfrm>
              <a:off x="2431" y="2013"/>
              <a:ext cx="67" cy="91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6" y="12"/>
                </a:cxn>
                <a:cxn ang="0">
                  <a:pos x="6" y="11"/>
                </a:cxn>
                <a:cxn ang="0">
                  <a:pos x="7" y="10"/>
                </a:cxn>
                <a:cxn ang="0">
                  <a:pos x="8" y="8"/>
                </a:cxn>
                <a:cxn ang="0">
                  <a:pos x="8" y="6"/>
                </a:cxn>
                <a:cxn ang="0">
                  <a:pos x="9" y="4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0" y="4"/>
                </a:cxn>
                <a:cxn ang="0">
                  <a:pos x="1" y="6"/>
                </a:cxn>
                <a:cxn ang="0">
                  <a:pos x="2" y="8"/>
                </a:cxn>
                <a:cxn ang="0">
                  <a:pos x="3" y="10"/>
                </a:cxn>
                <a:cxn ang="0">
                  <a:pos x="3" y="11"/>
                </a:cxn>
                <a:cxn ang="0">
                  <a:pos x="4" y="12"/>
                </a:cxn>
              </a:cxnLst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483" name="Freeform 171"/>
            <p:cNvSpPr/>
            <p:nvPr/>
          </p:nvSpPr>
          <p:spPr>
            <a:xfrm>
              <a:off x="2431" y="2013"/>
              <a:ext cx="67" cy="91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6" y="12"/>
                </a:cxn>
                <a:cxn ang="0">
                  <a:pos x="6" y="11"/>
                </a:cxn>
                <a:cxn ang="0">
                  <a:pos x="7" y="10"/>
                </a:cxn>
                <a:cxn ang="0">
                  <a:pos x="8" y="8"/>
                </a:cxn>
                <a:cxn ang="0">
                  <a:pos x="8" y="6"/>
                </a:cxn>
                <a:cxn ang="0">
                  <a:pos x="9" y="4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0" y="4"/>
                </a:cxn>
                <a:cxn ang="0">
                  <a:pos x="1" y="6"/>
                </a:cxn>
                <a:cxn ang="0">
                  <a:pos x="2" y="8"/>
                </a:cxn>
                <a:cxn ang="0">
                  <a:pos x="3" y="10"/>
                </a:cxn>
                <a:cxn ang="0">
                  <a:pos x="3" y="11"/>
                </a:cxn>
                <a:cxn ang="0">
                  <a:pos x="4" y="12"/>
                </a:cxn>
              </a:cxnLst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484" name="Freeform 172"/>
            <p:cNvSpPr/>
            <p:nvPr/>
          </p:nvSpPr>
          <p:spPr>
            <a:xfrm>
              <a:off x="2359" y="2051"/>
              <a:ext cx="89" cy="73"/>
            </a:xfrm>
            <a:custGeom>
              <a:avLst/>
              <a:gdLst/>
              <a:ahLst/>
              <a:cxnLst>
                <a:cxn ang="0">
                  <a:pos x="11" y="9"/>
                </a:cxn>
                <a:cxn ang="0">
                  <a:pos x="12" y="8"/>
                </a:cxn>
                <a:cxn ang="0">
                  <a:pos x="11" y="7"/>
                </a:cxn>
                <a:cxn ang="0">
                  <a:pos x="11" y="6"/>
                </a:cxn>
                <a:cxn ang="0">
                  <a:pos x="9" y="4"/>
                </a:cxn>
                <a:cxn ang="0">
                  <a:pos x="8" y="3"/>
                </a:cxn>
                <a:cxn ang="0">
                  <a:pos x="6" y="1"/>
                </a:cxn>
                <a:cxn ang="0">
                  <a:pos x="5" y="0"/>
                </a:cxn>
                <a:cxn ang="0">
                  <a:pos x="3" y="1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0" y="5"/>
                </a:cxn>
                <a:cxn ang="0">
                  <a:pos x="1" y="6"/>
                </a:cxn>
                <a:cxn ang="0">
                  <a:pos x="1" y="7"/>
                </a:cxn>
                <a:cxn ang="0">
                  <a:pos x="2" y="8"/>
                </a:cxn>
                <a:cxn ang="0">
                  <a:pos x="2" y="8"/>
                </a:cxn>
                <a:cxn ang="0">
                  <a:pos x="3" y="9"/>
                </a:cxn>
                <a:cxn ang="0">
                  <a:pos x="4" y="9"/>
                </a:cxn>
                <a:cxn ang="0">
                  <a:pos x="5" y="9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9" y="10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9"/>
                </a:cxn>
                <a:cxn ang="0">
                  <a:pos x="11" y="9"/>
                </a:cxn>
              </a:cxnLst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485" name="Freeform 173"/>
            <p:cNvSpPr/>
            <p:nvPr/>
          </p:nvSpPr>
          <p:spPr>
            <a:xfrm>
              <a:off x="2359" y="2133"/>
              <a:ext cx="89" cy="71"/>
            </a:xfrm>
            <a:custGeom>
              <a:avLst/>
              <a:gdLst/>
              <a:ahLst/>
              <a:cxnLst>
                <a:cxn ang="0">
                  <a:pos x="12" y="1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10" y="0"/>
                </a:cxn>
                <a:cxn ang="0">
                  <a:pos x="10" y="0"/>
                </a:cxn>
                <a:cxn ang="0">
                  <a:pos x="9" y="0"/>
                </a:cxn>
                <a:cxn ang="0">
                  <a:pos x="8" y="0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0" y="4"/>
                </a:cxn>
                <a:cxn ang="0">
                  <a:pos x="1" y="5"/>
                </a:cxn>
                <a:cxn ang="0">
                  <a:pos x="1" y="6"/>
                </a:cxn>
                <a:cxn ang="0">
                  <a:pos x="3" y="8"/>
                </a:cxn>
                <a:cxn ang="0">
                  <a:pos x="5" y="8"/>
                </a:cxn>
                <a:cxn ang="0">
                  <a:pos x="6" y="8"/>
                </a:cxn>
                <a:cxn ang="0">
                  <a:pos x="8" y="6"/>
                </a:cxn>
                <a:cxn ang="0">
                  <a:pos x="10" y="5"/>
                </a:cxn>
                <a:cxn ang="0">
                  <a:pos x="11" y="3"/>
                </a:cxn>
                <a:cxn ang="0">
                  <a:pos x="11" y="2"/>
                </a:cxn>
                <a:cxn ang="0">
                  <a:pos x="12" y="1"/>
                </a:cxn>
              </a:cxnLst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486" name="Freeform 174"/>
            <p:cNvSpPr/>
            <p:nvPr/>
          </p:nvSpPr>
          <p:spPr>
            <a:xfrm>
              <a:off x="2432" y="2151"/>
              <a:ext cx="66" cy="90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1"/>
                </a:cxn>
                <a:cxn ang="0">
                  <a:pos x="2" y="3"/>
                </a:cxn>
                <a:cxn ang="0">
                  <a:pos x="1" y="5"/>
                </a:cxn>
                <a:cxn ang="0">
                  <a:pos x="0" y="7"/>
                </a:cxn>
                <a:cxn ang="0">
                  <a:pos x="1" y="9"/>
                </a:cxn>
                <a:cxn ang="0">
                  <a:pos x="2" y="10"/>
                </a:cxn>
                <a:cxn ang="0">
                  <a:pos x="4" y="11"/>
                </a:cxn>
                <a:cxn ang="0">
                  <a:pos x="7" y="10"/>
                </a:cxn>
                <a:cxn ang="0">
                  <a:pos x="8" y="9"/>
                </a:cxn>
                <a:cxn ang="0">
                  <a:pos x="9" y="7"/>
                </a:cxn>
                <a:cxn ang="0">
                  <a:pos x="8" y="5"/>
                </a:cxn>
                <a:cxn ang="0">
                  <a:pos x="8" y="3"/>
                </a:cxn>
                <a:cxn ang="0">
                  <a:pos x="7" y="1"/>
                </a:cxn>
                <a:cxn ang="0">
                  <a:pos x="6" y="0"/>
                </a:cxn>
                <a:cxn ang="0">
                  <a:pos x="6" y="0"/>
                </a:cxn>
              </a:cxnLst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487" name="Freeform 175"/>
            <p:cNvSpPr/>
            <p:nvPr/>
          </p:nvSpPr>
          <p:spPr>
            <a:xfrm>
              <a:off x="2482" y="2132"/>
              <a:ext cx="88" cy="7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5" y="9"/>
                </a:cxn>
                <a:cxn ang="0">
                  <a:pos x="6" y="9"/>
                </a:cxn>
                <a:cxn ang="0">
                  <a:pos x="8" y="9"/>
                </a:cxn>
                <a:cxn ang="0">
                  <a:pos x="10" y="7"/>
                </a:cxn>
                <a:cxn ang="0">
                  <a:pos x="10" y="6"/>
                </a:cxn>
                <a:cxn ang="0">
                  <a:pos x="11" y="5"/>
                </a:cxn>
                <a:cxn ang="0">
                  <a:pos x="11" y="4"/>
                </a:cxn>
                <a:cxn ang="0">
                  <a:pos x="10" y="3"/>
                </a:cxn>
                <a:cxn ang="0">
                  <a:pos x="10" y="2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6" y="1"/>
                </a:cxn>
                <a:cxn ang="0">
                  <a:pos x="5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</a:cxnLst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488" name="Freeform 176"/>
            <p:cNvSpPr/>
            <p:nvPr/>
          </p:nvSpPr>
          <p:spPr>
            <a:xfrm>
              <a:off x="2481" y="2051"/>
              <a:ext cx="90" cy="72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" y="9"/>
                </a:cxn>
                <a:cxn ang="0">
                  <a:pos x="2" y="9"/>
                </a:cxn>
                <a:cxn ang="0">
                  <a:pos x="2" y="9"/>
                </a:cxn>
                <a:cxn ang="0">
                  <a:pos x="3" y="9"/>
                </a:cxn>
                <a:cxn ang="0">
                  <a:pos x="3" y="9"/>
                </a:cxn>
                <a:cxn ang="0">
                  <a:pos x="4" y="9"/>
                </a:cxn>
                <a:cxn ang="0">
                  <a:pos x="5" y="9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9" y="9"/>
                </a:cxn>
                <a:cxn ang="0">
                  <a:pos x="10" y="8"/>
                </a:cxn>
                <a:cxn ang="0">
                  <a:pos x="11" y="8"/>
                </a:cxn>
                <a:cxn ang="0">
                  <a:pos x="11" y="7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1" y="4"/>
                </a:cxn>
                <a:cxn ang="0">
                  <a:pos x="11" y="3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6" y="1"/>
                </a:cxn>
                <a:cxn ang="0">
                  <a:pos x="4" y="2"/>
                </a:cxn>
                <a:cxn ang="0">
                  <a:pos x="3" y="4"/>
                </a:cxn>
                <a:cxn ang="0">
                  <a:pos x="1" y="6"/>
                </a:cxn>
                <a:cxn ang="0">
                  <a:pos x="1" y="7"/>
                </a:cxn>
                <a:cxn ang="0">
                  <a:pos x="0" y="8"/>
                </a:cxn>
              </a:cxnLst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489" name="Freeform 177"/>
            <p:cNvSpPr/>
            <p:nvPr/>
          </p:nvSpPr>
          <p:spPr>
            <a:xfrm>
              <a:off x="2654" y="1594"/>
              <a:ext cx="12" cy="12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490" name="Freeform 178"/>
            <p:cNvSpPr/>
            <p:nvPr/>
          </p:nvSpPr>
          <p:spPr>
            <a:xfrm>
              <a:off x="2647" y="1554"/>
              <a:ext cx="26" cy="37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2" y="5"/>
                </a:cxn>
                <a:cxn ang="0">
                  <a:pos x="3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5"/>
                </a:cxn>
                <a:cxn ang="0">
                  <a:pos x="2" y="5"/>
                </a:cxn>
              </a:cxnLst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491" name="Freeform 179"/>
            <p:cNvSpPr/>
            <p:nvPr/>
          </p:nvSpPr>
          <p:spPr>
            <a:xfrm>
              <a:off x="2647" y="1554"/>
              <a:ext cx="26" cy="37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2" y="5"/>
                </a:cxn>
                <a:cxn ang="0">
                  <a:pos x="3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5"/>
                </a:cxn>
                <a:cxn ang="0">
                  <a:pos x="2" y="5"/>
                </a:cxn>
              </a:cxnLst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492" name="Freeform 180"/>
            <p:cNvSpPr/>
            <p:nvPr/>
          </p:nvSpPr>
          <p:spPr>
            <a:xfrm>
              <a:off x="2618" y="1569"/>
              <a:ext cx="36" cy="29"/>
            </a:xfrm>
            <a:custGeom>
              <a:avLst/>
              <a:gdLst/>
              <a:ahLst/>
              <a:cxnLst>
                <a:cxn ang="0">
                  <a:pos x="5" y="4"/>
                </a:cxn>
                <a:cxn ang="0">
                  <a:pos x="5" y="3"/>
                </a:cxn>
                <a:cxn ang="0">
                  <a:pos x="5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5" y="4"/>
                </a:cxn>
              </a:cxnLst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493" name="Freeform 181"/>
            <p:cNvSpPr/>
            <p:nvPr/>
          </p:nvSpPr>
          <p:spPr>
            <a:xfrm>
              <a:off x="2618" y="1602"/>
              <a:ext cx="36" cy="28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5" y="0"/>
                </a:cxn>
                <a:cxn ang="0">
                  <a:pos x="5" y="0"/>
                </a:cxn>
              </a:cxnLst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494" name="Freeform 182"/>
            <p:cNvSpPr/>
            <p:nvPr/>
          </p:nvSpPr>
          <p:spPr>
            <a:xfrm>
              <a:off x="2647" y="1610"/>
              <a:ext cx="26" cy="36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</a:cxnLst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495" name="Freeform 183"/>
            <p:cNvSpPr/>
            <p:nvPr/>
          </p:nvSpPr>
          <p:spPr>
            <a:xfrm>
              <a:off x="2667" y="1602"/>
              <a:ext cx="36" cy="28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496" name="Freeform 184"/>
            <p:cNvSpPr/>
            <p:nvPr/>
          </p:nvSpPr>
          <p:spPr>
            <a:xfrm>
              <a:off x="2667" y="1569"/>
              <a:ext cx="36" cy="28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5" y="2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</a:cxnLst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497" name="Freeform 185"/>
            <p:cNvSpPr/>
            <p:nvPr/>
          </p:nvSpPr>
          <p:spPr>
            <a:xfrm>
              <a:off x="3368" y="2439"/>
              <a:ext cx="12" cy="12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1" y="2"/>
                </a:cxn>
              </a:cxnLst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498" name="Freeform 186"/>
            <p:cNvSpPr/>
            <p:nvPr/>
          </p:nvSpPr>
          <p:spPr>
            <a:xfrm>
              <a:off x="3361" y="2399"/>
              <a:ext cx="26" cy="36"/>
            </a:xfrm>
            <a:custGeom>
              <a:avLst/>
              <a:gdLst/>
              <a:ahLst/>
              <a:cxnLst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1" y="4"/>
                </a:cxn>
              </a:cxnLst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499" name="Freeform 187"/>
            <p:cNvSpPr/>
            <p:nvPr/>
          </p:nvSpPr>
          <p:spPr>
            <a:xfrm>
              <a:off x="3361" y="2399"/>
              <a:ext cx="26" cy="36"/>
            </a:xfrm>
            <a:custGeom>
              <a:avLst/>
              <a:gdLst/>
              <a:ahLst/>
              <a:cxnLst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1" y="4"/>
                </a:cxn>
              </a:cxnLst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00" name="Freeform 188"/>
            <p:cNvSpPr/>
            <p:nvPr/>
          </p:nvSpPr>
          <p:spPr>
            <a:xfrm>
              <a:off x="3331" y="2414"/>
              <a:ext cx="36" cy="29"/>
            </a:xfrm>
            <a:custGeom>
              <a:avLst/>
              <a:gdLst/>
              <a:ahLst/>
              <a:cxnLst>
                <a:cxn ang="0">
                  <a:pos x="5" y="4"/>
                </a:cxn>
                <a:cxn ang="0">
                  <a:pos x="5" y="3"/>
                </a:cxn>
                <a:cxn ang="0">
                  <a:pos x="5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5" y="4"/>
                </a:cxn>
              </a:cxnLst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01" name="Freeform 189"/>
            <p:cNvSpPr/>
            <p:nvPr/>
          </p:nvSpPr>
          <p:spPr>
            <a:xfrm>
              <a:off x="3331" y="2447"/>
              <a:ext cx="37" cy="28"/>
            </a:xfrm>
            <a:custGeom>
              <a:avLst/>
              <a:gdLst/>
              <a:ahLst/>
              <a:cxnLst>
                <a:cxn ang="0">
                  <a:pos x="5" y="1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1"/>
                </a:cxn>
              </a:cxnLst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02" name="Freeform 190"/>
            <p:cNvSpPr/>
            <p:nvPr/>
          </p:nvSpPr>
          <p:spPr>
            <a:xfrm>
              <a:off x="3361" y="2454"/>
              <a:ext cx="26" cy="37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0" y="5"/>
                </a:cxn>
                <a:cxn ang="0">
                  <a:pos x="1" y="5"/>
                </a:cxn>
                <a:cxn ang="0">
                  <a:pos x="2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2" y="2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0"/>
                </a:cxn>
              </a:cxnLst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03" name="Freeform 191"/>
            <p:cNvSpPr/>
            <p:nvPr/>
          </p:nvSpPr>
          <p:spPr>
            <a:xfrm>
              <a:off x="3381" y="2447"/>
              <a:ext cx="36" cy="28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5" y="3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04" name="Freeform 192"/>
            <p:cNvSpPr/>
            <p:nvPr/>
          </p:nvSpPr>
          <p:spPr>
            <a:xfrm>
              <a:off x="3380" y="2414"/>
              <a:ext cx="37" cy="28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1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</a:cxnLst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05" name="Freeform 193"/>
            <p:cNvSpPr/>
            <p:nvPr/>
          </p:nvSpPr>
          <p:spPr>
            <a:xfrm>
              <a:off x="2672" y="2420"/>
              <a:ext cx="11" cy="1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</a:cxnLst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06" name="Freeform 194"/>
            <p:cNvSpPr/>
            <p:nvPr/>
          </p:nvSpPr>
          <p:spPr>
            <a:xfrm>
              <a:off x="2664" y="2381"/>
              <a:ext cx="26" cy="36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2" y="4"/>
                </a:cxn>
              </a:cxnLst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07" name="Freeform 195"/>
            <p:cNvSpPr/>
            <p:nvPr/>
          </p:nvSpPr>
          <p:spPr>
            <a:xfrm>
              <a:off x="2664" y="2381"/>
              <a:ext cx="26" cy="36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2" y="4"/>
                </a:cxn>
              </a:cxnLst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08" name="Freeform 196"/>
            <p:cNvSpPr/>
            <p:nvPr/>
          </p:nvSpPr>
          <p:spPr>
            <a:xfrm>
              <a:off x="2635" y="2396"/>
              <a:ext cx="35" cy="28"/>
            </a:xfrm>
            <a:custGeom>
              <a:avLst/>
              <a:gdLst/>
              <a:ahLst/>
              <a:cxnLst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</a:cxnLst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09" name="Freeform 197"/>
            <p:cNvSpPr/>
            <p:nvPr/>
          </p:nvSpPr>
          <p:spPr>
            <a:xfrm>
              <a:off x="2635" y="2428"/>
              <a:ext cx="35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</a:cxnLst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10" name="Freeform 198"/>
            <p:cNvSpPr/>
            <p:nvPr/>
          </p:nvSpPr>
          <p:spPr>
            <a:xfrm>
              <a:off x="2664" y="2435"/>
              <a:ext cx="27" cy="37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0" y="4"/>
                </a:cxn>
                <a:cxn ang="0">
                  <a:pos x="1" y="4"/>
                </a:cxn>
                <a:cxn ang="0">
                  <a:pos x="1" y="5"/>
                </a:cxn>
                <a:cxn ang="0">
                  <a:pos x="2" y="5"/>
                </a:cxn>
                <a:cxn ang="0">
                  <a:pos x="3" y="5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</a:cxnLst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11" name="Freeform 199"/>
            <p:cNvSpPr/>
            <p:nvPr/>
          </p:nvSpPr>
          <p:spPr>
            <a:xfrm>
              <a:off x="2684" y="2428"/>
              <a:ext cx="3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12" name="Freeform 200"/>
            <p:cNvSpPr/>
            <p:nvPr/>
          </p:nvSpPr>
          <p:spPr>
            <a:xfrm>
              <a:off x="2684" y="2395"/>
              <a:ext cx="35" cy="29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</a:cxnLst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13" name="Freeform 201"/>
            <p:cNvSpPr/>
            <p:nvPr/>
          </p:nvSpPr>
          <p:spPr>
            <a:xfrm>
              <a:off x="2471" y="1815"/>
              <a:ext cx="72" cy="84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9" y="2"/>
                </a:cxn>
                <a:cxn ang="0">
                  <a:pos x="9" y="4"/>
                </a:cxn>
                <a:cxn ang="0">
                  <a:pos x="9" y="6"/>
                </a:cxn>
                <a:cxn ang="0">
                  <a:pos x="8" y="7"/>
                </a:cxn>
                <a:cxn ang="0">
                  <a:pos x="7" y="9"/>
                </a:cxn>
                <a:cxn ang="0">
                  <a:pos x="6" y="10"/>
                </a:cxn>
                <a:cxn ang="0">
                  <a:pos x="4" y="11"/>
                </a:cxn>
                <a:cxn ang="0">
                  <a:pos x="3" y="11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0" y="9"/>
                </a:cxn>
                <a:cxn ang="0">
                  <a:pos x="1" y="8"/>
                </a:cxn>
                <a:cxn ang="0">
                  <a:pos x="1" y="7"/>
                </a:cxn>
                <a:cxn ang="0">
                  <a:pos x="2" y="6"/>
                </a:cxn>
                <a:cxn ang="0">
                  <a:pos x="3" y="6"/>
                </a:cxn>
                <a:cxn ang="0">
                  <a:pos x="4" y="6"/>
                </a:cxn>
                <a:cxn ang="0">
                  <a:pos x="5" y="5"/>
                </a:cxn>
                <a:cxn ang="0">
                  <a:pos x="6" y="5"/>
                </a:cxn>
                <a:cxn ang="0">
                  <a:pos x="7" y="4"/>
                </a:cxn>
                <a:cxn ang="0">
                  <a:pos x="8" y="3"/>
                </a:cxn>
                <a:cxn ang="0">
                  <a:pos x="9" y="2"/>
                </a:cxn>
                <a:cxn ang="0">
                  <a:pos x="9" y="1"/>
                </a:cxn>
                <a:cxn ang="0">
                  <a:pos x="9" y="1"/>
                </a:cxn>
                <a:cxn ang="0">
                  <a:pos x="9" y="0"/>
                </a:cxn>
              </a:cxnLst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14" name="Freeform 202"/>
            <p:cNvSpPr/>
            <p:nvPr/>
          </p:nvSpPr>
          <p:spPr>
            <a:xfrm>
              <a:off x="2436" y="1811"/>
              <a:ext cx="102" cy="40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3" y="0"/>
                </a:cxn>
                <a:cxn ang="0">
                  <a:pos x="12" y="1"/>
                </a:cxn>
                <a:cxn ang="0">
                  <a:pos x="11" y="1"/>
                </a:cxn>
                <a:cxn ang="0">
                  <a:pos x="11" y="2"/>
                </a:cxn>
                <a:cxn ang="0">
                  <a:pos x="10" y="3"/>
                </a:cxn>
                <a:cxn ang="0">
                  <a:pos x="9" y="3"/>
                </a:cxn>
                <a:cxn ang="0">
                  <a:pos x="8" y="4"/>
                </a:cxn>
                <a:cxn ang="0">
                  <a:pos x="8" y="4"/>
                </a:cxn>
                <a:cxn ang="0">
                  <a:pos x="7" y="4"/>
                </a:cxn>
                <a:cxn ang="0">
                  <a:pos x="6" y="4"/>
                </a:cxn>
                <a:cxn ang="0">
                  <a:pos x="5" y="5"/>
                </a:cxn>
                <a:cxn ang="0">
                  <a:pos x="4" y="5"/>
                </a:cxn>
                <a:cxn ang="0">
                  <a:pos x="3" y="5"/>
                </a:cxn>
                <a:cxn ang="0">
                  <a:pos x="3" y="4"/>
                </a:cxn>
                <a:cxn ang="0">
                  <a:pos x="2" y="4"/>
                </a:cxn>
                <a:cxn ang="0">
                  <a:pos x="1" y="4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1"/>
                </a:cxn>
                <a:cxn ang="0">
                  <a:pos x="8" y="1"/>
                </a:cxn>
                <a:cxn ang="0">
                  <a:pos x="9" y="1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2" y="0"/>
                </a:cxn>
                <a:cxn ang="0">
                  <a:pos x="13" y="0"/>
                </a:cxn>
                <a:cxn ang="0">
                  <a:pos x="13" y="0"/>
                </a:cxn>
              </a:cxnLst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15" name="Freeform 203"/>
            <p:cNvSpPr/>
            <p:nvPr/>
          </p:nvSpPr>
          <p:spPr>
            <a:xfrm>
              <a:off x="2534" y="1815"/>
              <a:ext cx="42" cy="104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3" y="2"/>
                </a:cxn>
                <a:cxn ang="0">
                  <a:pos x="4" y="3"/>
                </a:cxn>
                <a:cxn ang="0">
                  <a:pos x="5" y="5"/>
                </a:cxn>
                <a:cxn ang="0">
                  <a:pos x="5" y="7"/>
                </a:cxn>
                <a:cxn ang="0">
                  <a:pos x="6" y="8"/>
                </a:cxn>
                <a:cxn ang="0">
                  <a:pos x="6" y="10"/>
                </a:cxn>
                <a:cxn ang="0">
                  <a:pos x="5" y="12"/>
                </a:cxn>
                <a:cxn ang="0">
                  <a:pos x="4" y="13"/>
                </a:cxn>
                <a:cxn ang="0">
                  <a:pos x="3" y="13"/>
                </a:cxn>
                <a:cxn ang="0">
                  <a:pos x="2" y="13"/>
                </a:cxn>
                <a:cxn ang="0">
                  <a:pos x="1" y="13"/>
                </a:cxn>
                <a:cxn ang="0">
                  <a:pos x="1" y="12"/>
                </a:cxn>
                <a:cxn ang="0">
                  <a:pos x="0" y="11"/>
                </a:cxn>
                <a:cxn ang="0">
                  <a:pos x="1" y="10"/>
                </a:cxn>
                <a:cxn ang="0">
                  <a:pos x="1" y="9"/>
                </a:cxn>
                <a:cxn ang="0">
                  <a:pos x="2" y="8"/>
                </a:cxn>
                <a:cxn ang="0">
                  <a:pos x="3" y="6"/>
                </a:cxn>
                <a:cxn ang="0">
                  <a:pos x="3" y="3"/>
                </a:cxn>
                <a:cxn ang="0">
                  <a:pos x="2" y="1"/>
                </a:cxn>
                <a:cxn ang="0">
                  <a:pos x="2" y="0"/>
                </a:cxn>
              </a:cxnLst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16" name="Freeform 204"/>
            <p:cNvSpPr/>
            <p:nvPr/>
          </p:nvSpPr>
          <p:spPr>
            <a:xfrm>
              <a:off x="2551" y="1812"/>
              <a:ext cx="72" cy="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4" y="1"/>
                </a:cxn>
                <a:cxn ang="0">
                  <a:pos x="6" y="2"/>
                </a:cxn>
                <a:cxn ang="0">
                  <a:pos x="7" y="3"/>
                </a:cxn>
                <a:cxn ang="0">
                  <a:pos x="8" y="4"/>
                </a:cxn>
                <a:cxn ang="0">
                  <a:pos x="9" y="5"/>
                </a:cxn>
                <a:cxn ang="0">
                  <a:pos x="9" y="7"/>
                </a:cxn>
                <a:cxn ang="0">
                  <a:pos x="9" y="8"/>
                </a:cxn>
                <a:cxn ang="0">
                  <a:pos x="9" y="9"/>
                </a:cxn>
                <a:cxn ang="0">
                  <a:pos x="8" y="10"/>
                </a:cxn>
                <a:cxn ang="0">
                  <a:pos x="7" y="10"/>
                </a:cxn>
                <a:cxn ang="0">
                  <a:pos x="6" y="10"/>
                </a:cxn>
                <a:cxn ang="0">
                  <a:pos x="5" y="9"/>
                </a:cxn>
                <a:cxn ang="0">
                  <a:pos x="5" y="8"/>
                </a:cxn>
                <a:cxn ang="0">
                  <a:pos x="4" y="7"/>
                </a:cxn>
                <a:cxn ang="0">
                  <a:pos x="5" y="6"/>
                </a:cxn>
                <a:cxn ang="0">
                  <a:pos x="5" y="5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17" name="Freeform 205"/>
            <p:cNvSpPr/>
            <p:nvPr/>
          </p:nvSpPr>
          <p:spPr>
            <a:xfrm>
              <a:off x="2558" y="1793"/>
              <a:ext cx="99" cy="51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9" y="0"/>
                </a:cxn>
                <a:cxn ang="0">
                  <a:pos x="10" y="1"/>
                </a:cxn>
                <a:cxn ang="0">
                  <a:pos x="10" y="1"/>
                </a:cxn>
                <a:cxn ang="0">
                  <a:pos x="11" y="2"/>
                </a:cxn>
                <a:cxn ang="0">
                  <a:pos x="11" y="2"/>
                </a:cxn>
                <a:cxn ang="0">
                  <a:pos x="12" y="3"/>
                </a:cxn>
                <a:cxn ang="0">
                  <a:pos x="12" y="4"/>
                </a:cxn>
                <a:cxn ang="0">
                  <a:pos x="12" y="5"/>
                </a:cxn>
                <a:cxn ang="0">
                  <a:pos x="11" y="6"/>
                </a:cxn>
                <a:cxn ang="0">
                  <a:pos x="10" y="6"/>
                </a:cxn>
                <a:cxn ang="0">
                  <a:pos x="9" y="6"/>
                </a:cxn>
                <a:cxn ang="0">
                  <a:pos x="8" y="5"/>
                </a:cxn>
                <a:cxn ang="0">
                  <a:pos x="7" y="5"/>
                </a:cxn>
                <a:cxn ang="0">
                  <a:pos x="6" y="3"/>
                </a:cxn>
                <a:cxn ang="0">
                  <a:pos x="6" y="3"/>
                </a:cxn>
                <a:cxn ang="0">
                  <a:pos x="5" y="2"/>
                </a:cxn>
                <a:cxn ang="0">
                  <a:pos x="4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18" name="Freeform 206"/>
            <p:cNvSpPr/>
            <p:nvPr/>
          </p:nvSpPr>
          <p:spPr>
            <a:xfrm>
              <a:off x="2631" y="2659"/>
              <a:ext cx="53" cy="98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6" y="2"/>
                </a:cxn>
                <a:cxn ang="0">
                  <a:pos x="6" y="4"/>
                </a:cxn>
                <a:cxn ang="0">
                  <a:pos x="6" y="6"/>
                </a:cxn>
                <a:cxn ang="0">
                  <a:pos x="6" y="8"/>
                </a:cxn>
                <a:cxn ang="0">
                  <a:pos x="6" y="9"/>
                </a:cxn>
                <a:cxn ang="0">
                  <a:pos x="5" y="11"/>
                </a:cxn>
                <a:cxn ang="0">
                  <a:pos x="4" y="12"/>
                </a:cxn>
                <a:cxn ang="0">
                  <a:pos x="2" y="13"/>
                </a:cxn>
                <a:cxn ang="0">
                  <a:pos x="1" y="13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1"/>
                </a:cxn>
                <a:cxn ang="0">
                  <a:pos x="0" y="10"/>
                </a:cxn>
                <a:cxn ang="0">
                  <a:pos x="0" y="8"/>
                </a:cxn>
                <a:cxn ang="0">
                  <a:pos x="1" y="8"/>
                </a:cxn>
                <a:cxn ang="0">
                  <a:pos x="2" y="7"/>
                </a:cxn>
                <a:cxn ang="0">
                  <a:pos x="3" y="6"/>
                </a:cxn>
                <a:cxn ang="0">
                  <a:pos x="4" y="5"/>
                </a:cxn>
                <a:cxn ang="0">
                  <a:pos x="4" y="4"/>
                </a:cxn>
                <a:cxn ang="0">
                  <a:pos x="5" y="3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1"/>
                </a:cxn>
                <a:cxn ang="0">
                  <a:pos x="5" y="0"/>
                </a:cxn>
              </a:cxnLst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19" name="Freeform 207"/>
            <p:cNvSpPr/>
            <p:nvPr/>
          </p:nvSpPr>
          <p:spPr>
            <a:xfrm>
              <a:off x="2581" y="2656"/>
              <a:ext cx="91" cy="63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0" y="2"/>
                </a:cxn>
                <a:cxn ang="0">
                  <a:pos x="9" y="4"/>
                </a:cxn>
                <a:cxn ang="0">
                  <a:pos x="8" y="5"/>
                </a:cxn>
                <a:cxn ang="0">
                  <a:pos x="7" y="6"/>
                </a:cxn>
                <a:cxn ang="0">
                  <a:pos x="6" y="7"/>
                </a:cxn>
                <a:cxn ang="0">
                  <a:pos x="4" y="8"/>
                </a:cxn>
                <a:cxn ang="0">
                  <a:pos x="3" y="8"/>
                </a:cxn>
                <a:cxn ang="0">
                  <a:pos x="1" y="8"/>
                </a:cxn>
                <a:cxn ang="0">
                  <a:pos x="0" y="7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5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3" y="3"/>
                </a:cxn>
                <a:cxn ang="0">
                  <a:pos x="4" y="4"/>
                </a:cxn>
                <a:cxn ang="0">
                  <a:pos x="6" y="4"/>
                </a:cxn>
                <a:cxn ang="0">
                  <a:pos x="7" y="3"/>
                </a:cxn>
                <a:cxn ang="0">
                  <a:pos x="8" y="3"/>
                </a:cxn>
                <a:cxn ang="0">
                  <a:pos x="9" y="2"/>
                </a:cxn>
                <a:cxn ang="0">
                  <a:pos x="10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1" y="0"/>
                </a:cxn>
              </a:cxnLst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20" name="Freeform 208"/>
            <p:cNvSpPr/>
            <p:nvPr/>
          </p:nvSpPr>
          <p:spPr>
            <a:xfrm>
              <a:off x="2681" y="2658"/>
              <a:ext cx="52" cy="9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3" y="2"/>
                </a:cxn>
                <a:cxn ang="0">
                  <a:pos x="5" y="3"/>
                </a:cxn>
                <a:cxn ang="0">
                  <a:pos x="6" y="4"/>
                </a:cxn>
                <a:cxn ang="0">
                  <a:pos x="6" y="6"/>
                </a:cxn>
                <a:cxn ang="0">
                  <a:pos x="7" y="8"/>
                </a:cxn>
                <a:cxn ang="0">
                  <a:pos x="7" y="9"/>
                </a:cxn>
                <a:cxn ang="0">
                  <a:pos x="6" y="11"/>
                </a:cxn>
                <a:cxn ang="0">
                  <a:pos x="5" y="11"/>
                </a:cxn>
                <a:cxn ang="0">
                  <a:pos x="5" y="12"/>
                </a:cxn>
                <a:cxn ang="0">
                  <a:pos x="4" y="12"/>
                </a:cxn>
                <a:cxn ang="0">
                  <a:pos x="3" y="11"/>
                </a:cxn>
                <a:cxn ang="0">
                  <a:pos x="2" y="10"/>
                </a:cxn>
                <a:cxn ang="0">
                  <a:pos x="2" y="9"/>
                </a:cxn>
                <a:cxn ang="0">
                  <a:pos x="2" y="8"/>
                </a:cxn>
                <a:cxn ang="0">
                  <a:pos x="2" y="7"/>
                </a:cxn>
                <a:cxn ang="0">
                  <a:pos x="3" y="6"/>
                </a:cxn>
                <a:cxn ang="0">
                  <a:pos x="3" y="4"/>
                </a:cxn>
                <a:cxn ang="0">
                  <a:pos x="2" y="3"/>
                </a:cxn>
                <a:cxn ang="0">
                  <a:pos x="2" y="2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21" name="Freeform 209"/>
            <p:cNvSpPr/>
            <p:nvPr/>
          </p:nvSpPr>
          <p:spPr>
            <a:xfrm>
              <a:off x="2684" y="2652"/>
              <a:ext cx="90" cy="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4" y="0"/>
                </a:cxn>
                <a:cxn ang="0">
                  <a:pos x="6" y="0"/>
                </a:cxn>
                <a:cxn ang="0">
                  <a:pos x="8" y="1"/>
                </a:cxn>
                <a:cxn ang="0">
                  <a:pos x="9" y="1"/>
                </a:cxn>
                <a:cxn ang="0">
                  <a:pos x="10" y="2"/>
                </a:cxn>
                <a:cxn ang="0">
                  <a:pos x="11" y="4"/>
                </a:cxn>
                <a:cxn ang="0">
                  <a:pos x="12" y="5"/>
                </a:cxn>
                <a:cxn ang="0">
                  <a:pos x="12" y="6"/>
                </a:cxn>
                <a:cxn ang="0">
                  <a:pos x="11" y="7"/>
                </a:cxn>
                <a:cxn ang="0">
                  <a:pos x="10" y="8"/>
                </a:cxn>
                <a:cxn ang="0">
                  <a:pos x="9" y="8"/>
                </a:cxn>
                <a:cxn ang="0">
                  <a:pos x="8" y="7"/>
                </a:cxn>
                <a:cxn ang="0">
                  <a:pos x="7" y="6"/>
                </a:cxn>
                <a:cxn ang="0">
                  <a:pos x="7" y="5"/>
                </a:cxn>
                <a:cxn ang="0">
                  <a:pos x="6" y="4"/>
                </a:cxn>
                <a:cxn ang="0">
                  <a:pos x="6" y="3"/>
                </a:cxn>
                <a:cxn ang="0">
                  <a:pos x="5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22" name="Freeform 210"/>
            <p:cNvSpPr/>
            <p:nvPr/>
          </p:nvSpPr>
          <p:spPr>
            <a:xfrm>
              <a:off x="2688" y="2614"/>
              <a:ext cx="103" cy="42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8" y="0"/>
                </a:cxn>
                <a:cxn ang="0">
                  <a:pos x="9" y="0"/>
                </a:cxn>
                <a:cxn ang="0">
                  <a:pos x="9" y="0"/>
                </a:cxn>
                <a:cxn ang="0">
                  <a:pos x="10" y="0"/>
                </a:cxn>
                <a:cxn ang="0">
                  <a:pos x="11" y="0"/>
                </a:cxn>
                <a:cxn ang="0">
                  <a:pos x="12" y="0"/>
                </a:cxn>
                <a:cxn ang="0">
                  <a:pos x="12" y="1"/>
                </a:cxn>
                <a:cxn ang="0">
                  <a:pos x="13" y="1"/>
                </a:cxn>
                <a:cxn ang="0">
                  <a:pos x="13" y="2"/>
                </a:cxn>
                <a:cxn ang="0">
                  <a:pos x="13" y="3"/>
                </a:cxn>
                <a:cxn ang="0">
                  <a:pos x="13" y="4"/>
                </a:cxn>
                <a:cxn ang="0">
                  <a:pos x="12" y="5"/>
                </a:cxn>
                <a:cxn ang="0">
                  <a:pos x="11" y="5"/>
                </a:cxn>
                <a:cxn ang="0">
                  <a:pos x="10" y="5"/>
                </a:cxn>
                <a:cxn ang="0">
                  <a:pos x="9" y="4"/>
                </a:cxn>
                <a:cxn ang="0">
                  <a:pos x="8" y="3"/>
                </a:cxn>
                <a:cxn ang="0">
                  <a:pos x="7" y="3"/>
                </a:cxn>
                <a:cxn ang="0">
                  <a:pos x="6" y="2"/>
                </a:cxn>
                <a:cxn ang="0">
                  <a:pos x="5" y="2"/>
                </a:cxn>
                <a:cxn ang="0">
                  <a:pos x="3" y="2"/>
                </a:cxn>
                <a:cxn ang="0">
                  <a:pos x="2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0" y="3"/>
                </a:cxn>
              </a:cxnLst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23" name="Freeform 211"/>
            <p:cNvSpPr/>
            <p:nvPr/>
          </p:nvSpPr>
          <p:spPr>
            <a:xfrm>
              <a:off x="2360" y="2408"/>
              <a:ext cx="74" cy="4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1"/>
                </a:cxn>
                <a:cxn ang="0">
                  <a:pos x="8" y="1"/>
                </a:cxn>
                <a:cxn ang="0">
                  <a:pos x="9" y="2"/>
                </a:cxn>
                <a:cxn ang="0">
                  <a:pos x="10" y="3"/>
                </a:cxn>
                <a:cxn ang="0">
                  <a:pos x="10" y="4"/>
                </a:cxn>
                <a:cxn ang="0">
                  <a:pos x="9" y="5"/>
                </a:cxn>
                <a:cxn ang="0">
                  <a:pos x="9" y="5"/>
                </a:cxn>
                <a:cxn ang="0">
                  <a:pos x="8" y="5"/>
                </a:cxn>
                <a:cxn ang="0">
                  <a:pos x="7" y="5"/>
                </a:cxn>
                <a:cxn ang="0">
                  <a:pos x="6" y="5"/>
                </a:cxn>
                <a:cxn ang="0">
                  <a:pos x="6" y="4"/>
                </a:cxn>
                <a:cxn ang="0">
                  <a:pos x="5" y="3"/>
                </a:cxn>
                <a:cxn ang="0">
                  <a:pos x="5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24" name="Freeform 212"/>
            <p:cNvSpPr/>
            <p:nvPr/>
          </p:nvSpPr>
          <p:spPr>
            <a:xfrm>
              <a:off x="2357" y="2414"/>
              <a:ext cx="43" cy="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2" y="2"/>
                </a:cxn>
                <a:cxn ang="0">
                  <a:pos x="3" y="3"/>
                </a:cxn>
                <a:cxn ang="0">
                  <a:pos x="4" y="4"/>
                </a:cxn>
                <a:cxn ang="0">
                  <a:pos x="5" y="5"/>
                </a:cxn>
                <a:cxn ang="0">
                  <a:pos x="5" y="7"/>
                </a:cxn>
                <a:cxn ang="0">
                  <a:pos x="5" y="8"/>
                </a:cxn>
                <a:cxn ang="0">
                  <a:pos x="5" y="9"/>
                </a:cxn>
                <a:cxn ang="0">
                  <a:pos x="4" y="10"/>
                </a:cxn>
                <a:cxn ang="0">
                  <a:pos x="3" y="10"/>
                </a:cxn>
                <a:cxn ang="0">
                  <a:pos x="3" y="10"/>
                </a:cxn>
                <a:cxn ang="0">
                  <a:pos x="2" y="9"/>
                </a:cxn>
                <a:cxn ang="0">
                  <a:pos x="1" y="9"/>
                </a:cxn>
                <a:cxn ang="0">
                  <a:pos x="1" y="8"/>
                </a:cxn>
                <a:cxn ang="0">
                  <a:pos x="1" y="7"/>
                </a:cxn>
                <a:cxn ang="0">
                  <a:pos x="1" y="6"/>
                </a:cxn>
                <a:cxn ang="0">
                  <a:pos x="2" y="5"/>
                </a:cxn>
                <a:cxn ang="0">
                  <a:pos x="1" y="4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25" name="Freeform 213"/>
            <p:cNvSpPr/>
            <p:nvPr/>
          </p:nvSpPr>
          <p:spPr>
            <a:xfrm>
              <a:off x="2359" y="2373"/>
              <a:ext cx="81" cy="3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" y="3"/>
                </a:cxn>
                <a:cxn ang="0">
                  <a:pos x="2" y="2"/>
                </a:cxn>
                <a:cxn ang="0">
                  <a:pos x="4" y="1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9" y="0"/>
                </a:cxn>
                <a:cxn ang="0">
                  <a:pos x="10" y="0"/>
                </a:cxn>
                <a:cxn ang="0">
                  <a:pos x="10" y="1"/>
                </a:cxn>
                <a:cxn ang="0">
                  <a:pos x="11" y="2"/>
                </a:cxn>
                <a:cxn ang="0">
                  <a:pos x="10" y="2"/>
                </a:cxn>
                <a:cxn ang="0">
                  <a:pos x="10" y="3"/>
                </a:cxn>
                <a:cxn ang="0">
                  <a:pos x="9" y="3"/>
                </a:cxn>
                <a:cxn ang="0">
                  <a:pos x="8" y="4"/>
                </a:cxn>
                <a:cxn ang="0">
                  <a:pos x="7" y="3"/>
                </a:cxn>
                <a:cxn ang="0">
                  <a:pos x="6" y="3"/>
                </a:cxn>
                <a:cxn ang="0">
                  <a:pos x="5" y="3"/>
                </a:cxn>
                <a:cxn ang="0">
                  <a:pos x="4" y="2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2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0" y="4"/>
                </a:cxn>
              </a:cxnLst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26" name="Freeform 214"/>
            <p:cNvSpPr/>
            <p:nvPr/>
          </p:nvSpPr>
          <p:spPr>
            <a:xfrm>
              <a:off x="2356" y="2338"/>
              <a:ext cx="57" cy="66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" y="6"/>
                </a:cxn>
                <a:cxn ang="0">
                  <a:pos x="1" y="5"/>
                </a:cxn>
                <a:cxn ang="0">
                  <a:pos x="1" y="4"/>
                </a:cxn>
                <a:cxn ang="0">
                  <a:pos x="2" y="2"/>
                </a:cxn>
                <a:cxn ang="0">
                  <a:pos x="3" y="1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8" y="1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6" y="3"/>
                </a:cxn>
                <a:cxn ang="0">
                  <a:pos x="6" y="4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3" y="4"/>
                </a:cxn>
                <a:cxn ang="0">
                  <a:pos x="2" y="5"/>
                </a:cxn>
                <a:cxn ang="0">
                  <a:pos x="2" y="6"/>
                </a:cxn>
                <a:cxn ang="0">
                  <a:pos x="1" y="7"/>
                </a:cxn>
                <a:cxn ang="0">
                  <a:pos x="1" y="7"/>
                </a:cxn>
                <a:cxn ang="0">
                  <a:pos x="1" y="8"/>
                </a:cxn>
                <a:cxn ang="0">
                  <a:pos x="0" y="8"/>
                </a:cxn>
              </a:cxnLst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27" name="Freeform 215"/>
            <p:cNvSpPr/>
            <p:nvPr/>
          </p:nvSpPr>
          <p:spPr>
            <a:xfrm>
              <a:off x="2332" y="2318"/>
              <a:ext cx="35" cy="82"/>
            </a:xfrm>
            <a:custGeom>
              <a:avLst/>
              <a:gdLst/>
              <a:ahLst/>
              <a:cxnLst>
                <a:cxn ang="0">
                  <a:pos x="2" y="11"/>
                </a:cxn>
                <a:cxn ang="0">
                  <a:pos x="2" y="10"/>
                </a:cxn>
                <a:cxn ang="0">
                  <a:pos x="1" y="8"/>
                </a:cxn>
                <a:cxn ang="0">
                  <a:pos x="1" y="7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3" y="0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5" y="2"/>
                </a:cxn>
                <a:cxn ang="0">
                  <a:pos x="5" y="3"/>
                </a:cxn>
                <a:cxn ang="0">
                  <a:pos x="5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3" y="7"/>
                </a:cxn>
                <a:cxn ang="0">
                  <a:pos x="2" y="8"/>
                </a:cxn>
                <a:cxn ang="0">
                  <a:pos x="2" y="10"/>
                </a:cxn>
                <a:cxn ang="0">
                  <a:pos x="2" y="11"/>
                </a:cxn>
              </a:cxnLst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28" name="Freeform 216"/>
            <p:cNvSpPr/>
            <p:nvPr/>
          </p:nvSpPr>
          <p:spPr>
            <a:xfrm>
              <a:off x="2376" y="1599"/>
              <a:ext cx="180" cy="174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4" y="1"/>
                </a:cxn>
                <a:cxn ang="0">
                  <a:pos x="6" y="2"/>
                </a:cxn>
                <a:cxn ang="0">
                  <a:pos x="8" y="3"/>
                </a:cxn>
                <a:cxn ang="0">
                  <a:pos x="10" y="4"/>
                </a:cxn>
                <a:cxn ang="0">
                  <a:pos x="12" y="5"/>
                </a:cxn>
                <a:cxn ang="0">
                  <a:pos x="14" y="6"/>
                </a:cxn>
                <a:cxn ang="0">
                  <a:pos x="16" y="8"/>
                </a:cxn>
                <a:cxn ang="0">
                  <a:pos x="18" y="10"/>
                </a:cxn>
                <a:cxn ang="0">
                  <a:pos x="19" y="12"/>
                </a:cxn>
                <a:cxn ang="0">
                  <a:pos x="21" y="14"/>
                </a:cxn>
                <a:cxn ang="0">
                  <a:pos x="22" y="16"/>
                </a:cxn>
                <a:cxn ang="0">
                  <a:pos x="22" y="17"/>
                </a:cxn>
                <a:cxn ang="0">
                  <a:pos x="22" y="18"/>
                </a:cxn>
                <a:cxn ang="0">
                  <a:pos x="22" y="19"/>
                </a:cxn>
                <a:cxn ang="0">
                  <a:pos x="21" y="20"/>
                </a:cxn>
                <a:cxn ang="0">
                  <a:pos x="21" y="21"/>
                </a:cxn>
                <a:cxn ang="0">
                  <a:pos x="20" y="22"/>
                </a:cxn>
                <a:cxn ang="0">
                  <a:pos x="20" y="22"/>
                </a:cxn>
                <a:cxn ang="0">
                  <a:pos x="20" y="22"/>
                </a:cxn>
                <a:cxn ang="0">
                  <a:pos x="20" y="22"/>
                </a:cxn>
                <a:cxn ang="0">
                  <a:pos x="20" y="22"/>
                </a:cxn>
                <a:cxn ang="0">
                  <a:pos x="20" y="21"/>
                </a:cxn>
                <a:cxn ang="0">
                  <a:pos x="21" y="20"/>
                </a:cxn>
                <a:cxn ang="0">
                  <a:pos x="21" y="20"/>
                </a:cxn>
                <a:cxn ang="0">
                  <a:pos x="21" y="18"/>
                </a:cxn>
                <a:cxn ang="0">
                  <a:pos x="21" y="17"/>
                </a:cxn>
                <a:cxn ang="0">
                  <a:pos x="21" y="16"/>
                </a:cxn>
                <a:cxn ang="0">
                  <a:pos x="20" y="14"/>
                </a:cxn>
                <a:cxn ang="0">
                  <a:pos x="19" y="13"/>
                </a:cxn>
                <a:cxn ang="0">
                  <a:pos x="17" y="11"/>
                </a:cxn>
                <a:cxn ang="0">
                  <a:pos x="15" y="9"/>
                </a:cxn>
                <a:cxn ang="0">
                  <a:pos x="12" y="7"/>
                </a:cxn>
                <a:cxn ang="0">
                  <a:pos x="9" y="5"/>
                </a:cxn>
                <a:cxn ang="0">
                  <a:pos x="5" y="3"/>
                </a:cxn>
                <a:cxn ang="0">
                  <a:pos x="0" y="1"/>
                </a:cxn>
              </a:cxnLst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29" name="Freeform 217"/>
            <p:cNvSpPr/>
            <p:nvPr/>
          </p:nvSpPr>
          <p:spPr>
            <a:xfrm>
              <a:off x="2332" y="2439"/>
              <a:ext cx="63" cy="171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1" y="1"/>
                </a:cxn>
                <a:cxn ang="0">
                  <a:pos x="1" y="4"/>
                </a:cxn>
                <a:cxn ang="0">
                  <a:pos x="0" y="7"/>
                </a:cxn>
                <a:cxn ang="0">
                  <a:pos x="1" y="10"/>
                </a:cxn>
                <a:cxn ang="0">
                  <a:pos x="2" y="14"/>
                </a:cxn>
                <a:cxn ang="0">
                  <a:pos x="3" y="17"/>
                </a:cxn>
                <a:cxn ang="0">
                  <a:pos x="5" y="19"/>
                </a:cxn>
                <a:cxn ang="0">
                  <a:pos x="8" y="21"/>
                </a:cxn>
                <a:cxn ang="0">
                  <a:pos x="8" y="21"/>
                </a:cxn>
                <a:cxn ang="0">
                  <a:pos x="8" y="20"/>
                </a:cxn>
                <a:cxn ang="0">
                  <a:pos x="7" y="20"/>
                </a:cxn>
                <a:cxn ang="0">
                  <a:pos x="6" y="19"/>
                </a:cxn>
                <a:cxn ang="0">
                  <a:pos x="5" y="18"/>
                </a:cxn>
                <a:cxn ang="0">
                  <a:pos x="4" y="16"/>
                </a:cxn>
                <a:cxn ang="0">
                  <a:pos x="3" y="15"/>
                </a:cxn>
                <a:cxn ang="0">
                  <a:pos x="2" y="13"/>
                </a:cxn>
                <a:cxn ang="0">
                  <a:pos x="2" y="11"/>
                </a:cxn>
                <a:cxn ang="0">
                  <a:pos x="1" y="9"/>
                </a:cxn>
                <a:cxn ang="0">
                  <a:pos x="1" y="6"/>
                </a:cxn>
                <a:cxn ang="0">
                  <a:pos x="1" y="4"/>
                </a:cxn>
                <a:cxn ang="0">
                  <a:pos x="2" y="2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2" y="0"/>
                </a:cxn>
              </a:cxnLst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30" name="Freeform 218"/>
            <p:cNvSpPr/>
            <p:nvPr/>
          </p:nvSpPr>
          <p:spPr>
            <a:xfrm>
              <a:off x="2684" y="2480"/>
              <a:ext cx="165" cy="80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20" y="10"/>
                </a:cxn>
                <a:cxn ang="0">
                  <a:pos x="19" y="9"/>
                </a:cxn>
                <a:cxn ang="0">
                  <a:pos x="19" y="8"/>
                </a:cxn>
                <a:cxn ang="0">
                  <a:pos x="18" y="6"/>
                </a:cxn>
                <a:cxn ang="0">
                  <a:pos x="17" y="5"/>
                </a:cxn>
                <a:cxn ang="0">
                  <a:pos x="15" y="4"/>
                </a:cxn>
                <a:cxn ang="0">
                  <a:pos x="14" y="3"/>
                </a:cxn>
                <a:cxn ang="0">
                  <a:pos x="12" y="3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6" y="1"/>
                </a:cxn>
                <a:cxn ang="0">
                  <a:pos x="8" y="2"/>
                </a:cxn>
                <a:cxn ang="0">
                  <a:pos x="9" y="2"/>
                </a:cxn>
                <a:cxn ang="0">
                  <a:pos x="12" y="3"/>
                </a:cxn>
                <a:cxn ang="0">
                  <a:pos x="14" y="4"/>
                </a:cxn>
                <a:cxn ang="0">
                  <a:pos x="15" y="6"/>
                </a:cxn>
                <a:cxn ang="0">
                  <a:pos x="17" y="7"/>
                </a:cxn>
                <a:cxn ang="0">
                  <a:pos x="18" y="8"/>
                </a:cxn>
                <a:cxn ang="0">
                  <a:pos x="19" y="9"/>
                </a:cxn>
                <a:cxn ang="0">
                  <a:pos x="20" y="10"/>
                </a:cxn>
                <a:cxn ang="0">
                  <a:pos x="20" y="10"/>
                </a:cxn>
              </a:cxnLst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31" name="Freeform 219"/>
            <p:cNvSpPr/>
            <p:nvPr/>
          </p:nvSpPr>
          <p:spPr>
            <a:xfrm>
              <a:off x="2464" y="1984"/>
              <a:ext cx="186" cy="670"/>
            </a:xfrm>
            <a:custGeom>
              <a:avLst/>
              <a:gdLst/>
              <a:ahLst/>
              <a:cxnLst>
                <a:cxn ang="0">
                  <a:pos x="20" y="84"/>
                </a:cxn>
                <a:cxn ang="0">
                  <a:pos x="15" y="83"/>
                </a:cxn>
                <a:cxn ang="0">
                  <a:pos x="10" y="82"/>
                </a:cxn>
                <a:cxn ang="0">
                  <a:pos x="6" y="80"/>
                </a:cxn>
                <a:cxn ang="0">
                  <a:pos x="3" y="76"/>
                </a:cxn>
                <a:cxn ang="0">
                  <a:pos x="2" y="71"/>
                </a:cxn>
                <a:cxn ang="0">
                  <a:pos x="4" y="64"/>
                </a:cxn>
                <a:cxn ang="0">
                  <a:pos x="8" y="55"/>
                </a:cxn>
                <a:cxn ang="0">
                  <a:pos x="15" y="44"/>
                </a:cxn>
                <a:cxn ang="0">
                  <a:pos x="19" y="35"/>
                </a:cxn>
                <a:cxn ang="0">
                  <a:pos x="22" y="27"/>
                </a:cxn>
                <a:cxn ang="0">
                  <a:pos x="23" y="20"/>
                </a:cxn>
                <a:cxn ang="0">
                  <a:pos x="22" y="14"/>
                </a:cxn>
                <a:cxn ang="0">
                  <a:pos x="20" y="9"/>
                </a:cxn>
                <a:cxn ang="0">
                  <a:pos x="17" y="5"/>
                </a:cxn>
                <a:cxn ang="0">
                  <a:pos x="13" y="2"/>
                </a:cxn>
                <a:cxn ang="0">
                  <a:pos x="10" y="1"/>
                </a:cxn>
                <a:cxn ang="0">
                  <a:pos x="7" y="1"/>
                </a:cxn>
                <a:cxn ang="0">
                  <a:pos x="5" y="1"/>
                </a:cxn>
                <a:cxn ang="0">
                  <a:pos x="3" y="3"/>
                </a:cxn>
                <a:cxn ang="0">
                  <a:pos x="2" y="4"/>
                </a:cxn>
                <a:cxn ang="0">
                  <a:pos x="1" y="6"/>
                </a:cxn>
                <a:cxn ang="0">
                  <a:pos x="0" y="7"/>
                </a:cxn>
                <a:cxn ang="0">
                  <a:pos x="0" y="8"/>
                </a:cxn>
                <a:cxn ang="0">
                  <a:pos x="0" y="8"/>
                </a:cxn>
                <a:cxn ang="0">
                  <a:pos x="0" y="7"/>
                </a:cxn>
                <a:cxn ang="0">
                  <a:pos x="1" y="6"/>
                </a:cxn>
                <a:cxn ang="0">
                  <a:pos x="2" y="5"/>
                </a:cxn>
                <a:cxn ang="0">
                  <a:pos x="4" y="4"/>
                </a:cxn>
                <a:cxn ang="0">
                  <a:pos x="6" y="3"/>
                </a:cxn>
                <a:cxn ang="0">
                  <a:pos x="8" y="2"/>
                </a:cxn>
                <a:cxn ang="0">
                  <a:pos x="10" y="2"/>
                </a:cxn>
                <a:cxn ang="0">
                  <a:pos x="13" y="3"/>
                </a:cxn>
                <a:cxn ang="0">
                  <a:pos x="15" y="5"/>
                </a:cxn>
                <a:cxn ang="0">
                  <a:pos x="18" y="8"/>
                </a:cxn>
                <a:cxn ang="0">
                  <a:pos x="20" y="11"/>
                </a:cxn>
                <a:cxn ang="0">
                  <a:pos x="21" y="15"/>
                </a:cxn>
                <a:cxn ang="0">
                  <a:pos x="22" y="20"/>
                </a:cxn>
                <a:cxn ang="0">
                  <a:pos x="22" y="26"/>
                </a:cxn>
                <a:cxn ang="0">
                  <a:pos x="20" y="32"/>
                </a:cxn>
                <a:cxn ang="0">
                  <a:pos x="16" y="39"/>
                </a:cxn>
                <a:cxn ang="0">
                  <a:pos x="12" y="45"/>
                </a:cxn>
                <a:cxn ang="0">
                  <a:pos x="9" y="51"/>
                </a:cxn>
                <a:cxn ang="0">
                  <a:pos x="5" y="57"/>
                </a:cxn>
                <a:cxn ang="0">
                  <a:pos x="3" y="62"/>
                </a:cxn>
                <a:cxn ang="0">
                  <a:pos x="1" y="67"/>
                </a:cxn>
                <a:cxn ang="0">
                  <a:pos x="0" y="71"/>
                </a:cxn>
                <a:cxn ang="0">
                  <a:pos x="1" y="75"/>
                </a:cxn>
                <a:cxn ang="0">
                  <a:pos x="3" y="79"/>
                </a:cxn>
                <a:cxn ang="0">
                  <a:pos x="6" y="81"/>
                </a:cxn>
                <a:cxn ang="0">
                  <a:pos x="9" y="83"/>
                </a:cxn>
                <a:cxn ang="0">
                  <a:pos x="13" y="84"/>
                </a:cxn>
                <a:cxn ang="0">
                  <a:pos x="16" y="84"/>
                </a:cxn>
                <a:cxn ang="0">
                  <a:pos x="19" y="84"/>
                </a:cxn>
                <a:cxn ang="0">
                  <a:pos x="21" y="84"/>
                </a:cxn>
                <a:cxn ang="0">
                  <a:pos x="23" y="84"/>
                </a:cxn>
              </a:cxnLst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32" name="Freeform 220"/>
            <p:cNvSpPr/>
            <p:nvPr/>
          </p:nvSpPr>
          <p:spPr>
            <a:xfrm>
              <a:off x="2886" y="2685"/>
              <a:ext cx="55" cy="62"/>
            </a:xfrm>
            <a:custGeom>
              <a:avLst/>
              <a:gdLst/>
              <a:ahLst/>
              <a:cxnLst>
                <a:cxn ang="0">
                  <a:pos x="7" y="4"/>
                </a:cxn>
                <a:cxn ang="0">
                  <a:pos x="7" y="4"/>
                </a:cxn>
                <a:cxn ang="0">
                  <a:pos x="7" y="3"/>
                </a:cxn>
                <a:cxn ang="0">
                  <a:pos x="7" y="3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6" y="2"/>
                </a:cxn>
                <a:cxn ang="0">
                  <a:pos x="6" y="2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1" y="5"/>
                </a:cxn>
                <a:cxn ang="0">
                  <a:pos x="0" y="5"/>
                </a:cxn>
                <a:cxn ang="0">
                  <a:pos x="0" y="6"/>
                </a:cxn>
                <a:cxn ang="0">
                  <a:pos x="1" y="6"/>
                </a:cxn>
                <a:cxn ang="0">
                  <a:pos x="1" y="7"/>
                </a:cxn>
                <a:cxn ang="0">
                  <a:pos x="1" y="7"/>
                </a:cxn>
                <a:cxn ang="0">
                  <a:pos x="2" y="7"/>
                </a:cxn>
                <a:cxn ang="0">
                  <a:pos x="3" y="7"/>
                </a:cxn>
                <a:cxn ang="0">
                  <a:pos x="3" y="7"/>
                </a:cxn>
                <a:cxn ang="0">
                  <a:pos x="3" y="8"/>
                </a:cxn>
                <a:cxn ang="0">
                  <a:pos x="3" y="8"/>
                </a:cxn>
                <a:cxn ang="0">
                  <a:pos x="4" y="8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5" y="7"/>
                </a:cxn>
                <a:cxn ang="0">
                  <a:pos x="6" y="7"/>
                </a:cxn>
                <a:cxn ang="0">
                  <a:pos x="6" y="7"/>
                </a:cxn>
                <a:cxn ang="0">
                  <a:pos x="7" y="7"/>
                </a:cxn>
                <a:cxn ang="0">
                  <a:pos x="7" y="6"/>
                </a:cxn>
                <a:cxn ang="0">
                  <a:pos x="7" y="6"/>
                </a:cxn>
                <a:cxn ang="0">
                  <a:pos x="7" y="5"/>
                </a:cxn>
                <a:cxn ang="0">
                  <a:pos x="7" y="5"/>
                </a:cxn>
                <a:cxn ang="0">
                  <a:pos x="7" y="4"/>
                </a:cxn>
              </a:cxnLst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33" name="Freeform 221"/>
            <p:cNvSpPr/>
            <p:nvPr/>
          </p:nvSpPr>
          <p:spPr>
            <a:xfrm>
              <a:off x="2905" y="2708"/>
              <a:ext cx="16" cy="16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34" name="Freeform 222"/>
            <p:cNvSpPr/>
            <p:nvPr/>
          </p:nvSpPr>
          <p:spPr>
            <a:xfrm>
              <a:off x="2366" y="2699"/>
              <a:ext cx="56" cy="61"/>
            </a:xfrm>
            <a:custGeom>
              <a:avLst/>
              <a:gdLst/>
              <a:ahLst/>
              <a:cxnLst>
                <a:cxn ang="0">
                  <a:pos x="7" y="4"/>
                </a:cxn>
                <a:cxn ang="0">
                  <a:pos x="7" y="4"/>
                </a:cxn>
                <a:cxn ang="0">
                  <a:pos x="7" y="3"/>
                </a:cxn>
                <a:cxn ang="0">
                  <a:pos x="7" y="3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6" y="2"/>
                </a:cxn>
                <a:cxn ang="0">
                  <a:pos x="6" y="2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1" y="5"/>
                </a:cxn>
                <a:cxn ang="0">
                  <a:pos x="1" y="5"/>
                </a:cxn>
                <a:cxn ang="0">
                  <a:pos x="0" y="6"/>
                </a:cxn>
                <a:cxn ang="0">
                  <a:pos x="1" y="6"/>
                </a:cxn>
                <a:cxn ang="0">
                  <a:pos x="1" y="7"/>
                </a:cxn>
                <a:cxn ang="0">
                  <a:pos x="1" y="7"/>
                </a:cxn>
                <a:cxn ang="0">
                  <a:pos x="2" y="7"/>
                </a:cxn>
                <a:cxn ang="0">
                  <a:pos x="3" y="7"/>
                </a:cxn>
                <a:cxn ang="0">
                  <a:pos x="3" y="7"/>
                </a:cxn>
                <a:cxn ang="0">
                  <a:pos x="3" y="8"/>
                </a:cxn>
                <a:cxn ang="0">
                  <a:pos x="3" y="8"/>
                </a:cxn>
                <a:cxn ang="0">
                  <a:pos x="4" y="8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5" y="7"/>
                </a:cxn>
                <a:cxn ang="0">
                  <a:pos x="6" y="7"/>
                </a:cxn>
                <a:cxn ang="0">
                  <a:pos x="6" y="7"/>
                </a:cxn>
                <a:cxn ang="0">
                  <a:pos x="7" y="7"/>
                </a:cxn>
                <a:cxn ang="0">
                  <a:pos x="7" y="6"/>
                </a:cxn>
                <a:cxn ang="0">
                  <a:pos x="7" y="6"/>
                </a:cxn>
                <a:cxn ang="0">
                  <a:pos x="7" y="5"/>
                </a:cxn>
                <a:cxn ang="0">
                  <a:pos x="7" y="5"/>
                </a:cxn>
                <a:cxn ang="0">
                  <a:pos x="7" y="4"/>
                </a:cxn>
              </a:cxnLst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35" name="Freeform 223"/>
            <p:cNvSpPr/>
            <p:nvPr/>
          </p:nvSpPr>
          <p:spPr>
            <a:xfrm>
              <a:off x="2385" y="2721"/>
              <a:ext cx="16" cy="16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36" name="Freeform 224"/>
            <p:cNvSpPr/>
            <p:nvPr/>
          </p:nvSpPr>
          <p:spPr>
            <a:xfrm>
              <a:off x="2400" y="1686"/>
              <a:ext cx="68" cy="74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9" y="2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7" y="1"/>
                </a:cxn>
                <a:cxn ang="0">
                  <a:pos x="6" y="1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4"/>
                </a:cxn>
                <a:cxn ang="0">
                  <a:pos x="1" y="5"/>
                </a:cxn>
                <a:cxn ang="0">
                  <a:pos x="0" y="6"/>
                </a:cxn>
                <a:cxn ang="0">
                  <a:pos x="1" y="7"/>
                </a:cxn>
                <a:cxn ang="0">
                  <a:pos x="1" y="7"/>
                </a:cxn>
                <a:cxn ang="0">
                  <a:pos x="2" y="7"/>
                </a:cxn>
                <a:cxn ang="0">
                  <a:pos x="3" y="7"/>
                </a:cxn>
                <a:cxn ang="0">
                  <a:pos x="3" y="8"/>
                </a:cxn>
                <a:cxn ang="0">
                  <a:pos x="4" y="9"/>
                </a:cxn>
                <a:cxn ang="0">
                  <a:pos x="5" y="9"/>
                </a:cxn>
                <a:cxn ang="0">
                  <a:pos x="6" y="8"/>
                </a:cxn>
                <a:cxn ang="0">
                  <a:pos x="7" y="7"/>
                </a:cxn>
                <a:cxn ang="0">
                  <a:pos x="7" y="7"/>
                </a:cxn>
                <a:cxn ang="0">
                  <a:pos x="8" y="7"/>
                </a:cxn>
                <a:cxn ang="0">
                  <a:pos x="8" y="7"/>
                </a:cxn>
                <a:cxn ang="0">
                  <a:pos x="9" y="6"/>
                </a:cxn>
                <a:cxn ang="0">
                  <a:pos x="9" y="5"/>
                </a:cxn>
              </a:cxnLst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37" name="Freeform 225"/>
            <p:cNvSpPr/>
            <p:nvPr/>
          </p:nvSpPr>
          <p:spPr>
            <a:xfrm>
              <a:off x="2423" y="1713"/>
              <a:ext cx="20" cy="20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3"/>
                </a:cxn>
                <a:cxn ang="0">
                  <a:pos x="2" y="3"/>
                </a:cxn>
                <a:cxn ang="0">
                  <a:pos x="2" y="3"/>
                </a:cxn>
              </a:cxnLst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38" name="Freeform 226"/>
            <p:cNvSpPr/>
            <p:nvPr/>
          </p:nvSpPr>
          <p:spPr>
            <a:xfrm>
              <a:off x="3282" y="2529"/>
              <a:ext cx="64" cy="90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0"/>
                </a:cxn>
                <a:cxn ang="0">
                  <a:pos x="3" y="9"/>
                </a:cxn>
                <a:cxn ang="0">
                  <a:pos x="4" y="8"/>
                </a:cxn>
                <a:cxn ang="0">
                  <a:pos x="6" y="7"/>
                </a:cxn>
                <a:cxn ang="0">
                  <a:pos x="7" y="6"/>
                </a:cxn>
                <a:cxn ang="0">
                  <a:pos x="7" y="4"/>
                </a:cxn>
                <a:cxn ang="0">
                  <a:pos x="8" y="3"/>
                </a:cxn>
                <a:cxn ang="0">
                  <a:pos x="7" y="1"/>
                </a:cxn>
                <a:cxn ang="0">
                  <a:pos x="7" y="0"/>
                </a:cxn>
                <a:cxn ang="0">
                  <a:pos x="6" y="0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3" y="3"/>
                </a:cxn>
                <a:cxn ang="0">
                  <a:pos x="3" y="4"/>
                </a:cxn>
                <a:cxn ang="0">
                  <a:pos x="3" y="5"/>
                </a:cxn>
                <a:cxn ang="0">
                  <a:pos x="3" y="7"/>
                </a:cxn>
                <a:cxn ang="0">
                  <a:pos x="2" y="8"/>
                </a:cxn>
                <a:cxn ang="0">
                  <a:pos x="1" y="9"/>
                </a:cxn>
                <a:cxn ang="0">
                  <a:pos x="1" y="10"/>
                </a:cxn>
                <a:cxn ang="0">
                  <a:pos x="0" y="10"/>
                </a:cxn>
                <a:cxn ang="0">
                  <a:pos x="0" y="11"/>
                </a:cxn>
                <a:cxn ang="0">
                  <a:pos x="0" y="11"/>
                </a:cxn>
              </a:cxnLst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39" name="Freeform 227"/>
            <p:cNvSpPr/>
            <p:nvPr/>
          </p:nvSpPr>
          <p:spPr>
            <a:xfrm>
              <a:off x="3251" y="2513"/>
              <a:ext cx="45" cy="103"/>
            </a:xfrm>
            <a:custGeom>
              <a:avLst/>
              <a:gdLst/>
              <a:ahLst/>
              <a:cxnLst>
                <a:cxn ang="0">
                  <a:pos x="4" y="13"/>
                </a:cxn>
                <a:cxn ang="0">
                  <a:pos x="5" y="12"/>
                </a:cxn>
                <a:cxn ang="0">
                  <a:pos x="5" y="10"/>
                </a:cxn>
                <a:cxn ang="0">
                  <a:pos x="6" y="8"/>
                </a:cxn>
                <a:cxn ang="0">
                  <a:pos x="6" y="7"/>
                </a:cxn>
                <a:cxn ang="0">
                  <a:pos x="6" y="5"/>
                </a:cxn>
                <a:cxn ang="0">
                  <a:pos x="6" y="3"/>
                </a:cxn>
                <a:cxn ang="0">
                  <a:pos x="5" y="2"/>
                </a:cxn>
                <a:cxn ang="0">
                  <a:pos x="4" y="1"/>
                </a:cxn>
                <a:cxn ang="0">
                  <a:pos x="3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1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3" y="8"/>
                </a:cxn>
                <a:cxn ang="0">
                  <a:pos x="4" y="9"/>
                </a:cxn>
                <a:cxn ang="0">
                  <a:pos x="4" y="10"/>
                </a:cxn>
                <a:cxn ang="0">
                  <a:pos x="4" y="12"/>
                </a:cxn>
                <a:cxn ang="0">
                  <a:pos x="4" y="13"/>
                </a:cxn>
                <a:cxn ang="0">
                  <a:pos x="4" y="13"/>
                </a:cxn>
                <a:cxn ang="0">
                  <a:pos x="4" y="13"/>
                </a:cxn>
              </a:cxnLst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40" name="Freeform 228"/>
            <p:cNvSpPr/>
            <p:nvPr/>
          </p:nvSpPr>
          <p:spPr>
            <a:xfrm>
              <a:off x="3283" y="2583"/>
              <a:ext cx="100" cy="50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0" y="6"/>
                </a:cxn>
                <a:cxn ang="0">
                  <a:pos x="1" y="6"/>
                </a:cxn>
                <a:cxn ang="0">
                  <a:pos x="2" y="6"/>
                </a:cxn>
                <a:cxn ang="0">
                  <a:pos x="3" y="6"/>
                </a:cxn>
                <a:cxn ang="0">
                  <a:pos x="4" y="7"/>
                </a:cxn>
                <a:cxn ang="0">
                  <a:pos x="5" y="7"/>
                </a:cxn>
                <a:cxn ang="0">
                  <a:pos x="6" y="7"/>
                </a:cxn>
                <a:cxn ang="0">
                  <a:pos x="7" y="7"/>
                </a:cxn>
                <a:cxn ang="0">
                  <a:pos x="7" y="6"/>
                </a:cxn>
                <a:cxn ang="0">
                  <a:pos x="8" y="6"/>
                </a:cxn>
                <a:cxn ang="0">
                  <a:pos x="9" y="6"/>
                </a:cxn>
                <a:cxn ang="0">
                  <a:pos x="10" y="6"/>
                </a:cxn>
                <a:cxn ang="0">
                  <a:pos x="10" y="5"/>
                </a:cxn>
                <a:cxn ang="0">
                  <a:pos x="11" y="5"/>
                </a:cxn>
                <a:cxn ang="0">
                  <a:pos x="11" y="4"/>
                </a:cxn>
                <a:cxn ang="0">
                  <a:pos x="12" y="3"/>
                </a:cxn>
                <a:cxn ang="0">
                  <a:pos x="12" y="2"/>
                </a:cxn>
                <a:cxn ang="0">
                  <a:pos x="12" y="1"/>
                </a:cxn>
                <a:cxn ang="0">
                  <a:pos x="11" y="1"/>
                </a:cxn>
                <a:cxn ang="0">
                  <a:pos x="10" y="0"/>
                </a:cxn>
                <a:cxn ang="0">
                  <a:pos x="9" y="1"/>
                </a:cxn>
                <a:cxn ang="0">
                  <a:pos x="8" y="1"/>
                </a:cxn>
                <a:cxn ang="0">
                  <a:pos x="7" y="2"/>
                </a:cxn>
                <a:cxn ang="0">
                  <a:pos x="6" y="3"/>
                </a:cxn>
                <a:cxn ang="0">
                  <a:pos x="6" y="4"/>
                </a:cxn>
                <a:cxn ang="0">
                  <a:pos x="5" y="4"/>
                </a:cxn>
                <a:cxn ang="0">
                  <a:pos x="4" y="5"/>
                </a:cxn>
                <a:cxn ang="0">
                  <a:pos x="2" y="5"/>
                </a:cxn>
                <a:cxn ang="0">
                  <a:pos x="1" y="5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5"/>
                </a:cxn>
              </a:cxnLst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41" name="Freeform 229"/>
            <p:cNvSpPr/>
            <p:nvPr/>
          </p:nvSpPr>
          <p:spPr>
            <a:xfrm>
              <a:off x="3281" y="2628"/>
              <a:ext cx="99" cy="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"/>
                </a:cxn>
                <a:cxn ang="0">
                  <a:pos x="3" y="3"/>
                </a:cxn>
                <a:cxn ang="0">
                  <a:pos x="4" y="5"/>
                </a:cxn>
                <a:cxn ang="0">
                  <a:pos x="5" y="6"/>
                </a:cxn>
                <a:cxn ang="0">
                  <a:pos x="7" y="6"/>
                </a:cxn>
                <a:cxn ang="0">
                  <a:pos x="9" y="7"/>
                </a:cxn>
                <a:cxn ang="0">
                  <a:pos x="10" y="7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3" y="4"/>
                </a:cxn>
                <a:cxn ang="0">
                  <a:pos x="13" y="3"/>
                </a:cxn>
                <a:cxn ang="0">
                  <a:pos x="12" y="3"/>
                </a:cxn>
                <a:cxn ang="0">
                  <a:pos x="11" y="2"/>
                </a:cxn>
                <a:cxn ang="0">
                  <a:pos x="10" y="2"/>
                </a:cxn>
                <a:cxn ang="0">
                  <a:pos x="9" y="2"/>
                </a:cxn>
                <a:cxn ang="0">
                  <a:pos x="7" y="2"/>
                </a:cxn>
                <a:cxn ang="0">
                  <a:pos x="6" y="3"/>
                </a:cxn>
                <a:cxn ang="0">
                  <a:pos x="5" y="3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0"/>
                </a:cxn>
              </a:cxnLst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42" name="Freeform 230"/>
            <p:cNvSpPr/>
            <p:nvPr/>
          </p:nvSpPr>
          <p:spPr>
            <a:xfrm>
              <a:off x="3273" y="2637"/>
              <a:ext cx="68" cy="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1" y="4"/>
                </a:cxn>
                <a:cxn ang="0">
                  <a:pos x="1" y="6"/>
                </a:cxn>
                <a:cxn ang="0">
                  <a:pos x="2" y="8"/>
                </a:cxn>
                <a:cxn ang="0">
                  <a:pos x="3" y="9"/>
                </a:cxn>
                <a:cxn ang="0">
                  <a:pos x="4" y="10"/>
                </a:cxn>
                <a:cxn ang="0">
                  <a:pos x="5" y="11"/>
                </a:cxn>
                <a:cxn ang="0">
                  <a:pos x="7" y="11"/>
                </a:cxn>
                <a:cxn ang="0">
                  <a:pos x="8" y="11"/>
                </a:cxn>
                <a:cxn ang="0">
                  <a:pos x="9" y="11"/>
                </a:cxn>
                <a:cxn ang="0">
                  <a:pos x="9" y="10"/>
                </a:cxn>
                <a:cxn ang="0">
                  <a:pos x="9" y="9"/>
                </a:cxn>
                <a:cxn ang="0">
                  <a:pos x="8" y="8"/>
                </a:cxn>
                <a:cxn ang="0">
                  <a:pos x="8" y="7"/>
                </a:cxn>
                <a:cxn ang="0">
                  <a:pos x="6" y="6"/>
                </a:cxn>
                <a:cxn ang="0">
                  <a:pos x="5" y="6"/>
                </a:cxn>
                <a:cxn ang="0">
                  <a:pos x="4" y="6"/>
                </a:cxn>
                <a:cxn ang="0">
                  <a:pos x="3" y="5"/>
                </a:cxn>
                <a:cxn ang="0">
                  <a:pos x="2" y="4"/>
                </a:cxn>
                <a:cxn ang="0">
                  <a:pos x="2" y="3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0"/>
                </a:cxn>
              </a:cxnLst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43" name="Freeform 231"/>
            <p:cNvSpPr/>
            <p:nvPr/>
          </p:nvSpPr>
          <p:spPr>
            <a:xfrm>
              <a:off x="3028" y="2593"/>
              <a:ext cx="234" cy="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2"/>
                </a:cxn>
                <a:cxn ang="0">
                  <a:pos x="3" y="3"/>
                </a:cxn>
                <a:cxn ang="0">
                  <a:pos x="4" y="4"/>
                </a:cxn>
                <a:cxn ang="0">
                  <a:pos x="6" y="5"/>
                </a:cxn>
                <a:cxn ang="0">
                  <a:pos x="8" y="6"/>
                </a:cxn>
                <a:cxn ang="0">
                  <a:pos x="10" y="7"/>
                </a:cxn>
                <a:cxn ang="0">
                  <a:pos x="13" y="8"/>
                </a:cxn>
                <a:cxn ang="0">
                  <a:pos x="15" y="9"/>
                </a:cxn>
                <a:cxn ang="0">
                  <a:pos x="17" y="9"/>
                </a:cxn>
                <a:cxn ang="0">
                  <a:pos x="20" y="10"/>
                </a:cxn>
                <a:cxn ang="0">
                  <a:pos x="22" y="10"/>
                </a:cxn>
                <a:cxn ang="0">
                  <a:pos x="25" y="9"/>
                </a:cxn>
                <a:cxn ang="0">
                  <a:pos x="26" y="9"/>
                </a:cxn>
                <a:cxn ang="0">
                  <a:pos x="27" y="8"/>
                </a:cxn>
                <a:cxn ang="0">
                  <a:pos x="28" y="7"/>
                </a:cxn>
                <a:cxn ang="0">
                  <a:pos x="28" y="6"/>
                </a:cxn>
                <a:cxn ang="0">
                  <a:pos x="29" y="5"/>
                </a:cxn>
                <a:cxn ang="0">
                  <a:pos x="29" y="5"/>
                </a:cxn>
                <a:cxn ang="0">
                  <a:pos x="29" y="4"/>
                </a:cxn>
                <a:cxn ang="0">
                  <a:pos x="29" y="4"/>
                </a:cxn>
                <a:cxn ang="0">
                  <a:pos x="29" y="4"/>
                </a:cxn>
                <a:cxn ang="0">
                  <a:pos x="29" y="4"/>
                </a:cxn>
                <a:cxn ang="0">
                  <a:pos x="28" y="5"/>
                </a:cxn>
                <a:cxn ang="0">
                  <a:pos x="28" y="6"/>
                </a:cxn>
                <a:cxn ang="0">
                  <a:pos x="27" y="6"/>
                </a:cxn>
                <a:cxn ang="0">
                  <a:pos x="27" y="7"/>
                </a:cxn>
                <a:cxn ang="0">
                  <a:pos x="25" y="8"/>
                </a:cxn>
                <a:cxn ang="0">
                  <a:pos x="24" y="8"/>
                </a:cxn>
                <a:cxn ang="0">
                  <a:pos x="22" y="9"/>
                </a:cxn>
                <a:cxn ang="0">
                  <a:pos x="20" y="9"/>
                </a:cxn>
                <a:cxn ang="0">
                  <a:pos x="18" y="8"/>
                </a:cxn>
                <a:cxn ang="0">
                  <a:pos x="15" y="8"/>
                </a:cxn>
                <a:cxn ang="0">
                  <a:pos x="12" y="7"/>
                </a:cxn>
                <a:cxn ang="0">
                  <a:pos x="9" y="5"/>
                </a:cxn>
                <a:cxn ang="0">
                  <a:pos x="5" y="3"/>
                </a:cxn>
                <a:cxn ang="0">
                  <a:pos x="0" y="0"/>
                </a:cxn>
              </a:cxnLst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44" name="Freeform 232"/>
            <p:cNvSpPr/>
            <p:nvPr/>
          </p:nvSpPr>
          <p:spPr>
            <a:xfrm>
              <a:off x="3125" y="2508"/>
              <a:ext cx="71" cy="73"/>
            </a:xfrm>
            <a:custGeom>
              <a:avLst/>
              <a:gdLst/>
              <a:ahLst/>
              <a:cxnLst>
                <a:cxn ang="0">
                  <a:pos x="6" y="9"/>
                </a:cxn>
                <a:cxn ang="0">
                  <a:pos x="5" y="10"/>
                </a:cxn>
                <a:cxn ang="0">
                  <a:pos x="3" y="9"/>
                </a:cxn>
                <a:cxn ang="0">
                  <a:pos x="3" y="8"/>
                </a:cxn>
                <a:cxn ang="0">
                  <a:pos x="2" y="8"/>
                </a:cxn>
                <a:cxn ang="0">
                  <a:pos x="2" y="8"/>
                </a:cxn>
                <a:cxn ang="0">
                  <a:pos x="1" y="7"/>
                </a:cxn>
                <a:cxn ang="0">
                  <a:pos x="1" y="7"/>
                </a:cxn>
                <a:cxn ang="0">
                  <a:pos x="0" y="6"/>
                </a:cxn>
                <a:cxn ang="0">
                  <a:pos x="1" y="5"/>
                </a:cxn>
                <a:cxn ang="0">
                  <a:pos x="1" y="4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5" y="0"/>
                </a:cxn>
                <a:cxn ang="0">
                  <a:pos x="6" y="1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8" y="2"/>
                </a:cxn>
                <a:cxn ang="0">
                  <a:pos x="9" y="3"/>
                </a:cxn>
                <a:cxn ang="0">
                  <a:pos x="9" y="3"/>
                </a:cxn>
                <a:cxn ang="0">
                  <a:pos x="9" y="4"/>
                </a:cxn>
                <a:cxn ang="0">
                  <a:pos x="9" y="5"/>
                </a:cxn>
                <a:cxn ang="0">
                  <a:pos x="9" y="6"/>
                </a:cxn>
                <a:cxn ang="0">
                  <a:pos x="9" y="7"/>
                </a:cxn>
                <a:cxn ang="0">
                  <a:pos x="8" y="8"/>
                </a:cxn>
                <a:cxn ang="0">
                  <a:pos x="8" y="9"/>
                </a:cxn>
                <a:cxn ang="0">
                  <a:pos x="7" y="9"/>
                </a:cxn>
                <a:cxn ang="0">
                  <a:pos x="6" y="8"/>
                </a:cxn>
              </a:cxnLst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45" name="Freeform 233"/>
            <p:cNvSpPr/>
            <p:nvPr/>
          </p:nvSpPr>
          <p:spPr>
            <a:xfrm>
              <a:off x="3149" y="2534"/>
              <a:ext cx="21" cy="20"/>
            </a:xfrm>
            <a:custGeom>
              <a:avLst/>
              <a:gdLst/>
              <a:ahLst/>
              <a:cxnLst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1"/>
                </a:cxn>
              </a:cxnLst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46" name="Freeform 234"/>
            <p:cNvSpPr/>
            <p:nvPr/>
          </p:nvSpPr>
          <p:spPr>
            <a:xfrm>
              <a:off x="2944" y="2499"/>
              <a:ext cx="26" cy="26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2" y="4"/>
                </a:cxn>
              </a:cxnLst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47" name="Freeform 235"/>
            <p:cNvSpPr/>
            <p:nvPr/>
          </p:nvSpPr>
          <p:spPr>
            <a:xfrm>
              <a:off x="2930" y="2414"/>
              <a:ext cx="56" cy="78"/>
            </a:xfrm>
            <a:custGeom>
              <a:avLst/>
              <a:gdLst/>
              <a:ahLst/>
              <a:cxnLst>
                <a:cxn ang="0">
                  <a:pos x="4" y="10"/>
                </a:cxn>
                <a:cxn ang="0">
                  <a:pos x="2" y="10"/>
                </a:cxn>
                <a:cxn ang="0">
                  <a:pos x="2" y="10"/>
                </a:cxn>
                <a:cxn ang="0">
                  <a:pos x="1" y="9"/>
                </a:cxn>
                <a:cxn ang="0">
                  <a:pos x="1" y="7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5" y="1"/>
                </a:cxn>
                <a:cxn ang="0">
                  <a:pos x="6" y="2"/>
                </a:cxn>
                <a:cxn ang="0">
                  <a:pos x="7" y="4"/>
                </a:cxn>
                <a:cxn ang="0">
                  <a:pos x="6" y="5"/>
                </a:cxn>
                <a:cxn ang="0">
                  <a:pos x="6" y="7"/>
                </a:cxn>
                <a:cxn ang="0">
                  <a:pos x="5" y="9"/>
                </a:cxn>
                <a:cxn ang="0">
                  <a:pos x="4" y="10"/>
                </a:cxn>
                <a:cxn ang="0">
                  <a:pos x="4" y="10"/>
                </a:cxn>
              </a:cxnLst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48" name="Freeform 236"/>
            <p:cNvSpPr/>
            <p:nvPr/>
          </p:nvSpPr>
          <p:spPr>
            <a:xfrm>
              <a:off x="2930" y="2414"/>
              <a:ext cx="56" cy="78"/>
            </a:xfrm>
            <a:custGeom>
              <a:avLst/>
              <a:gdLst/>
              <a:ahLst/>
              <a:cxnLst>
                <a:cxn ang="0">
                  <a:pos x="4" y="10"/>
                </a:cxn>
                <a:cxn ang="0">
                  <a:pos x="2" y="10"/>
                </a:cxn>
                <a:cxn ang="0">
                  <a:pos x="2" y="10"/>
                </a:cxn>
                <a:cxn ang="0">
                  <a:pos x="1" y="9"/>
                </a:cxn>
                <a:cxn ang="0">
                  <a:pos x="1" y="7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5" y="1"/>
                </a:cxn>
                <a:cxn ang="0">
                  <a:pos x="6" y="2"/>
                </a:cxn>
                <a:cxn ang="0">
                  <a:pos x="7" y="4"/>
                </a:cxn>
                <a:cxn ang="0">
                  <a:pos x="6" y="5"/>
                </a:cxn>
                <a:cxn ang="0">
                  <a:pos x="6" y="7"/>
                </a:cxn>
                <a:cxn ang="0">
                  <a:pos x="5" y="9"/>
                </a:cxn>
                <a:cxn ang="0">
                  <a:pos x="4" y="10"/>
                </a:cxn>
                <a:cxn ang="0">
                  <a:pos x="4" y="10"/>
                </a:cxn>
              </a:cxnLst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49" name="Freeform 237"/>
            <p:cNvSpPr/>
            <p:nvPr/>
          </p:nvSpPr>
          <p:spPr>
            <a:xfrm>
              <a:off x="2972" y="2447"/>
              <a:ext cx="76" cy="61"/>
            </a:xfrm>
            <a:custGeom>
              <a:avLst/>
              <a:gdLst/>
              <a:ahLst/>
              <a:cxnLst>
                <a:cxn ang="0">
                  <a:pos x="1" y="7"/>
                </a:cxn>
                <a:cxn ang="0">
                  <a:pos x="0" y="6"/>
                </a:cxn>
                <a:cxn ang="0">
                  <a:pos x="1" y="5"/>
                </a:cxn>
                <a:cxn ang="0">
                  <a:pos x="1" y="4"/>
                </a:cxn>
                <a:cxn ang="0">
                  <a:pos x="2" y="3"/>
                </a:cxn>
                <a:cxn ang="0">
                  <a:pos x="3" y="1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9" y="2"/>
                </a:cxn>
                <a:cxn ang="0">
                  <a:pos x="10" y="3"/>
                </a:cxn>
                <a:cxn ang="0">
                  <a:pos x="10" y="4"/>
                </a:cxn>
                <a:cxn ang="0">
                  <a:pos x="10" y="4"/>
                </a:cxn>
                <a:cxn ang="0">
                  <a:pos x="10" y="5"/>
                </a:cxn>
                <a:cxn ang="0">
                  <a:pos x="9" y="6"/>
                </a:cxn>
                <a:cxn ang="0">
                  <a:pos x="8" y="6"/>
                </a:cxn>
                <a:cxn ang="0">
                  <a:pos x="8" y="7"/>
                </a:cxn>
                <a:cxn ang="0">
                  <a:pos x="7" y="7"/>
                </a:cxn>
                <a:cxn ang="0">
                  <a:pos x="6" y="7"/>
                </a:cxn>
                <a:cxn ang="0">
                  <a:pos x="5" y="7"/>
                </a:cxn>
                <a:cxn ang="0">
                  <a:pos x="4" y="7"/>
                </a:cxn>
                <a:cxn ang="0">
                  <a:pos x="3" y="7"/>
                </a:cxn>
                <a:cxn ang="0">
                  <a:pos x="2" y="7"/>
                </a:cxn>
                <a:cxn ang="0">
                  <a:pos x="2" y="7"/>
                </a:cxn>
                <a:cxn ang="0">
                  <a:pos x="1" y="7"/>
                </a:cxn>
                <a:cxn ang="0">
                  <a:pos x="1" y="7"/>
                </a:cxn>
              </a:cxnLst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50" name="Freeform 238"/>
            <p:cNvSpPr/>
            <p:nvPr/>
          </p:nvSpPr>
          <p:spPr>
            <a:xfrm>
              <a:off x="2972" y="2517"/>
              <a:ext cx="76" cy="61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6" y="1"/>
                </a:cxn>
                <a:cxn ang="0">
                  <a:pos x="7" y="1"/>
                </a:cxn>
                <a:cxn ang="0">
                  <a:pos x="7" y="1"/>
                </a:cxn>
                <a:cxn ang="0">
                  <a:pos x="8" y="2"/>
                </a:cxn>
                <a:cxn ang="0">
                  <a:pos x="9" y="2"/>
                </a:cxn>
                <a:cxn ang="0">
                  <a:pos x="9" y="3"/>
                </a:cxn>
                <a:cxn ang="0">
                  <a:pos x="9" y="4"/>
                </a:cxn>
                <a:cxn ang="0">
                  <a:pos x="9" y="5"/>
                </a:cxn>
                <a:cxn ang="0">
                  <a:pos x="8" y="6"/>
                </a:cxn>
                <a:cxn ang="0">
                  <a:pos x="7" y="8"/>
                </a:cxn>
                <a:cxn ang="0">
                  <a:pos x="5" y="8"/>
                </a:cxn>
                <a:cxn ang="0">
                  <a:pos x="4" y="8"/>
                </a:cxn>
                <a:cxn ang="0">
                  <a:pos x="3" y="6"/>
                </a:cxn>
                <a:cxn ang="0">
                  <a:pos x="1" y="5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2"/>
                </a:cxn>
              </a:cxnLst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51" name="Freeform 239"/>
            <p:cNvSpPr/>
            <p:nvPr/>
          </p:nvSpPr>
          <p:spPr>
            <a:xfrm>
              <a:off x="2930" y="2532"/>
              <a:ext cx="55" cy="78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4" y="0"/>
                </a:cxn>
                <a:cxn ang="0">
                  <a:pos x="4" y="1"/>
                </a:cxn>
                <a:cxn ang="0">
                  <a:pos x="5" y="2"/>
                </a:cxn>
                <a:cxn ang="0">
                  <a:pos x="5" y="4"/>
                </a:cxn>
                <a:cxn ang="0">
                  <a:pos x="6" y="5"/>
                </a:cxn>
                <a:cxn ang="0">
                  <a:pos x="6" y="7"/>
                </a:cxn>
                <a:cxn ang="0">
                  <a:pos x="6" y="9"/>
                </a:cxn>
                <a:cxn ang="0">
                  <a:pos x="5" y="10"/>
                </a:cxn>
                <a:cxn ang="0">
                  <a:pos x="3" y="10"/>
                </a:cxn>
                <a:cxn ang="0">
                  <a:pos x="1" y="10"/>
                </a:cxn>
                <a:cxn ang="0">
                  <a:pos x="0" y="9"/>
                </a:cxn>
                <a:cxn ang="0">
                  <a:pos x="0" y="7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2" y="0"/>
                </a:cxn>
              </a:cxnLst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52" name="Freeform 240"/>
            <p:cNvSpPr/>
            <p:nvPr/>
          </p:nvSpPr>
          <p:spPr>
            <a:xfrm>
              <a:off x="2868" y="2515"/>
              <a:ext cx="75" cy="62"/>
            </a:xfrm>
            <a:custGeom>
              <a:avLst/>
              <a:gdLst/>
              <a:ahLst/>
              <a:cxnLst>
                <a:cxn ang="0">
                  <a:pos x="8" y="1"/>
                </a:cxn>
                <a:cxn ang="0">
                  <a:pos x="9" y="2"/>
                </a:cxn>
                <a:cxn ang="0">
                  <a:pos x="9" y="2"/>
                </a:cxn>
                <a:cxn ang="0">
                  <a:pos x="8" y="3"/>
                </a:cxn>
                <a:cxn ang="0">
                  <a:pos x="7" y="5"/>
                </a:cxn>
                <a:cxn ang="0">
                  <a:pos x="6" y="6"/>
                </a:cxn>
                <a:cxn ang="0">
                  <a:pos x="5" y="8"/>
                </a:cxn>
                <a:cxn ang="0">
                  <a:pos x="3" y="8"/>
                </a:cxn>
                <a:cxn ang="0">
                  <a:pos x="2" y="8"/>
                </a:cxn>
                <a:cxn ang="0">
                  <a:pos x="0" y="6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6" y="1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8" y="1"/>
                </a:cxn>
                <a:cxn ang="0">
                  <a:pos x="8" y="1"/>
                </a:cxn>
                <a:cxn ang="0">
                  <a:pos x="8" y="1"/>
                </a:cxn>
              </a:cxnLst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53" name="Freeform 241"/>
            <p:cNvSpPr/>
            <p:nvPr/>
          </p:nvSpPr>
          <p:spPr>
            <a:xfrm>
              <a:off x="2867" y="2446"/>
              <a:ext cx="76" cy="62"/>
            </a:xfrm>
            <a:custGeom>
              <a:avLst/>
              <a:gdLst/>
              <a:ahLst/>
              <a:cxnLst>
                <a:cxn ang="0">
                  <a:pos x="10" y="7"/>
                </a:cxn>
                <a:cxn ang="0">
                  <a:pos x="9" y="8"/>
                </a:cxn>
                <a:cxn ang="0">
                  <a:pos x="9" y="8"/>
                </a:cxn>
                <a:cxn ang="0">
                  <a:pos x="9" y="8"/>
                </a:cxn>
                <a:cxn ang="0">
                  <a:pos x="8" y="8"/>
                </a:cxn>
                <a:cxn ang="0">
                  <a:pos x="7" y="8"/>
                </a:cxn>
                <a:cxn ang="0">
                  <a:pos x="7" y="8"/>
                </a:cxn>
                <a:cxn ang="0">
                  <a:pos x="6" y="8"/>
                </a:cxn>
                <a:cxn ang="0">
                  <a:pos x="5" y="8"/>
                </a:cxn>
                <a:cxn ang="0">
                  <a:pos x="4" y="8"/>
                </a:cxn>
                <a:cxn ang="0">
                  <a:pos x="3" y="7"/>
                </a:cxn>
                <a:cxn ang="0">
                  <a:pos x="2" y="7"/>
                </a:cxn>
                <a:cxn ang="0">
                  <a:pos x="1" y="7"/>
                </a:cxn>
                <a:cxn ang="0">
                  <a:pos x="1" y="6"/>
                </a:cxn>
                <a:cxn ang="0">
                  <a:pos x="1" y="5"/>
                </a:cxn>
                <a:cxn ang="0">
                  <a:pos x="0" y="5"/>
                </a:cxn>
                <a:cxn ang="0">
                  <a:pos x="1" y="4"/>
                </a:cxn>
                <a:cxn ang="0">
                  <a:pos x="1" y="3"/>
                </a:cxn>
                <a:cxn ang="0">
                  <a:pos x="3" y="1"/>
                </a:cxn>
                <a:cxn ang="0">
                  <a:pos x="4" y="0"/>
                </a:cxn>
                <a:cxn ang="0">
                  <a:pos x="6" y="1"/>
                </a:cxn>
                <a:cxn ang="0">
                  <a:pos x="7" y="2"/>
                </a:cxn>
                <a:cxn ang="0">
                  <a:pos x="8" y="4"/>
                </a:cxn>
                <a:cxn ang="0">
                  <a:pos x="9" y="5"/>
                </a:cxn>
                <a:cxn ang="0">
                  <a:pos x="10" y="6"/>
                </a:cxn>
                <a:cxn ang="0">
                  <a:pos x="10" y="7"/>
                </a:cxn>
              </a:cxnLst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54" name="Freeform 242"/>
            <p:cNvSpPr/>
            <p:nvPr/>
          </p:nvSpPr>
          <p:spPr>
            <a:xfrm>
              <a:off x="2555" y="2447"/>
              <a:ext cx="68" cy="74"/>
            </a:xfrm>
            <a:custGeom>
              <a:avLst/>
              <a:gdLst/>
              <a:ahLst/>
              <a:cxnLst>
                <a:cxn ang="0">
                  <a:pos x="1" y="5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6" y="1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8" y="2"/>
                </a:cxn>
                <a:cxn ang="0">
                  <a:pos x="9" y="2"/>
                </a:cxn>
                <a:cxn ang="0">
                  <a:pos x="9" y="3"/>
                </a:cxn>
                <a:cxn ang="0">
                  <a:pos x="9" y="5"/>
                </a:cxn>
                <a:cxn ang="0">
                  <a:pos x="9" y="5"/>
                </a:cxn>
                <a:cxn ang="0">
                  <a:pos x="9" y="7"/>
                </a:cxn>
                <a:cxn ang="0">
                  <a:pos x="9" y="8"/>
                </a:cxn>
                <a:cxn ang="0">
                  <a:pos x="8" y="8"/>
                </a:cxn>
                <a:cxn ang="0">
                  <a:pos x="7" y="8"/>
                </a:cxn>
                <a:cxn ang="0">
                  <a:pos x="7" y="8"/>
                </a:cxn>
                <a:cxn ang="0">
                  <a:pos x="6" y="9"/>
                </a:cxn>
                <a:cxn ang="0">
                  <a:pos x="5" y="10"/>
                </a:cxn>
                <a:cxn ang="0">
                  <a:pos x="4" y="10"/>
                </a:cxn>
                <a:cxn ang="0">
                  <a:pos x="3" y="9"/>
                </a:cxn>
                <a:cxn ang="0">
                  <a:pos x="3" y="8"/>
                </a:cxn>
                <a:cxn ang="0">
                  <a:pos x="2" y="8"/>
                </a:cxn>
                <a:cxn ang="0">
                  <a:pos x="1" y="8"/>
                </a:cxn>
                <a:cxn ang="0">
                  <a:pos x="1" y="8"/>
                </a:cxn>
                <a:cxn ang="0">
                  <a:pos x="1" y="7"/>
                </a:cxn>
                <a:cxn ang="0">
                  <a:pos x="1" y="6"/>
                </a:cxn>
              </a:cxnLst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55" name="Freeform 243"/>
            <p:cNvSpPr/>
            <p:nvPr/>
          </p:nvSpPr>
          <p:spPr>
            <a:xfrm>
              <a:off x="2579" y="2473"/>
              <a:ext cx="20" cy="21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</a:cxnLst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56" name="Freeform 244"/>
            <p:cNvSpPr/>
            <p:nvPr/>
          </p:nvSpPr>
          <p:spPr>
            <a:xfrm>
              <a:off x="2642" y="1923"/>
              <a:ext cx="68" cy="74"/>
            </a:xfrm>
            <a:custGeom>
              <a:avLst/>
              <a:gdLst/>
              <a:ahLst/>
              <a:cxnLst>
                <a:cxn ang="0">
                  <a:pos x="1" y="5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6" y="1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8" y="2"/>
                </a:cxn>
                <a:cxn ang="0">
                  <a:pos x="9" y="2"/>
                </a:cxn>
                <a:cxn ang="0">
                  <a:pos x="9" y="3"/>
                </a:cxn>
                <a:cxn ang="0">
                  <a:pos x="9" y="5"/>
                </a:cxn>
                <a:cxn ang="0">
                  <a:pos x="9" y="5"/>
                </a:cxn>
                <a:cxn ang="0">
                  <a:pos x="9" y="7"/>
                </a:cxn>
                <a:cxn ang="0">
                  <a:pos x="9" y="8"/>
                </a:cxn>
                <a:cxn ang="0">
                  <a:pos x="8" y="8"/>
                </a:cxn>
                <a:cxn ang="0">
                  <a:pos x="7" y="8"/>
                </a:cxn>
                <a:cxn ang="0">
                  <a:pos x="7" y="8"/>
                </a:cxn>
                <a:cxn ang="0">
                  <a:pos x="6" y="9"/>
                </a:cxn>
                <a:cxn ang="0">
                  <a:pos x="5" y="10"/>
                </a:cxn>
                <a:cxn ang="0">
                  <a:pos x="4" y="10"/>
                </a:cxn>
                <a:cxn ang="0">
                  <a:pos x="3" y="9"/>
                </a:cxn>
                <a:cxn ang="0">
                  <a:pos x="3" y="8"/>
                </a:cxn>
                <a:cxn ang="0">
                  <a:pos x="2" y="8"/>
                </a:cxn>
                <a:cxn ang="0">
                  <a:pos x="1" y="8"/>
                </a:cxn>
                <a:cxn ang="0">
                  <a:pos x="1" y="8"/>
                </a:cxn>
                <a:cxn ang="0">
                  <a:pos x="1" y="7"/>
                </a:cxn>
                <a:cxn ang="0">
                  <a:pos x="1" y="6"/>
                </a:cxn>
              </a:cxnLst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57" name="Freeform 245"/>
            <p:cNvSpPr/>
            <p:nvPr/>
          </p:nvSpPr>
          <p:spPr>
            <a:xfrm>
              <a:off x="2667" y="1949"/>
              <a:ext cx="20" cy="20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</a:cxnLst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58" name="Freeform 246"/>
            <p:cNvSpPr/>
            <p:nvPr/>
          </p:nvSpPr>
          <p:spPr>
            <a:xfrm>
              <a:off x="2593" y="1695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59" name="Freeform 247"/>
            <p:cNvSpPr/>
            <p:nvPr/>
          </p:nvSpPr>
          <p:spPr>
            <a:xfrm>
              <a:off x="2601" y="1702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60" name="Freeform 248"/>
            <p:cNvSpPr/>
            <p:nvPr/>
          </p:nvSpPr>
          <p:spPr>
            <a:xfrm>
              <a:off x="2352" y="1812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61" name="Freeform 249"/>
            <p:cNvSpPr/>
            <p:nvPr/>
          </p:nvSpPr>
          <p:spPr>
            <a:xfrm>
              <a:off x="2359" y="1819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62" name="Freeform 250"/>
            <p:cNvSpPr/>
            <p:nvPr/>
          </p:nvSpPr>
          <p:spPr>
            <a:xfrm>
              <a:off x="2336" y="1607"/>
              <a:ext cx="30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</a:cxnLst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63" name="Freeform 251"/>
            <p:cNvSpPr/>
            <p:nvPr/>
          </p:nvSpPr>
          <p:spPr>
            <a:xfrm>
              <a:off x="2343" y="1614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64" name="Freeform 252"/>
            <p:cNvSpPr/>
            <p:nvPr/>
          </p:nvSpPr>
          <p:spPr>
            <a:xfrm>
              <a:off x="2456" y="1929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65" name="Freeform 253"/>
            <p:cNvSpPr/>
            <p:nvPr/>
          </p:nvSpPr>
          <p:spPr>
            <a:xfrm>
              <a:off x="2463" y="1937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66" name="Freeform 254"/>
            <p:cNvSpPr/>
            <p:nvPr/>
          </p:nvSpPr>
          <p:spPr>
            <a:xfrm>
              <a:off x="2357" y="1988"/>
              <a:ext cx="30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</a:cxnLst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67" name="Freeform 255"/>
            <p:cNvSpPr/>
            <p:nvPr/>
          </p:nvSpPr>
          <p:spPr>
            <a:xfrm>
              <a:off x="2365" y="1995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68" name="Freeform 256"/>
            <p:cNvSpPr/>
            <p:nvPr/>
          </p:nvSpPr>
          <p:spPr>
            <a:xfrm>
              <a:off x="2658" y="2044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69" name="Freeform 257"/>
            <p:cNvSpPr/>
            <p:nvPr/>
          </p:nvSpPr>
          <p:spPr>
            <a:xfrm>
              <a:off x="2666" y="2051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70" name="Freeform 258"/>
            <p:cNvSpPr/>
            <p:nvPr/>
          </p:nvSpPr>
          <p:spPr>
            <a:xfrm>
              <a:off x="2674" y="1787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71" name="Freeform 259"/>
            <p:cNvSpPr/>
            <p:nvPr/>
          </p:nvSpPr>
          <p:spPr>
            <a:xfrm>
              <a:off x="2682" y="1795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72" name="Freeform 260"/>
            <p:cNvSpPr/>
            <p:nvPr/>
          </p:nvSpPr>
          <p:spPr>
            <a:xfrm>
              <a:off x="2677" y="2164"/>
              <a:ext cx="30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</a:cxnLst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73" name="Freeform 261"/>
            <p:cNvSpPr/>
            <p:nvPr/>
          </p:nvSpPr>
          <p:spPr>
            <a:xfrm>
              <a:off x="2685" y="2171"/>
              <a:ext cx="14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74" name="Freeform 262"/>
            <p:cNvSpPr/>
            <p:nvPr/>
          </p:nvSpPr>
          <p:spPr>
            <a:xfrm>
              <a:off x="2539" y="2259"/>
              <a:ext cx="29" cy="30"/>
            </a:xfrm>
            <a:custGeom>
              <a:avLst/>
              <a:gdLst/>
              <a:ahLst/>
              <a:cxnLst>
                <a:cxn ang="0">
                  <a:pos x="3" y="2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75" name="Freeform 263"/>
            <p:cNvSpPr/>
            <p:nvPr/>
          </p:nvSpPr>
          <p:spPr>
            <a:xfrm>
              <a:off x="2546" y="2267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76" name="Freeform 264"/>
            <p:cNvSpPr/>
            <p:nvPr/>
          </p:nvSpPr>
          <p:spPr>
            <a:xfrm>
              <a:off x="2416" y="2291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77" name="Freeform 265"/>
            <p:cNvSpPr/>
            <p:nvPr/>
          </p:nvSpPr>
          <p:spPr>
            <a:xfrm>
              <a:off x="2423" y="2298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78" name="Freeform 266"/>
            <p:cNvSpPr/>
            <p:nvPr/>
          </p:nvSpPr>
          <p:spPr>
            <a:xfrm>
              <a:off x="2344" y="2212"/>
              <a:ext cx="30" cy="29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79" name="Freeform 267"/>
            <p:cNvSpPr/>
            <p:nvPr/>
          </p:nvSpPr>
          <p:spPr>
            <a:xfrm>
              <a:off x="2351" y="2219"/>
              <a:ext cx="15" cy="14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80" name="Freeform 268"/>
            <p:cNvSpPr/>
            <p:nvPr/>
          </p:nvSpPr>
          <p:spPr>
            <a:xfrm>
              <a:off x="2458" y="2403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81" name="Freeform 269"/>
            <p:cNvSpPr/>
            <p:nvPr/>
          </p:nvSpPr>
          <p:spPr>
            <a:xfrm>
              <a:off x="2466" y="2411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82" name="Freeform 270"/>
            <p:cNvSpPr/>
            <p:nvPr/>
          </p:nvSpPr>
          <p:spPr>
            <a:xfrm>
              <a:off x="2403" y="2539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83" name="Freeform 271"/>
            <p:cNvSpPr/>
            <p:nvPr/>
          </p:nvSpPr>
          <p:spPr>
            <a:xfrm>
              <a:off x="2410" y="2546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84" name="Freeform 272"/>
            <p:cNvSpPr/>
            <p:nvPr/>
          </p:nvSpPr>
          <p:spPr>
            <a:xfrm>
              <a:off x="2480" y="2665"/>
              <a:ext cx="30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</a:cxnLst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85" name="Freeform 273"/>
            <p:cNvSpPr/>
            <p:nvPr/>
          </p:nvSpPr>
          <p:spPr>
            <a:xfrm>
              <a:off x="2487" y="2672"/>
              <a:ext cx="15" cy="1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</a:cxnLst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86" name="Freeform 274"/>
            <p:cNvSpPr/>
            <p:nvPr/>
          </p:nvSpPr>
          <p:spPr>
            <a:xfrm>
              <a:off x="2624" y="2585"/>
              <a:ext cx="30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</a:cxnLst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87" name="Freeform 275"/>
            <p:cNvSpPr/>
            <p:nvPr/>
          </p:nvSpPr>
          <p:spPr>
            <a:xfrm>
              <a:off x="2631" y="2592"/>
              <a:ext cx="15" cy="1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</a:cxnLst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88" name="Freeform 276"/>
            <p:cNvSpPr/>
            <p:nvPr/>
          </p:nvSpPr>
          <p:spPr>
            <a:xfrm>
              <a:off x="2621" y="2333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89" name="Freeform 277"/>
            <p:cNvSpPr/>
            <p:nvPr/>
          </p:nvSpPr>
          <p:spPr>
            <a:xfrm>
              <a:off x="2628" y="2341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90" name="Freeform 278"/>
            <p:cNvSpPr/>
            <p:nvPr/>
          </p:nvSpPr>
          <p:spPr>
            <a:xfrm>
              <a:off x="2709" y="2526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91" name="Freeform 279"/>
            <p:cNvSpPr/>
            <p:nvPr/>
          </p:nvSpPr>
          <p:spPr>
            <a:xfrm>
              <a:off x="2716" y="2533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92" name="Freeform 280"/>
            <p:cNvSpPr/>
            <p:nvPr/>
          </p:nvSpPr>
          <p:spPr>
            <a:xfrm>
              <a:off x="2821" y="2427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93" name="Freeform 281"/>
            <p:cNvSpPr/>
            <p:nvPr/>
          </p:nvSpPr>
          <p:spPr>
            <a:xfrm>
              <a:off x="2829" y="2435"/>
              <a:ext cx="14" cy="1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</a:cxnLst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94" name="Freeform 282"/>
            <p:cNvSpPr/>
            <p:nvPr/>
          </p:nvSpPr>
          <p:spPr>
            <a:xfrm>
              <a:off x="2818" y="2606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95" name="Freeform 283"/>
            <p:cNvSpPr/>
            <p:nvPr/>
          </p:nvSpPr>
          <p:spPr>
            <a:xfrm>
              <a:off x="2826" y="2613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96" name="Freeform 284"/>
            <p:cNvSpPr/>
            <p:nvPr/>
          </p:nvSpPr>
          <p:spPr>
            <a:xfrm>
              <a:off x="2802" y="2723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97" name="Freeform 285"/>
            <p:cNvSpPr/>
            <p:nvPr/>
          </p:nvSpPr>
          <p:spPr>
            <a:xfrm>
              <a:off x="2810" y="2730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98" name="Freeform 286"/>
            <p:cNvSpPr/>
            <p:nvPr/>
          </p:nvSpPr>
          <p:spPr>
            <a:xfrm>
              <a:off x="3018" y="2652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599" name="Freeform 287"/>
            <p:cNvSpPr/>
            <p:nvPr/>
          </p:nvSpPr>
          <p:spPr>
            <a:xfrm>
              <a:off x="3025" y="2660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00" name="Freeform 288"/>
            <p:cNvSpPr/>
            <p:nvPr/>
          </p:nvSpPr>
          <p:spPr>
            <a:xfrm>
              <a:off x="3124" y="2731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01" name="Freeform 289"/>
            <p:cNvSpPr/>
            <p:nvPr/>
          </p:nvSpPr>
          <p:spPr>
            <a:xfrm>
              <a:off x="3132" y="2738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02" name="Freeform 290"/>
            <p:cNvSpPr/>
            <p:nvPr/>
          </p:nvSpPr>
          <p:spPr>
            <a:xfrm>
              <a:off x="3079" y="2462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03" name="Freeform 291"/>
            <p:cNvSpPr/>
            <p:nvPr/>
          </p:nvSpPr>
          <p:spPr>
            <a:xfrm>
              <a:off x="3087" y="2469"/>
              <a:ext cx="14" cy="15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</a:cxnLst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04" name="Freeform 292"/>
            <p:cNvSpPr/>
            <p:nvPr/>
          </p:nvSpPr>
          <p:spPr>
            <a:xfrm>
              <a:off x="3234" y="2443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05" name="Freeform 293"/>
            <p:cNvSpPr/>
            <p:nvPr/>
          </p:nvSpPr>
          <p:spPr>
            <a:xfrm>
              <a:off x="3241" y="2450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06" name="Freeform 294"/>
            <p:cNvSpPr/>
            <p:nvPr/>
          </p:nvSpPr>
          <p:spPr>
            <a:xfrm>
              <a:off x="3207" y="2590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07" name="Freeform 295"/>
            <p:cNvSpPr/>
            <p:nvPr/>
          </p:nvSpPr>
          <p:spPr>
            <a:xfrm>
              <a:off x="3215" y="2597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08" name="Freeform 296"/>
            <p:cNvSpPr/>
            <p:nvPr/>
          </p:nvSpPr>
          <p:spPr>
            <a:xfrm>
              <a:off x="3231" y="2715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09" name="Freeform 297"/>
            <p:cNvSpPr/>
            <p:nvPr/>
          </p:nvSpPr>
          <p:spPr>
            <a:xfrm>
              <a:off x="3239" y="2723"/>
              <a:ext cx="14" cy="1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</a:cxnLst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10" name="Freeform 298"/>
            <p:cNvSpPr/>
            <p:nvPr/>
          </p:nvSpPr>
          <p:spPr>
            <a:xfrm>
              <a:off x="3380" y="2742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11" name="Freeform 299"/>
            <p:cNvSpPr/>
            <p:nvPr/>
          </p:nvSpPr>
          <p:spPr>
            <a:xfrm>
              <a:off x="3388" y="2750"/>
              <a:ext cx="15" cy="14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12" name="Freeform 300"/>
            <p:cNvSpPr/>
            <p:nvPr/>
          </p:nvSpPr>
          <p:spPr>
            <a:xfrm>
              <a:off x="3407" y="2643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13" name="Freeform 301"/>
            <p:cNvSpPr/>
            <p:nvPr/>
          </p:nvSpPr>
          <p:spPr>
            <a:xfrm>
              <a:off x="3414" y="2651"/>
              <a:ext cx="15" cy="1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</a:cxnLst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14" name="Freeform 302"/>
            <p:cNvSpPr/>
            <p:nvPr/>
          </p:nvSpPr>
          <p:spPr>
            <a:xfrm>
              <a:off x="3407" y="2515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15" name="Freeform 303"/>
            <p:cNvSpPr/>
            <p:nvPr/>
          </p:nvSpPr>
          <p:spPr>
            <a:xfrm>
              <a:off x="3414" y="2522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16" name="Freeform 304"/>
            <p:cNvSpPr/>
            <p:nvPr/>
          </p:nvSpPr>
          <p:spPr>
            <a:xfrm>
              <a:off x="2347" y="2643"/>
              <a:ext cx="29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17" name="Freeform 305"/>
            <p:cNvSpPr/>
            <p:nvPr/>
          </p:nvSpPr>
          <p:spPr>
            <a:xfrm>
              <a:off x="2354" y="2651"/>
              <a:ext cx="15" cy="1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</a:cxnLst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18" name="Freeform 306"/>
            <p:cNvSpPr/>
            <p:nvPr/>
          </p:nvSpPr>
          <p:spPr>
            <a:xfrm>
              <a:off x="2485" y="1569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2619" name="Freeform 307"/>
            <p:cNvSpPr/>
            <p:nvPr/>
          </p:nvSpPr>
          <p:spPr>
            <a:xfrm>
              <a:off x="2492" y="1577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9933FF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303" name="WordArt 25"/>
          <p:cNvSpPr>
            <a:spLocks noChangeArrowheads="1" noChangeShapeType="1" noTextEdit="1"/>
          </p:cNvSpPr>
          <p:nvPr/>
        </p:nvSpPr>
        <p:spPr bwMode="auto">
          <a:xfrm>
            <a:off x="2333624" y="100209"/>
            <a:ext cx="4533900" cy="86359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numCol="1" fromWordArt="1">
            <a:prstTxWarp prst="textPlain">
              <a:avLst>
                <a:gd name="adj" fmla="val 48066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3600" b="1" i="1" u="none" strike="noStrike" kern="1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Tiết</a:t>
            </a:r>
            <a:r>
              <a:rPr kumimoji="0" lang="en-US" sz="3600" b="1" i="1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94 – </a:t>
            </a:r>
            <a:r>
              <a:rPr kumimoji="0" lang="en-US" sz="3600" b="1" i="1" u="none" strike="noStrike" kern="1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Tiếng</a:t>
            </a:r>
            <a:r>
              <a:rPr kumimoji="0" lang="en-US" sz="3600" b="1" i="1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  <a:r>
              <a:rPr kumimoji="0" lang="en-US" sz="3600" b="1" i="1" u="none" strike="noStrike" kern="1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Việt</a:t>
            </a:r>
            <a:r>
              <a:rPr kumimoji="0" lang="en-US" sz="3600" b="1" i="1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: </a:t>
            </a:r>
            <a:r>
              <a:rPr kumimoji="0" lang="en-US" sz="3600" b="1" i="0" u="none" strike="noStrike" kern="1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ẨN DỤ</a:t>
            </a:r>
            <a:endParaRPr kumimoji="0" lang="en-US" sz="3600" b="1" i="0" u="none" strike="noStrike" kern="1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uLnTx/>
              <a:uFillTx/>
              <a:latin typeface="Times New Roman" panose="02020603050405020304"/>
              <a:ea typeface="+mn-ea"/>
              <a:cs typeface="Times New Roman" panose="02020603050405020304"/>
            </a:endParaRPr>
          </a:p>
        </p:txBody>
      </p:sp>
      <p:pic>
        <p:nvPicPr>
          <p:cNvPr id="62480" name="Picture 30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013" y="866775"/>
            <a:ext cx="3455987" cy="6461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405">
                                            <p:txEl>
                                              <p:charRg st="0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5" grpId="0" build="allAtOnce"/>
      <p:bldP spid="16406" grpId="0"/>
      <p:bldP spid="16407" grpId="0"/>
      <p:bldP spid="16408" grpId="0"/>
      <p:bldP spid="16409" grpId="0"/>
      <p:bldP spid="16410" grpId="0"/>
      <p:bldP spid="164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3490" name="Line 6"/>
          <p:cNvSpPr/>
          <p:nvPr/>
        </p:nvSpPr>
        <p:spPr>
          <a:xfrm>
            <a:off x="0" y="981075"/>
            <a:ext cx="91440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3491" name="Text Box 12"/>
          <p:cNvSpPr txBox="1"/>
          <p:nvPr/>
        </p:nvSpPr>
        <p:spPr>
          <a:xfrm>
            <a:off x="9799638" y="3257550"/>
            <a:ext cx="184150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r" eaLnBrk="1" hangingPunct="1">
              <a:spcBef>
                <a:spcPct val="50000"/>
              </a:spcBef>
            </a:pP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63492" name="Text Box 13"/>
          <p:cNvSpPr txBox="1"/>
          <p:nvPr/>
        </p:nvSpPr>
        <p:spPr>
          <a:xfrm>
            <a:off x="4551363" y="3376613"/>
            <a:ext cx="184150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r" eaLnBrk="1" hangingPunct="1">
              <a:spcBef>
                <a:spcPct val="50000"/>
              </a:spcBef>
            </a:pP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17436" name="Text Box 28"/>
          <p:cNvSpPr txBox="1"/>
          <p:nvPr/>
        </p:nvSpPr>
        <p:spPr>
          <a:xfrm>
            <a:off x="-103187" y="1647825"/>
            <a:ext cx="3055937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r" eaLnBrk="1" hangingPunct="1">
              <a:spcBef>
                <a:spcPct val="50000"/>
              </a:spcBef>
            </a:pPr>
            <a:r>
              <a:rPr lang="en-US" altLang="en-US" sz="2800" b="1" dirty="0">
                <a:latin typeface="Times New Roman" panose="02020603050405020304" pitchFamily="18" charset="0"/>
              </a:rPr>
              <a:t>Bài 3: (SGK/70)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17439" name="Text Box 31"/>
          <p:cNvSpPr txBox="1"/>
          <p:nvPr/>
        </p:nvSpPr>
        <p:spPr>
          <a:xfrm>
            <a:off x="-419100" y="3838575"/>
            <a:ext cx="95631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r" eaLnBrk="1" hangingPunct="1">
              <a:spcBef>
                <a:spcPct val="50000"/>
              </a:spcBef>
            </a:pPr>
            <a:r>
              <a:rPr lang="en-US" altLang="en-US" sz="2800" dirty="0">
                <a:latin typeface="Times New Roman" panose="02020603050405020304" pitchFamily="18" charset="0"/>
              </a:rPr>
              <a:t>b. Chảy: </a:t>
            </a:r>
            <a:r>
              <a:rPr lang="en-US" altLang="en-US" sz="2800" i="0" dirty="0">
                <a:latin typeface="Times New Roman" panose="02020603050405020304" pitchFamily="18" charset="0"/>
              </a:rPr>
              <a:t>Chuyển đổi cảm giác từ xúc giác sang thị giác (nhìn)</a:t>
            </a:r>
            <a:endParaRPr lang="en-US" altLang="en-US" sz="2800" i="0" dirty="0">
              <a:latin typeface="Times New Roman" panose="02020603050405020304" pitchFamily="18" charset="0"/>
            </a:endParaRPr>
          </a:p>
        </p:txBody>
      </p:sp>
      <p:sp>
        <p:nvSpPr>
          <p:cNvPr id="17440" name="Text Box 32"/>
          <p:cNvSpPr txBox="1"/>
          <p:nvPr/>
        </p:nvSpPr>
        <p:spPr>
          <a:xfrm>
            <a:off x="339725" y="4927600"/>
            <a:ext cx="9042400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dirty="0">
                <a:latin typeface="Times New Roman" panose="02020603050405020304" pitchFamily="18" charset="0"/>
              </a:rPr>
              <a:t>c</a:t>
            </a:r>
            <a:r>
              <a:rPr lang="en-US" altLang="en-US" sz="2800" dirty="0">
                <a:latin typeface="Times New Roman" panose="02020603050405020304" pitchFamily="18" charset="0"/>
              </a:rPr>
              <a:t>. Mỏng: </a:t>
            </a:r>
            <a:r>
              <a:rPr lang="en-US" altLang="en-US" sz="2800" i="0" dirty="0">
                <a:latin typeface="Times New Roman" panose="02020603050405020304" pitchFamily="18" charset="0"/>
              </a:rPr>
              <a:t>Chuyển đổi cảm giác từ xúc giác sang thính giác (nghe)</a:t>
            </a:r>
            <a:endParaRPr lang="en-US" altLang="en-US" sz="2800" b="1" i="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42" name="Text Box 34"/>
          <p:cNvSpPr txBox="1"/>
          <p:nvPr/>
        </p:nvSpPr>
        <p:spPr>
          <a:xfrm>
            <a:off x="225425" y="2309813"/>
            <a:ext cx="8605838" cy="9540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 eaLnBrk="1" hangingPunct="1">
              <a:spcBef>
                <a:spcPct val="50000"/>
              </a:spcBef>
              <a:buAutoNum type="alphaLcPeriod"/>
            </a:pPr>
            <a:r>
              <a:rPr lang="en-US" altLang="en-US" sz="2800" dirty="0">
                <a:latin typeface="Times New Roman" panose="02020603050405020304" pitchFamily="18" charset="0"/>
              </a:rPr>
              <a:t>Chảy: </a:t>
            </a:r>
            <a:r>
              <a:rPr lang="en-US" altLang="en-US" sz="2800" i="0" dirty="0">
                <a:latin typeface="Times New Roman" panose="02020603050405020304" pitchFamily="18" charset="0"/>
              </a:rPr>
              <a:t>Chuyển đổi cảm giác: từ khứu giác (mũi) sang thị giác (nhìn)</a:t>
            </a:r>
            <a:endParaRPr lang="en-US" altLang="en-US" i="0" dirty="0">
              <a:latin typeface="Times New Roman" panose="02020603050405020304" pitchFamily="18" charset="0"/>
            </a:endParaRPr>
          </a:p>
        </p:txBody>
      </p:sp>
      <p:sp>
        <p:nvSpPr>
          <p:cNvPr id="63507" name="Line 36"/>
          <p:cNvSpPr/>
          <p:nvPr/>
        </p:nvSpPr>
        <p:spPr>
          <a:xfrm>
            <a:off x="858838" y="6164263"/>
            <a:ext cx="503237" cy="0"/>
          </a:xfrm>
          <a:prstGeom prst="line">
            <a:avLst/>
          </a:prstGeom>
          <a:ln w="57150" cap="flat" cmpd="sng">
            <a:solidFill>
              <a:srgbClr val="3333CC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63508" name="Line 37"/>
          <p:cNvSpPr/>
          <p:nvPr/>
        </p:nvSpPr>
        <p:spPr>
          <a:xfrm>
            <a:off x="925513" y="3525838"/>
            <a:ext cx="576262" cy="0"/>
          </a:xfrm>
          <a:prstGeom prst="line">
            <a:avLst/>
          </a:prstGeom>
          <a:ln w="57150" cap="flat" cmpd="sng">
            <a:solidFill>
              <a:srgbClr val="3333CC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63509" name="Line 38"/>
          <p:cNvSpPr/>
          <p:nvPr/>
        </p:nvSpPr>
        <p:spPr>
          <a:xfrm>
            <a:off x="849313" y="4640263"/>
            <a:ext cx="576262" cy="0"/>
          </a:xfrm>
          <a:prstGeom prst="line">
            <a:avLst/>
          </a:prstGeom>
          <a:ln w="57150" cap="flat" cmpd="sng">
            <a:solidFill>
              <a:srgbClr val="3333CC"/>
            </a:solidFill>
            <a:prstDash val="solid"/>
            <a:headEnd type="none" w="med" len="med"/>
            <a:tailEnd type="triangle" w="med" len="med"/>
          </a:ln>
        </p:spPr>
      </p:sp>
      <p:grpSp>
        <p:nvGrpSpPr>
          <p:cNvPr id="63500" name="Group 39"/>
          <p:cNvGrpSpPr/>
          <p:nvPr/>
        </p:nvGrpSpPr>
        <p:grpSpPr>
          <a:xfrm rot="5437070">
            <a:off x="98425" y="-104775"/>
            <a:ext cx="985838" cy="1187450"/>
            <a:chOff x="2332" y="1554"/>
            <a:chExt cx="1105" cy="1218"/>
          </a:xfrm>
        </p:grpSpPr>
        <p:sp>
          <p:nvSpPr>
            <p:cNvPr id="63646" name="Freeform 40"/>
            <p:cNvSpPr/>
            <p:nvPr/>
          </p:nvSpPr>
          <p:spPr>
            <a:xfrm>
              <a:off x="2450" y="2113"/>
              <a:ext cx="30" cy="30"/>
            </a:xfrm>
            <a:custGeom>
              <a:avLst/>
              <a:gdLst/>
              <a:ahLst/>
              <a:cxnLst>
                <a:cxn ang="0">
                  <a:pos x="1" y="4"/>
                </a:cxn>
                <a:cxn ang="0">
                  <a:pos x="1" y="4"/>
                </a:cxn>
                <a:cxn ang="0">
                  <a:pos x="0" y="4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3"/>
                </a:cxn>
                <a:cxn ang="0">
                  <a:pos x="3" y="4"/>
                </a:cxn>
                <a:cxn ang="0">
                  <a:pos x="2" y="4"/>
                </a:cxn>
                <a:cxn ang="0">
                  <a:pos x="1" y="4"/>
                </a:cxn>
              </a:cxnLst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47" name="Freeform 41"/>
            <p:cNvSpPr/>
            <p:nvPr/>
          </p:nvSpPr>
          <p:spPr>
            <a:xfrm>
              <a:off x="2431" y="2013"/>
              <a:ext cx="67" cy="91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6" y="12"/>
                </a:cxn>
                <a:cxn ang="0">
                  <a:pos x="6" y="11"/>
                </a:cxn>
                <a:cxn ang="0">
                  <a:pos x="7" y="10"/>
                </a:cxn>
                <a:cxn ang="0">
                  <a:pos x="8" y="8"/>
                </a:cxn>
                <a:cxn ang="0">
                  <a:pos x="8" y="6"/>
                </a:cxn>
                <a:cxn ang="0">
                  <a:pos x="9" y="4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0" y="4"/>
                </a:cxn>
                <a:cxn ang="0">
                  <a:pos x="1" y="6"/>
                </a:cxn>
                <a:cxn ang="0">
                  <a:pos x="2" y="8"/>
                </a:cxn>
                <a:cxn ang="0">
                  <a:pos x="3" y="10"/>
                </a:cxn>
                <a:cxn ang="0">
                  <a:pos x="3" y="11"/>
                </a:cxn>
                <a:cxn ang="0">
                  <a:pos x="4" y="12"/>
                </a:cxn>
              </a:cxnLst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48" name="Freeform 42"/>
            <p:cNvSpPr/>
            <p:nvPr/>
          </p:nvSpPr>
          <p:spPr>
            <a:xfrm>
              <a:off x="2431" y="2013"/>
              <a:ext cx="67" cy="91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6" y="12"/>
                </a:cxn>
                <a:cxn ang="0">
                  <a:pos x="6" y="11"/>
                </a:cxn>
                <a:cxn ang="0">
                  <a:pos x="7" y="10"/>
                </a:cxn>
                <a:cxn ang="0">
                  <a:pos x="8" y="8"/>
                </a:cxn>
                <a:cxn ang="0">
                  <a:pos x="8" y="6"/>
                </a:cxn>
                <a:cxn ang="0">
                  <a:pos x="9" y="4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0" y="4"/>
                </a:cxn>
                <a:cxn ang="0">
                  <a:pos x="1" y="6"/>
                </a:cxn>
                <a:cxn ang="0">
                  <a:pos x="2" y="8"/>
                </a:cxn>
                <a:cxn ang="0">
                  <a:pos x="3" y="10"/>
                </a:cxn>
                <a:cxn ang="0">
                  <a:pos x="3" y="11"/>
                </a:cxn>
                <a:cxn ang="0">
                  <a:pos x="4" y="12"/>
                </a:cxn>
              </a:cxnLst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49" name="Freeform 43"/>
            <p:cNvSpPr/>
            <p:nvPr/>
          </p:nvSpPr>
          <p:spPr>
            <a:xfrm>
              <a:off x="2359" y="2051"/>
              <a:ext cx="89" cy="73"/>
            </a:xfrm>
            <a:custGeom>
              <a:avLst/>
              <a:gdLst/>
              <a:ahLst/>
              <a:cxnLst>
                <a:cxn ang="0">
                  <a:pos x="11" y="9"/>
                </a:cxn>
                <a:cxn ang="0">
                  <a:pos x="12" y="8"/>
                </a:cxn>
                <a:cxn ang="0">
                  <a:pos x="11" y="7"/>
                </a:cxn>
                <a:cxn ang="0">
                  <a:pos x="11" y="6"/>
                </a:cxn>
                <a:cxn ang="0">
                  <a:pos x="9" y="4"/>
                </a:cxn>
                <a:cxn ang="0">
                  <a:pos x="8" y="3"/>
                </a:cxn>
                <a:cxn ang="0">
                  <a:pos x="6" y="1"/>
                </a:cxn>
                <a:cxn ang="0">
                  <a:pos x="5" y="0"/>
                </a:cxn>
                <a:cxn ang="0">
                  <a:pos x="3" y="1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0" y="5"/>
                </a:cxn>
                <a:cxn ang="0">
                  <a:pos x="1" y="6"/>
                </a:cxn>
                <a:cxn ang="0">
                  <a:pos x="1" y="7"/>
                </a:cxn>
                <a:cxn ang="0">
                  <a:pos x="2" y="8"/>
                </a:cxn>
                <a:cxn ang="0">
                  <a:pos x="2" y="8"/>
                </a:cxn>
                <a:cxn ang="0">
                  <a:pos x="3" y="9"/>
                </a:cxn>
                <a:cxn ang="0">
                  <a:pos x="4" y="9"/>
                </a:cxn>
                <a:cxn ang="0">
                  <a:pos x="5" y="9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9" y="10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9"/>
                </a:cxn>
                <a:cxn ang="0">
                  <a:pos x="11" y="9"/>
                </a:cxn>
              </a:cxnLst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50" name="Freeform 44"/>
            <p:cNvSpPr/>
            <p:nvPr/>
          </p:nvSpPr>
          <p:spPr>
            <a:xfrm>
              <a:off x="2359" y="2133"/>
              <a:ext cx="89" cy="71"/>
            </a:xfrm>
            <a:custGeom>
              <a:avLst/>
              <a:gdLst/>
              <a:ahLst/>
              <a:cxnLst>
                <a:cxn ang="0">
                  <a:pos x="12" y="1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10" y="0"/>
                </a:cxn>
                <a:cxn ang="0">
                  <a:pos x="10" y="0"/>
                </a:cxn>
                <a:cxn ang="0">
                  <a:pos x="9" y="0"/>
                </a:cxn>
                <a:cxn ang="0">
                  <a:pos x="8" y="0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0" y="4"/>
                </a:cxn>
                <a:cxn ang="0">
                  <a:pos x="1" y="5"/>
                </a:cxn>
                <a:cxn ang="0">
                  <a:pos x="1" y="6"/>
                </a:cxn>
                <a:cxn ang="0">
                  <a:pos x="3" y="8"/>
                </a:cxn>
                <a:cxn ang="0">
                  <a:pos x="5" y="8"/>
                </a:cxn>
                <a:cxn ang="0">
                  <a:pos x="6" y="8"/>
                </a:cxn>
                <a:cxn ang="0">
                  <a:pos x="8" y="6"/>
                </a:cxn>
                <a:cxn ang="0">
                  <a:pos x="10" y="5"/>
                </a:cxn>
                <a:cxn ang="0">
                  <a:pos x="11" y="3"/>
                </a:cxn>
                <a:cxn ang="0">
                  <a:pos x="11" y="2"/>
                </a:cxn>
                <a:cxn ang="0">
                  <a:pos x="12" y="1"/>
                </a:cxn>
              </a:cxnLst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51" name="Freeform 45"/>
            <p:cNvSpPr/>
            <p:nvPr/>
          </p:nvSpPr>
          <p:spPr>
            <a:xfrm>
              <a:off x="2432" y="2151"/>
              <a:ext cx="66" cy="90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1"/>
                </a:cxn>
                <a:cxn ang="0">
                  <a:pos x="2" y="3"/>
                </a:cxn>
                <a:cxn ang="0">
                  <a:pos x="1" y="5"/>
                </a:cxn>
                <a:cxn ang="0">
                  <a:pos x="0" y="7"/>
                </a:cxn>
                <a:cxn ang="0">
                  <a:pos x="1" y="9"/>
                </a:cxn>
                <a:cxn ang="0">
                  <a:pos x="2" y="10"/>
                </a:cxn>
                <a:cxn ang="0">
                  <a:pos x="4" y="11"/>
                </a:cxn>
                <a:cxn ang="0">
                  <a:pos x="7" y="10"/>
                </a:cxn>
                <a:cxn ang="0">
                  <a:pos x="8" y="9"/>
                </a:cxn>
                <a:cxn ang="0">
                  <a:pos x="9" y="7"/>
                </a:cxn>
                <a:cxn ang="0">
                  <a:pos x="8" y="5"/>
                </a:cxn>
                <a:cxn ang="0">
                  <a:pos x="8" y="3"/>
                </a:cxn>
                <a:cxn ang="0">
                  <a:pos x="7" y="1"/>
                </a:cxn>
                <a:cxn ang="0">
                  <a:pos x="6" y="0"/>
                </a:cxn>
                <a:cxn ang="0">
                  <a:pos x="6" y="0"/>
                </a:cxn>
              </a:cxnLst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52" name="Freeform 46"/>
            <p:cNvSpPr/>
            <p:nvPr/>
          </p:nvSpPr>
          <p:spPr>
            <a:xfrm>
              <a:off x="2482" y="2132"/>
              <a:ext cx="88" cy="7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5" y="9"/>
                </a:cxn>
                <a:cxn ang="0">
                  <a:pos x="6" y="9"/>
                </a:cxn>
                <a:cxn ang="0">
                  <a:pos x="8" y="9"/>
                </a:cxn>
                <a:cxn ang="0">
                  <a:pos x="10" y="7"/>
                </a:cxn>
                <a:cxn ang="0">
                  <a:pos x="10" y="6"/>
                </a:cxn>
                <a:cxn ang="0">
                  <a:pos x="11" y="5"/>
                </a:cxn>
                <a:cxn ang="0">
                  <a:pos x="11" y="4"/>
                </a:cxn>
                <a:cxn ang="0">
                  <a:pos x="10" y="3"/>
                </a:cxn>
                <a:cxn ang="0">
                  <a:pos x="10" y="2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6" y="1"/>
                </a:cxn>
                <a:cxn ang="0">
                  <a:pos x="5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</a:cxnLst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53" name="Freeform 47"/>
            <p:cNvSpPr/>
            <p:nvPr/>
          </p:nvSpPr>
          <p:spPr>
            <a:xfrm>
              <a:off x="2481" y="2051"/>
              <a:ext cx="90" cy="72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" y="9"/>
                </a:cxn>
                <a:cxn ang="0">
                  <a:pos x="2" y="9"/>
                </a:cxn>
                <a:cxn ang="0">
                  <a:pos x="2" y="9"/>
                </a:cxn>
                <a:cxn ang="0">
                  <a:pos x="3" y="9"/>
                </a:cxn>
                <a:cxn ang="0">
                  <a:pos x="3" y="9"/>
                </a:cxn>
                <a:cxn ang="0">
                  <a:pos x="4" y="9"/>
                </a:cxn>
                <a:cxn ang="0">
                  <a:pos x="5" y="9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9" y="9"/>
                </a:cxn>
                <a:cxn ang="0">
                  <a:pos x="10" y="8"/>
                </a:cxn>
                <a:cxn ang="0">
                  <a:pos x="11" y="8"/>
                </a:cxn>
                <a:cxn ang="0">
                  <a:pos x="11" y="7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1" y="4"/>
                </a:cxn>
                <a:cxn ang="0">
                  <a:pos x="11" y="3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6" y="1"/>
                </a:cxn>
                <a:cxn ang="0">
                  <a:pos x="4" y="2"/>
                </a:cxn>
                <a:cxn ang="0">
                  <a:pos x="3" y="4"/>
                </a:cxn>
                <a:cxn ang="0">
                  <a:pos x="1" y="6"/>
                </a:cxn>
                <a:cxn ang="0">
                  <a:pos x="1" y="7"/>
                </a:cxn>
                <a:cxn ang="0">
                  <a:pos x="0" y="8"/>
                </a:cxn>
              </a:cxnLst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54" name="Freeform 48"/>
            <p:cNvSpPr/>
            <p:nvPr/>
          </p:nvSpPr>
          <p:spPr>
            <a:xfrm>
              <a:off x="2654" y="1594"/>
              <a:ext cx="12" cy="12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55" name="Freeform 49"/>
            <p:cNvSpPr/>
            <p:nvPr/>
          </p:nvSpPr>
          <p:spPr>
            <a:xfrm>
              <a:off x="2647" y="1554"/>
              <a:ext cx="26" cy="37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2" y="5"/>
                </a:cxn>
                <a:cxn ang="0">
                  <a:pos x="3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5"/>
                </a:cxn>
                <a:cxn ang="0">
                  <a:pos x="2" y="5"/>
                </a:cxn>
              </a:cxnLst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56" name="Freeform 50"/>
            <p:cNvSpPr/>
            <p:nvPr/>
          </p:nvSpPr>
          <p:spPr>
            <a:xfrm>
              <a:off x="2647" y="1554"/>
              <a:ext cx="26" cy="37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2" y="5"/>
                </a:cxn>
                <a:cxn ang="0">
                  <a:pos x="3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5"/>
                </a:cxn>
                <a:cxn ang="0">
                  <a:pos x="2" y="5"/>
                </a:cxn>
              </a:cxnLst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57" name="Freeform 51"/>
            <p:cNvSpPr/>
            <p:nvPr/>
          </p:nvSpPr>
          <p:spPr>
            <a:xfrm>
              <a:off x="2618" y="1569"/>
              <a:ext cx="36" cy="29"/>
            </a:xfrm>
            <a:custGeom>
              <a:avLst/>
              <a:gdLst/>
              <a:ahLst/>
              <a:cxnLst>
                <a:cxn ang="0">
                  <a:pos x="5" y="4"/>
                </a:cxn>
                <a:cxn ang="0">
                  <a:pos x="5" y="3"/>
                </a:cxn>
                <a:cxn ang="0">
                  <a:pos x="5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5" y="4"/>
                </a:cxn>
              </a:cxnLst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58" name="Freeform 52"/>
            <p:cNvSpPr/>
            <p:nvPr/>
          </p:nvSpPr>
          <p:spPr>
            <a:xfrm>
              <a:off x="2618" y="1602"/>
              <a:ext cx="36" cy="28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5" y="0"/>
                </a:cxn>
                <a:cxn ang="0">
                  <a:pos x="5" y="0"/>
                </a:cxn>
              </a:cxnLst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59" name="Freeform 53"/>
            <p:cNvSpPr/>
            <p:nvPr/>
          </p:nvSpPr>
          <p:spPr>
            <a:xfrm>
              <a:off x="2647" y="1610"/>
              <a:ext cx="26" cy="36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</a:cxnLst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60" name="Freeform 54"/>
            <p:cNvSpPr/>
            <p:nvPr/>
          </p:nvSpPr>
          <p:spPr>
            <a:xfrm>
              <a:off x="2667" y="1602"/>
              <a:ext cx="36" cy="28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61" name="Freeform 55"/>
            <p:cNvSpPr/>
            <p:nvPr/>
          </p:nvSpPr>
          <p:spPr>
            <a:xfrm>
              <a:off x="2667" y="1569"/>
              <a:ext cx="36" cy="28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5" y="2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</a:cxnLst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62" name="Freeform 56"/>
            <p:cNvSpPr/>
            <p:nvPr/>
          </p:nvSpPr>
          <p:spPr>
            <a:xfrm>
              <a:off x="3368" y="2439"/>
              <a:ext cx="12" cy="12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1" y="2"/>
                </a:cxn>
              </a:cxnLst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63" name="Freeform 57"/>
            <p:cNvSpPr/>
            <p:nvPr/>
          </p:nvSpPr>
          <p:spPr>
            <a:xfrm>
              <a:off x="3361" y="2399"/>
              <a:ext cx="26" cy="36"/>
            </a:xfrm>
            <a:custGeom>
              <a:avLst/>
              <a:gdLst/>
              <a:ahLst/>
              <a:cxnLst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1" y="4"/>
                </a:cxn>
              </a:cxnLst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64" name="Freeform 58"/>
            <p:cNvSpPr/>
            <p:nvPr/>
          </p:nvSpPr>
          <p:spPr>
            <a:xfrm>
              <a:off x="3361" y="2399"/>
              <a:ext cx="26" cy="36"/>
            </a:xfrm>
            <a:custGeom>
              <a:avLst/>
              <a:gdLst/>
              <a:ahLst/>
              <a:cxnLst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1" y="4"/>
                </a:cxn>
              </a:cxnLst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65" name="Freeform 59"/>
            <p:cNvSpPr/>
            <p:nvPr/>
          </p:nvSpPr>
          <p:spPr>
            <a:xfrm>
              <a:off x="3331" y="2414"/>
              <a:ext cx="36" cy="29"/>
            </a:xfrm>
            <a:custGeom>
              <a:avLst/>
              <a:gdLst/>
              <a:ahLst/>
              <a:cxnLst>
                <a:cxn ang="0">
                  <a:pos x="5" y="4"/>
                </a:cxn>
                <a:cxn ang="0">
                  <a:pos x="5" y="3"/>
                </a:cxn>
                <a:cxn ang="0">
                  <a:pos x="5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5" y="4"/>
                </a:cxn>
              </a:cxnLst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66" name="Freeform 60"/>
            <p:cNvSpPr/>
            <p:nvPr/>
          </p:nvSpPr>
          <p:spPr>
            <a:xfrm>
              <a:off x="3331" y="2447"/>
              <a:ext cx="37" cy="28"/>
            </a:xfrm>
            <a:custGeom>
              <a:avLst/>
              <a:gdLst/>
              <a:ahLst/>
              <a:cxnLst>
                <a:cxn ang="0">
                  <a:pos x="5" y="1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1"/>
                </a:cxn>
              </a:cxnLst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67" name="Freeform 61"/>
            <p:cNvSpPr/>
            <p:nvPr/>
          </p:nvSpPr>
          <p:spPr>
            <a:xfrm>
              <a:off x="3361" y="2454"/>
              <a:ext cx="26" cy="37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0" y="5"/>
                </a:cxn>
                <a:cxn ang="0">
                  <a:pos x="1" y="5"/>
                </a:cxn>
                <a:cxn ang="0">
                  <a:pos x="2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2" y="2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0"/>
                </a:cxn>
              </a:cxnLst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68" name="Freeform 62"/>
            <p:cNvSpPr/>
            <p:nvPr/>
          </p:nvSpPr>
          <p:spPr>
            <a:xfrm>
              <a:off x="3381" y="2447"/>
              <a:ext cx="36" cy="28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5" y="3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69" name="Freeform 63"/>
            <p:cNvSpPr/>
            <p:nvPr/>
          </p:nvSpPr>
          <p:spPr>
            <a:xfrm>
              <a:off x="3380" y="2414"/>
              <a:ext cx="37" cy="28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1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</a:cxnLst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70" name="Freeform 64"/>
            <p:cNvSpPr/>
            <p:nvPr/>
          </p:nvSpPr>
          <p:spPr>
            <a:xfrm>
              <a:off x="2672" y="2420"/>
              <a:ext cx="11" cy="1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</a:cxnLst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71" name="Freeform 65"/>
            <p:cNvSpPr/>
            <p:nvPr/>
          </p:nvSpPr>
          <p:spPr>
            <a:xfrm>
              <a:off x="2664" y="2381"/>
              <a:ext cx="26" cy="36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2" y="4"/>
                </a:cxn>
              </a:cxnLst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72" name="Freeform 66"/>
            <p:cNvSpPr/>
            <p:nvPr/>
          </p:nvSpPr>
          <p:spPr>
            <a:xfrm>
              <a:off x="2664" y="2381"/>
              <a:ext cx="26" cy="36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2" y="4"/>
                </a:cxn>
              </a:cxnLst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73" name="Freeform 67"/>
            <p:cNvSpPr/>
            <p:nvPr/>
          </p:nvSpPr>
          <p:spPr>
            <a:xfrm>
              <a:off x="2635" y="2396"/>
              <a:ext cx="35" cy="28"/>
            </a:xfrm>
            <a:custGeom>
              <a:avLst/>
              <a:gdLst/>
              <a:ahLst/>
              <a:cxnLst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</a:cxnLst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74" name="Freeform 68"/>
            <p:cNvSpPr/>
            <p:nvPr/>
          </p:nvSpPr>
          <p:spPr>
            <a:xfrm>
              <a:off x="2635" y="2428"/>
              <a:ext cx="35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</a:cxnLst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75" name="Freeform 69"/>
            <p:cNvSpPr/>
            <p:nvPr/>
          </p:nvSpPr>
          <p:spPr>
            <a:xfrm>
              <a:off x="2664" y="2435"/>
              <a:ext cx="27" cy="37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0" y="4"/>
                </a:cxn>
                <a:cxn ang="0">
                  <a:pos x="1" y="4"/>
                </a:cxn>
                <a:cxn ang="0">
                  <a:pos x="1" y="5"/>
                </a:cxn>
                <a:cxn ang="0">
                  <a:pos x="2" y="5"/>
                </a:cxn>
                <a:cxn ang="0">
                  <a:pos x="3" y="5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</a:cxnLst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76" name="Freeform 70"/>
            <p:cNvSpPr/>
            <p:nvPr/>
          </p:nvSpPr>
          <p:spPr>
            <a:xfrm>
              <a:off x="2684" y="2428"/>
              <a:ext cx="3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77" name="Freeform 71"/>
            <p:cNvSpPr/>
            <p:nvPr/>
          </p:nvSpPr>
          <p:spPr>
            <a:xfrm>
              <a:off x="2684" y="2395"/>
              <a:ext cx="35" cy="29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</a:cxnLst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78" name="Freeform 72"/>
            <p:cNvSpPr/>
            <p:nvPr/>
          </p:nvSpPr>
          <p:spPr>
            <a:xfrm>
              <a:off x="2471" y="1815"/>
              <a:ext cx="72" cy="84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9" y="2"/>
                </a:cxn>
                <a:cxn ang="0">
                  <a:pos x="9" y="4"/>
                </a:cxn>
                <a:cxn ang="0">
                  <a:pos x="9" y="6"/>
                </a:cxn>
                <a:cxn ang="0">
                  <a:pos x="8" y="7"/>
                </a:cxn>
                <a:cxn ang="0">
                  <a:pos x="7" y="9"/>
                </a:cxn>
                <a:cxn ang="0">
                  <a:pos x="6" y="10"/>
                </a:cxn>
                <a:cxn ang="0">
                  <a:pos x="4" y="11"/>
                </a:cxn>
                <a:cxn ang="0">
                  <a:pos x="3" y="11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0" y="9"/>
                </a:cxn>
                <a:cxn ang="0">
                  <a:pos x="1" y="8"/>
                </a:cxn>
                <a:cxn ang="0">
                  <a:pos x="1" y="7"/>
                </a:cxn>
                <a:cxn ang="0">
                  <a:pos x="2" y="6"/>
                </a:cxn>
                <a:cxn ang="0">
                  <a:pos x="3" y="6"/>
                </a:cxn>
                <a:cxn ang="0">
                  <a:pos x="4" y="6"/>
                </a:cxn>
                <a:cxn ang="0">
                  <a:pos x="5" y="5"/>
                </a:cxn>
                <a:cxn ang="0">
                  <a:pos x="6" y="5"/>
                </a:cxn>
                <a:cxn ang="0">
                  <a:pos x="7" y="4"/>
                </a:cxn>
                <a:cxn ang="0">
                  <a:pos x="8" y="3"/>
                </a:cxn>
                <a:cxn ang="0">
                  <a:pos x="9" y="2"/>
                </a:cxn>
                <a:cxn ang="0">
                  <a:pos x="9" y="1"/>
                </a:cxn>
                <a:cxn ang="0">
                  <a:pos x="9" y="1"/>
                </a:cxn>
                <a:cxn ang="0">
                  <a:pos x="9" y="0"/>
                </a:cxn>
              </a:cxnLst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79" name="Freeform 73"/>
            <p:cNvSpPr/>
            <p:nvPr/>
          </p:nvSpPr>
          <p:spPr>
            <a:xfrm>
              <a:off x="2436" y="1811"/>
              <a:ext cx="102" cy="40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3" y="0"/>
                </a:cxn>
                <a:cxn ang="0">
                  <a:pos x="12" y="1"/>
                </a:cxn>
                <a:cxn ang="0">
                  <a:pos x="11" y="1"/>
                </a:cxn>
                <a:cxn ang="0">
                  <a:pos x="11" y="2"/>
                </a:cxn>
                <a:cxn ang="0">
                  <a:pos x="10" y="3"/>
                </a:cxn>
                <a:cxn ang="0">
                  <a:pos x="9" y="3"/>
                </a:cxn>
                <a:cxn ang="0">
                  <a:pos x="8" y="4"/>
                </a:cxn>
                <a:cxn ang="0">
                  <a:pos x="8" y="4"/>
                </a:cxn>
                <a:cxn ang="0">
                  <a:pos x="7" y="4"/>
                </a:cxn>
                <a:cxn ang="0">
                  <a:pos x="6" y="4"/>
                </a:cxn>
                <a:cxn ang="0">
                  <a:pos x="5" y="5"/>
                </a:cxn>
                <a:cxn ang="0">
                  <a:pos x="4" y="5"/>
                </a:cxn>
                <a:cxn ang="0">
                  <a:pos x="3" y="5"/>
                </a:cxn>
                <a:cxn ang="0">
                  <a:pos x="3" y="4"/>
                </a:cxn>
                <a:cxn ang="0">
                  <a:pos x="2" y="4"/>
                </a:cxn>
                <a:cxn ang="0">
                  <a:pos x="1" y="4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1"/>
                </a:cxn>
                <a:cxn ang="0">
                  <a:pos x="8" y="1"/>
                </a:cxn>
                <a:cxn ang="0">
                  <a:pos x="9" y="1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2" y="0"/>
                </a:cxn>
                <a:cxn ang="0">
                  <a:pos x="13" y="0"/>
                </a:cxn>
                <a:cxn ang="0">
                  <a:pos x="13" y="0"/>
                </a:cxn>
              </a:cxnLst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80" name="Freeform 74"/>
            <p:cNvSpPr/>
            <p:nvPr/>
          </p:nvSpPr>
          <p:spPr>
            <a:xfrm>
              <a:off x="2534" y="1815"/>
              <a:ext cx="42" cy="104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3" y="2"/>
                </a:cxn>
                <a:cxn ang="0">
                  <a:pos x="4" y="3"/>
                </a:cxn>
                <a:cxn ang="0">
                  <a:pos x="5" y="5"/>
                </a:cxn>
                <a:cxn ang="0">
                  <a:pos x="5" y="7"/>
                </a:cxn>
                <a:cxn ang="0">
                  <a:pos x="6" y="8"/>
                </a:cxn>
                <a:cxn ang="0">
                  <a:pos x="6" y="10"/>
                </a:cxn>
                <a:cxn ang="0">
                  <a:pos x="5" y="12"/>
                </a:cxn>
                <a:cxn ang="0">
                  <a:pos x="4" y="13"/>
                </a:cxn>
                <a:cxn ang="0">
                  <a:pos x="3" y="13"/>
                </a:cxn>
                <a:cxn ang="0">
                  <a:pos x="2" y="13"/>
                </a:cxn>
                <a:cxn ang="0">
                  <a:pos x="1" y="13"/>
                </a:cxn>
                <a:cxn ang="0">
                  <a:pos x="1" y="12"/>
                </a:cxn>
                <a:cxn ang="0">
                  <a:pos x="0" y="11"/>
                </a:cxn>
                <a:cxn ang="0">
                  <a:pos x="1" y="10"/>
                </a:cxn>
                <a:cxn ang="0">
                  <a:pos x="1" y="9"/>
                </a:cxn>
                <a:cxn ang="0">
                  <a:pos x="2" y="8"/>
                </a:cxn>
                <a:cxn ang="0">
                  <a:pos x="3" y="6"/>
                </a:cxn>
                <a:cxn ang="0">
                  <a:pos x="3" y="3"/>
                </a:cxn>
                <a:cxn ang="0">
                  <a:pos x="2" y="1"/>
                </a:cxn>
                <a:cxn ang="0">
                  <a:pos x="2" y="0"/>
                </a:cxn>
              </a:cxnLst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81" name="Freeform 75"/>
            <p:cNvSpPr/>
            <p:nvPr/>
          </p:nvSpPr>
          <p:spPr>
            <a:xfrm>
              <a:off x="2551" y="1812"/>
              <a:ext cx="72" cy="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4" y="1"/>
                </a:cxn>
                <a:cxn ang="0">
                  <a:pos x="6" y="2"/>
                </a:cxn>
                <a:cxn ang="0">
                  <a:pos x="7" y="3"/>
                </a:cxn>
                <a:cxn ang="0">
                  <a:pos x="8" y="4"/>
                </a:cxn>
                <a:cxn ang="0">
                  <a:pos x="9" y="5"/>
                </a:cxn>
                <a:cxn ang="0">
                  <a:pos x="9" y="7"/>
                </a:cxn>
                <a:cxn ang="0">
                  <a:pos x="9" y="8"/>
                </a:cxn>
                <a:cxn ang="0">
                  <a:pos x="9" y="9"/>
                </a:cxn>
                <a:cxn ang="0">
                  <a:pos x="8" y="10"/>
                </a:cxn>
                <a:cxn ang="0">
                  <a:pos x="7" y="10"/>
                </a:cxn>
                <a:cxn ang="0">
                  <a:pos x="6" y="10"/>
                </a:cxn>
                <a:cxn ang="0">
                  <a:pos x="5" y="9"/>
                </a:cxn>
                <a:cxn ang="0">
                  <a:pos x="5" y="8"/>
                </a:cxn>
                <a:cxn ang="0">
                  <a:pos x="4" y="7"/>
                </a:cxn>
                <a:cxn ang="0">
                  <a:pos x="5" y="6"/>
                </a:cxn>
                <a:cxn ang="0">
                  <a:pos x="5" y="5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82" name="Freeform 76"/>
            <p:cNvSpPr/>
            <p:nvPr/>
          </p:nvSpPr>
          <p:spPr>
            <a:xfrm>
              <a:off x="2558" y="1793"/>
              <a:ext cx="99" cy="51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9" y="0"/>
                </a:cxn>
                <a:cxn ang="0">
                  <a:pos x="10" y="1"/>
                </a:cxn>
                <a:cxn ang="0">
                  <a:pos x="10" y="1"/>
                </a:cxn>
                <a:cxn ang="0">
                  <a:pos x="11" y="2"/>
                </a:cxn>
                <a:cxn ang="0">
                  <a:pos x="11" y="2"/>
                </a:cxn>
                <a:cxn ang="0">
                  <a:pos x="12" y="3"/>
                </a:cxn>
                <a:cxn ang="0">
                  <a:pos x="12" y="4"/>
                </a:cxn>
                <a:cxn ang="0">
                  <a:pos x="12" y="5"/>
                </a:cxn>
                <a:cxn ang="0">
                  <a:pos x="11" y="6"/>
                </a:cxn>
                <a:cxn ang="0">
                  <a:pos x="10" y="6"/>
                </a:cxn>
                <a:cxn ang="0">
                  <a:pos x="9" y="6"/>
                </a:cxn>
                <a:cxn ang="0">
                  <a:pos x="8" y="5"/>
                </a:cxn>
                <a:cxn ang="0">
                  <a:pos x="7" y="5"/>
                </a:cxn>
                <a:cxn ang="0">
                  <a:pos x="6" y="3"/>
                </a:cxn>
                <a:cxn ang="0">
                  <a:pos x="6" y="3"/>
                </a:cxn>
                <a:cxn ang="0">
                  <a:pos x="5" y="2"/>
                </a:cxn>
                <a:cxn ang="0">
                  <a:pos x="4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83" name="Freeform 77"/>
            <p:cNvSpPr/>
            <p:nvPr/>
          </p:nvSpPr>
          <p:spPr>
            <a:xfrm>
              <a:off x="2631" y="2659"/>
              <a:ext cx="53" cy="98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6" y="2"/>
                </a:cxn>
                <a:cxn ang="0">
                  <a:pos x="6" y="4"/>
                </a:cxn>
                <a:cxn ang="0">
                  <a:pos x="6" y="6"/>
                </a:cxn>
                <a:cxn ang="0">
                  <a:pos x="6" y="8"/>
                </a:cxn>
                <a:cxn ang="0">
                  <a:pos x="6" y="9"/>
                </a:cxn>
                <a:cxn ang="0">
                  <a:pos x="5" y="11"/>
                </a:cxn>
                <a:cxn ang="0">
                  <a:pos x="4" y="12"/>
                </a:cxn>
                <a:cxn ang="0">
                  <a:pos x="2" y="13"/>
                </a:cxn>
                <a:cxn ang="0">
                  <a:pos x="1" y="13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1"/>
                </a:cxn>
                <a:cxn ang="0">
                  <a:pos x="0" y="10"/>
                </a:cxn>
                <a:cxn ang="0">
                  <a:pos x="0" y="8"/>
                </a:cxn>
                <a:cxn ang="0">
                  <a:pos x="1" y="8"/>
                </a:cxn>
                <a:cxn ang="0">
                  <a:pos x="2" y="7"/>
                </a:cxn>
                <a:cxn ang="0">
                  <a:pos x="3" y="6"/>
                </a:cxn>
                <a:cxn ang="0">
                  <a:pos x="4" y="5"/>
                </a:cxn>
                <a:cxn ang="0">
                  <a:pos x="4" y="4"/>
                </a:cxn>
                <a:cxn ang="0">
                  <a:pos x="5" y="3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1"/>
                </a:cxn>
                <a:cxn ang="0">
                  <a:pos x="5" y="0"/>
                </a:cxn>
              </a:cxnLst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84" name="Freeform 78"/>
            <p:cNvSpPr/>
            <p:nvPr/>
          </p:nvSpPr>
          <p:spPr>
            <a:xfrm>
              <a:off x="2581" y="2656"/>
              <a:ext cx="91" cy="63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0" y="2"/>
                </a:cxn>
                <a:cxn ang="0">
                  <a:pos x="9" y="4"/>
                </a:cxn>
                <a:cxn ang="0">
                  <a:pos x="8" y="5"/>
                </a:cxn>
                <a:cxn ang="0">
                  <a:pos x="7" y="6"/>
                </a:cxn>
                <a:cxn ang="0">
                  <a:pos x="6" y="7"/>
                </a:cxn>
                <a:cxn ang="0">
                  <a:pos x="4" y="8"/>
                </a:cxn>
                <a:cxn ang="0">
                  <a:pos x="3" y="8"/>
                </a:cxn>
                <a:cxn ang="0">
                  <a:pos x="1" y="8"/>
                </a:cxn>
                <a:cxn ang="0">
                  <a:pos x="0" y="7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5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3" y="3"/>
                </a:cxn>
                <a:cxn ang="0">
                  <a:pos x="4" y="4"/>
                </a:cxn>
                <a:cxn ang="0">
                  <a:pos x="6" y="4"/>
                </a:cxn>
                <a:cxn ang="0">
                  <a:pos x="7" y="3"/>
                </a:cxn>
                <a:cxn ang="0">
                  <a:pos x="8" y="3"/>
                </a:cxn>
                <a:cxn ang="0">
                  <a:pos x="9" y="2"/>
                </a:cxn>
                <a:cxn ang="0">
                  <a:pos x="10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1" y="0"/>
                </a:cxn>
              </a:cxnLst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85" name="Freeform 79"/>
            <p:cNvSpPr/>
            <p:nvPr/>
          </p:nvSpPr>
          <p:spPr>
            <a:xfrm>
              <a:off x="2681" y="2658"/>
              <a:ext cx="52" cy="9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3" y="2"/>
                </a:cxn>
                <a:cxn ang="0">
                  <a:pos x="5" y="3"/>
                </a:cxn>
                <a:cxn ang="0">
                  <a:pos x="6" y="4"/>
                </a:cxn>
                <a:cxn ang="0">
                  <a:pos x="6" y="6"/>
                </a:cxn>
                <a:cxn ang="0">
                  <a:pos x="7" y="8"/>
                </a:cxn>
                <a:cxn ang="0">
                  <a:pos x="7" y="9"/>
                </a:cxn>
                <a:cxn ang="0">
                  <a:pos x="6" y="11"/>
                </a:cxn>
                <a:cxn ang="0">
                  <a:pos x="5" y="11"/>
                </a:cxn>
                <a:cxn ang="0">
                  <a:pos x="5" y="12"/>
                </a:cxn>
                <a:cxn ang="0">
                  <a:pos x="4" y="12"/>
                </a:cxn>
                <a:cxn ang="0">
                  <a:pos x="3" y="11"/>
                </a:cxn>
                <a:cxn ang="0">
                  <a:pos x="2" y="10"/>
                </a:cxn>
                <a:cxn ang="0">
                  <a:pos x="2" y="9"/>
                </a:cxn>
                <a:cxn ang="0">
                  <a:pos x="2" y="8"/>
                </a:cxn>
                <a:cxn ang="0">
                  <a:pos x="2" y="7"/>
                </a:cxn>
                <a:cxn ang="0">
                  <a:pos x="3" y="6"/>
                </a:cxn>
                <a:cxn ang="0">
                  <a:pos x="3" y="4"/>
                </a:cxn>
                <a:cxn ang="0">
                  <a:pos x="2" y="3"/>
                </a:cxn>
                <a:cxn ang="0">
                  <a:pos x="2" y="2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86" name="Freeform 80"/>
            <p:cNvSpPr/>
            <p:nvPr/>
          </p:nvSpPr>
          <p:spPr>
            <a:xfrm>
              <a:off x="2684" y="2652"/>
              <a:ext cx="90" cy="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4" y="0"/>
                </a:cxn>
                <a:cxn ang="0">
                  <a:pos x="6" y="0"/>
                </a:cxn>
                <a:cxn ang="0">
                  <a:pos x="8" y="1"/>
                </a:cxn>
                <a:cxn ang="0">
                  <a:pos x="9" y="1"/>
                </a:cxn>
                <a:cxn ang="0">
                  <a:pos x="10" y="2"/>
                </a:cxn>
                <a:cxn ang="0">
                  <a:pos x="11" y="4"/>
                </a:cxn>
                <a:cxn ang="0">
                  <a:pos x="12" y="5"/>
                </a:cxn>
                <a:cxn ang="0">
                  <a:pos x="12" y="6"/>
                </a:cxn>
                <a:cxn ang="0">
                  <a:pos x="11" y="7"/>
                </a:cxn>
                <a:cxn ang="0">
                  <a:pos x="10" y="8"/>
                </a:cxn>
                <a:cxn ang="0">
                  <a:pos x="9" y="8"/>
                </a:cxn>
                <a:cxn ang="0">
                  <a:pos x="8" y="7"/>
                </a:cxn>
                <a:cxn ang="0">
                  <a:pos x="7" y="6"/>
                </a:cxn>
                <a:cxn ang="0">
                  <a:pos x="7" y="5"/>
                </a:cxn>
                <a:cxn ang="0">
                  <a:pos x="6" y="4"/>
                </a:cxn>
                <a:cxn ang="0">
                  <a:pos x="6" y="3"/>
                </a:cxn>
                <a:cxn ang="0">
                  <a:pos x="5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87" name="Freeform 81"/>
            <p:cNvSpPr/>
            <p:nvPr/>
          </p:nvSpPr>
          <p:spPr>
            <a:xfrm>
              <a:off x="2688" y="2614"/>
              <a:ext cx="103" cy="42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8" y="0"/>
                </a:cxn>
                <a:cxn ang="0">
                  <a:pos x="9" y="0"/>
                </a:cxn>
                <a:cxn ang="0">
                  <a:pos x="9" y="0"/>
                </a:cxn>
                <a:cxn ang="0">
                  <a:pos x="10" y="0"/>
                </a:cxn>
                <a:cxn ang="0">
                  <a:pos x="11" y="0"/>
                </a:cxn>
                <a:cxn ang="0">
                  <a:pos x="12" y="0"/>
                </a:cxn>
                <a:cxn ang="0">
                  <a:pos x="12" y="1"/>
                </a:cxn>
                <a:cxn ang="0">
                  <a:pos x="13" y="1"/>
                </a:cxn>
                <a:cxn ang="0">
                  <a:pos x="13" y="2"/>
                </a:cxn>
                <a:cxn ang="0">
                  <a:pos x="13" y="3"/>
                </a:cxn>
                <a:cxn ang="0">
                  <a:pos x="13" y="4"/>
                </a:cxn>
                <a:cxn ang="0">
                  <a:pos x="12" y="5"/>
                </a:cxn>
                <a:cxn ang="0">
                  <a:pos x="11" y="5"/>
                </a:cxn>
                <a:cxn ang="0">
                  <a:pos x="10" y="5"/>
                </a:cxn>
                <a:cxn ang="0">
                  <a:pos x="9" y="4"/>
                </a:cxn>
                <a:cxn ang="0">
                  <a:pos x="8" y="3"/>
                </a:cxn>
                <a:cxn ang="0">
                  <a:pos x="7" y="3"/>
                </a:cxn>
                <a:cxn ang="0">
                  <a:pos x="6" y="2"/>
                </a:cxn>
                <a:cxn ang="0">
                  <a:pos x="5" y="2"/>
                </a:cxn>
                <a:cxn ang="0">
                  <a:pos x="3" y="2"/>
                </a:cxn>
                <a:cxn ang="0">
                  <a:pos x="2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0" y="3"/>
                </a:cxn>
              </a:cxnLst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88" name="Freeform 82"/>
            <p:cNvSpPr/>
            <p:nvPr/>
          </p:nvSpPr>
          <p:spPr>
            <a:xfrm>
              <a:off x="2360" y="2408"/>
              <a:ext cx="74" cy="4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1"/>
                </a:cxn>
                <a:cxn ang="0">
                  <a:pos x="8" y="1"/>
                </a:cxn>
                <a:cxn ang="0">
                  <a:pos x="9" y="2"/>
                </a:cxn>
                <a:cxn ang="0">
                  <a:pos x="10" y="3"/>
                </a:cxn>
                <a:cxn ang="0">
                  <a:pos x="10" y="4"/>
                </a:cxn>
                <a:cxn ang="0">
                  <a:pos x="9" y="5"/>
                </a:cxn>
                <a:cxn ang="0">
                  <a:pos x="9" y="5"/>
                </a:cxn>
                <a:cxn ang="0">
                  <a:pos x="8" y="5"/>
                </a:cxn>
                <a:cxn ang="0">
                  <a:pos x="7" y="5"/>
                </a:cxn>
                <a:cxn ang="0">
                  <a:pos x="6" y="5"/>
                </a:cxn>
                <a:cxn ang="0">
                  <a:pos x="6" y="4"/>
                </a:cxn>
                <a:cxn ang="0">
                  <a:pos x="5" y="3"/>
                </a:cxn>
                <a:cxn ang="0">
                  <a:pos x="5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89" name="Freeform 83"/>
            <p:cNvSpPr/>
            <p:nvPr/>
          </p:nvSpPr>
          <p:spPr>
            <a:xfrm>
              <a:off x="2357" y="2414"/>
              <a:ext cx="43" cy="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2" y="2"/>
                </a:cxn>
                <a:cxn ang="0">
                  <a:pos x="3" y="3"/>
                </a:cxn>
                <a:cxn ang="0">
                  <a:pos x="4" y="4"/>
                </a:cxn>
                <a:cxn ang="0">
                  <a:pos x="5" y="5"/>
                </a:cxn>
                <a:cxn ang="0">
                  <a:pos x="5" y="7"/>
                </a:cxn>
                <a:cxn ang="0">
                  <a:pos x="5" y="8"/>
                </a:cxn>
                <a:cxn ang="0">
                  <a:pos x="5" y="9"/>
                </a:cxn>
                <a:cxn ang="0">
                  <a:pos x="4" y="10"/>
                </a:cxn>
                <a:cxn ang="0">
                  <a:pos x="3" y="10"/>
                </a:cxn>
                <a:cxn ang="0">
                  <a:pos x="3" y="10"/>
                </a:cxn>
                <a:cxn ang="0">
                  <a:pos x="2" y="9"/>
                </a:cxn>
                <a:cxn ang="0">
                  <a:pos x="1" y="9"/>
                </a:cxn>
                <a:cxn ang="0">
                  <a:pos x="1" y="8"/>
                </a:cxn>
                <a:cxn ang="0">
                  <a:pos x="1" y="7"/>
                </a:cxn>
                <a:cxn ang="0">
                  <a:pos x="1" y="6"/>
                </a:cxn>
                <a:cxn ang="0">
                  <a:pos x="2" y="5"/>
                </a:cxn>
                <a:cxn ang="0">
                  <a:pos x="1" y="4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90" name="Freeform 84"/>
            <p:cNvSpPr/>
            <p:nvPr/>
          </p:nvSpPr>
          <p:spPr>
            <a:xfrm>
              <a:off x="2359" y="2373"/>
              <a:ext cx="81" cy="3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" y="3"/>
                </a:cxn>
                <a:cxn ang="0">
                  <a:pos x="2" y="2"/>
                </a:cxn>
                <a:cxn ang="0">
                  <a:pos x="4" y="1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9" y="0"/>
                </a:cxn>
                <a:cxn ang="0">
                  <a:pos x="10" y="0"/>
                </a:cxn>
                <a:cxn ang="0">
                  <a:pos x="10" y="1"/>
                </a:cxn>
                <a:cxn ang="0">
                  <a:pos x="11" y="2"/>
                </a:cxn>
                <a:cxn ang="0">
                  <a:pos x="10" y="2"/>
                </a:cxn>
                <a:cxn ang="0">
                  <a:pos x="10" y="3"/>
                </a:cxn>
                <a:cxn ang="0">
                  <a:pos x="9" y="3"/>
                </a:cxn>
                <a:cxn ang="0">
                  <a:pos x="8" y="4"/>
                </a:cxn>
                <a:cxn ang="0">
                  <a:pos x="7" y="3"/>
                </a:cxn>
                <a:cxn ang="0">
                  <a:pos x="6" y="3"/>
                </a:cxn>
                <a:cxn ang="0">
                  <a:pos x="5" y="3"/>
                </a:cxn>
                <a:cxn ang="0">
                  <a:pos x="4" y="2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2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0" y="4"/>
                </a:cxn>
              </a:cxnLst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91" name="Freeform 85"/>
            <p:cNvSpPr/>
            <p:nvPr/>
          </p:nvSpPr>
          <p:spPr>
            <a:xfrm>
              <a:off x="2356" y="2338"/>
              <a:ext cx="57" cy="66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" y="6"/>
                </a:cxn>
                <a:cxn ang="0">
                  <a:pos x="1" y="5"/>
                </a:cxn>
                <a:cxn ang="0">
                  <a:pos x="1" y="4"/>
                </a:cxn>
                <a:cxn ang="0">
                  <a:pos x="2" y="2"/>
                </a:cxn>
                <a:cxn ang="0">
                  <a:pos x="3" y="1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8" y="1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6" y="3"/>
                </a:cxn>
                <a:cxn ang="0">
                  <a:pos x="6" y="4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3" y="4"/>
                </a:cxn>
                <a:cxn ang="0">
                  <a:pos x="2" y="5"/>
                </a:cxn>
                <a:cxn ang="0">
                  <a:pos x="2" y="6"/>
                </a:cxn>
                <a:cxn ang="0">
                  <a:pos x="1" y="7"/>
                </a:cxn>
                <a:cxn ang="0">
                  <a:pos x="1" y="7"/>
                </a:cxn>
                <a:cxn ang="0">
                  <a:pos x="1" y="8"/>
                </a:cxn>
                <a:cxn ang="0">
                  <a:pos x="0" y="8"/>
                </a:cxn>
              </a:cxnLst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92" name="Freeform 86"/>
            <p:cNvSpPr/>
            <p:nvPr/>
          </p:nvSpPr>
          <p:spPr>
            <a:xfrm>
              <a:off x="2332" y="2318"/>
              <a:ext cx="35" cy="82"/>
            </a:xfrm>
            <a:custGeom>
              <a:avLst/>
              <a:gdLst/>
              <a:ahLst/>
              <a:cxnLst>
                <a:cxn ang="0">
                  <a:pos x="2" y="11"/>
                </a:cxn>
                <a:cxn ang="0">
                  <a:pos x="2" y="10"/>
                </a:cxn>
                <a:cxn ang="0">
                  <a:pos x="1" y="8"/>
                </a:cxn>
                <a:cxn ang="0">
                  <a:pos x="1" y="7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3" y="0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5" y="2"/>
                </a:cxn>
                <a:cxn ang="0">
                  <a:pos x="5" y="3"/>
                </a:cxn>
                <a:cxn ang="0">
                  <a:pos x="5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3" y="7"/>
                </a:cxn>
                <a:cxn ang="0">
                  <a:pos x="2" y="8"/>
                </a:cxn>
                <a:cxn ang="0">
                  <a:pos x="2" y="10"/>
                </a:cxn>
                <a:cxn ang="0">
                  <a:pos x="2" y="11"/>
                </a:cxn>
              </a:cxnLst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93" name="Freeform 87"/>
            <p:cNvSpPr/>
            <p:nvPr/>
          </p:nvSpPr>
          <p:spPr>
            <a:xfrm>
              <a:off x="2376" y="1599"/>
              <a:ext cx="180" cy="174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4" y="1"/>
                </a:cxn>
                <a:cxn ang="0">
                  <a:pos x="6" y="2"/>
                </a:cxn>
                <a:cxn ang="0">
                  <a:pos x="8" y="3"/>
                </a:cxn>
                <a:cxn ang="0">
                  <a:pos x="10" y="4"/>
                </a:cxn>
                <a:cxn ang="0">
                  <a:pos x="12" y="5"/>
                </a:cxn>
                <a:cxn ang="0">
                  <a:pos x="14" y="6"/>
                </a:cxn>
                <a:cxn ang="0">
                  <a:pos x="16" y="8"/>
                </a:cxn>
                <a:cxn ang="0">
                  <a:pos x="18" y="10"/>
                </a:cxn>
                <a:cxn ang="0">
                  <a:pos x="19" y="12"/>
                </a:cxn>
                <a:cxn ang="0">
                  <a:pos x="21" y="14"/>
                </a:cxn>
                <a:cxn ang="0">
                  <a:pos x="22" y="16"/>
                </a:cxn>
                <a:cxn ang="0">
                  <a:pos x="22" y="17"/>
                </a:cxn>
                <a:cxn ang="0">
                  <a:pos x="22" y="18"/>
                </a:cxn>
                <a:cxn ang="0">
                  <a:pos x="22" y="19"/>
                </a:cxn>
                <a:cxn ang="0">
                  <a:pos x="21" y="20"/>
                </a:cxn>
                <a:cxn ang="0">
                  <a:pos x="21" y="21"/>
                </a:cxn>
                <a:cxn ang="0">
                  <a:pos x="20" y="22"/>
                </a:cxn>
                <a:cxn ang="0">
                  <a:pos x="20" y="22"/>
                </a:cxn>
                <a:cxn ang="0">
                  <a:pos x="20" y="22"/>
                </a:cxn>
                <a:cxn ang="0">
                  <a:pos x="20" y="22"/>
                </a:cxn>
                <a:cxn ang="0">
                  <a:pos x="20" y="22"/>
                </a:cxn>
                <a:cxn ang="0">
                  <a:pos x="20" y="21"/>
                </a:cxn>
                <a:cxn ang="0">
                  <a:pos x="21" y="20"/>
                </a:cxn>
                <a:cxn ang="0">
                  <a:pos x="21" y="20"/>
                </a:cxn>
                <a:cxn ang="0">
                  <a:pos x="21" y="18"/>
                </a:cxn>
                <a:cxn ang="0">
                  <a:pos x="21" y="17"/>
                </a:cxn>
                <a:cxn ang="0">
                  <a:pos x="21" y="16"/>
                </a:cxn>
                <a:cxn ang="0">
                  <a:pos x="20" y="14"/>
                </a:cxn>
                <a:cxn ang="0">
                  <a:pos x="19" y="13"/>
                </a:cxn>
                <a:cxn ang="0">
                  <a:pos x="17" y="11"/>
                </a:cxn>
                <a:cxn ang="0">
                  <a:pos x="15" y="9"/>
                </a:cxn>
                <a:cxn ang="0">
                  <a:pos x="12" y="7"/>
                </a:cxn>
                <a:cxn ang="0">
                  <a:pos x="9" y="5"/>
                </a:cxn>
                <a:cxn ang="0">
                  <a:pos x="5" y="3"/>
                </a:cxn>
                <a:cxn ang="0">
                  <a:pos x="0" y="1"/>
                </a:cxn>
              </a:cxnLst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94" name="Freeform 88"/>
            <p:cNvSpPr/>
            <p:nvPr/>
          </p:nvSpPr>
          <p:spPr>
            <a:xfrm>
              <a:off x="2332" y="2439"/>
              <a:ext cx="63" cy="171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1" y="1"/>
                </a:cxn>
                <a:cxn ang="0">
                  <a:pos x="1" y="4"/>
                </a:cxn>
                <a:cxn ang="0">
                  <a:pos x="0" y="7"/>
                </a:cxn>
                <a:cxn ang="0">
                  <a:pos x="1" y="10"/>
                </a:cxn>
                <a:cxn ang="0">
                  <a:pos x="2" y="14"/>
                </a:cxn>
                <a:cxn ang="0">
                  <a:pos x="3" y="17"/>
                </a:cxn>
                <a:cxn ang="0">
                  <a:pos x="5" y="19"/>
                </a:cxn>
                <a:cxn ang="0">
                  <a:pos x="8" y="21"/>
                </a:cxn>
                <a:cxn ang="0">
                  <a:pos x="8" y="21"/>
                </a:cxn>
                <a:cxn ang="0">
                  <a:pos x="8" y="20"/>
                </a:cxn>
                <a:cxn ang="0">
                  <a:pos x="7" y="20"/>
                </a:cxn>
                <a:cxn ang="0">
                  <a:pos x="6" y="19"/>
                </a:cxn>
                <a:cxn ang="0">
                  <a:pos x="5" y="18"/>
                </a:cxn>
                <a:cxn ang="0">
                  <a:pos x="4" y="16"/>
                </a:cxn>
                <a:cxn ang="0">
                  <a:pos x="3" y="15"/>
                </a:cxn>
                <a:cxn ang="0">
                  <a:pos x="2" y="13"/>
                </a:cxn>
                <a:cxn ang="0">
                  <a:pos x="2" y="11"/>
                </a:cxn>
                <a:cxn ang="0">
                  <a:pos x="1" y="9"/>
                </a:cxn>
                <a:cxn ang="0">
                  <a:pos x="1" y="6"/>
                </a:cxn>
                <a:cxn ang="0">
                  <a:pos x="1" y="4"/>
                </a:cxn>
                <a:cxn ang="0">
                  <a:pos x="2" y="2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2" y="0"/>
                </a:cxn>
              </a:cxnLst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95" name="Freeform 89"/>
            <p:cNvSpPr/>
            <p:nvPr/>
          </p:nvSpPr>
          <p:spPr>
            <a:xfrm>
              <a:off x="2684" y="2480"/>
              <a:ext cx="165" cy="80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20" y="10"/>
                </a:cxn>
                <a:cxn ang="0">
                  <a:pos x="19" y="9"/>
                </a:cxn>
                <a:cxn ang="0">
                  <a:pos x="19" y="8"/>
                </a:cxn>
                <a:cxn ang="0">
                  <a:pos x="18" y="6"/>
                </a:cxn>
                <a:cxn ang="0">
                  <a:pos x="17" y="5"/>
                </a:cxn>
                <a:cxn ang="0">
                  <a:pos x="15" y="4"/>
                </a:cxn>
                <a:cxn ang="0">
                  <a:pos x="14" y="3"/>
                </a:cxn>
                <a:cxn ang="0">
                  <a:pos x="12" y="3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6" y="1"/>
                </a:cxn>
                <a:cxn ang="0">
                  <a:pos x="8" y="2"/>
                </a:cxn>
                <a:cxn ang="0">
                  <a:pos x="9" y="2"/>
                </a:cxn>
                <a:cxn ang="0">
                  <a:pos x="12" y="3"/>
                </a:cxn>
                <a:cxn ang="0">
                  <a:pos x="14" y="4"/>
                </a:cxn>
                <a:cxn ang="0">
                  <a:pos x="15" y="6"/>
                </a:cxn>
                <a:cxn ang="0">
                  <a:pos x="17" y="7"/>
                </a:cxn>
                <a:cxn ang="0">
                  <a:pos x="18" y="8"/>
                </a:cxn>
                <a:cxn ang="0">
                  <a:pos x="19" y="9"/>
                </a:cxn>
                <a:cxn ang="0">
                  <a:pos x="20" y="10"/>
                </a:cxn>
                <a:cxn ang="0">
                  <a:pos x="20" y="10"/>
                </a:cxn>
              </a:cxnLst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96" name="Freeform 90"/>
            <p:cNvSpPr/>
            <p:nvPr/>
          </p:nvSpPr>
          <p:spPr>
            <a:xfrm>
              <a:off x="2464" y="1984"/>
              <a:ext cx="186" cy="670"/>
            </a:xfrm>
            <a:custGeom>
              <a:avLst/>
              <a:gdLst/>
              <a:ahLst/>
              <a:cxnLst>
                <a:cxn ang="0">
                  <a:pos x="20" y="84"/>
                </a:cxn>
                <a:cxn ang="0">
                  <a:pos x="15" y="83"/>
                </a:cxn>
                <a:cxn ang="0">
                  <a:pos x="10" y="82"/>
                </a:cxn>
                <a:cxn ang="0">
                  <a:pos x="6" y="80"/>
                </a:cxn>
                <a:cxn ang="0">
                  <a:pos x="3" y="76"/>
                </a:cxn>
                <a:cxn ang="0">
                  <a:pos x="2" y="71"/>
                </a:cxn>
                <a:cxn ang="0">
                  <a:pos x="4" y="64"/>
                </a:cxn>
                <a:cxn ang="0">
                  <a:pos x="8" y="55"/>
                </a:cxn>
                <a:cxn ang="0">
                  <a:pos x="15" y="44"/>
                </a:cxn>
                <a:cxn ang="0">
                  <a:pos x="19" y="35"/>
                </a:cxn>
                <a:cxn ang="0">
                  <a:pos x="22" y="27"/>
                </a:cxn>
                <a:cxn ang="0">
                  <a:pos x="23" y="20"/>
                </a:cxn>
                <a:cxn ang="0">
                  <a:pos x="22" y="14"/>
                </a:cxn>
                <a:cxn ang="0">
                  <a:pos x="20" y="9"/>
                </a:cxn>
                <a:cxn ang="0">
                  <a:pos x="17" y="5"/>
                </a:cxn>
                <a:cxn ang="0">
                  <a:pos x="13" y="2"/>
                </a:cxn>
                <a:cxn ang="0">
                  <a:pos x="10" y="1"/>
                </a:cxn>
                <a:cxn ang="0">
                  <a:pos x="7" y="1"/>
                </a:cxn>
                <a:cxn ang="0">
                  <a:pos x="5" y="1"/>
                </a:cxn>
                <a:cxn ang="0">
                  <a:pos x="3" y="3"/>
                </a:cxn>
                <a:cxn ang="0">
                  <a:pos x="2" y="4"/>
                </a:cxn>
                <a:cxn ang="0">
                  <a:pos x="1" y="6"/>
                </a:cxn>
                <a:cxn ang="0">
                  <a:pos x="0" y="7"/>
                </a:cxn>
                <a:cxn ang="0">
                  <a:pos x="0" y="8"/>
                </a:cxn>
                <a:cxn ang="0">
                  <a:pos x="0" y="8"/>
                </a:cxn>
                <a:cxn ang="0">
                  <a:pos x="0" y="7"/>
                </a:cxn>
                <a:cxn ang="0">
                  <a:pos x="1" y="6"/>
                </a:cxn>
                <a:cxn ang="0">
                  <a:pos x="2" y="5"/>
                </a:cxn>
                <a:cxn ang="0">
                  <a:pos x="4" y="4"/>
                </a:cxn>
                <a:cxn ang="0">
                  <a:pos x="6" y="3"/>
                </a:cxn>
                <a:cxn ang="0">
                  <a:pos x="8" y="2"/>
                </a:cxn>
                <a:cxn ang="0">
                  <a:pos x="10" y="2"/>
                </a:cxn>
                <a:cxn ang="0">
                  <a:pos x="13" y="3"/>
                </a:cxn>
                <a:cxn ang="0">
                  <a:pos x="15" y="5"/>
                </a:cxn>
                <a:cxn ang="0">
                  <a:pos x="18" y="8"/>
                </a:cxn>
                <a:cxn ang="0">
                  <a:pos x="20" y="11"/>
                </a:cxn>
                <a:cxn ang="0">
                  <a:pos x="21" y="15"/>
                </a:cxn>
                <a:cxn ang="0">
                  <a:pos x="22" y="20"/>
                </a:cxn>
                <a:cxn ang="0">
                  <a:pos x="22" y="26"/>
                </a:cxn>
                <a:cxn ang="0">
                  <a:pos x="20" y="32"/>
                </a:cxn>
                <a:cxn ang="0">
                  <a:pos x="16" y="39"/>
                </a:cxn>
                <a:cxn ang="0">
                  <a:pos x="12" y="45"/>
                </a:cxn>
                <a:cxn ang="0">
                  <a:pos x="9" y="51"/>
                </a:cxn>
                <a:cxn ang="0">
                  <a:pos x="5" y="57"/>
                </a:cxn>
                <a:cxn ang="0">
                  <a:pos x="3" y="62"/>
                </a:cxn>
                <a:cxn ang="0">
                  <a:pos x="1" y="67"/>
                </a:cxn>
                <a:cxn ang="0">
                  <a:pos x="0" y="71"/>
                </a:cxn>
                <a:cxn ang="0">
                  <a:pos x="1" y="75"/>
                </a:cxn>
                <a:cxn ang="0">
                  <a:pos x="3" y="79"/>
                </a:cxn>
                <a:cxn ang="0">
                  <a:pos x="6" y="81"/>
                </a:cxn>
                <a:cxn ang="0">
                  <a:pos x="9" y="83"/>
                </a:cxn>
                <a:cxn ang="0">
                  <a:pos x="13" y="84"/>
                </a:cxn>
                <a:cxn ang="0">
                  <a:pos x="16" y="84"/>
                </a:cxn>
                <a:cxn ang="0">
                  <a:pos x="19" y="84"/>
                </a:cxn>
                <a:cxn ang="0">
                  <a:pos x="21" y="84"/>
                </a:cxn>
                <a:cxn ang="0">
                  <a:pos x="23" y="84"/>
                </a:cxn>
              </a:cxnLst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97" name="Freeform 91"/>
            <p:cNvSpPr/>
            <p:nvPr/>
          </p:nvSpPr>
          <p:spPr>
            <a:xfrm>
              <a:off x="2886" y="2685"/>
              <a:ext cx="55" cy="62"/>
            </a:xfrm>
            <a:custGeom>
              <a:avLst/>
              <a:gdLst/>
              <a:ahLst/>
              <a:cxnLst>
                <a:cxn ang="0">
                  <a:pos x="7" y="4"/>
                </a:cxn>
                <a:cxn ang="0">
                  <a:pos x="7" y="4"/>
                </a:cxn>
                <a:cxn ang="0">
                  <a:pos x="7" y="3"/>
                </a:cxn>
                <a:cxn ang="0">
                  <a:pos x="7" y="3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6" y="2"/>
                </a:cxn>
                <a:cxn ang="0">
                  <a:pos x="6" y="2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1" y="5"/>
                </a:cxn>
                <a:cxn ang="0">
                  <a:pos x="0" y="5"/>
                </a:cxn>
                <a:cxn ang="0">
                  <a:pos x="0" y="6"/>
                </a:cxn>
                <a:cxn ang="0">
                  <a:pos x="1" y="6"/>
                </a:cxn>
                <a:cxn ang="0">
                  <a:pos x="1" y="7"/>
                </a:cxn>
                <a:cxn ang="0">
                  <a:pos x="1" y="7"/>
                </a:cxn>
                <a:cxn ang="0">
                  <a:pos x="2" y="7"/>
                </a:cxn>
                <a:cxn ang="0">
                  <a:pos x="3" y="7"/>
                </a:cxn>
                <a:cxn ang="0">
                  <a:pos x="3" y="7"/>
                </a:cxn>
                <a:cxn ang="0">
                  <a:pos x="3" y="8"/>
                </a:cxn>
                <a:cxn ang="0">
                  <a:pos x="3" y="8"/>
                </a:cxn>
                <a:cxn ang="0">
                  <a:pos x="4" y="8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5" y="7"/>
                </a:cxn>
                <a:cxn ang="0">
                  <a:pos x="6" y="7"/>
                </a:cxn>
                <a:cxn ang="0">
                  <a:pos x="6" y="7"/>
                </a:cxn>
                <a:cxn ang="0">
                  <a:pos x="7" y="7"/>
                </a:cxn>
                <a:cxn ang="0">
                  <a:pos x="7" y="6"/>
                </a:cxn>
                <a:cxn ang="0">
                  <a:pos x="7" y="6"/>
                </a:cxn>
                <a:cxn ang="0">
                  <a:pos x="7" y="5"/>
                </a:cxn>
                <a:cxn ang="0">
                  <a:pos x="7" y="5"/>
                </a:cxn>
                <a:cxn ang="0">
                  <a:pos x="7" y="4"/>
                </a:cxn>
              </a:cxnLst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98" name="Freeform 92"/>
            <p:cNvSpPr/>
            <p:nvPr/>
          </p:nvSpPr>
          <p:spPr>
            <a:xfrm>
              <a:off x="2905" y="2708"/>
              <a:ext cx="16" cy="16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99" name="Freeform 93"/>
            <p:cNvSpPr/>
            <p:nvPr/>
          </p:nvSpPr>
          <p:spPr>
            <a:xfrm>
              <a:off x="2366" y="2699"/>
              <a:ext cx="56" cy="61"/>
            </a:xfrm>
            <a:custGeom>
              <a:avLst/>
              <a:gdLst/>
              <a:ahLst/>
              <a:cxnLst>
                <a:cxn ang="0">
                  <a:pos x="7" y="4"/>
                </a:cxn>
                <a:cxn ang="0">
                  <a:pos x="7" y="4"/>
                </a:cxn>
                <a:cxn ang="0">
                  <a:pos x="7" y="3"/>
                </a:cxn>
                <a:cxn ang="0">
                  <a:pos x="7" y="3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6" y="2"/>
                </a:cxn>
                <a:cxn ang="0">
                  <a:pos x="6" y="2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1" y="5"/>
                </a:cxn>
                <a:cxn ang="0">
                  <a:pos x="1" y="5"/>
                </a:cxn>
                <a:cxn ang="0">
                  <a:pos x="0" y="6"/>
                </a:cxn>
                <a:cxn ang="0">
                  <a:pos x="1" y="6"/>
                </a:cxn>
                <a:cxn ang="0">
                  <a:pos x="1" y="7"/>
                </a:cxn>
                <a:cxn ang="0">
                  <a:pos x="1" y="7"/>
                </a:cxn>
                <a:cxn ang="0">
                  <a:pos x="2" y="7"/>
                </a:cxn>
                <a:cxn ang="0">
                  <a:pos x="3" y="7"/>
                </a:cxn>
                <a:cxn ang="0">
                  <a:pos x="3" y="7"/>
                </a:cxn>
                <a:cxn ang="0">
                  <a:pos x="3" y="8"/>
                </a:cxn>
                <a:cxn ang="0">
                  <a:pos x="3" y="8"/>
                </a:cxn>
                <a:cxn ang="0">
                  <a:pos x="4" y="8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5" y="7"/>
                </a:cxn>
                <a:cxn ang="0">
                  <a:pos x="6" y="7"/>
                </a:cxn>
                <a:cxn ang="0">
                  <a:pos x="6" y="7"/>
                </a:cxn>
                <a:cxn ang="0">
                  <a:pos x="7" y="7"/>
                </a:cxn>
                <a:cxn ang="0">
                  <a:pos x="7" y="6"/>
                </a:cxn>
                <a:cxn ang="0">
                  <a:pos x="7" y="6"/>
                </a:cxn>
                <a:cxn ang="0">
                  <a:pos x="7" y="5"/>
                </a:cxn>
                <a:cxn ang="0">
                  <a:pos x="7" y="5"/>
                </a:cxn>
                <a:cxn ang="0">
                  <a:pos x="7" y="4"/>
                </a:cxn>
              </a:cxnLst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00" name="Freeform 94"/>
            <p:cNvSpPr/>
            <p:nvPr/>
          </p:nvSpPr>
          <p:spPr>
            <a:xfrm>
              <a:off x="2385" y="2721"/>
              <a:ext cx="16" cy="16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01" name="Freeform 95"/>
            <p:cNvSpPr/>
            <p:nvPr/>
          </p:nvSpPr>
          <p:spPr>
            <a:xfrm>
              <a:off x="2400" y="1686"/>
              <a:ext cx="68" cy="74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9" y="2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7" y="1"/>
                </a:cxn>
                <a:cxn ang="0">
                  <a:pos x="6" y="1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4"/>
                </a:cxn>
                <a:cxn ang="0">
                  <a:pos x="1" y="5"/>
                </a:cxn>
                <a:cxn ang="0">
                  <a:pos x="0" y="6"/>
                </a:cxn>
                <a:cxn ang="0">
                  <a:pos x="1" y="7"/>
                </a:cxn>
                <a:cxn ang="0">
                  <a:pos x="1" y="7"/>
                </a:cxn>
                <a:cxn ang="0">
                  <a:pos x="2" y="7"/>
                </a:cxn>
                <a:cxn ang="0">
                  <a:pos x="3" y="7"/>
                </a:cxn>
                <a:cxn ang="0">
                  <a:pos x="3" y="8"/>
                </a:cxn>
                <a:cxn ang="0">
                  <a:pos x="4" y="9"/>
                </a:cxn>
                <a:cxn ang="0">
                  <a:pos x="5" y="9"/>
                </a:cxn>
                <a:cxn ang="0">
                  <a:pos x="6" y="8"/>
                </a:cxn>
                <a:cxn ang="0">
                  <a:pos x="7" y="7"/>
                </a:cxn>
                <a:cxn ang="0">
                  <a:pos x="7" y="7"/>
                </a:cxn>
                <a:cxn ang="0">
                  <a:pos x="8" y="7"/>
                </a:cxn>
                <a:cxn ang="0">
                  <a:pos x="8" y="7"/>
                </a:cxn>
                <a:cxn ang="0">
                  <a:pos x="9" y="6"/>
                </a:cxn>
                <a:cxn ang="0">
                  <a:pos x="9" y="5"/>
                </a:cxn>
              </a:cxnLst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02" name="Freeform 96"/>
            <p:cNvSpPr/>
            <p:nvPr/>
          </p:nvSpPr>
          <p:spPr>
            <a:xfrm>
              <a:off x="2423" y="1713"/>
              <a:ext cx="20" cy="20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3"/>
                </a:cxn>
                <a:cxn ang="0">
                  <a:pos x="2" y="3"/>
                </a:cxn>
                <a:cxn ang="0">
                  <a:pos x="2" y="3"/>
                </a:cxn>
              </a:cxnLst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03" name="Freeform 97"/>
            <p:cNvSpPr/>
            <p:nvPr/>
          </p:nvSpPr>
          <p:spPr>
            <a:xfrm>
              <a:off x="3282" y="2529"/>
              <a:ext cx="64" cy="90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0"/>
                </a:cxn>
                <a:cxn ang="0">
                  <a:pos x="3" y="9"/>
                </a:cxn>
                <a:cxn ang="0">
                  <a:pos x="4" y="8"/>
                </a:cxn>
                <a:cxn ang="0">
                  <a:pos x="6" y="7"/>
                </a:cxn>
                <a:cxn ang="0">
                  <a:pos x="7" y="6"/>
                </a:cxn>
                <a:cxn ang="0">
                  <a:pos x="7" y="4"/>
                </a:cxn>
                <a:cxn ang="0">
                  <a:pos x="8" y="3"/>
                </a:cxn>
                <a:cxn ang="0">
                  <a:pos x="7" y="1"/>
                </a:cxn>
                <a:cxn ang="0">
                  <a:pos x="7" y="0"/>
                </a:cxn>
                <a:cxn ang="0">
                  <a:pos x="6" y="0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3" y="3"/>
                </a:cxn>
                <a:cxn ang="0">
                  <a:pos x="3" y="4"/>
                </a:cxn>
                <a:cxn ang="0">
                  <a:pos x="3" y="5"/>
                </a:cxn>
                <a:cxn ang="0">
                  <a:pos x="3" y="7"/>
                </a:cxn>
                <a:cxn ang="0">
                  <a:pos x="2" y="8"/>
                </a:cxn>
                <a:cxn ang="0">
                  <a:pos x="1" y="9"/>
                </a:cxn>
                <a:cxn ang="0">
                  <a:pos x="1" y="10"/>
                </a:cxn>
                <a:cxn ang="0">
                  <a:pos x="0" y="10"/>
                </a:cxn>
                <a:cxn ang="0">
                  <a:pos x="0" y="11"/>
                </a:cxn>
                <a:cxn ang="0">
                  <a:pos x="0" y="11"/>
                </a:cxn>
              </a:cxnLst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04" name="Freeform 98"/>
            <p:cNvSpPr/>
            <p:nvPr/>
          </p:nvSpPr>
          <p:spPr>
            <a:xfrm>
              <a:off x="3251" y="2513"/>
              <a:ext cx="45" cy="103"/>
            </a:xfrm>
            <a:custGeom>
              <a:avLst/>
              <a:gdLst/>
              <a:ahLst/>
              <a:cxnLst>
                <a:cxn ang="0">
                  <a:pos x="4" y="13"/>
                </a:cxn>
                <a:cxn ang="0">
                  <a:pos x="5" y="12"/>
                </a:cxn>
                <a:cxn ang="0">
                  <a:pos x="5" y="10"/>
                </a:cxn>
                <a:cxn ang="0">
                  <a:pos x="6" y="8"/>
                </a:cxn>
                <a:cxn ang="0">
                  <a:pos x="6" y="7"/>
                </a:cxn>
                <a:cxn ang="0">
                  <a:pos x="6" y="5"/>
                </a:cxn>
                <a:cxn ang="0">
                  <a:pos x="6" y="3"/>
                </a:cxn>
                <a:cxn ang="0">
                  <a:pos x="5" y="2"/>
                </a:cxn>
                <a:cxn ang="0">
                  <a:pos x="4" y="1"/>
                </a:cxn>
                <a:cxn ang="0">
                  <a:pos x="3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1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3" y="8"/>
                </a:cxn>
                <a:cxn ang="0">
                  <a:pos x="4" y="9"/>
                </a:cxn>
                <a:cxn ang="0">
                  <a:pos x="4" y="10"/>
                </a:cxn>
                <a:cxn ang="0">
                  <a:pos x="4" y="12"/>
                </a:cxn>
                <a:cxn ang="0">
                  <a:pos x="4" y="13"/>
                </a:cxn>
                <a:cxn ang="0">
                  <a:pos x="4" y="13"/>
                </a:cxn>
                <a:cxn ang="0">
                  <a:pos x="4" y="13"/>
                </a:cxn>
              </a:cxnLst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05" name="Freeform 99"/>
            <p:cNvSpPr/>
            <p:nvPr/>
          </p:nvSpPr>
          <p:spPr>
            <a:xfrm>
              <a:off x="3283" y="2583"/>
              <a:ext cx="100" cy="50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0" y="6"/>
                </a:cxn>
                <a:cxn ang="0">
                  <a:pos x="1" y="6"/>
                </a:cxn>
                <a:cxn ang="0">
                  <a:pos x="2" y="6"/>
                </a:cxn>
                <a:cxn ang="0">
                  <a:pos x="3" y="6"/>
                </a:cxn>
                <a:cxn ang="0">
                  <a:pos x="4" y="7"/>
                </a:cxn>
                <a:cxn ang="0">
                  <a:pos x="5" y="7"/>
                </a:cxn>
                <a:cxn ang="0">
                  <a:pos x="6" y="7"/>
                </a:cxn>
                <a:cxn ang="0">
                  <a:pos x="7" y="7"/>
                </a:cxn>
                <a:cxn ang="0">
                  <a:pos x="7" y="6"/>
                </a:cxn>
                <a:cxn ang="0">
                  <a:pos x="8" y="6"/>
                </a:cxn>
                <a:cxn ang="0">
                  <a:pos x="9" y="6"/>
                </a:cxn>
                <a:cxn ang="0">
                  <a:pos x="10" y="6"/>
                </a:cxn>
                <a:cxn ang="0">
                  <a:pos x="10" y="5"/>
                </a:cxn>
                <a:cxn ang="0">
                  <a:pos x="11" y="5"/>
                </a:cxn>
                <a:cxn ang="0">
                  <a:pos x="11" y="4"/>
                </a:cxn>
                <a:cxn ang="0">
                  <a:pos x="12" y="3"/>
                </a:cxn>
                <a:cxn ang="0">
                  <a:pos x="12" y="2"/>
                </a:cxn>
                <a:cxn ang="0">
                  <a:pos x="12" y="1"/>
                </a:cxn>
                <a:cxn ang="0">
                  <a:pos x="11" y="1"/>
                </a:cxn>
                <a:cxn ang="0">
                  <a:pos x="10" y="0"/>
                </a:cxn>
                <a:cxn ang="0">
                  <a:pos x="9" y="1"/>
                </a:cxn>
                <a:cxn ang="0">
                  <a:pos x="8" y="1"/>
                </a:cxn>
                <a:cxn ang="0">
                  <a:pos x="7" y="2"/>
                </a:cxn>
                <a:cxn ang="0">
                  <a:pos x="6" y="3"/>
                </a:cxn>
                <a:cxn ang="0">
                  <a:pos x="6" y="4"/>
                </a:cxn>
                <a:cxn ang="0">
                  <a:pos x="5" y="4"/>
                </a:cxn>
                <a:cxn ang="0">
                  <a:pos x="4" y="5"/>
                </a:cxn>
                <a:cxn ang="0">
                  <a:pos x="2" y="5"/>
                </a:cxn>
                <a:cxn ang="0">
                  <a:pos x="1" y="5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5"/>
                </a:cxn>
              </a:cxnLst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06" name="Freeform 100"/>
            <p:cNvSpPr/>
            <p:nvPr/>
          </p:nvSpPr>
          <p:spPr>
            <a:xfrm>
              <a:off x="3281" y="2628"/>
              <a:ext cx="99" cy="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"/>
                </a:cxn>
                <a:cxn ang="0">
                  <a:pos x="3" y="3"/>
                </a:cxn>
                <a:cxn ang="0">
                  <a:pos x="4" y="5"/>
                </a:cxn>
                <a:cxn ang="0">
                  <a:pos x="5" y="6"/>
                </a:cxn>
                <a:cxn ang="0">
                  <a:pos x="7" y="6"/>
                </a:cxn>
                <a:cxn ang="0">
                  <a:pos x="9" y="7"/>
                </a:cxn>
                <a:cxn ang="0">
                  <a:pos x="10" y="7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3" y="4"/>
                </a:cxn>
                <a:cxn ang="0">
                  <a:pos x="13" y="3"/>
                </a:cxn>
                <a:cxn ang="0">
                  <a:pos x="12" y="3"/>
                </a:cxn>
                <a:cxn ang="0">
                  <a:pos x="11" y="2"/>
                </a:cxn>
                <a:cxn ang="0">
                  <a:pos x="10" y="2"/>
                </a:cxn>
                <a:cxn ang="0">
                  <a:pos x="9" y="2"/>
                </a:cxn>
                <a:cxn ang="0">
                  <a:pos x="7" y="2"/>
                </a:cxn>
                <a:cxn ang="0">
                  <a:pos x="6" y="3"/>
                </a:cxn>
                <a:cxn ang="0">
                  <a:pos x="5" y="3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0"/>
                </a:cxn>
              </a:cxnLst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07" name="Freeform 101"/>
            <p:cNvSpPr/>
            <p:nvPr/>
          </p:nvSpPr>
          <p:spPr>
            <a:xfrm>
              <a:off x="3273" y="2637"/>
              <a:ext cx="68" cy="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1" y="4"/>
                </a:cxn>
                <a:cxn ang="0">
                  <a:pos x="1" y="6"/>
                </a:cxn>
                <a:cxn ang="0">
                  <a:pos x="2" y="8"/>
                </a:cxn>
                <a:cxn ang="0">
                  <a:pos x="3" y="9"/>
                </a:cxn>
                <a:cxn ang="0">
                  <a:pos x="4" y="10"/>
                </a:cxn>
                <a:cxn ang="0">
                  <a:pos x="5" y="11"/>
                </a:cxn>
                <a:cxn ang="0">
                  <a:pos x="7" y="11"/>
                </a:cxn>
                <a:cxn ang="0">
                  <a:pos x="8" y="11"/>
                </a:cxn>
                <a:cxn ang="0">
                  <a:pos x="9" y="11"/>
                </a:cxn>
                <a:cxn ang="0">
                  <a:pos x="9" y="10"/>
                </a:cxn>
                <a:cxn ang="0">
                  <a:pos x="9" y="9"/>
                </a:cxn>
                <a:cxn ang="0">
                  <a:pos x="8" y="8"/>
                </a:cxn>
                <a:cxn ang="0">
                  <a:pos x="8" y="7"/>
                </a:cxn>
                <a:cxn ang="0">
                  <a:pos x="6" y="6"/>
                </a:cxn>
                <a:cxn ang="0">
                  <a:pos x="5" y="6"/>
                </a:cxn>
                <a:cxn ang="0">
                  <a:pos x="4" y="6"/>
                </a:cxn>
                <a:cxn ang="0">
                  <a:pos x="3" y="5"/>
                </a:cxn>
                <a:cxn ang="0">
                  <a:pos x="2" y="4"/>
                </a:cxn>
                <a:cxn ang="0">
                  <a:pos x="2" y="3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0"/>
                </a:cxn>
              </a:cxnLst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08" name="Freeform 102"/>
            <p:cNvSpPr/>
            <p:nvPr/>
          </p:nvSpPr>
          <p:spPr>
            <a:xfrm>
              <a:off x="3028" y="2593"/>
              <a:ext cx="234" cy="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2"/>
                </a:cxn>
                <a:cxn ang="0">
                  <a:pos x="3" y="3"/>
                </a:cxn>
                <a:cxn ang="0">
                  <a:pos x="4" y="4"/>
                </a:cxn>
                <a:cxn ang="0">
                  <a:pos x="6" y="5"/>
                </a:cxn>
                <a:cxn ang="0">
                  <a:pos x="8" y="6"/>
                </a:cxn>
                <a:cxn ang="0">
                  <a:pos x="10" y="7"/>
                </a:cxn>
                <a:cxn ang="0">
                  <a:pos x="13" y="8"/>
                </a:cxn>
                <a:cxn ang="0">
                  <a:pos x="15" y="9"/>
                </a:cxn>
                <a:cxn ang="0">
                  <a:pos x="17" y="9"/>
                </a:cxn>
                <a:cxn ang="0">
                  <a:pos x="20" y="10"/>
                </a:cxn>
                <a:cxn ang="0">
                  <a:pos x="22" y="10"/>
                </a:cxn>
                <a:cxn ang="0">
                  <a:pos x="25" y="9"/>
                </a:cxn>
                <a:cxn ang="0">
                  <a:pos x="26" y="9"/>
                </a:cxn>
                <a:cxn ang="0">
                  <a:pos x="27" y="8"/>
                </a:cxn>
                <a:cxn ang="0">
                  <a:pos x="28" y="7"/>
                </a:cxn>
                <a:cxn ang="0">
                  <a:pos x="28" y="6"/>
                </a:cxn>
                <a:cxn ang="0">
                  <a:pos x="29" y="5"/>
                </a:cxn>
                <a:cxn ang="0">
                  <a:pos x="29" y="5"/>
                </a:cxn>
                <a:cxn ang="0">
                  <a:pos x="29" y="4"/>
                </a:cxn>
                <a:cxn ang="0">
                  <a:pos x="29" y="4"/>
                </a:cxn>
                <a:cxn ang="0">
                  <a:pos x="29" y="4"/>
                </a:cxn>
                <a:cxn ang="0">
                  <a:pos x="29" y="4"/>
                </a:cxn>
                <a:cxn ang="0">
                  <a:pos x="28" y="5"/>
                </a:cxn>
                <a:cxn ang="0">
                  <a:pos x="28" y="6"/>
                </a:cxn>
                <a:cxn ang="0">
                  <a:pos x="27" y="6"/>
                </a:cxn>
                <a:cxn ang="0">
                  <a:pos x="27" y="7"/>
                </a:cxn>
                <a:cxn ang="0">
                  <a:pos x="25" y="8"/>
                </a:cxn>
                <a:cxn ang="0">
                  <a:pos x="24" y="8"/>
                </a:cxn>
                <a:cxn ang="0">
                  <a:pos x="22" y="9"/>
                </a:cxn>
                <a:cxn ang="0">
                  <a:pos x="20" y="9"/>
                </a:cxn>
                <a:cxn ang="0">
                  <a:pos x="18" y="8"/>
                </a:cxn>
                <a:cxn ang="0">
                  <a:pos x="15" y="8"/>
                </a:cxn>
                <a:cxn ang="0">
                  <a:pos x="12" y="7"/>
                </a:cxn>
                <a:cxn ang="0">
                  <a:pos x="9" y="5"/>
                </a:cxn>
                <a:cxn ang="0">
                  <a:pos x="5" y="3"/>
                </a:cxn>
                <a:cxn ang="0">
                  <a:pos x="0" y="0"/>
                </a:cxn>
              </a:cxnLst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09" name="Freeform 103"/>
            <p:cNvSpPr/>
            <p:nvPr/>
          </p:nvSpPr>
          <p:spPr>
            <a:xfrm>
              <a:off x="3125" y="2508"/>
              <a:ext cx="71" cy="73"/>
            </a:xfrm>
            <a:custGeom>
              <a:avLst/>
              <a:gdLst/>
              <a:ahLst/>
              <a:cxnLst>
                <a:cxn ang="0">
                  <a:pos x="6" y="9"/>
                </a:cxn>
                <a:cxn ang="0">
                  <a:pos x="5" y="10"/>
                </a:cxn>
                <a:cxn ang="0">
                  <a:pos x="3" y="9"/>
                </a:cxn>
                <a:cxn ang="0">
                  <a:pos x="3" y="8"/>
                </a:cxn>
                <a:cxn ang="0">
                  <a:pos x="2" y="8"/>
                </a:cxn>
                <a:cxn ang="0">
                  <a:pos x="2" y="8"/>
                </a:cxn>
                <a:cxn ang="0">
                  <a:pos x="1" y="7"/>
                </a:cxn>
                <a:cxn ang="0">
                  <a:pos x="1" y="7"/>
                </a:cxn>
                <a:cxn ang="0">
                  <a:pos x="0" y="6"/>
                </a:cxn>
                <a:cxn ang="0">
                  <a:pos x="1" y="5"/>
                </a:cxn>
                <a:cxn ang="0">
                  <a:pos x="1" y="4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5" y="0"/>
                </a:cxn>
                <a:cxn ang="0">
                  <a:pos x="6" y="1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8" y="2"/>
                </a:cxn>
                <a:cxn ang="0">
                  <a:pos x="9" y="3"/>
                </a:cxn>
                <a:cxn ang="0">
                  <a:pos x="9" y="3"/>
                </a:cxn>
                <a:cxn ang="0">
                  <a:pos x="9" y="4"/>
                </a:cxn>
                <a:cxn ang="0">
                  <a:pos x="9" y="5"/>
                </a:cxn>
                <a:cxn ang="0">
                  <a:pos x="9" y="6"/>
                </a:cxn>
                <a:cxn ang="0">
                  <a:pos x="9" y="7"/>
                </a:cxn>
                <a:cxn ang="0">
                  <a:pos x="8" y="8"/>
                </a:cxn>
                <a:cxn ang="0">
                  <a:pos x="8" y="9"/>
                </a:cxn>
                <a:cxn ang="0">
                  <a:pos x="7" y="9"/>
                </a:cxn>
                <a:cxn ang="0">
                  <a:pos x="6" y="8"/>
                </a:cxn>
              </a:cxnLst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10" name="Freeform 104"/>
            <p:cNvSpPr/>
            <p:nvPr/>
          </p:nvSpPr>
          <p:spPr>
            <a:xfrm>
              <a:off x="3149" y="2534"/>
              <a:ext cx="21" cy="20"/>
            </a:xfrm>
            <a:custGeom>
              <a:avLst/>
              <a:gdLst/>
              <a:ahLst/>
              <a:cxnLst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1"/>
                </a:cxn>
              </a:cxnLst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11" name="Freeform 105"/>
            <p:cNvSpPr/>
            <p:nvPr/>
          </p:nvSpPr>
          <p:spPr>
            <a:xfrm>
              <a:off x="2944" y="2499"/>
              <a:ext cx="26" cy="26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2" y="4"/>
                </a:cxn>
              </a:cxnLst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12" name="Freeform 106"/>
            <p:cNvSpPr/>
            <p:nvPr/>
          </p:nvSpPr>
          <p:spPr>
            <a:xfrm>
              <a:off x="2930" y="2414"/>
              <a:ext cx="56" cy="78"/>
            </a:xfrm>
            <a:custGeom>
              <a:avLst/>
              <a:gdLst/>
              <a:ahLst/>
              <a:cxnLst>
                <a:cxn ang="0">
                  <a:pos x="4" y="10"/>
                </a:cxn>
                <a:cxn ang="0">
                  <a:pos x="2" y="10"/>
                </a:cxn>
                <a:cxn ang="0">
                  <a:pos x="2" y="10"/>
                </a:cxn>
                <a:cxn ang="0">
                  <a:pos x="1" y="9"/>
                </a:cxn>
                <a:cxn ang="0">
                  <a:pos x="1" y="7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5" y="1"/>
                </a:cxn>
                <a:cxn ang="0">
                  <a:pos x="6" y="2"/>
                </a:cxn>
                <a:cxn ang="0">
                  <a:pos x="7" y="4"/>
                </a:cxn>
                <a:cxn ang="0">
                  <a:pos x="6" y="5"/>
                </a:cxn>
                <a:cxn ang="0">
                  <a:pos x="6" y="7"/>
                </a:cxn>
                <a:cxn ang="0">
                  <a:pos x="5" y="9"/>
                </a:cxn>
                <a:cxn ang="0">
                  <a:pos x="4" y="10"/>
                </a:cxn>
                <a:cxn ang="0">
                  <a:pos x="4" y="10"/>
                </a:cxn>
              </a:cxnLst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13" name="Freeform 107"/>
            <p:cNvSpPr/>
            <p:nvPr/>
          </p:nvSpPr>
          <p:spPr>
            <a:xfrm>
              <a:off x="2930" y="2414"/>
              <a:ext cx="56" cy="78"/>
            </a:xfrm>
            <a:custGeom>
              <a:avLst/>
              <a:gdLst/>
              <a:ahLst/>
              <a:cxnLst>
                <a:cxn ang="0">
                  <a:pos x="4" y="10"/>
                </a:cxn>
                <a:cxn ang="0">
                  <a:pos x="2" y="10"/>
                </a:cxn>
                <a:cxn ang="0">
                  <a:pos x="2" y="10"/>
                </a:cxn>
                <a:cxn ang="0">
                  <a:pos x="1" y="9"/>
                </a:cxn>
                <a:cxn ang="0">
                  <a:pos x="1" y="7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5" y="1"/>
                </a:cxn>
                <a:cxn ang="0">
                  <a:pos x="6" y="2"/>
                </a:cxn>
                <a:cxn ang="0">
                  <a:pos x="7" y="4"/>
                </a:cxn>
                <a:cxn ang="0">
                  <a:pos x="6" y="5"/>
                </a:cxn>
                <a:cxn ang="0">
                  <a:pos x="6" y="7"/>
                </a:cxn>
                <a:cxn ang="0">
                  <a:pos x="5" y="9"/>
                </a:cxn>
                <a:cxn ang="0">
                  <a:pos x="4" y="10"/>
                </a:cxn>
                <a:cxn ang="0">
                  <a:pos x="4" y="10"/>
                </a:cxn>
              </a:cxnLst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14" name="Freeform 108"/>
            <p:cNvSpPr/>
            <p:nvPr/>
          </p:nvSpPr>
          <p:spPr>
            <a:xfrm>
              <a:off x="2972" y="2447"/>
              <a:ext cx="76" cy="61"/>
            </a:xfrm>
            <a:custGeom>
              <a:avLst/>
              <a:gdLst/>
              <a:ahLst/>
              <a:cxnLst>
                <a:cxn ang="0">
                  <a:pos x="1" y="7"/>
                </a:cxn>
                <a:cxn ang="0">
                  <a:pos x="0" y="6"/>
                </a:cxn>
                <a:cxn ang="0">
                  <a:pos x="1" y="5"/>
                </a:cxn>
                <a:cxn ang="0">
                  <a:pos x="1" y="4"/>
                </a:cxn>
                <a:cxn ang="0">
                  <a:pos x="2" y="3"/>
                </a:cxn>
                <a:cxn ang="0">
                  <a:pos x="3" y="1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9" y="2"/>
                </a:cxn>
                <a:cxn ang="0">
                  <a:pos x="10" y="3"/>
                </a:cxn>
                <a:cxn ang="0">
                  <a:pos x="10" y="4"/>
                </a:cxn>
                <a:cxn ang="0">
                  <a:pos x="10" y="4"/>
                </a:cxn>
                <a:cxn ang="0">
                  <a:pos x="10" y="5"/>
                </a:cxn>
                <a:cxn ang="0">
                  <a:pos x="9" y="6"/>
                </a:cxn>
                <a:cxn ang="0">
                  <a:pos x="8" y="6"/>
                </a:cxn>
                <a:cxn ang="0">
                  <a:pos x="8" y="7"/>
                </a:cxn>
                <a:cxn ang="0">
                  <a:pos x="7" y="7"/>
                </a:cxn>
                <a:cxn ang="0">
                  <a:pos x="6" y="7"/>
                </a:cxn>
                <a:cxn ang="0">
                  <a:pos x="5" y="7"/>
                </a:cxn>
                <a:cxn ang="0">
                  <a:pos x="4" y="7"/>
                </a:cxn>
                <a:cxn ang="0">
                  <a:pos x="3" y="7"/>
                </a:cxn>
                <a:cxn ang="0">
                  <a:pos x="2" y="7"/>
                </a:cxn>
                <a:cxn ang="0">
                  <a:pos x="2" y="7"/>
                </a:cxn>
                <a:cxn ang="0">
                  <a:pos x="1" y="7"/>
                </a:cxn>
                <a:cxn ang="0">
                  <a:pos x="1" y="7"/>
                </a:cxn>
              </a:cxnLst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15" name="Freeform 109"/>
            <p:cNvSpPr/>
            <p:nvPr/>
          </p:nvSpPr>
          <p:spPr>
            <a:xfrm>
              <a:off x="2972" y="2517"/>
              <a:ext cx="76" cy="61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6" y="1"/>
                </a:cxn>
                <a:cxn ang="0">
                  <a:pos x="7" y="1"/>
                </a:cxn>
                <a:cxn ang="0">
                  <a:pos x="7" y="1"/>
                </a:cxn>
                <a:cxn ang="0">
                  <a:pos x="8" y="2"/>
                </a:cxn>
                <a:cxn ang="0">
                  <a:pos x="9" y="2"/>
                </a:cxn>
                <a:cxn ang="0">
                  <a:pos x="9" y="3"/>
                </a:cxn>
                <a:cxn ang="0">
                  <a:pos x="9" y="4"/>
                </a:cxn>
                <a:cxn ang="0">
                  <a:pos x="9" y="5"/>
                </a:cxn>
                <a:cxn ang="0">
                  <a:pos x="8" y="6"/>
                </a:cxn>
                <a:cxn ang="0">
                  <a:pos x="7" y="8"/>
                </a:cxn>
                <a:cxn ang="0">
                  <a:pos x="5" y="8"/>
                </a:cxn>
                <a:cxn ang="0">
                  <a:pos x="4" y="8"/>
                </a:cxn>
                <a:cxn ang="0">
                  <a:pos x="3" y="6"/>
                </a:cxn>
                <a:cxn ang="0">
                  <a:pos x="1" y="5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2"/>
                </a:cxn>
              </a:cxnLst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16" name="Freeform 110"/>
            <p:cNvSpPr/>
            <p:nvPr/>
          </p:nvSpPr>
          <p:spPr>
            <a:xfrm>
              <a:off x="2930" y="2532"/>
              <a:ext cx="55" cy="78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4" y="0"/>
                </a:cxn>
                <a:cxn ang="0">
                  <a:pos x="4" y="1"/>
                </a:cxn>
                <a:cxn ang="0">
                  <a:pos x="5" y="2"/>
                </a:cxn>
                <a:cxn ang="0">
                  <a:pos x="5" y="4"/>
                </a:cxn>
                <a:cxn ang="0">
                  <a:pos x="6" y="5"/>
                </a:cxn>
                <a:cxn ang="0">
                  <a:pos x="6" y="7"/>
                </a:cxn>
                <a:cxn ang="0">
                  <a:pos x="6" y="9"/>
                </a:cxn>
                <a:cxn ang="0">
                  <a:pos x="5" y="10"/>
                </a:cxn>
                <a:cxn ang="0">
                  <a:pos x="3" y="10"/>
                </a:cxn>
                <a:cxn ang="0">
                  <a:pos x="1" y="10"/>
                </a:cxn>
                <a:cxn ang="0">
                  <a:pos x="0" y="9"/>
                </a:cxn>
                <a:cxn ang="0">
                  <a:pos x="0" y="7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2" y="0"/>
                </a:cxn>
              </a:cxnLst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17" name="Freeform 111"/>
            <p:cNvSpPr/>
            <p:nvPr/>
          </p:nvSpPr>
          <p:spPr>
            <a:xfrm>
              <a:off x="2868" y="2515"/>
              <a:ext cx="75" cy="62"/>
            </a:xfrm>
            <a:custGeom>
              <a:avLst/>
              <a:gdLst/>
              <a:ahLst/>
              <a:cxnLst>
                <a:cxn ang="0">
                  <a:pos x="8" y="1"/>
                </a:cxn>
                <a:cxn ang="0">
                  <a:pos x="9" y="2"/>
                </a:cxn>
                <a:cxn ang="0">
                  <a:pos x="9" y="2"/>
                </a:cxn>
                <a:cxn ang="0">
                  <a:pos x="8" y="3"/>
                </a:cxn>
                <a:cxn ang="0">
                  <a:pos x="7" y="5"/>
                </a:cxn>
                <a:cxn ang="0">
                  <a:pos x="6" y="6"/>
                </a:cxn>
                <a:cxn ang="0">
                  <a:pos x="5" y="8"/>
                </a:cxn>
                <a:cxn ang="0">
                  <a:pos x="3" y="8"/>
                </a:cxn>
                <a:cxn ang="0">
                  <a:pos x="2" y="8"/>
                </a:cxn>
                <a:cxn ang="0">
                  <a:pos x="0" y="6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6" y="1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8" y="1"/>
                </a:cxn>
                <a:cxn ang="0">
                  <a:pos x="8" y="1"/>
                </a:cxn>
                <a:cxn ang="0">
                  <a:pos x="8" y="1"/>
                </a:cxn>
              </a:cxnLst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18" name="Freeform 112"/>
            <p:cNvSpPr/>
            <p:nvPr/>
          </p:nvSpPr>
          <p:spPr>
            <a:xfrm>
              <a:off x="2867" y="2446"/>
              <a:ext cx="76" cy="62"/>
            </a:xfrm>
            <a:custGeom>
              <a:avLst/>
              <a:gdLst/>
              <a:ahLst/>
              <a:cxnLst>
                <a:cxn ang="0">
                  <a:pos x="10" y="7"/>
                </a:cxn>
                <a:cxn ang="0">
                  <a:pos x="9" y="8"/>
                </a:cxn>
                <a:cxn ang="0">
                  <a:pos x="9" y="8"/>
                </a:cxn>
                <a:cxn ang="0">
                  <a:pos x="9" y="8"/>
                </a:cxn>
                <a:cxn ang="0">
                  <a:pos x="8" y="8"/>
                </a:cxn>
                <a:cxn ang="0">
                  <a:pos x="7" y="8"/>
                </a:cxn>
                <a:cxn ang="0">
                  <a:pos x="7" y="8"/>
                </a:cxn>
                <a:cxn ang="0">
                  <a:pos x="6" y="8"/>
                </a:cxn>
                <a:cxn ang="0">
                  <a:pos x="5" y="8"/>
                </a:cxn>
                <a:cxn ang="0">
                  <a:pos x="4" y="8"/>
                </a:cxn>
                <a:cxn ang="0">
                  <a:pos x="3" y="7"/>
                </a:cxn>
                <a:cxn ang="0">
                  <a:pos x="2" y="7"/>
                </a:cxn>
                <a:cxn ang="0">
                  <a:pos x="1" y="7"/>
                </a:cxn>
                <a:cxn ang="0">
                  <a:pos x="1" y="6"/>
                </a:cxn>
                <a:cxn ang="0">
                  <a:pos x="1" y="5"/>
                </a:cxn>
                <a:cxn ang="0">
                  <a:pos x="0" y="5"/>
                </a:cxn>
                <a:cxn ang="0">
                  <a:pos x="1" y="4"/>
                </a:cxn>
                <a:cxn ang="0">
                  <a:pos x="1" y="3"/>
                </a:cxn>
                <a:cxn ang="0">
                  <a:pos x="3" y="1"/>
                </a:cxn>
                <a:cxn ang="0">
                  <a:pos x="4" y="0"/>
                </a:cxn>
                <a:cxn ang="0">
                  <a:pos x="6" y="1"/>
                </a:cxn>
                <a:cxn ang="0">
                  <a:pos x="7" y="2"/>
                </a:cxn>
                <a:cxn ang="0">
                  <a:pos x="8" y="4"/>
                </a:cxn>
                <a:cxn ang="0">
                  <a:pos x="9" y="5"/>
                </a:cxn>
                <a:cxn ang="0">
                  <a:pos x="10" y="6"/>
                </a:cxn>
                <a:cxn ang="0">
                  <a:pos x="10" y="7"/>
                </a:cxn>
              </a:cxnLst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19" name="Freeform 113"/>
            <p:cNvSpPr/>
            <p:nvPr/>
          </p:nvSpPr>
          <p:spPr>
            <a:xfrm>
              <a:off x="2555" y="2447"/>
              <a:ext cx="68" cy="74"/>
            </a:xfrm>
            <a:custGeom>
              <a:avLst/>
              <a:gdLst/>
              <a:ahLst/>
              <a:cxnLst>
                <a:cxn ang="0">
                  <a:pos x="1" y="5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6" y="1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8" y="2"/>
                </a:cxn>
                <a:cxn ang="0">
                  <a:pos x="9" y="2"/>
                </a:cxn>
                <a:cxn ang="0">
                  <a:pos x="9" y="3"/>
                </a:cxn>
                <a:cxn ang="0">
                  <a:pos x="9" y="5"/>
                </a:cxn>
                <a:cxn ang="0">
                  <a:pos x="9" y="5"/>
                </a:cxn>
                <a:cxn ang="0">
                  <a:pos x="9" y="7"/>
                </a:cxn>
                <a:cxn ang="0">
                  <a:pos x="9" y="8"/>
                </a:cxn>
                <a:cxn ang="0">
                  <a:pos x="8" y="8"/>
                </a:cxn>
                <a:cxn ang="0">
                  <a:pos x="7" y="8"/>
                </a:cxn>
                <a:cxn ang="0">
                  <a:pos x="7" y="8"/>
                </a:cxn>
                <a:cxn ang="0">
                  <a:pos x="6" y="9"/>
                </a:cxn>
                <a:cxn ang="0">
                  <a:pos x="5" y="10"/>
                </a:cxn>
                <a:cxn ang="0">
                  <a:pos x="4" y="10"/>
                </a:cxn>
                <a:cxn ang="0">
                  <a:pos x="3" y="9"/>
                </a:cxn>
                <a:cxn ang="0">
                  <a:pos x="3" y="8"/>
                </a:cxn>
                <a:cxn ang="0">
                  <a:pos x="2" y="8"/>
                </a:cxn>
                <a:cxn ang="0">
                  <a:pos x="1" y="8"/>
                </a:cxn>
                <a:cxn ang="0">
                  <a:pos x="1" y="8"/>
                </a:cxn>
                <a:cxn ang="0">
                  <a:pos x="1" y="7"/>
                </a:cxn>
                <a:cxn ang="0">
                  <a:pos x="1" y="6"/>
                </a:cxn>
              </a:cxnLst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20" name="Freeform 114"/>
            <p:cNvSpPr/>
            <p:nvPr/>
          </p:nvSpPr>
          <p:spPr>
            <a:xfrm>
              <a:off x="2579" y="2473"/>
              <a:ext cx="20" cy="21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</a:cxnLst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21" name="Freeform 115"/>
            <p:cNvSpPr/>
            <p:nvPr/>
          </p:nvSpPr>
          <p:spPr>
            <a:xfrm>
              <a:off x="2642" y="1923"/>
              <a:ext cx="68" cy="74"/>
            </a:xfrm>
            <a:custGeom>
              <a:avLst/>
              <a:gdLst/>
              <a:ahLst/>
              <a:cxnLst>
                <a:cxn ang="0">
                  <a:pos x="1" y="5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6" y="1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8" y="2"/>
                </a:cxn>
                <a:cxn ang="0">
                  <a:pos x="9" y="2"/>
                </a:cxn>
                <a:cxn ang="0">
                  <a:pos x="9" y="3"/>
                </a:cxn>
                <a:cxn ang="0">
                  <a:pos x="9" y="5"/>
                </a:cxn>
                <a:cxn ang="0">
                  <a:pos x="9" y="5"/>
                </a:cxn>
                <a:cxn ang="0">
                  <a:pos x="9" y="7"/>
                </a:cxn>
                <a:cxn ang="0">
                  <a:pos x="9" y="8"/>
                </a:cxn>
                <a:cxn ang="0">
                  <a:pos x="8" y="8"/>
                </a:cxn>
                <a:cxn ang="0">
                  <a:pos x="7" y="8"/>
                </a:cxn>
                <a:cxn ang="0">
                  <a:pos x="7" y="8"/>
                </a:cxn>
                <a:cxn ang="0">
                  <a:pos x="6" y="9"/>
                </a:cxn>
                <a:cxn ang="0">
                  <a:pos x="5" y="10"/>
                </a:cxn>
                <a:cxn ang="0">
                  <a:pos x="4" y="10"/>
                </a:cxn>
                <a:cxn ang="0">
                  <a:pos x="3" y="9"/>
                </a:cxn>
                <a:cxn ang="0">
                  <a:pos x="3" y="8"/>
                </a:cxn>
                <a:cxn ang="0">
                  <a:pos x="2" y="8"/>
                </a:cxn>
                <a:cxn ang="0">
                  <a:pos x="1" y="8"/>
                </a:cxn>
                <a:cxn ang="0">
                  <a:pos x="1" y="8"/>
                </a:cxn>
                <a:cxn ang="0">
                  <a:pos x="1" y="7"/>
                </a:cxn>
                <a:cxn ang="0">
                  <a:pos x="1" y="6"/>
                </a:cxn>
              </a:cxnLst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22" name="Freeform 116"/>
            <p:cNvSpPr/>
            <p:nvPr/>
          </p:nvSpPr>
          <p:spPr>
            <a:xfrm>
              <a:off x="2667" y="1949"/>
              <a:ext cx="20" cy="20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</a:cxnLst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23" name="Freeform 117"/>
            <p:cNvSpPr/>
            <p:nvPr/>
          </p:nvSpPr>
          <p:spPr>
            <a:xfrm>
              <a:off x="2593" y="1695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24" name="Freeform 118"/>
            <p:cNvSpPr/>
            <p:nvPr/>
          </p:nvSpPr>
          <p:spPr>
            <a:xfrm>
              <a:off x="2601" y="1702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25" name="Freeform 119"/>
            <p:cNvSpPr/>
            <p:nvPr/>
          </p:nvSpPr>
          <p:spPr>
            <a:xfrm>
              <a:off x="2352" y="1812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26" name="Freeform 120"/>
            <p:cNvSpPr/>
            <p:nvPr/>
          </p:nvSpPr>
          <p:spPr>
            <a:xfrm>
              <a:off x="2359" y="1819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27" name="Freeform 121"/>
            <p:cNvSpPr/>
            <p:nvPr/>
          </p:nvSpPr>
          <p:spPr>
            <a:xfrm>
              <a:off x="2336" y="1607"/>
              <a:ext cx="30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</a:cxnLst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28" name="Freeform 122"/>
            <p:cNvSpPr/>
            <p:nvPr/>
          </p:nvSpPr>
          <p:spPr>
            <a:xfrm>
              <a:off x="2343" y="1614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29" name="Freeform 123"/>
            <p:cNvSpPr/>
            <p:nvPr/>
          </p:nvSpPr>
          <p:spPr>
            <a:xfrm>
              <a:off x="2456" y="1929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30" name="Freeform 124"/>
            <p:cNvSpPr/>
            <p:nvPr/>
          </p:nvSpPr>
          <p:spPr>
            <a:xfrm>
              <a:off x="2463" y="1937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31" name="Freeform 125"/>
            <p:cNvSpPr/>
            <p:nvPr/>
          </p:nvSpPr>
          <p:spPr>
            <a:xfrm>
              <a:off x="2357" y="1988"/>
              <a:ext cx="30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</a:cxnLst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32" name="Freeform 126"/>
            <p:cNvSpPr/>
            <p:nvPr/>
          </p:nvSpPr>
          <p:spPr>
            <a:xfrm>
              <a:off x="2365" y="1995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33" name="Freeform 127"/>
            <p:cNvSpPr/>
            <p:nvPr/>
          </p:nvSpPr>
          <p:spPr>
            <a:xfrm>
              <a:off x="2658" y="2044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34" name="Freeform 128"/>
            <p:cNvSpPr/>
            <p:nvPr/>
          </p:nvSpPr>
          <p:spPr>
            <a:xfrm>
              <a:off x="2666" y="2051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35" name="Freeform 129"/>
            <p:cNvSpPr/>
            <p:nvPr/>
          </p:nvSpPr>
          <p:spPr>
            <a:xfrm>
              <a:off x="2674" y="1787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36" name="Freeform 130"/>
            <p:cNvSpPr/>
            <p:nvPr/>
          </p:nvSpPr>
          <p:spPr>
            <a:xfrm>
              <a:off x="2682" y="1795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37" name="Freeform 131"/>
            <p:cNvSpPr/>
            <p:nvPr/>
          </p:nvSpPr>
          <p:spPr>
            <a:xfrm>
              <a:off x="2677" y="2164"/>
              <a:ext cx="30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</a:cxnLst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38" name="Freeform 132"/>
            <p:cNvSpPr/>
            <p:nvPr/>
          </p:nvSpPr>
          <p:spPr>
            <a:xfrm>
              <a:off x="2685" y="2171"/>
              <a:ext cx="14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39" name="Freeform 133"/>
            <p:cNvSpPr/>
            <p:nvPr/>
          </p:nvSpPr>
          <p:spPr>
            <a:xfrm>
              <a:off x="2539" y="2259"/>
              <a:ext cx="29" cy="30"/>
            </a:xfrm>
            <a:custGeom>
              <a:avLst/>
              <a:gdLst/>
              <a:ahLst/>
              <a:cxnLst>
                <a:cxn ang="0">
                  <a:pos x="3" y="2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40" name="Freeform 134"/>
            <p:cNvSpPr/>
            <p:nvPr/>
          </p:nvSpPr>
          <p:spPr>
            <a:xfrm>
              <a:off x="2546" y="2267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41" name="Freeform 135"/>
            <p:cNvSpPr/>
            <p:nvPr/>
          </p:nvSpPr>
          <p:spPr>
            <a:xfrm>
              <a:off x="2416" y="2291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42" name="Freeform 136"/>
            <p:cNvSpPr/>
            <p:nvPr/>
          </p:nvSpPr>
          <p:spPr>
            <a:xfrm>
              <a:off x="2423" y="2298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43" name="Freeform 137"/>
            <p:cNvSpPr/>
            <p:nvPr/>
          </p:nvSpPr>
          <p:spPr>
            <a:xfrm>
              <a:off x="2344" y="2212"/>
              <a:ext cx="30" cy="29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44" name="Freeform 138"/>
            <p:cNvSpPr/>
            <p:nvPr/>
          </p:nvSpPr>
          <p:spPr>
            <a:xfrm>
              <a:off x="2351" y="2219"/>
              <a:ext cx="15" cy="14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45" name="Freeform 139"/>
            <p:cNvSpPr/>
            <p:nvPr/>
          </p:nvSpPr>
          <p:spPr>
            <a:xfrm>
              <a:off x="2458" y="2403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46" name="Freeform 140"/>
            <p:cNvSpPr/>
            <p:nvPr/>
          </p:nvSpPr>
          <p:spPr>
            <a:xfrm>
              <a:off x="2466" y="2411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47" name="Freeform 141"/>
            <p:cNvSpPr/>
            <p:nvPr/>
          </p:nvSpPr>
          <p:spPr>
            <a:xfrm>
              <a:off x="2403" y="2539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48" name="Freeform 142"/>
            <p:cNvSpPr/>
            <p:nvPr/>
          </p:nvSpPr>
          <p:spPr>
            <a:xfrm>
              <a:off x="2410" y="2546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49" name="Freeform 143"/>
            <p:cNvSpPr/>
            <p:nvPr/>
          </p:nvSpPr>
          <p:spPr>
            <a:xfrm>
              <a:off x="2480" y="2665"/>
              <a:ext cx="30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</a:cxnLst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50" name="Freeform 144"/>
            <p:cNvSpPr/>
            <p:nvPr/>
          </p:nvSpPr>
          <p:spPr>
            <a:xfrm>
              <a:off x="2487" y="2672"/>
              <a:ext cx="15" cy="1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</a:cxnLst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51" name="Freeform 145"/>
            <p:cNvSpPr/>
            <p:nvPr/>
          </p:nvSpPr>
          <p:spPr>
            <a:xfrm>
              <a:off x="2624" y="2585"/>
              <a:ext cx="30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</a:cxnLst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52" name="Freeform 146"/>
            <p:cNvSpPr/>
            <p:nvPr/>
          </p:nvSpPr>
          <p:spPr>
            <a:xfrm>
              <a:off x="2631" y="2592"/>
              <a:ext cx="15" cy="1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</a:cxnLst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53" name="Freeform 147"/>
            <p:cNvSpPr/>
            <p:nvPr/>
          </p:nvSpPr>
          <p:spPr>
            <a:xfrm>
              <a:off x="2621" y="2333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54" name="Freeform 148"/>
            <p:cNvSpPr/>
            <p:nvPr/>
          </p:nvSpPr>
          <p:spPr>
            <a:xfrm>
              <a:off x="2628" y="2341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55" name="Freeform 149"/>
            <p:cNvSpPr/>
            <p:nvPr/>
          </p:nvSpPr>
          <p:spPr>
            <a:xfrm>
              <a:off x="2709" y="2526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56" name="Freeform 150"/>
            <p:cNvSpPr/>
            <p:nvPr/>
          </p:nvSpPr>
          <p:spPr>
            <a:xfrm>
              <a:off x="2716" y="2533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57" name="Freeform 151"/>
            <p:cNvSpPr/>
            <p:nvPr/>
          </p:nvSpPr>
          <p:spPr>
            <a:xfrm>
              <a:off x="2821" y="2427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58" name="Freeform 152"/>
            <p:cNvSpPr/>
            <p:nvPr/>
          </p:nvSpPr>
          <p:spPr>
            <a:xfrm>
              <a:off x="2829" y="2435"/>
              <a:ext cx="14" cy="1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</a:cxnLst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59" name="Freeform 153"/>
            <p:cNvSpPr/>
            <p:nvPr/>
          </p:nvSpPr>
          <p:spPr>
            <a:xfrm>
              <a:off x="2818" y="2606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60" name="Freeform 154"/>
            <p:cNvSpPr/>
            <p:nvPr/>
          </p:nvSpPr>
          <p:spPr>
            <a:xfrm>
              <a:off x="2826" y="2613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61" name="Freeform 155"/>
            <p:cNvSpPr/>
            <p:nvPr/>
          </p:nvSpPr>
          <p:spPr>
            <a:xfrm>
              <a:off x="2802" y="2723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62" name="Freeform 156"/>
            <p:cNvSpPr/>
            <p:nvPr/>
          </p:nvSpPr>
          <p:spPr>
            <a:xfrm>
              <a:off x="2810" y="2730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63" name="Freeform 157"/>
            <p:cNvSpPr/>
            <p:nvPr/>
          </p:nvSpPr>
          <p:spPr>
            <a:xfrm>
              <a:off x="3018" y="2652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64" name="Freeform 158"/>
            <p:cNvSpPr/>
            <p:nvPr/>
          </p:nvSpPr>
          <p:spPr>
            <a:xfrm>
              <a:off x="3025" y="2660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65" name="Freeform 159"/>
            <p:cNvSpPr/>
            <p:nvPr/>
          </p:nvSpPr>
          <p:spPr>
            <a:xfrm>
              <a:off x="3124" y="2731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66" name="Freeform 160"/>
            <p:cNvSpPr/>
            <p:nvPr/>
          </p:nvSpPr>
          <p:spPr>
            <a:xfrm>
              <a:off x="3132" y="2738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67" name="Freeform 161"/>
            <p:cNvSpPr/>
            <p:nvPr/>
          </p:nvSpPr>
          <p:spPr>
            <a:xfrm>
              <a:off x="3079" y="2462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68" name="Freeform 162"/>
            <p:cNvSpPr/>
            <p:nvPr/>
          </p:nvSpPr>
          <p:spPr>
            <a:xfrm>
              <a:off x="3087" y="2469"/>
              <a:ext cx="14" cy="15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</a:cxnLst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69" name="Freeform 163"/>
            <p:cNvSpPr/>
            <p:nvPr/>
          </p:nvSpPr>
          <p:spPr>
            <a:xfrm>
              <a:off x="3234" y="2443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70" name="Freeform 164"/>
            <p:cNvSpPr/>
            <p:nvPr/>
          </p:nvSpPr>
          <p:spPr>
            <a:xfrm>
              <a:off x="3241" y="2450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71" name="Freeform 165"/>
            <p:cNvSpPr/>
            <p:nvPr/>
          </p:nvSpPr>
          <p:spPr>
            <a:xfrm>
              <a:off x="3207" y="2590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72" name="Freeform 166"/>
            <p:cNvSpPr/>
            <p:nvPr/>
          </p:nvSpPr>
          <p:spPr>
            <a:xfrm>
              <a:off x="3215" y="2597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73" name="Freeform 167"/>
            <p:cNvSpPr/>
            <p:nvPr/>
          </p:nvSpPr>
          <p:spPr>
            <a:xfrm>
              <a:off x="3231" y="2715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74" name="Freeform 168"/>
            <p:cNvSpPr/>
            <p:nvPr/>
          </p:nvSpPr>
          <p:spPr>
            <a:xfrm>
              <a:off x="3239" y="2723"/>
              <a:ext cx="14" cy="1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</a:cxnLst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75" name="Freeform 169"/>
            <p:cNvSpPr/>
            <p:nvPr/>
          </p:nvSpPr>
          <p:spPr>
            <a:xfrm>
              <a:off x="3380" y="2742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76" name="Freeform 170"/>
            <p:cNvSpPr/>
            <p:nvPr/>
          </p:nvSpPr>
          <p:spPr>
            <a:xfrm>
              <a:off x="3388" y="2750"/>
              <a:ext cx="15" cy="14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77" name="Freeform 171"/>
            <p:cNvSpPr/>
            <p:nvPr/>
          </p:nvSpPr>
          <p:spPr>
            <a:xfrm>
              <a:off x="3407" y="2643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78" name="Freeform 172"/>
            <p:cNvSpPr/>
            <p:nvPr/>
          </p:nvSpPr>
          <p:spPr>
            <a:xfrm>
              <a:off x="3414" y="2651"/>
              <a:ext cx="15" cy="1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</a:cxnLst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79" name="Freeform 173"/>
            <p:cNvSpPr/>
            <p:nvPr/>
          </p:nvSpPr>
          <p:spPr>
            <a:xfrm>
              <a:off x="3407" y="2515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80" name="Freeform 174"/>
            <p:cNvSpPr/>
            <p:nvPr/>
          </p:nvSpPr>
          <p:spPr>
            <a:xfrm>
              <a:off x="3414" y="2522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81" name="Freeform 175"/>
            <p:cNvSpPr/>
            <p:nvPr/>
          </p:nvSpPr>
          <p:spPr>
            <a:xfrm>
              <a:off x="2347" y="2643"/>
              <a:ext cx="29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82" name="Freeform 176"/>
            <p:cNvSpPr/>
            <p:nvPr/>
          </p:nvSpPr>
          <p:spPr>
            <a:xfrm>
              <a:off x="2354" y="2651"/>
              <a:ext cx="15" cy="1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</a:cxnLst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83" name="Freeform 177"/>
            <p:cNvSpPr/>
            <p:nvPr/>
          </p:nvSpPr>
          <p:spPr>
            <a:xfrm>
              <a:off x="2485" y="1569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784" name="Freeform 178"/>
            <p:cNvSpPr/>
            <p:nvPr/>
          </p:nvSpPr>
          <p:spPr>
            <a:xfrm>
              <a:off x="2492" y="1577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grpSp>
        <p:nvGrpSpPr>
          <p:cNvPr id="63501" name="Group 179"/>
          <p:cNvGrpSpPr/>
          <p:nvPr/>
        </p:nvGrpSpPr>
        <p:grpSpPr>
          <a:xfrm rot="10800000">
            <a:off x="7885113" y="0"/>
            <a:ext cx="1258887" cy="981075"/>
            <a:chOff x="2332" y="1554"/>
            <a:chExt cx="1105" cy="1218"/>
          </a:xfrm>
        </p:grpSpPr>
        <p:sp>
          <p:nvSpPr>
            <p:cNvPr id="2" name="Freeform 180"/>
            <p:cNvSpPr/>
            <p:nvPr/>
          </p:nvSpPr>
          <p:spPr>
            <a:xfrm>
              <a:off x="2450" y="2113"/>
              <a:ext cx="30" cy="30"/>
            </a:xfrm>
            <a:custGeom>
              <a:avLst/>
              <a:gdLst/>
              <a:ahLst/>
              <a:cxnLst>
                <a:cxn ang="0">
                  <a:pos x="1" y="4"/>
                </a:cxn>
                <a:cxn ang="0">
                  <a:pos x="1" y="4"/>
                </a:cxn>
                <a:cxn ang="0">
                  <a:pos x="0" y="4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3"/>
                </a:cxn>
                <a:cxn ang="0">
                  <a:pos x="3" y="4"/>
                </a:cxn>
                <a:cxn ang="0">
                  <a:pos x="2" y="4"/>
                </a:cxn>
                <a:cxn ang="0">
                  <a:pos x="1" y="4"/>
                </a:cxn>
              </a:cxnLst>
              <a:pathLst>
                <a:path w="61" h="60">
                  <a:moveTo>
                    <a:pt x="31" y="60"/>
                  </a:moveTo>
                  <a:lnTo>
                    <a:pt x="18" y="57"/>
                  </a:lnTo>
                  <a:lnTo>
                    <a:pt x="9" y="50"/>
                  </a:lnTo>
                  <a:lnTo>
                    <a:pt x="2" y="41"/>
                  </a:lnTo>
                  <a:lnTo>
                    <a:pt x="0" y="30"/>
                  </a:lnTo>
                  <a:lnTo>
                    <a:pt x="2" y="18"/>
                  </a:lnTo>
                  <a:lnTo>
                    <a:pt x="9" y="8"/>
                  </a:lnTo>
                  <a:lnTo>
                    <a:pt x="18" y="2"/>
                  </a:lnTo>
                  <a:lnTo>
                    <a:pt x="31" y="0"/>
                  </a:lnTo>
                  <a:lnTo>
                    <a:pt x="42" y="2"/>
                  </a:lnTo>
                  <a:lnTo>
                    <a:pt x="52" y="8"/>
                  </a:lnTo>
                  <a:lnTo>
                    <a:pt x="58" y="18"/>
                  </a:lnTo>
                  <a:lnTo>
                    <a:pt x="61" y="30"/>
                  </a:lnTo>
                  <a:lnTo>
                    <a:pt x="58" y="41"/>
                  </a:lnTo>
                  <a:lnTo>
                    <a:pt x="52" y="50"/>
                  </a:lnTo>
                  <a:lnTo>
                    <a:pt x="42" y="57"/>
                  </a:lnTo>
                  <a:lnTo>
                    <a:pt x="31" y="6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3" name="Freeform 181"/>
            <p:cNvSpPr/>
            <p:nvPr/>
          </p:nvSpPr>
          <p:spPr>
            <a:xfrm>
              <a:off x="2431" y="2013"/>
              <a:ext cx="67" cy="91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6" y="12"/>
                </a:cxn>
                <a:cxn ang="0">
                  <a:pos x="6" y="11"/>
                </a:cxn>
                <a:cxn ang="0">
                  <a:pos x="7" y="10"/>
                </a:cxn>
                <a:cxn ang="0">
                  <a:pos x="8" y="8"/>
                </a:cxn>
                <a:cxn ang="0">
                  <a:pos x="8" y="6"/>
                </a:cxn>
                <a:cxn ang="0">
                  <a:pos x="9" y="4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0" y="4"/>
                </a:cxn>
                <a:cxn ang="0">
                  <a:pos x="1" y="6"/>
                </a:cxn>
                <a:cxn ang="0">
                  <a:pos x="2" y="8"/>
                </a:cxn>
                <a:cxn ang="0">
                  <a:pos x="3" y="10"/>
                </a:cxn>
                <a:cxn ang="0">
                  <a:pos x="3" y="11"/>
                </a:cxn>
                <a:cxn ang="0">
                  <a:pos x="4" y="12"/>
                </a:cxn>
              </a:cxnLst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4" name="Freeform 182"/>
            <p:cNvSpPr/>
            <p:nvPr/>
          </p:nvSpPr>
          <p:spPr>
            <a:xfrm>
              <a:off x="2431" y="2013"/>
              <a:ext cx="67" cy="91"/>
            </a:xfrm>
            <a:custGeom>
              <a:avLst/>
              <a:gdLst/>
              <a:ahLst/>
              <a:cxnLst>
                <a:cxn ang="0">
                  <a:pos x="4" y="12"/>
                </a:cxn>
                <a:cxn ang="0">
                  <a:pos x="6" y="12"/>
                </a:cxn>
                <a:cxn ang="0">
                  <a:pos x="6" y="11"/>
                </a:cxn>
                <a:cxn ang="0">
                  <a:pos x="7" y="10"/>
                </a:cxn>
                <a:cxn ang="0">
                  <a:pos x="8" y="8"/>
                </a:cxn>
                <a:cxn ang="0">
                  <a:pos x="8" y="6"/>
                </a:cxn>
                <a:cxn ang="0">
                  <a:pos x="9" y="4"/>
                </a:cxn>
                <a:cxn ang="0">
                  <a:pos x="9" y="2"/>
                </a:cxn>
                <a:cxn ang="0">
                  <a:pos x="7" y="1"/>
                </a:cxn>
                <a:cxn ang="0">
                  <a:pos x="5" y="0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0" y="4"/>
                </a:cxn>
                <a:cxn ang="0">
                  <a:pos x="1" y="6"/>
                </a:cxn>
                <a:cxn ang="0">
                  <a:pos x="2" y="8"/>
                </a:cxn>
                <a:cxn ang="0">
                  <a:pos x="3" y="10"/>
                </a:cxn>
                <a:cxn ang="0">
                  <a:pos x="3" y="11"/>
                </a:cxn>
                <a:cxn ang="0">
                  <a:pos x="4" y="12"/>
                </a:cxn>
              </a:cxnLst>
              <a:pathLst>
                <a:path w="132" h="182">
                  <a:moveTo>
                    <a:pt x="50" y="182"/>
                  </a:moveTo>
                  <a:lnTo>
                    <a:pt x="80" y="182"/>
                  </a:lnTo>
                  <a:lnTo>
                    <a:pt x="85" y="174"/>
                  </a:lnTo>
                  <a:lnTo>
                    <a:pt x="98" y="154"/>
                  </a:lnTo>
                  <a:lnTo>
                    <a:pt x="113" y="125"/>
                  </a:lnTo>
                  <a:lnTo>
                    <a:pt x="125" y="91"/>
                  </a:lnTo>
                  <a:lnTo>
                    <a:pt x="132" y="58"/>
                  </a:lnTo>
                  <a:lnTo>
                    <a:pt x="128" y="29"/>
                  </a:lnTo>
                  <a:lnTo>
                    <a:pt x="107" y="9"/>
                  </a:lnTo>
                  <a:lnTo>
                    <a:pt x="67" y="0"/>
                  </a:lnTo>
                  <a:lnTo>
                    <a:pt x="25" y="9"/>
                  </a:lnTo>
                  <a:lnTo>
                    <a:pt x="4" y="29"/>
                  </a:lnTo>
                  <a:lnTo>
                    <a:pt x="0" y="58"/>
                  </a:lnTo>
                  <a:lnTo>
                    <a:pt x="6" y="91"/>
                  </a:lnTo>
                  <a:lnTo>
                    <a:pt x="18" y="125"/>
                  </a:lnTo>
                  <a:lnTo>
                    <a:pt x="33" y="154"/>
                  </a:lnTo>
                  <a:lnTo>
                    <a:pt x="46" y="174"/>
                  </a:lnTo>
                  <a:lnTo>
                    <a:pt x="50" y="182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10" name="Freeform 183"/>
            <p:cNvSpPr/>
            <p:nvPr/>
          </p:nvSpPr>
          <p:spPr>
            <a:xfrm>
              <a:off x="2359" y="2051"/>
              <a:ext cx="89" cy="73"/>
            </a:xfrm>
            <a:custGeom>
              <a:avLst/>
              <a:gdLst/>
              <a:ahLst/>
              <a:cxnLst>
                <a:cxn ang="0">
                  <a:pos x="11" y="9"/>
                </a:cxn>
                <a:cxn ang="0">
                  <a:pos x="12" y="8"/>
                </a:cxn>
                <a:cxn ang="0">
                  <a:pos x="11" y="7"/>
                </a:cxn>
                <a:cxn ang="0">
                  <a:pos x="11" y="6"/>
                </a:cxn>
                <a:cxn ang="0">
                  <a:pos x="9" y="4"/>
                </a:cxn>
                <a:cxn ang="0">
                  <a:pos x="8" y="3"/>
                </a:cxn>
                <a:cxn ang="0">
                  <a:pos x="6" y="1"/>
                </a:cxn>
                <a:cxn ang="0">
                  <a:pos x="5" y="0"/>
                </a:cxn>
                <a:cxn ang="0">
                  <a:pos x="3" y="1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0" y="5"/>
                </a:cxn>
                <a:cxn ang="0">
                  <a:pos x="1" y="6"/>
                </a:cxn>
                <a:cxn ang="0">
                  <a:pos x="1" y="7"/>
                </a:cxn>
                <a:cxn ang="0">
                  <a:pos x="2" y="8"/>
                </a:cxn>
                <a:cxn ang="0">
                  <a:pos x="2" y="8"/>
                </a:cxn>
                <a:cxn ang="0">
                  <a:pos x="3" y="9"/>
                </a:cxn>
                <a:cxn ang="0">
                  <a:pos x="4" y="9"/>
                </a:cxn>
                <a:cxn ang="0">
                  <a:pos x="5" y="9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9" y="10"/>
                </a:cxn>
                <a:cxn ang="0">
                  <a:pos x="9" y="10"/>
                </a:cxn>
                <a:cxn ang="0">
                  <a:pos x="10" y="9"/>
                </a:cxn>
                <a:cxn ang="0">
                  <a:pos x="11" y="9"/>
                </a:cxn>
                <a:cxn ang="0">
                  <a:pos x="11" y="9"/>
                </a:cxn>
              </a:cxnLst>
              <a:pathLst>
                <a:path w="177" h="146">
                  <a:moveTo>
                    <a:pt x="163" y="144"/>
                  </a:moveTo>
                  <a:lnTo>
                    <a:pt x="177" y="118"/>
                  </a:lnTo>
                  <a:lnTo>
                    <a:pt x="172" y="110"/>
                  </a:lnTo>
                  <a:lnTo>
                    <a:pt x="161" y="89"/>
                  </a:lnTo>
                  <a:lnTo>
                    <a:pt x="144" y="62"/>
                  </a:lnTo>
                  <a:lnTo>
                    <a:pt x="122" y="33"/>
                  </a:lnTo>
                  <a:lnTo>
                    <a:pt x="95" y="11"/>
                  </a:lnTo>
                  <a:lnTo>
                    <a:pt x="69" y="0"/>
                  </a:lnTo>
                  <a:lnTo>
                    <a:pt x="40" y="7"/>
                  </a:lnTo>
                  <a:lnTo>
                    <a:pt x="14" y="38"/>
                  </a:lnTo>
                  <a:lnTo>
                    <a:pt x="3" y="60"/>
                  </a:lnTo>
                  <a:lnTo>
                    <a:pt x="0" y="78"/>
                  </a:lnTo>
                  <a:lnTo>
                    <a:pt x="1" y="94"/>
                  </a:lnTo>
                  <a:lnTo>
                    <a:pt x="8" y="106"/>
                  </a:lnTo>
                  <a:lnTo>
                    <a:pt x="17" y="117"/>
                  </a:lnTo>
                  <a:lnTo>
                    <a:pt x="30" y="126"/>
                  </a:lnTo>
                  <a:lnTo>
                    <a:pt x="46" y="132"/>
                  </a:lnTo>
                  <a:lnTo>
                    <a:pt x="62" y="138"/>
                  </a:lnTo>
                  <a:lnTo>
                    <a:pt x="79" y="141"/>
                  </a:lnTo>
                  <a:lnTo>
                    <a:pt x="98" y="143"/>
                  </a:lnTo>
                  <a:lnTo>
                    <a:pt x="115" y="144"/>
                  </a:lnTo>
                  <a:lnTo>
                    <a:pt x="130" y="146"/>
                  </a:lnTo>
                  <a:lnTo>
                    <a:pt x="144" y="146"/>
                  </a:lnTo>
                  <a:lnTo>
                    <a:pt x="154" y="144"/>
                  </a:lnTo>
                  <a:lnTo>
                    <a:pt x="161" y="144"/>
                  </a:lnTo>
                  <a:lnTo>
                    <a:pt x="163" y="144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11" name="Freeform 184"/>
            <p:cNvSpPr/>
            <p:nvPr/>
          </p:nvSpPr>
          <p:spPr>
            <a:xfrm>
              <a:off x="2359" y="2133"/>
              <a:ext cx="89" cy="71"/>
            </a:xfrm>
            <a:custGeom>
              <a:avLst/>
              <a:gdLst/>
              <a:ahLst/>
              <a:cxnLst>
                <a:cxn ang="0">
                  <a:pos x="12" y="1"/>
                </a:cxn>
                <a:cxn ang="0">
                  <a:pos x="11" y="0"/>
                </a:cxn>
                <a:cxn ang="0">
                  <a:pos x="11" y="0"/>
                </a:cxn>
                <a:cxn ang="0">
                  <a:pos x="10" y="0"/>
                </a:cxn>
                <a:cxn ang="0">
                  <a:pos x="10" y="0"/>
                </a:cxn>
                <a:cxn ang="0">
                  <a:pos x="9" y="0"/>
                </a:cxn>
                <a:cxn ang="0">
                  <a:pos x="8" y="0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0" y="4"/>
                </a:cxn>
                <a:cxn ang="0">
                  <a:pos x="1" y="5"/>
                </a:cxn>
                <a:cxn ang="0">
                  <a:pos x="1" y="6"/>
                </a:cxn>
                <a:cxn ang="0">
                  <a:pos x="3" y="8"/>
                </a:cxn>
                <a:cxn ang="0">
                  <a:pos x="5" y="8"/>
                </a:cxn>
                <a:cxn ang="0">
                  <a:pos x="6" y="8"/>
                </a:cxn>
                <a:cxn ang="0">
                  <a:pos x="8" y="6"/>
                </a:cxn>
                <a:cxn ang="0">
                  <a:pos x="10" y="5"/>
                </a:cxn>
                <a:cxn ang="0">
                  <a:pos x="11" y="3"/>
                </a:cxn>
                <a:cxn ang="0">
                  <a:pos x="11" y="2"/>
                </a:cxn>
                <a:cxn ang="0">
                  <a:pos x="12" y="1"/>
                </a:cxn>
              </a:cxnLst>
              <a:pathLst>
                <a:path w="178" h="143">
                  <a:moveTo>
                    <a:pt x="178" y="27"/>
                  </a:moveTo>
                  <a:lnTo>
                    <a:pt x="164" y="1"/>
                  </a:lnTo>
                  <a:lnTo>
                    <a:pt x="162" y="1"/>
                  </a:lnTo>
                  <a:lnTo>
                    <a:pt x="155" y="1"/>
                  </a:lnTo>
                  <a:lnTo>
                    <a:pt x="145" y="0"/>
                  </a:lnTo>
                  <a:lnTo>
                    <a:pt x="131" y="0"/>
                  </a:lnTo>
                  <a:lnTo>
                    <a:pt x="116" y="1"/>
                  </a:lnTo>
                  <a:lnTo>
                    <a:pt x="99" y="2"/>
                  </a:lnTo>
                  <a:lnTo>
                    <a:pt x="80" y="5"/>
                  </a:lnTo>
                  <a:lnTo>
                    <a:pt x="63" y="7"/>
                  </a:lnTo>
                  <a:lnTo>
                    <a:pt x="46" y="13"/>
                  </a:lnTo>
                  <a:lnTo>
                    <a:pt x="31" y="18"/>
                  </a:lnTo>
                  <a:lnTo>
                    <a:pt x="18" y="27"/>
                  </a:lnTo>
                  <a:lnTo>
                    <a:pt x="8" y="37"/>
                  </a:lnTo>
                  <a:lnTo>
                    <a:pt x="2" y="50"/>
                  </a:lnTo>
                  <a:lnTo>
                    <a:pt x="0" y="65"/>
                  </a:lnTo>
                  <a:lnTo>
                    <a:pt x="4" y="83"/>
                  </a:lnTo>
                  <a:lnTo>
                    <a:pt x="14" y="104"/>
                  </a:lnTo>
                  <a:lnTo>
                    <a:pt x="41" y="135"/>
                  </a:lnTo>
                  <a:lnTo>
                    <a:pt x="69" y="143"/>
                  </a:lnTo>
                  <a:lnTo>
                    <a:pt x="96" y="132"/>
                  </a:lnTo>
                  <a:lnTo>
                    <a:pt x="122" y="111"/>
                  </a:lnTo>
                  <a:lnTo>
                    <a:pt x="145" y="83"/>
                  </a:lnTo>
                  <a:lnTo>
                    <a:pt x="162" y="55"/>
                  </a:lnTo>
                  <a:lnTo>
                    <a:pt x="174" y="35"/>
                  </a:lnTo>
                  <a:lnTo>
                    <a:pt x="178" y="27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12" name="Freeform 185"/>
            <p:cNvSpPr/>
            <p:nvPr/>
          </p:nvSpPr>
          <p:spPr>
            <a:xfrm>
              <a:off x="2432" y="2151"/>
              <a:ext cx="66" cy="90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1"/>
                </a:cxn>
                <a:cxn ang="0">
                  <a:pos x="2" y="3"/>
                </a:cxn>
                <a:cxn ang="0">
                  <a:pos x="1" y="5"/>
                </a:cxn>
                <a:cxn ang="0">
                  <a:pos x="0" y="7"/>
                </a:cxn>
                <a:cxn ang="0">
                  <a:pos x="1" y="9"/>
                </a:cxn>
                <a:cxn ang="0">
                  <a:pos x="2" y="10"/>
                </a:cxn>
                <a:cxn ang="0">
                  <a:pos x="4" y="11"/>
                </a:cxn>
                <a:cxn ang="0">
                  <a:pos x="7" y="10"/>
                </a:cxn>
                <a:cxn ang="0">
                  <a:pos x="8" y="9"/>
                </a:cxn>
                <a:cxn ang="0">
                  <a:pos x="9" y="7"/>
                </a:cxn>
                <a:cxn ang="0">
                  <a:pos x="8" y="5"/>
                </a:cxn>
                <a:cxn ang="0">
                  <a:pos x="8" y="3"/>
                </a:cxn>
                <a:cxn ang="0">
                  <a:pos x="7" y="1"/>
                </a:cxn>
                <a:cxn ang="0">
                  <a:pos x="6" y="0"/>
                </a:cxn>
                <a:cxn ang="0">
                  <a:pos x="6" y="0"/>
                </a:cxn>
              </a:cxnLst>
              <a:pathLst>
                <a:path w="132" h="181">
                  <a:moveTo>
                    <a:pt x="82" y="0"/>
                  </a:moveTo>
                  <a:lnTo>
                    <a:pt x="52" y="0"/>
                  </a:lnTo>
                  <a:lnTo>
                    <a:pt x="47" y="8"/>
                  </a:lnTo>
                  <a:lnTo>
                    <a:pt x="35" y="29"/>
                  </a:lnTo>
                  <a:lnTo>
                    <a:pt x="20" y="57"/>
                  </a:lnTo>
                  <a:lnTo>
                    <a:pt x="7" y="90"/>
                  </a:lnTo>
                  <a:lnTo>
                    <a:pt x="0" y="123"/>
                  </a:lnTo>
                  <a:lnTo>
                    <a:pt x="5" y="152"/>
                  </a:lnTo>
                  <a:lnTo>
                    <a:pt x="24" y="172"/>
                  </a:lnTo>
                  <a:lnTo>
                    <a:pt x="64" y="181"/>
                  </a:lnTo>
                  <a:lnTo>
                    <a:pt x="106" y="172"/>
                  </a:lnTo>
                  <a:lnTo>
                    <a:pt x="127" y="152"/>
                  </a:lnTo>
                  <a:lnTo>
                    <a:pt x="132" y="123"/>
                  </a:lnTo>
                  <a:lnTo>
                    <a:pt x="127" y="90"/>
                  </a:lnTo>
                  <a:lnTo>
                    <a:pt x="114" y="57"/>
                  </a:lnTo>
                  <a:lnTo>
                    <a:pt x="99" y="29"/>
                  </a:lnTo>
                  <a:lnTo>
                    <a:pt x="86" y="8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13" name="Freeform 186"/>
            <p:cNvSpPr/>
            <p:nvPr/>
          </p:nvSpPr>
          <p:spPr>
            <a:xfrm>
              <a:off x="2482" y="2132"/>
              <a:ext cx="88" cy="72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5" y="9"/>
                </a:cxn>
                <a:cxn ang="0">
                  <a:pos x="6" y="9"/>
                </a:cxn>
                <a:cxn ang="0">
                  <a:pos x="8" y="9"/>
                </a:cxn>
                <a:cxn ang="0">
                  <a:pos x="10" y="7"/>
                </a:cxn>
                <a:cxn ang="0">
                  <a:pos x="10" y="6"/>
                </a:cxn>
                <a:cxn ang="0">
                  <a:pos x="11" y="5"/>
                </a:cxn>
                <a:cxn ang="0">
                  <a:pos x="11" y="4"/>
                </a:cxn>
                <a:cxn ang="0">
                  <a:pos x="10" y="3"/>
                </a:cxn>
                <a:cxn ang="0">
                  <a:pos x="10" y="2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6" y="1"/>
                </a:cxn>
                <a:cxn ang="0">
                  <a:pos x="5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</a:cxnLst>
              <a:pathLst>
                <a:path w="177" h="144">
                  <a:moveTo>
                    <a:pt x="15" y="1"/>
                  </a:moveTo>
                  <a:lnTo>
                    <a:pt x="0" y="26"/>
                  </a:lnTo>
                  <a:lnTo>
                    <a:pt x="5" y="34"/>
                  </a:lnTo>
                  <a:lnTo>
                    <a:pt x="16" y="55"/>
                  </a:lnTo>
                  <a:lnTo>
                    <a:pt x="33" y="83"/>
                  </a:lnTo>
                  <a:lnTo>
                    <a:pt x="56" y="110"/>
                  </a:lnTo>
                  <a:lnTo>
                    <a:pt x="82" y="132"/>
                  </a:lnTo>
                  <a:lnTo>
                    <a:pt x="109" y="144"/>
                  </a:lnTo>
                  <a:lnTo>
                    <a:pt x="137" y="137"/>
                  </a:lnTo>
                  <a:lnTo>
                    <a:pt x="164" y="106"/>
                  </a:lnTo>
                  <a:lnTo>
                    <a:pt x="174" y="85"/>
                  </a:lnTo>
                  <a:lnTo>
                    <a:pt x="177" y="67"/>
                  </a:lnTo>
                  <a:lnTo>
                    <a:pt x="176" y="50"/>
                  </a:lnTo>
                  <a:lnTo>
                    <a:pt x="170" y="38"/>
                  </a:lnTo>
                  <a:lnTo>
                    <a:pt x="161" y="27"/>
                  </a:lnTo>
                  <a:lnTo>
                    <a:pt x="147" y="19"/>
                  </a:lnTo>
                  <a:lnTo>
                    <a:pt x="132" y="12"/>
                  </a:lnTo>
                  <a:lnTo>
                    <a:pt x="116" y="8"/>
                  </a:lnTo>
                  <a:lnTo>
                    <a:pt x="98" y="4"/>
                  </a:lnTo>
                  <a:lnTo>
                    <a:pt x="81" y="2"/>
                  </a:lnTo>
                  <a:lnTo>
                    <a:pt x="63" y="1"/>
                  </a:lnTo>
                  <a:lnTo>
                    <a:pt x="48" y="0"/>
                  </a:lnTo>
                  <a:lnTo>
                    <a:pt x="35" y="0"/>
                  </a:lnTo>
                  <a:lnTo>
                    <a:pt x="24" y="1"/>
                  </a:lnTo>
                  <a:lnTo>
                    <a:pt x="17" y="1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14" name="Freeform 187"/>
            <p:cNvSpPr/>
            <p:nvPr/>
          </p:nvSpPr>
          <p:spPr>
            <a:xfrm>
              <a:off x="2481" y="2051"/>
              <a:ext cx="90" cy="72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" y="9"/>
                </a:cxn>
                <a:cxn ang="0">
                  <a:pos x="2" y="9"/>
                </a:cxn>
                <a:cxn ang="0">
                  <a:pos x="2" y="9"/>
                </a:cxn>
                <a:cxn ang="0">
                  <a:pos x="3" y="9"/>
                </a:cxn>
                <a:cxn ang="0">
                  <a:pos x="3" y="9"/>
                </a:cxn>
                <a:cxn ang="0">
                  <a:pos x="4" y="9"/>
                </a:cxn>
                <a:cxn ang="0">
                  <a:pos x="5" y="9"/>
                </a:cxn>
                <a:cxn ang="0">
                  <a:pos x="7" y="9"/>
                </a:cxn>
                <a:cxn ang="0">
                  <a:pos x="8" y="9"/>
                </a:cxn>
                <a:cxn ang="0">
                  <a:pos x="9" y="9"/>
                </a:cxn>
                <a:cxn ang="0">
                  <a:pos x="10" y="8"/>
                </a:cxn>
                <a:cxn ang="0">
                  <a:pos x="11" y="8"/>
                </a:cxn>
                <a:cxn ang="0">
                  <a:pos x="11" y="7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1" y="4"/>
                </a:cxn>
                <a:cxn ang="0">
                  <a:pos x="11" y="3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6" y="1"/>
                </a:cxn>
                <a:cxn ang="0">
                  <a:pos x="4" y="2"/>
                </a:cxn>
                <a:cxn ang="0">
                  <a:pos x="3" y="4"/>
                </a:cxn>
                <a:cxn ang="0">
                  <a:pos x="1" y="6"/>
                </a:cxn>
                <a:cxn ang="0">
                  <a:pos x="1" y="7"/>
                </a:cxn>
                <a:cxn ang="0">
                  <a:pos x="0" y="8"/>
                </a:cxn>
              </a:cxnLst>
              <a:pathLst>
                <a:path w="180" h="143">
                  <a:moveTo>
                    <a:pt x="0" y="116"/>
                  </a:moveTo>
                  <a:lnTo>
                    <a:pt x="15" y="142"/>
                  </a:lnTo>
                  <a:lnTo>
                    <a:pt x="17" y="142"/>
                  </a:lnTo>
                  <a:lnTo>
                    <a:pt x="24" y="142"/>
                  </a:lnTo>
                  <a:lnTo>
                    <a:pt x="34" y="143"/>
                  </a:lnTo>
                  <a:lnTo>
                    <a:pt x="48" y="143"/>
                  </a:lnTo>
                  <a:lnTo>
                    <a:pt x="63" y="142"/>
                  </a:lnTo>
                  <a:lnTo>
                    <a:pt x="80" y="141"/>
                  </a:lnTo>
                  <a:lnTo>
                    <a:pt x="99" y="139"/>
                  </a:lnTo>
                  <a:lnTo>
                    <a:pt x="116" y="135"/>
                  </a:lnTo>
                  <a:lnTo>
                    <a:pt x="133" y="131"/>
                  </a:lnTo>
                  <a:lnTo>
                    <a:pt x="148" y="125"/>
                  </a:lnTo>
                  <a:lnTo>
                    <a:pt x="161" y="117"/>
                  </a:lnTo>
                  <a:lnTo>
                    <a:pt x="171" y="106"/>
                  </a:lnTo>
                  <a:lnTo>
                    <a:pt x="177" y="94"/>
                  </a:lnTo>
                  <a:lnTo>
                    <a:pt x="180" y="79"/>
                  </a:lnTo>
                  <a:lnTo>
                    <a:pt x="175" y="60"/>
                  </a:lnTo>
                  <a:lnTo>
                    <a:pt x="166" y="40"/>
                  </a:lnTo>
                  <a:lnTo>
                    <a:pt x="138" y="7"/>
                  </a:lnTo>
                  <a:lnTo>
                    <a:pt x="109" y="0"/>
                  </a:lnTo>
                  <a:lnTo>
                    <a:pt x="82" y="10"/>
                  </a:lnTo>
                  <a:lnTo>
                    <a:pt x="56" y="32"/>
                  </a:lnTo>
                  <a:lnTo>
                    <a:pt x="33" y="59"/>
                  </a:lnTo>
                  <a:lnTo>
                    <a:pt x="16" y="87"/>
                  </a:lnTo>
                  <a:lnTo>
                    <a:pt x="4" y="108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15" name="Freeform 188"/>
            <p:cNvSpPr/>
            <p:nvPr/>
          </p:nvSpPr>
          <p:spPr>
            <a:xfrm>
              <a:off x="2654" y="1594"/>
              <a:ext cx="12" cy="12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24" h="24">
                  <a:moveTo>
                    <a:pt x="12" y="24"/>
                  </a:moveTo>
                  <a:lnTo>
                    <a:pt x="8" y="23"/>
                  </a:lnTo>
                  <a:lnTo>
                    <a:pt x="3" y="21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8" y="1"/>
                  </a:lnTo>
                  <a:lnTo>
                    <a:pt x="12" y="0"/>
                  </a:lnTo>
                  <a:lnTo>
                    <a:pt x="17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1"/>
                  </a:lnTo>
                  <a:lnTo>
                    <a:pt x="17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16" name="Freeform 189"/>
            <p:cNvSpPr/>
            <p:nvPr/>
          </p:nvSpPr>
          <p:spPr>
            <a:xfrm>
              <a:off x="2647" y="1554"/>
              <a:ext cx="26" cy="37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2" y="5"/>
                </a:cxn>
                <a:cxn ang="0">
                  <a:pos x="3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5"/>
                </a:cxn>
                <a:cxn ang="0">
                  <a:pos x="2" y="5"/>
                </a:cxn>
              </a:cxnLst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17" name="Freeform 190"/>
            <p:cNvSpPr/>
            <p:nvPr/>
          </p:nvSpPr>
          <p:spPr>
            <a:xfrm>
              <a:off x="2647" y="1554"/>
              <a:ext cx="26" cy="37"/>
            </a:xfrm>
            <a:custGeom>
              <a:avLst/>
              <a:gdLst/>
              <a:ahLst/>
              <a:cxnLst>
                <a:cxn ang="0">
                  <a:pos x="2" y="5"/>
                </a:cxn>
                <a:cxn ang="0">
                  <a:pos x="2" y="5"/>
                </a:cxn>
                <a:cxn ang="0">
                  <a:pos x="3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5"/>
                </a:cxn>
                <a:cxn ang="0">
                  <a:pos x="2" y="5"/>
                </a:cxn>
              </a:cxnLst>
              <a:pathLst>
                <a:path w="52" h="73">
                  <a:moveTo>
                    <a:pt x="19" y="73"/>
                  </a:moveTo>
                  <a:lnTo>
                    <a:pt x="31" y="73"/>
                  </a:lnTo>
                  <a:lnTo>
                    <a:pt x="33" y="70"/>
                  </a:lnTo>
                  <a:lnTo>
                    <a:pt x="38" y="62"/>
                  </a:lnTo>
                  <a:lnTo>
                    <a:pt x="43" y="50"/>
                  </a:lnTo>
                  <a:lnTo>
                    <a:pt x="49" y="36"/>
                  </a:lnTo>
                  <a:lnTo>
                    <a:pt x="52" y="24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4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2"/>
                  </a:lnTo>
                  <a:lnTo>
                    <a:pt x="17" y="70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18" name="Freeform 191"/>
            <p:cNvSpPr/>
            <p:nvPr/>
          </p:nvSpPr>
          <p:spPr>
            <a:xfrm>
              <a:off x="2618" y="1569"/>
              <a:ext cx="36" cy="29"/>
            </a:xfrm>
            <a:custGeom>
              <a:avLst/>
              <a:gdLst/>
              <a:ahLst/>
              <a:cxnLst>
                <a:cxn ang="0">
                  <a:pos x="5" y="4"/>
                </a:cxn>
                <a:cxn ang="0">
                  <a:pos x="5" y="3"/>
                </a:cxn>
                <a:cxn ang="0">
                  <a:pos x="5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5" y="4"/>
                </a:cxn>
              </a:cxnLst>
              <a:pathLst>
                <a:path w="71" h="58">
                  <a:moveTo>
                    <a:pt x="66" y="58"/>
                  </a:moveTo>
                  <a:lnTo>
                    <a:pt x="71" y="48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5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7"/>
                  </a:lnTo>
                  <a:lnTo>
                    <a:pt x="0" y="33"/>
                  </a:lnTo>
                  <a:lnTo>
                    <a:pt x="3" y="43"/>
                  </a:lnTo>
                  <a:lnTo>
                    <a:pt x="11" y="51"/>
                  </a:lnTo>
                  <a:lnTo>
                    <a:pt x="25" y="56"/>
                  </a:lnTo>
                  <a:lnTo>
                    <a:pt x="39" y="58"/>
                  </a:lnTo>
                  <a:lnTo>
                    <a:pt x="52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19" name="Freeform 192"/>
            <p:cNvSpPr/>
            <p:nvPr/>
          </p:nvSpPr>
          <p:spPr>
            <a:xfrm>
              <a:off x="2618" y="1602"/>
              <a:ext cx="36" cy="28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5" y="0"/>
                </a:cxn>
                <a:cxn ang="0">
                  <a:pos x="5" y="0"/>
                </a:cxn>
              </a:cxnLst>
              <a:pathLst>
                <a:path w="71" h="57">
                  <a:moveTo>
                    <a:pt x="71" y="10"/>
                  </a:moveTo>
                  <a:lnTo>
                    <a:pt x="66" y="0"/>
                  </a:lnTo>
                  <a:lnTo>
                    <a:pt x="62" y="0"/>
                  </a:lnTo>
                  <a:lnTo>
                    <a:pt x="53" y="0"/>
                  </a:lnTo>
                  <a:lnTo>
                    <a:pt x="39" y="0"/>
                  </a:lnTo>
                  <a:lnTo>
                    <a:pt x="25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2"/>
                  </a:lnTo>
                  <a:lnTo>
                    <a:pt x="16" y="54"/>
                  </a:lnTo>
                  <a:lnTo>
                    <a:pt x="28" y="57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8" y="33"/>
                  </a:lnTo>
                  <a:lnTo>
                    <a:pt x="64" y="22"/>
                  </a:lnTo>
                  <a:lnTo>
                    <a:pt x="70" y="14"/>
                  </a:lnTo>
                  <a:lnTo>
                    <a:pt x="71" y="1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20" name="Freeform 193"/>
            <p:cNvSpPr/>
            <p:nvPr/>
          </p:nvSpPr>
          <p:spPr>
            <a:xfrm>
              <a:off x="2647" y="1610"/>
              <a:ext cx="26" cy="36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</a:cxnLst>
              <a:pathLst>
                <a:path w="52" h="73">
                  <a:moveTo>
                    <a:pt x="32" y="0"/>
                  </a:moveTo>
                  <a:lnTo>
                    <a:pt x="20" y="0"/>
                  </a:lnTo>
                  <a:lnTo>
                    <a:pt x="18" y="4"/>
                  </a:lnTo>
                  <a:lnTo>
                    <a:pt x="14" y="12"/>
                  </a:lnTo>
                  <a:lnTo>
                    <a:pt x="8" y="23"/>
                  </a:lnTo>
                  <a:lnTo>
                    <a:pt x="2" y="36"/>
                  </a:lnTo>
                  <a:lnTo>
                    <a:pt x="0" y="50"/>
                  </a:lnTo>
                  <a:lnTo>
                    <a:pt x="1" y="61"/>
                  </a:lnTo>
                  <a:lnTo>
                    <a:pt x="9" y="69"/>
                  </a:lnTo>
                  <a:lnTo>
                    <a:pt x="25" y="73"/>
                  </a:lnTo>
                  <a:lnTo>
                    <a:pt x="41" y="69"/>
                  </a:lnTo>
                  <a:lnTo>
                    <a:pt x="50" y="61"/>
                  </a:lnTo>
                  <a:lnTo>
                    <a:pt x="52" y="50"/>
                  </a:lnTo>
                  <a:lnTo>
                    <a:pt x="49" y="36"/>
                  </a:lnTo>
                  <a:lnTo>
                    <a:pt x="45" y="23"/>
                  </a:lnTo>
                  <a:lnTo>
                    <a:pt x="39" y="12"/>
                  </a:lnTo>
                  <a:lnTo>
                    <a:pt x="34" y="4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21" name="Freeform 194"/>
            <p:cNvSpPr/>
            <p:nvPr/>
          </p:nvSpPr>
          <p:spPr>
            <a:xfrm>
              <a:off x="2667" y="1602"/>
              <a:ext cx="36" cy="28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1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7"/>
                  </a:lnTo>
                  <a:lnTo>
                    <a:pt x="55" y="54"/>
                  </a:lnTo>
                  <a:lnTo>
                    <a:pt x="66" y="42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19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22" name="Freeform 195"/>
            <p:cNvSpPr/>
            <p:nvPr/>
          </p:nvSpPr>
          <p:spPr>
            <a:xfrm>
              <a:off x="2667" y="1569"/>
              <a:ext cx="36" cy="28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5" y="2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</a:cxnLst>
              <a:pathLst>
                <a:path w="71" h="57">
                  <a:moveTo>
                    <a:pt x="0" y="47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6" y="55"/>
                  </a:lnTo>
                  <a:lnTo>
                    <a:pt x="59" y="50"/>
                  </a:lnTo>
                  <a:lnTo>
                    <a:pt x="68" y="43"/>
                  </a:lnTo>
                  <a:lnTo>
                    <a:pt x="71" y="32"/>
                  </a:lnTo>
                  <a:lnTo>
                    <a:pt x="66" y="17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2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23" name="Freeform 196"/>
            <p:cNvSpPr/>
            <p:nvPr/>
          </p:nvSpPr>
          <p:spPr>
            <a:xfrm>
              <a:off x="3368" y="2439"/>
              <a:ext cx="12" cy="12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1" y="2"/>
                </a:cxn>
              </a:cxnLst>
              <a:pathLst>
                <a:path w="24" h="24">
                  <a:moveTo>
                    <a:pt x="11" y="24"/>
                  </a:moveTo>
                  <a:lnTo>
                    <a:pt x="7" y="23"/>
                  </a:lnTo>
                  <a:lnTo>
                    <a:pt x="3" y="20"/>
                  </a:lnTo>
                  <a:lnTo>
                    <a:pt x="1" y="16"/>
                  </a:lnTo>
                  <a:lnTo>
                    <a:pt x="0" y="11"/>
                  </a:lnTo>
                  <a:lnTo>
                    <a:pt x="1" y="7"/>
                  </a:lnTo>
                  <a:lnTo>
                    <a:pt x="3" y="3"/>
                  </a:lnTo>
                  <a:lnTo>
                    <a:pt x="7" y="1"/>
                  </a:lnTo>
                  <a:lnTo>
                    <a:pt x="11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3" y="7"/>
                  </a:lnTo>
                  <a:lnTo>
                    <a:pt x="24" y="11"/>
                  </a:lnTo>
                  <a:lnTo>
                    <a:pt x="23" y="16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1" y="24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24" name="Freeform 197"/>
            <p:cNvSpPr/>
            <p:nvPr/>
          </p:nvSpPr>
          <p:spPr>
            <a:xfrm>
              <a:off x="3361" y="2399"/>
              <a:ext cx="26" cy="36"/>
            </a:xfrm>
            <a:custGeom>
              <a:avLst/>
              <a:gdLst/>
              <a:ahLst/>
              <a:cxnLst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1" y="4"/>
                </a:cxn>
              </a:cxnLst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25" name="Freeform 198"/>
            <p:cNvSpPr/>
            <p:nvPr/>
          </p:nvSpPr>
          <p:spPr>
            <a:xfrm>
              <a:off x="3361" y="2399"/>
              <a:ext cx="26" cy="36"/>
            </a:xfrm>
            <a:custGeom>
              <a:avLst/>
              <a:gdLst/>
              <a:ahLst/>
              <a:cxnLst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1" y="4"/>
                </a:cxn>
              </a:cxnLst>
              <a:pathLst>
                <a:path w="53" h="73">
                  <a:moveTo>
                    <a:pt x="19" y="73"/>
                  </a:moveTo>
                  <a:lnTo>
                    <a:pt x="32" y="73"/>
                  </a:lnTo>
                  <a:lnTo>
                    <a:pt x="34" y="69"/>
                  </a:lnTo>
                  <a:lnTo>
                    <a:pt x="39" y="61"/>
                  </a:lnTo>
                  <a:lnTo>
                    <a:pt x="45" y="50"/>
                  </a:lnTo>
                  <a:lnTo>
                    <a:pt x="50" y="36"/>
                  </a:lnTo>
                  <a:lnTo>
                    <a:pt x="53" y="23"/>
                  </a:lnTo>
                  <a:lnTo>
                    <a:pt x="50" y="12"/>
                  </a:lnTo>
                  <a:lnTo>
                    <a:pt x="42" y="4"/>
                  </a:lnTo>
                  <a:lnTo>
                    <a:pt x="26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2" y="61"/>
                  </a:lnTo>
                  <a:lnTo>
                    <a:pt x="17" y="69"/>
                  </a:lnTo>
                  <a:lnTo>
                    <a:pt x="19" y="73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26" name="Freeform 199"/>
            <p:cNvSpPr/>
            <p:nvPr/>
          </p:nvSpPr>
          <p:spPr>
            <a:xfrm>
              <a:off x="3331" y="2414"/>
              <a:ext cx="36" cy="29"/>
            </a:xfrm>
            <a:custGeom>
              <a:avLst/>
              <a:gdLst/>
              <a:ahLst/>
              <a:cxnLst>
                <a:cxn ang="0">
                  <a:pos x="5" y="4"/>
                </a:cxn>
                <a:cxn ang="0">
                  <a:pos x="5" y="3"/>
                </a:cxn>
                <a:cxn ang="0">
                  <a:pos x="5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5" y="4"/>
                </a:cxn>
              </a:cxnLst>
              <a:pathLst>
                <a:path w="71" h="58">
                  <a:moveTo>
                    <a:pt x="66" y="58"/>
                  </a:moveTo>
                  <a:lnTo>
                    <a:pt x="71" y="47"/>
                  </a:lnTo>
                  <a:lnTo>
                    <a:pt x="70" y="44"/>
                  </a:lnTo>
                  <a:lnTo>
                    <a:pt x="64" y="36"/>
                  </a:lnTo>
                  <a:lnTo>
                    <a:pt x="58" y="24"/>
                  </a:lnTo>
                  <a:lnTo>
                    <a:pt x="49" y="14"/>
                  </a:lnTo>
                  <a:lnTo>
                    <a:pt x="39" y="5"/>
                  </a:lnTo>
                  <a:lnTo>
                    <a:pt x="28" y="0"/>
                  </a:lnTo>
                  <a:lnTo>
                    <a:pt x="16" y="4"/>
                  </a:lnTo>
                  <a:lnTo>
                    <a:pt x="6" y="16"/>
                  </a:lnTo>
                  <a:lnTo>
                    <a:pt x="0" y="32"/>
                  </a:lnTo>
                  <a:lnTo>
                    <a:pt x="3" y="43"/>
                  </a:lnTo>
                  <a:lnTo>
                    <a:pt x="13" y="51"/>
                  </a:lnTo>
                  <a:lnTo>
                    <a:pt x="25" y="55"/>
                  </a:lnTo>
                  <a:lnTo>
                    <a:pt x="39" y="58"/>
                  </a:lnTo>
                  <a:lnTo>
                    <a:pt x="53" y="58"/>
                  </a:lnTo>
                  <a:lnTo>
                    <a:pt x="62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27" name="Freeform 200"/>
            <p:cNvSpPr/>
            <p:nvPr/>
          </p:nvSpPr>
          <p:spPr>
            <a:xfrm>
              <a:off x="3331" y="2447"/>
              <a:ext cx="37" cy="28"/>
            </a:xfrm>
            <a:custGeom>
              <a:avLst/>
              <a:gdLst/>
              <a:ahLst/>
              <a:cxnLst>
                <a:cxn ang="0">
                  <a:pos x="5" y="1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1"/>
                </a:cxn>
              </a:cxnLst>
              <a:pathLst>
                <a:path w="72" h="56">
                  <a:moveTo>
                    <a:pt x="72" y="10"/>
                  </a:moveTo>
                  <a:lnTo>
                    <a:pt x="67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3" y="15"/>
                  </a:lnTo>
                  <a:lnTo>
                    <a:pt x="0" y="25"/>
                  </a:lnTo>
                  <a:lnTo>
                    <a:pt x="6" y="41"/>
                  </a:lnTo>
                  <a:lnTo>
                    <a:pt x="17" y="54"/>
                  </a:lnTo>
                  <a:lnTo>
                    <a:pt x="29" y="56"/>
                  </a:lnTo>
                  <a:lnTo>
                    <a:pt x="39" y="53"/>
                  </a:lnTo>
                  <a:lnTo>
                    <a:pt x="49" y="44"/>
                  </a:lnTo>
                  <a:lnTo>
                    <a:pt x="59" y="33"/>
                  </a:lnTo>
                  <a:lnTo>
                    <a:pt x="66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28" name="Freeform 201"/>
            <p:cNvSpPr/>
            <p:nvPr/>
          </p:nvSpPr>
          <p:spPr>
            <a:xfrm>
              <a:off x="3361" y="2454"/>
              <a:ext cx="26" cy="37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0" y="5"/>
                </a:cxn>
                <a:cxn ang="0">
                  <a:pos x="1" y="5"/>
                </a:cxn>
                <a:cxn ang="0">
                  <a:pos x="2" y="5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2" y="2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0"/>
                </a:cxn>
              </a:cxnLst>
              <a:pathLst>
                <a:path w="53" h="72">
                  <a:moveTo>
                    <a:pt x="33" y="0"/>
                  </a:moveTo>
                  <a:lnTo>
                    <a:pt x="20" y="0"/>
                  </a:lnTo>
                  <a:lnTo>
                    <a:pt x="18" y="3"/>
                  </a:lnTo>
                  <a:lnTo>
                    <a:pt x="13" y="11"/>
                  </a:lnTo>
                  <a:lnTo>
                    <a:pt x="8" y="23"/>
                  </a:lnTo>
                  <a:lnTo>
                    <a:pt x="3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6" y="72"/>
                  </a:lnTo>
                  <a:lnTo>
                    <a:pt x="42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0" y="35"/>
                  </a:lnTo>
                  <a:lnTo>
                    <a:pt x="46" y="23"/>
                  </a:lnTo>
                  <a:lnTo>
                    <a:pt x="40" y="11"/>
                  </a:lnTo>
                  <a:lnTo>
                    <a:pt x="35" y="3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29" name="Freeform 202"/>
            <p:cNvSpPr/>
            <p:nvPr/>
          </p:nvSpPr>
          <p:spPr>
            <a:xfrm>
              <a:off x="3381" y="2447"/>
              <a:ext cx="36" cy="28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5" y="3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</a:cxnLst>
              <a:pathLst>
                <a:path w="71" h="56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4"/>
                  </a:lnTo>
                  <a:lnTo>
                    <a:pt x="32" y="53"/>
                  </a:lnTo>
                  <a:lnTo>
                    <a:pt x="44" y="56"/>
                  </a:lnTo>
                  <a:lnTo>
                    <a:pt x="55" y="54"/>
                  </a:lnTo>
                  <a:lnTo>
                    <a:pt x="66" y="41"/>
                  </a:lnTo>
                  <a:lnTo>
                    <a:pt x="71" y="25"/>
                  </a:lnTo>
                  <a:lnTo>
                    <a:pt x="68" y="15"/>
                  </a:lnTo>
                  <a:lnTo>
                    <a:pt x="59" y="7"/>
                  </a:lnTo>
                  <a:lnTo>
                    <a:pt x="46" y="2"/>
                  </a:lnTo>
                  <a:lnTo>
                    <a:pt x="32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30" name="Freeform 203"/>
            <p:cNvSpPr/>
            <p:nvPr/>
          </p:nvSpPr>
          <p:spPr>
            <a:xfrm>
              <a:off x="3380" y="2414"/>
              <a:ext cx="37" cy="28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1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</a:cxnLst>
              <a:pathLst>
                <a:path w="72" h="57">
                  <a:moveTo>
                    <a:pt x="0" y="46"/>
                  </a:moveTo>
                  <a:lnTo>
                    <a:pt x="6" y="57"/>
                  </a:lnTo>
                  <a:lnTo>
                    <a:pt x="9" y="57"/>
                  </a:lnTo>
                  <a:lnTo>
                    <a:pt x="19" y="57"/>
                  </a:lnTo>
                  <a:lnTo>
                    <a:pt x="32" y="57"/>
                  </a:lnTo>
                  <a:lnTo>
                    <a:pt x="47" y="54"/>
                  </a:lnTo>
                  <a:lnTo>
                    <a:pt x="60" y="50"/>
                  </a:lnTo>
                  <a:lnTo>
                    <a:pt x="69" y="43"/>
                  </a:lnTo>
                  <a:lnTo>
                    <a:pt x="72" y="31"/>
                  </a:lnTo>
                  <a:lnTo>
                    <a:pt x="67" y="16"/>
                  </a:lnTo>
                  <a:lnTo>
                    <a:pt x="55" y="4"/>
                  </a:lnTo>
                  <a:lnTo>
                    <a:pt x="44" y="0"/>
                  </a:lnTo>
                  <a:lnTo>
                    <a:pt x="33" y="4"/>
                  </a:lnTo>
                  <a:lnTo>
                    <a:pt x="23" y="13"/>
                  </a:lnTo>
                  <a:lnTo>
                    <a:pt x="14" y="23"/>
                  </a:lnTo>
                  <a:lnTo>
                    <a:pt x="7" y="35"/>
                  </a:lnTo>
                  <a:lnTo>
                    <a:pt x="1" y="43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31" name="Freeform 204"/>
            <p:cNvSpPr/>
            <p:nvPr/>
          </p:nvSpPr>
          <p:spPr>
            <a:xfrm>
              <a:off x="2672" y="2420"/>
              <a:ext cx="11" cy="12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</a:cxnLst>
              <a:pathLst>
                <a:path w="23" h="24">
                  <a:moveTo>
                    <a:pt x="12" y="24"/>
                  </a:moveTo>
                  <a:lnTo>
                    <a:pt x="7" y="23"/>
                  </a:lnTo>
                  <a:lnTo>
                    <a:pt x="4" y="20"/>
                  </a:lnTo>
                  <a:lnTo>
                    <a:pt x="1" y="17"/>
                  </a:lnTo>
                  <a:lnTo>
                    <a:pt x="0" y="12"/>
                  </a:lnTo>
                  <a:lnTo>
                    <a:pt x="1" y="8"/>
                  </a:lnTo>
                  <a:lnTo>
                    <a:pt x="4" y="3"/>
                  </a:lnTo>
                  <a:lnTo>
                    <a:pt x="7" y="1"/>
                  </a:lnTo>
                  <a:lnTo>
                    <a:pt x="12" y="0"/>
                  </a:lnTo>
                  <a:lnTo>
                    <a:pt x="16" y="1"/>
                  </a:lnTo>
                  <a:lnTo>
                    <a:pt x="20" y="3"/>
                  </a:lnTo>
                  <a:lnTo>
                    <a:pt x="22" y="8"/>
                  </a:lnTo>
                  <a:lnTo>
                    <a:pt x="23" y="12"/>
                  </a:lnTo>
                  <a:lnTo>
                    <a:pt x="22" y="17"/>
                  </a:lnTo>
                  <a:lnTo>
                    <a:pt x="20" y="20"/>
                  </a:lnTo>
                  <a:lnTo>
                    <a:pt x="16" y="23"/>
                  </a:lnTo>
                  <a:lnTo>
                    <a:pt x="12" y="24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32" name="Freeform 205"/>
            <p:cNvSpPr/>
            <p:nvPr/>
          </p:nvSpPr>
          <p:spPr>
            <a:xfrm>
              <a:off x="2664" y="2381"/>
              <a:ext cx="26" cy="36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2" y="4"/>
                </a:cxn>
              </a:cxnLst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33" name="Freeform 206"/>
            <p:cNvSpPr/>
            <p:nvPr/>
          </p:nvSpPr>
          <p:spPr>
            <a:xfrm>
              <a:off x="2664" y="2381"/>
              <a:ext cx="26" cy="36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2" y="4"/>
                </a:cxn>
              </a:cxnLst>
              <a:pathLst>
                <a:path w="52" h="73">
                  <a:moveTo>
                    <a:pt x="20" y="73"/>
                  </a:moveTo>
                  <a:lnTo>
                    <a:pt x="31" y="73"/>
                  </a:lnTo>
                  <a:lnTo>
                    <a:pt x="34" y="69"/>
                  </a:lnTo>
                  <a:lnTo>
                    <a:pt x="38" y="61"/>
                  </a:lnTo>
                  <a:lnTo>
                    <a:pt x="44" y="50"/>
                  </a:lnTo>
                  <a:lnTo>
                    <a:pt x="50" y="36"/>
                  </a:lnTo>
                  <a:lnTo>
                    <a:pt x="52" y="23"/>
                  </a:lnTo>
                  <a:lnTo>
                    <a:pt x="51" y="12"/>
                  </a:lnTo>
                  <a:lnTo>
                    <a:pt x="43" y="4"/>
                  </a:lnTo>
                  <a:lnTo>
                    <a:pt x="27" y="0"/>
                  </a:lnTo>
                  <a:lnTo>
                    <a:pt x="10" y="4"/>
                  </a:lnTo>
                  <a:lnTo>
                    <a:pt x="1" y="12"/>
                  </a:lnTo>
                  <a:lnTo>
                    <a:pt x="0" y="23"/>
                  </a:lnTo>
                  <a:lnTo>
                    <a:pt x="2" y="36"/>
                  </a:lnTo>
                  <a:lnTo>
                    <a:pt x="7" y="50"/>
                  </a:lnTo>
                  <a:lnTo>
                    <a:pt x="13" y="61"/>
                  </a:lnTo>
                  <a:lnTo>
                    <a:pt x="17" y="69"/>
                  </a:lnTo>
                  <a:lnTo>
                    <a:pt x="20" y="73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34" name="Freeform 207"/>
            <p:cNvSpPr/>
            <p:nvPr/>
          </p:nvSpPr>
          <p:spPr>
            <a:xfrm>
              <a:off x="2635" y="2396"/>
              <a:ext cx="35" cy="28"/>
            </a:xfrm>
            <a:custGeom>
              <a:avLst/>
              <a:gdLst/>
              <a:ahLst/>
              <a:cxnLst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</a:cxnLst>
              <a:pathLst>
                <a:path w="72" h="58">
                  <a:moveTo>
                    <a:pt x="66" y="58"/>
                  </a:moveTo>
                  <a:lnTo>
                    <a:pt x="72" y="47"/>
                  </a:lnTo>
                  <a:lnTo>
                    <a:pt x="71" y="44"/>
                  </a:lnTo>
                  <a:lnTo>
                    <a:pt x="65" y="36"/>
                  </a:lnTo>
                  <a:lnTo>
                    <a:pt x="58" y="24"/>
                  </a:lnTo>
                  <a:lnTo>
                    <a:pt x="50" y="14"/>
                  </a:lnTo>
                  <a:lnTo>
                    <a:pt x="40" y="5"/>
                  </a:lnTo>
                  <a:lnTo>
                    <a:pt x="28" y="0"/>
                  </a:lnTo>
                  <a:lnTo>
                    <a:pt x="16" y="3"/>
                  </a:lnTo>
                  <a:lnTo>
                    <a:pt x="6" y="15"/>
                  </a:lnTo>
                  <a:lnTo>
                    <a:pt x="0" y="31"/>
                  </a:lnTo>
                  <a:lnTo>
                    <a:pt x="4" y="43"/>
                  </a:lnTo>
                  <a:lnTo>
                    <a:pt x="12" y="51"/>
                  </a:lnTo>
                  <a:lnTo>
                    <a:pt x="26" y="56"/>
                  </a:lnTo>
                  <a:lnTo>
                    <a:pt x="40" y="58"/>
                  </a:lnTo>
                  <a:lnTo>
                    <a:pt x="52" y="58"/>
                  </a:lnTo>
                  <a:lnTo>
                    <a:pt x="63" y="58"/>
                  </a:lnTo>
                  <a:lnTo>
                    <a:pt x="66" y="58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35" name="Freeform 208"/>
            <p:cNvSpPr/>
            <p:nvPr/>
          </p:nvSpPr>
          <p:spPr>
            <a:xfrm>
              <a:off x="2635" y="2428"/>
              <a:ext cx="35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</a:cxnLst>
              <a:pathLst>
                <a:path w="72" h="56">
                  <a:moveTo>
                    <a:pt x="72" y="10"/>
                  </a:moveTo>
                  <a:lnTo>
                    <a:pt x="66" y="0"/>
                  </a:lnTo>
                  <a:lnTo>
                    <a:pt x="63" y="0"/>
                  </a:lnTo>
                  <a:lnTo>
                    <a:pt x="53" y="0"/>
                  </a:lnTo>
                  <a:lnTo>
                    <a:pt x="40" y="0"/>
                  </a:lnTo>
                  <a:lnTo>
                    <a:pt x="26" y="2"/>
                  </a:lnTo>
                  <a:lnTo>
                    <a:pt x="13" y="7"/>
                  </a:lnTo>
                  <a:lnTo>
                    <a:pt x="4" y="14"/>
                  </a:lnTo>
                  <a:lnTo>
                    <a:pt x="0" y="25"/>
                  </a:lnTo>
                  <a:lnTo>
                    <a:pt x="6" y="40"/>
                  </a:lnTo>
                  <a:lnTo>
                    <a:pt x="16" y="53"/>
                  </a:lnTo>
                  <a:lnTo>
                    <a:pt x="28" y="56"/>
                  </a:lnTo>
                  <a:lnTo>
                    <a:pt x="40" y="53"/>
                  </a:lnTo>
                  <a:lnTo>
                    <a:pt x="50" y="44"/>
                  </a:lnTo>
                  <a:lnTo>
                    <a:pt x="58" y="33"/>
                  </a:lnTo>
                  <a:lnTo>
                    <a:pt x="65" y="22"/>
                  </a:lnTo>
                  <a:lnTo>
                    <a:pt x="71" y="14"/>
                  </a:lnTo>
                  <a:lnTo>
                    <a:pt x="72" y="1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36" name="Freeform 209"/>
            <p:cNvSpPr/>
            <p:nvPr/>
          </p:nvSpPr>
          <p:spPr>
            <a:xfrm>
              <a:off x="2664" y="2435"/>
              <a:ext cx="27" cy="37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0" y="4"/>
                </a:cxn>
                <a:cxn ang="0">
                  <a:pos x="1" y="4"/>
                </a:cxn>
                <a:cxn ang="0">
                  <a:pos x="1" y="5"/>
                </a:cxn>
                <a:cxn ang="0">
                  <a:pos x="2" y="5"/>
                </a:cxn>
                <a:cxn ang="0">
                  <a:pos x="3" y="5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</a:cxnLst>
              <a:pathLst>
                <a:path w="53" h="72">
                  <a:moveTo>
                    <a:pt x="32" y="0"/>
                  </a:moveTo>
                  <a:lnTo>
                    <a:pt x="21" y="0"/>
                  </a:lnTo>
                  <a:lnTo>
                    <a:pt x="19" y="3"/>
                  </a:lnTo>
                  <a:lnTo>
                    <a:pt x="14" y="11"/>
                  </a:lnTo>
                  <a:lnTo>
                    <a:pt x="8" y="23"/>
                  </a:lnTo>
                  <a:lnTo>
                    <a:pt x="2" y="35"/>
                  </a:lnTo>
                  <a:lnTo>
                    <a:pt x="0" y="49"/>
                  </a:lnTo>
                  <a:lnTo>
                    <a:pt x="2" y="61"/>
                  </a:lnTo>
                  <a:lnTo>
                    <a:pt x="10" y="69"/>
                  </a:lnTo>
                  <a:lnTo>
                    <a:pt x="27" y="72"/>
                  </a:lnTo>
                  <a:lnTo>
                    <a:pt x="43" y="69"/>
                  </a:lnTo>
                  <a:lnTo>
                    <a:pt x="51" y="61"/>
                  </a:lnTo>
                  <a:lnTo>
                    <a:pt x="53" y="49"/>
                  </a:lnTo>
                  <a:lnTo>
                    <a:pt x="51" y="35"/>
                  </a:lnTo>
                  <a:lnTo>
                    <a:pt x="45" y="23"/>
                  </a:lnTo>
                  <a:lnTo>
                    <a:pt x="39" y="11"/>
                  </a:lnTo>
                  <a:lnTo>
                    <a:pt x="35" y="3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37" name="Freeform 210"/>
            <p:cNvSpPr/>
            <p:nvPr/>
          </p:nvSpPr>
          <p:spPr>
            <a:xfrm>
              <a:off x="2684" y="2428"/>
              <a:ext cx="3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72" h="57">
                  <a:moveTo>
                    <a:pt x="6" y="0"/>
                  </a:moveTo>
                  <a:lnTo>
                    <a:pt x="0" y="10"/>
                  </a:lnTo>
                  <a:lnTo>
                    <a:pt x="1" y="14"/>
                  </a:lnTo>
                  <a:lnTo>
                    <a:pt x="7" y="22"/>
                  </a:lnTo>
                  <a:lnTo>
                    <a:pt x="14" y="33"/>
                  </a:lnTo>
                  <a:lnTo>
                    <a:pt x="23" y="43"/>
                  </a:lnTo>
                  <a:lnTo>
                    <a:pt x="33" y="53"/>
                  </a:lnTo>
                  <a:lnTo>
                    <a:pt x="44" y="57"/>
                  </a:lnTo>
                  <a:lnTo>
                    <a:pt x="56" y="55"/>
                  </a:lnTo>
                  <a:lnTo>
                    <a:pt x="66" y="42"/>
                  </a:lnTo>
                  <a:lnTo>
                    <a:pt x="72" y="26"/>
                  </a:lnTo>
                  <a:lnTo>
                    <a:pt x="68" y="15"/>
                  </a:lnTo>
                  <a:lnTo>
                    <a:pt x="60" y="7"/>
                  </a:lnTo>
                  <a:lnTo>
                    <a:pt x="46" y="2"/>
                  </a:lnTo>
                  <a:lnTo>
                    <a:pt x="33" y="0"/>
                  </a:lnTo>
                  <a:lnTo>
                    <a:pt x="20" y="0"/>
                  </a:lnTo>
                  <a:lnTo>
                    <a:pt x="9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38" name="Freeform 211"/>
            <p:cNvSpPr/>
            <p:nvPr/>
          </p:nvSpPr>
          <p:spPr>
            <a:xfrm>
              <a:off x="2684" y="2395"/>
              <a:ext cx="35" cy="29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</a:cxnLst>
              <a:pathLst>
                <a:path w="72" h="58">
                  <a:moveTo>
                    <a:pt x="0" y="47"/>
                  </a:moveTo>
                  <a:lnTo>
                    <a:pt x="6" y="58"/>
                  </a:lnTo>
                  <a:lnTo>
                    <a:pt x="9" y="58"/>
                  </a:lnTo>
                  <a:lnTo>
                    <a:pt x="20" y="58"/>
                  </a:lnTo>
                  <a:lnTo>
                    <a:pt x="33" y="58"/>
                  </a:lnTo>
                  <a:lnTo>
                    <a:pt x="46" y="55"/>
                  </a:lnTo>
                  <a:lnTo>
                    <a:pt x="59" y="51"/>
                  </a:lnTo>
                  <a:lnTo>
                    <a:pt x="68" y="43"/>
                  </a:lnTo>
                  <a:lnTo>
                    <a:pt x="72" y="32"/>
                  </a:lnTo>
                  <a:lnTo>
                    <a:pt x="66" y="16"/>
                  </a:lnTo>
                  <a:lnTo>
                    <a:pt x="56" y="4"/>
                  </a:lnTo>
                  <a:lnTo>
                    <a:pt x="44" y="0"/>
                  </a:lnTo>
                  <a:lnTo>
                    <a:pt x="33" y="5"/>
                  </a:lnTo>
                  <a:lnTo>
                    <a:pt x="23" y="14"/>
                  </a:lnTo>
                  <a:lnTo>
                    <a:pt x="14" y="24"/>
                  </a:lnTo>
                  <a:lnTo>
                    <a:pt x="7" y="36"/>
                  </a:lnTo>
                  <a:lnTo>
                    <a:pt x="1" y="4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39" name="Freeform 212"/>
            <p:cNvSpPr/>
            <p:nvPr/>
          </p:nvSpPr>
          <p:spPr>
            <a:xfrm>
              <a:off x="2471" y="1815"/>
              <a:ext cx="72" cy="84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9" y="2"/>
                </a:cxn>
                <a:cxn ang="0">
                  <a:pos x="9" y="4"/>
                </a:cxn>
                <a:cxn ang="0">
                  <a:pos x="9" y="6"/>
                </a:cxn>
                <a:cxn ang="0">
                  <a:pos x="8" y="7"/>
                </a:cxn>
                <a:cxn ang="0">
                  <a:pos x="7" y="9"/>
                </a:cxn>
                <a:cxn ang="0">
                  <a:pos x="6" y="10"/>
                </a:cxn>
                <a:cxn ang="0">
                  <a:pos x="4" y="11"/>
                </a:cxn>
                <a:cxn ang="0">
                  <a:pos x="3" y="11"/>
                </a:cxn>
                <a:cxn ang="0">
                  <a:pos x="1" y="11"/>
                </a:cxn>
                <a:cxn ang="0">
                  <a:pos x="1" y="10"/>
                </a:cxn>
                <a:cxn ang="0">
                  <a:pos x="0" y="9"/>
                </a:cxn>
                <a:cxn ang="0">
                  <a:pos x="1" y="8"/>
                </a:cxn>
                <a:cxn ang="0">
                  <a:pos x="1" y="7"/>
                </a:cxn>
                <a:cxn ang="0">
                  <a:pos x="2" y="6"/>
                </a:cxn>
                <a:cxn ang="0">
                  <a:pos x="3" y="6"/>
                </a:cxn>
                <a:cxn ang="0">
                  <a:pos x="4" y="6"/>
                </a:cxn>
                <a:cxn ang="0">
                  <a:pos x="5" y="5"/>
                </a:cxn>
                <a:cxn ang="0">
                  <a:pos x="6" y="5"/>
                </a:cxn>
                <a:cxn ang="0">
                  <a:pos x="7" y="4"/>
                </a:cxn>
                <a:cxn ang="0">
                  <a:pos x="8" y="3"/>
                </a:cxn>
                <a:cxn ang="0">
                  <a:pos x="9" y="2"/>
                </a:cxn>
                <a:cxn ang="0">
                  <a:pos x="9" y="1"/>
                </a:cxn>
                <a:cxn ang="0">
                  <a:pos x="9" y="1"/>
                </a:cxn>
                <a:cxn ang="0">
                  <a:pos x="9" y="0"/>
                </a:cxn>
              </a:cxnLst>
              <a:pathLst>
                <a:path w="144" h="167">
                  <a:moveTo>
                    <a:pt x="144" y="0"/>
                  </a:moveTo>
                  <a:lnTo>
                    <a:pt x="143" y="28"/>
                  </a:lnTo>
                  <a:lnTo>
                    <a:pt x="138" y="57"/>
                  </a:lnTo>
                  <a:lnTo>
                    <a:pt x="129" y="84"/>
                  </a:lnTo>
                  <a:lnTo>
                    <a:pt x="116" y="111"/>
                  </a:lnTo>
                  <a:lnTo>
                    <a:pt x="100" y="135"/>
                  </a:lnTo>
                  <a:lnTo>
                    <a:pt x="82" y="152"/>
                  </a:lnTo>
                  <a:lnTo>
                    <a:pt x="60" y="164"/>
                  </a:lnTo>
                  <a:lnTo>
                    <a:pt x="36" y="167"/>
                  </a:lnTo>
                  <a:lnTo>
                    <a:pt x="16" y="163"/>
                  </a:lnTo>
                  <a:lnTo>
                    <a:pt x="5" y="152"/>
                  </a:lnTo>
                  <a:lnTo>
                    <a:pt x="0" y="140"/>
                  </a:lnTo>
                  <a:lnTo>
                    <a:pt x="2" y="123"/>
                  </a:lnTo>
                  <a:lnTo>
                    <a:pt x="12" y="109"/>
                  </a:lnTo>
                  <a:lnTo>
                    <a:pt x="24" y="96"/>
                  </a:lnTo>
                  <a:lnTo>
                    <a:pt x="42" y="85"/>
                  </a:lnTo>
                  <a:lnTo>
                    <a:pt x="62" y="82"/>
                  </a:lnTo>
                  <a:lnTo>
                    <a:pt x="80" y="79"/>
                  </a:lnTo>
                  <a:lnTo>
                    <a:pt x="95" y="69"/>
                  </a:lnTo>
                  <a:lnTo>
                    <a:pt x="108" y="57"/>
                  </a:lnTo>
                  <a:lnTo>
                    <a:pt x="121" y="41"/>
                  </a:lnTo>
                  <a:lnTo>
                    <a:pt x="130" y="26"/>
                  </a:lnTo>
                  <a:lnTo>
                    <a:pt x="138" y="13"/>
                  </a:lnTo>
                  <a:lnTo>
                    <a:pt x="143" y="4"/>
                  </a:lnTo>
                  <a:lnTo>
                    <a:pt x="144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40" name="Freeform 213"/>
            <p:cNvSpPr/>
            <p:nvPr/>
          </p:nvSpPr>
          <p:spPr>
            <a:xfrm>
              <a:off x="2436" y="1811"/>
              <a:ext cx="102" cy="40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3" y="0"/>
                </a:cxn>
                <a:cxn ang="0">
                  <a:pos x="12" y="1"/>
                </a:cxn>
                <a:cxn ang="0">
                  <a:pos x="11" y="1"/>
                </a:cxn>
                <a:cxn ang="0">
                  <a:pos x="11" y="2"/>
                </a:cxn>
                <a:cxn ang="0">
                  <a:pos x="10" y="3"/>
                </a:cxn>
                <a:cxn ang="0">
                  <a:pos x="9" y="3"/>
                </a:cxn>
                <a:cxn ang="0">
                  <a:pos x="8" y="4"/>
                </a:cxn>
                <a:cxn ang="0">
                  <a:pos x="8" y="4"/>
                </a:cxn>
                <a:cxn ang="0">
                  <a:pos x="7" y="4"/>
                </a:cxn>
                <a:cxn ang="0">
                  <a:pos x="6" y="4"/>
                </a:cxn>
                <a:cxn ang="0">
                  <a:pos x="5" y="5"/>
                </a:cxn>
                <a:cxn ang="0">
                  <a:pos x="4" y="5"/>
                </a:cxn>
                <a:cxn ang="0">
                  <a:pos x="3" y="5"/>
                </a:cxn>
                <a:cxn ang="0">
                  <a:pos x="3" y="4"/>
                </a:cxn>
                <a:cxn ang="0">
                  <a:pos x="2" y="4"/>
                </a:cxn>
                <a:cxn ang="0">
                  <a:pos x="1" y="4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1"/>
                </a:cxn>
                <a:cxn ang="0">
                  <a:pos x="8" y="1"/>
                </a:cxn>
                <a:cxn ang="0">
                  <a:pos x="9" y="1"/>
                </a:cxn>
                <a:cxn ang="0">
                  <a:pos x="10" y="1"/>
                </a:cxn>
                <a:cxn ang="0">
                  <a:pos x="12" y="0"/>
                </a:cxn>
                <a:cxn ang="0">
                  <a:pos x="12" y="0"/>
                </a:cxn>
                <a:cxn ang="0">
                  <a:pos x="13" y="0"/>
                </a:cxn>
                <a:cxn ang="0">
                  <a:pos x="13" y="0"/>
                </a:cxn>
              </a:cxnLst>
              <a:pathLst>
                <a:path w="204" h="82">
                  <a:moveTo>
                    <a:pt x="204" y="0"/>
                  </a:moveTo>
                  <a:lnTo>
                    <a:pt x="196" y="10"/>
                  </a:lnTo>
                  <a:lnTo>
                    <a:pt x="187" y="21"/>
                  </a:lnTo>
                  <a:lnTo>
                    <a:pt x="175" y="31"/>
                  </a:lnTo>
                  <a:lnTo>
                    <a:pt x="165" y="40"/>
                  </a:lnTo>
                  <a:lnTo>
                    <a:pt x="152" y="50"/>
                  </a:lnTo>
                  <a:lnTo>
                    <a:pt x="139" y="58"/>
                  </a:lnTo>
                  <a:lnTo>
                    <a:pt x="127" y="65"/>
                  </a:lnTo>
                  <a:lnTo>
                    <a:pt x="114" y="70"/>
                  </a:lnTo>
                  <a:lnTo>
                    <a:pt x="100" y="76"/>
                  </a:lnTo>
                  <a:lnTo>
                    <a:pt x="88" y="80"/>
                  </a:lnTo>
                  <a:lnTo>
                    <a:pt x="74" y="81"/>
                  </a:lnTo>
                  <a:lnTo>
                    <a:pt x="61" y="82"/>
                  </a:lnTo>
                  <a:lnTo>
                    <a:pt x="48" y="81"/>
                  </a:lnTo>
                  <a:lnTo>
                    <a:pt x="37" y="77"/>
                  </a:lnTo>
                  <a:lnTo>
                    <a:pt x="25" y="71"/>
                  </a:lnTo>
                  <a:lnTo>
                    <a:pt x="15" y="65"/>
                  </a:lnTo>
                  <a:lnTo>
                    <a:pt x="2" y="48"/>
                  </a:lnTo>
                  <a:lnTo>
                    <a:pt x="0" y="33"/>
                  </a:lnTo>
                  <a:lnTo>
                    <a:pt x="6" y="21"/>
                  </a:lnTo>
                  <a:lnTo>
                    <a:pt x="17" y="10"/>
                  </a:lnTo>
                  <a:lnTo>
                    <a:pt x="33" y="3"/>
                  </a:lnTo>
                  <a:lnTo>
                    <a:pt x="52" y="1"/>
                  </a:lnTo>
                  <a:lnTo>
                    <a:pt x="71" y="5"/>
                  </a:lnTo>
                  <a:lnTo>
                    <a:pt x="90" y="15"/>
                  </a:lnTo>
                  <a:lnTo>
                    <a:pt x="105" y="22"/>
                  </a:lnTo>
                  <a:lnTo>
                    <a:pt x="123" y="24"/>
                  </a:lnTo>
                  <a:lnTo>
                    <a:pt x="142" y="22"/>
                  </a:lnTo>
                  <a:lnTo>
                    <a:pt x="160" y="17"/>
                  </a:lnTo>
                  <a:lnTo>
                    <a:pt x="177" y="12"/>
                  </a:lnTo>
                  <a:lnTo>
                    <a:pt x="191" y="6"/>
                  </a:lnTo>
                  <a:lnTo>
                    <a:pt x="200" y="2"/>
                  </a:lnTo>
                  <a:lnTo>
                    <a:pt x="204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41" name="Freeform 214"/>
            <p:cNvSpPr/>
            <p:nvPr/>
          </p:nvSpPr>
          <p:spPr>
            <a:xfrm>
              <a:off x="2534" y="1815"/>
              <a:ext cx="42" cy="104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3" y="2"/>
                </a:cxn>
                <a:cxn ang="0">
                  <a:pos x="4" y="3"/>
                </a:cxn>
                <a:cxn ang="0">
                  <a:pos x="5" y="5"/>
                </a:cxn>
                <a:cxn ang="0">
                  <a:pos x="5" y="7"/>
                </a:cxn>
                <a:cxn ang="0">
                  <a:pos x="6" y="8"/>
                </a:cxn>
                <a:cxn ang="0">
                  <a:pos x="6" y="10"/>
                </a:cxn>
                <a:cxn ang="0">
                  <a:pos x="5" y="12"/>
                </a:cxn>
                <a:cxn ang="0">
                  <a:pos x="4" y="13"/>
                </a:cxn>
                <a:cxn ang="0">
                  <a:pos x="3" y="13"/>
                </a:cxn>
                <a:cxn ang="0">
                  <a:pos x="2" y="13"/>
                </a:cxn>
                <a:cxn ang="0">
                  <a:pos x="1" y="13"/>
                </a:cxn>
                <a:cxn ang="0">
                  <a:pos x="1" y="12"/>
                </a:cxn>
                <a:cxn ang="0">
                  <a:pos x="0" y="11"/>
                </a:cxn>
                <a:cxn ang="0">
                  <a:pos x="1" y="10"/>
                </a:cxn>
                <a:cxn ang="0">
                  <a:pos x="1" y="9"/>
                </a:cxn>
                <a:cxn ang="0">
                  <a:pos x="2" y="8"/>
                </a:cxn>
                <a:cxn ang="0">
                  <a:pos x="3" y="6"/>
                </a:cxn>
                <a:cxn ang="0">
                  <a:pos x="3" y="3"/>
                </a:cxn>
                <a:cxn ang="0">
                  <a:pos x="2" y="1"/>
                </a:cxn>
                <a:cxn ang="0">
                  <a:pos x="2" y="0"/>
                </a:cxn>
              </a:cxnLst>
              <a:pathLst>
                <a:path w="84" h="208">
                  <a:moveTo>
                    <a:pt x="24" y="0"/>
                  </a:moveTo>
                  <a:lnTo>
                    <a:pt x="42" y="21"/>
                  </a:lnTo>
                  <a:lnTo>
                    <a:pt x="59" y="45"/>
                  </a:lnTo>
                  <a:lnTo>
                    <a:pt x="71" y="73"/>
                  </a:lnTo>
                  <a:lnTo>
                    <a:pt x="79" y="100"/>
                  </a:lnTo>
                  <a:lnTo>
                    <a:pt x="84" y="128"/>
                  </a:lnTo>
                  <a:lnTo>
                    <a:pt x="82" y="155"/>
                  </a:lnTo>
                  <a:lnTo>
                    <a:pt x="74" y="178"/>
                  </a:lnTo>
                  <a:lnTo>
                    <a:pt x="57" y="197"/>
                  </a:lnTo>
                  <a:lnTo>
                    <a:pt x="40" y="208"/>
                  </a:lnTo>
                  <a:lnTo>
                    <a:pt x="25" y="208"/>
                  </a:lnTo>
                  <a:lnTo>
                    <a:pt x="12" y="201"/>
                  </a:lnTo>
                  <a:lnTo>
                    <a:pt x="4" y="187"/>
                  </a:lnTo>
                  <a:lnTo>
                    <a:pt x="0" y="170"/>
                  </a:lnTo>
                  <a:lnTo>
                    <a:pt x="1" y="151"/>
                  </a:lnTo>
                  <a:lnTo>
                    <a:pt x="7" y="133"/>
                  </a:lnTo>
                  <a:lnTo>
                    <a:pt x="19" y="115"/>
                  </a:lnTo>
                  <a:lnTo>
                    <a:pt x="34" y="84"/>
                  </a:lnTo>
                  <a:lnTo>
                    <a:pt x="34" y="46"/>
                  </a:lnTo>
                  <a:lnTo>
                    <a:pt x="27" y="1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42" name="Freeform 215"/>
            <p:cNvSpPr/>
            <p:nvPr/>
          </p:nvSpPr>
          <p:spPr>
            <a:xfrm>
              <a:off x="2551" y="1812"/>
              <a:ext cx="72" cy="8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4" y="1"/>
                </a:cxn>
                <a:cxn ang="0">
                  <a:pos x="6" y="2"/>
                </a:cxn>
                <a:cxn ang="0">
                  <a:pos x="7" y="3"/>
                </a:cxn>
                <a:cxn ang="0">
                  <a:pos x="8" y="4"/>
                </a:cxn>
                <a:cxn ang="0">
                  <a:pos x="9" y="5"/>
                </a:cxn>
                <a:cxn ang="0">
                  <a:pos x="9" y="7"/>
                </a:cxn>
                <a:cxn ang="0">
                  <a:pos x="9" y="8"/>
                </a:cxn>
                <a:cxn ang="0">
                  <a:pos x="9" y="9"/>
                </a:cxn>
                <a:cxn ang="0">
                  <a:pos x="8" y="10"/>
                </a:cxn>
                <a:cxn ang="0">
                  <a:pos x="7" y="10"/>
                </a:cxn>
                <a:cxn ang="0">
                  <a:pos x="6" y="10"/>
                </a:cxn>
                <a:cxn ang="0">
                  <a:pos x="5" y="9"/>
                </a:cxn>
                <a:cxn ang="0">
                  <a:pos x="5" y="8"/>
                </a:cxn>
                <a:cxn ang="0">
                  <a:pos x="4" y="7"/>
                </a:cxn>
                <a:cxn ang="0">
                  <a:pos x="5" y="6"/>
                </a:cxn>
                <a:cxn ang="0">
                  <a:pos x="5" y="5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pathLst>
                <a:path w="144" h="170">
                  <a:moveTo>
                    <a:pt x="0" y="0"/>
                  </a:moveTo>
                  <a:lnTo>
                    <a:pt x="27" y="7"/>
                  </a:lnTo>
                  <a:lnTo>
                    <a:pt x="54" y="18"/>
                  </a:lnTo>
                  <a:lnTo>
                    <a:pt x="81" y="33"/>
                  </a:lnTo>
                  <a:lnTo>
                    <a:pt x="104" y="50"/>
                  </a:lnTo>
                  <a:lnTo>
                    <a:pt x="123" y="71"/>
                  </a:lnTo>
                  <a:lnTo>
                    <a:pt x="137" y="92"/>
                  </a:lnTo>
                  <a:lnTo>
                    <a:pt x="144" y="117"/>
                  </a:lnTo>
                  <a:lnTo>
                    <a:pt x="142" y="141"/>
                  </a:lnTo>
                  <a:lnTo>
                    <a:pt x="134" y="159"/>
                  </a:lnTo>
                  <a:lnTo>
                    <a:pt x="121" y="168"/>
                  </a:lnTo>
                  <a:lnTo>
                    <a:pt x="107" y="170"/>
                  </a:lnTo>
                  <a:lnTo>
                    <a:pt x="94" y="164"/>
                  </a:lnTo>
                  <a:lnTo>
                    <a:pt x="80" y="152"/>
                  </a:lnTo>
                  <a:lnTo>
                    <a:pt x="69" y="136"/>
                  </a:lnTo>
                  <a:lnTo>
                    <a:pt x="64" y="118"/>
                  </a:lnTo>
                  <a:lnTo>
                    <a:pt x="65" y="97"/>
                  </a:lnTo>
                  <a:lnTo>
                    <a:pt x="65" y="80"/>
                  </a:lnTo>
                  <a:lnTo>
                    <a:pt x="59" y="63"/>
                  </a:lnTo>
                  <a:lnTo>
                    <a:pt x="49" y="46"/>
                  </a:lnTo>
                  <a:lnTo>
                    <a:pt x="36" y="31"/>
                  </a:lnTo>
                  <a:lnTo>
                    <a:pt x="23" y="19"/>
                  </a:lnTo>
                  <a:lnTo>
                    <a:pt x="12" y="10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43" name="Freeform 216"/>
            <p:cNvSpPr/>
            <p:nvPr/>
          </p:nvSpPr>
          <p:spPr>
            <a:xfrm>
              <a:off x="2558" y="1793"/>
              <a:ext cx="99" cy="51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8" y="0"/>
                </a:cxn>
                <a:cxn ang="0">
                  <a:pos x="8" y="0"/>
                </a:cxn>
                <a:cxn ang="0">
                  <a:pos x="9" y="0"/>
                </a:cxn>
                <a:cxn ang="0">
                  <a:pos x="10" y="1"/>
                </a:cxn>
                <a:cxn ang="0">
                  <a:pos x="10" y="1"/>
                </a:cxn>
                <a:cxn ang="0">
                  <a:pos x="11" y="2"/>
                </a:cxn>
                <a:cxn ang="0">
                  <a:pos x="11" y="2"/>
                </a:cxn>
                <a:cxn ang="0">
                  <a:pos x="12" y="3"/>
                </a:cxn>
                <a:cxn ang="0">
                  <a:pos x="12" y="4"/>
                </a:cxn>
                <a:cxn ang="0">
                  <a:pos x="12" y="5"/>
                </a:cxn>
                <a:cxn ang="0">
                  <a:pos x="11" y="6"/>
                </a:cxn>
                <a:cxn ang="0">
                  <a:pos x="10" y="6"/>
                </a:cxn>
                <a:cxn ang="0">
                  <a:pos x="9" y="6"/>
                </a:cxn>
                <a:cxn ang="0">
                  <a:pos x="8" y="5"/>
                </a:cxn>
                <a:cxn ang="0">
                  <a:pos x="7" y="5"/>
                </a:cxn>
                <a:cxn ang="0">
                  <a:pos x="6" y="3"/>
                </a:cxn>
                <a:cxn ang="0">
                  <a:pos x="6" y="3"/>
                </a:cxn>
                <a:cxn ang="0">
                  <a:pos x="5" y="2"/>
                </a:cxn>
                <a:cxn ang="0">
                  <a:pos x="4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</a:cxnLst>
              <a:pathLst>
                <a:path w="199" h="103">
                  <a:moveTo>
                    <a:pt x="0" y="18"/>
                  </a:moveTo>
                  <a:lnTo>
                    <a:pt x="13" y="13"/>
                  </a:lnTo>
                  <a:lnTo>
                    <a:pt x="27" y="8"/>
                  </a:lnTo>
                  <a:lnTo>
                    <a:pt x="40" y="5"/>
                  </a:lnTo>
                  <a:lnTo>
                    <a:pt x="54" y="3"/>
                  </a:lnTo>
                  <a:lnTo>
                    <a:pt x="69" y="0"/>
                  </a:lnTo>
                  <a:lnTo>
                    <a:pt x="84" y="0"/>
                  </a:lnTo>
                  <a:lnTo>
                    <a:pt x="99" y="0"/>
                  </a:lnTo>
                  <a:lnTo>
                    <a:pt x="114" y="1"/>
                  </a:lnTo>
                  <a:lnTo>
                    <a:pt x="128" y="4"/>
                  </a:lnTo>
                  <a:lnTo>
                    <a:pt x="141" y="8"/>
                  </a:lnTo>
                  <a:lnTo>
                    <a:pt x="153" y="13"/>
                  </a:lnTo>
                  <a:lnTo>
                    <a:pt x="165" y="19"/>
                  </a:lnTo>
                  <a:lnTo>
                    <a:pt x="175" y="27"/>
                  </a:lnTo>
                  <a:lnTo>
                    <a:pt x="183" y="35"/>
                  </a:lnTo>
                  <a:lnTo>
                    <a:pt x="190" y="45"/>
                  </a:lnTo>
                  <a:lnTo>
                    <a:pt x="196" y="57"/>
                  </a:lnTo>
                  <a:lnTo>
                    <a:pt x="199" y="76"/>
                  </a:lnTo>
                  <a:lnTo>
                    <a:pt x="194" y="91"/>
                  </a:lnTo>
                  <a:lnTo>
                    <a:pt x="182" y="99"/>
                  </a:lnTo>
                  <a:lnTo>
                    <a:pt x="167" y="103"/>
                  </a:lnTo>
                  <a:lnTo>
                    <a:pt x="150" y="101"/>
                  </a:lnTo>
                  <a:lnTo>
                    <a:pt x="132" y="92"/>
                  </a:lnTo>
                  <a:lnTo>
                    <a:pt x="118" y="80"/>
                  </a:lnTo>
                  <a:lnTo>
                    <a:pt x="106" y="63"/>
                  </a:lnTo>
                  <a:lnTo>
                    <a:pt x="97" y="49"/>
                  </a:lnTo>
                  <a:lnTo>
                    <a:pt x="82" y="37"/>
                  </a:lnTo>
                  <a:lnTo>
                    <a:pt x="65" y="29"/>
                  </a:lnTo>
                  <a:lnTo>
                    <a:pt x="46" y="25"/>
                  </a:lnTo>
                  <a:lnTo>
                    <a:pt x="29" y="21"/>
                  </a:lnTo>
                  <a:lnTo>
                    <a:pt x="14" y="19"/>
                  </a:lnTo>
                  <a:lnTo>
                    <a:pt x="4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44" name="Freeform 217"/>
            <p:cNvSpPr/>
            <p:nvPr/>
          </p:nvSpPr>
          <p:spPr>
            <a:xfrm>
              <a:off x="2631" y="2659"/>
              <a:ext cx="53" cy="98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6" y="2"/>
                </a:cxn>
                <a:cxn ang="0">
                  <a:pos x="6" y="4"/>
                </a:cxn>
                <a:cxn ang="0">
                  <a:pos x="6" y="6"/>
                </a:cxn>
                <a:cxn ang="0">
                  <a:pos x="6" y="8"/>
                </a:cxn>
                <a:cxn ang="0">
                  <a:pos x="6" y="9"/>
                </a:cxn>
                <a:cxn ang="0">
                  <a:pos x="5" y="11"/>
                </a:cxn>
                <a:cxn ang="0">
                  <a:pos x="4" y="12"/>
                </a:cxn>
                <a:cxn ang="0">
                  <a:pos x="2" y="13"/>
                </a:cxn>
                <a:cxn ang="0">
                  <a:pos x="1" y="13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1"/>
                </a:cxn>
                <a:cxn ang="0">
                  <a:pos x="0" y="10"/>
                </a:cxn>
                <a:cxn ang="0">
                  <a:pos x="0" y="8"/>
                </a:cxn>
                <a:cxn ang="0">
                  <a:pos x="1" y="8"/>
                </a:cxn>
                <a:cxn ang="0">
                  <a:pos x="2" y="7"/>
                </a:cxn>
                <a:cxn ang="0">
                  <a:pos x="3" y="6"/>
                </a:cxn>
                <a:cxn ang="0">
                  <a:pos x="4" y="5"/>
                </a:cxn>
                <a:cxn ang="0">
                  <a:pos x="4" y="4"/>
                </a:cxn>
                <a:cxn ang="0">
                  <a:pos x="5" y="3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1"/>
                </a:cxn>
                <a:cxn ang="0">
                  <a:pos x="5" y="0"/>
                </a:cxn>
              </a:cxnLst>
              <a:pathLst>
                <a:path w="107" h="195">
                  <a:moveTo>
                    <a:pt x="95" y="0"/>
                  </a:moveTo>
                  <a:lnTo>
                    <a:pt x="103" y="26"/>
                  </a:lnTo>
                  <a:lnTo>
                    <a:pt x="107" y="55"/>
                  </a:lnTo>
                  <a:lnTo>
                    <a:pt x="107" y="85"/>
                  </a:lnTo>
                  <a:lnTo>
                    <a:pt x="104" y="114"/>
                  </a:lnTo>
                  <a:lnTo>
                    <a:pt x="96" y="141"/>
                  </a:lnTo>
                  <a:lnTo>
                    <a:pt x="83" y="164"/>
                  </a:lnTo>
                  <a:lnTo>
                    <a:pt x="66" y="183"/>
                  </a:lnTo>
                  <a:lnTo>
                    <a:pt x="44" y="193"/>
                  </a:lnTo>
                  <a:lnTo>
                    <a:pt x="24" y="195"/>
                  </a:lnTo>
                  <a:lnTo>
                    <a:pt x="10" y="190"/>
                  </a:lnTo>
                  <a:lnTo>
                    <a:pt x="3" y="177"/>
                  </a:lnTo>
                  <a:lnTo>
                    <a:pt x="0" y="162"/>
                  </a:lnTo>
                  <a:lnTo>
                    <a:pt x="3" y="145"/>
                  </a:lnTo>
                  <a:lnTo>
                    <a:pt x="12" y="127"/>
                  </a:lnTo>
                  <a:lnTo>
                    <a:pt x="24" y="114"/>
                  </a:lnTo>
                  <a:lnTo>
                    <a:pt x="43" y="103"/>
                  </a:lnTo>
                  <a:lnTo>
                    <a:pt x="58" y="94"/>
                  </a:lnTo>
                  <a:lnTo>
                    <a:pt x="69" y="80"/>
                  </a:lnTo>
                  <a:lnTo>
                    <a:pt x="79" y="64"/>
                  </a:lnTo>
                  <a:lnTo>
                    <a:pt x="86" y="46"/>
                  </a:lnTo>
                  <a:lnTo>
                    <a:pt x="90" y="28"/>
                  </a:lnTo>
                  <a:lnTo>
                    <a:pt x="92" y="13"/>
                  </a:lnTo>
                  <a:lnTo>
                    <a:pt x="95" y="3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45" name="Freeform 218"/>
            <p:cNvSpPr/>
            <p:nvPr/>
          </p:nvSpPr>
          <p:spPr>
            <a:xfrm>
              <a:off x="2581" y="2656"/>
              <a:ext cx="91" cy="63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0" y="2"/>
                </a:cxn>
                <a:cxn ang="0">
                  <a:pos x="9" y="4"/>
                </a:cxn>
                <a:cxn ang="0">
                  <a:pos x="8" y="5"/>
                </a:cxn>
                <a:cxn ang="0">
                  <a:pos x="7" y="6"/>
                </a:cxn>
                <a:cxn ang="0">
                  <a:pos x="6" y="7"/>
                </a:cxn>
                <a:cxn ang="0">
                  <a:pos x="4" y="8"/>
                </a:cxn>
                <a:cxn ang="0">
                  <a:pos x="3" y="8"/>
                </a:cxn>
                <a:cxn ang="0">
                  <a:pos x="1" y="8"/>
                </a:cxn>
                <a:cxn ang="0">
                  <a:pos x="0" y="7"/>
                </a:cxn>
                <a:cxn ang="0">
                  <a:pos x="0" y="6"/>
                </a:cxn>
                <a:cxn ang="0">
                  <a:pos x="0" y="6"/>
                </a:cxn>
                <a:cxn ang="0">
                  <a:pos x="0" y="5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3" y="3"/>
                </a:cxn>
                <a:cxn ang="0">
                  <a:pos x="4" y="4"/>
                </a:cxn>
                <a:cxn ang="0">
                  <a:pos x="6" y="4"/>
                </a:cxn>
                <a:cxn ang="0">
                  <a:pos x="7" y="3"/>
                </a:cxn>
                <a:cxn ang="0">
                  <a:pos x="8" y="3"/>
                </a:cxn>
                <a:cxn ang="0">
                  <a:pos x="9" y="2"/>
                </a:cxn>
                <a:cxn ang="0">
                  <a:pos x="10" y="2"/>
                </a:cxn>
                <a:cxn ang="0">
                  <a:pos x="10" y="1"/>
                </a:cxn>
                <a:cxn ang="0">
                  <a:pos x="11" y="1"/>
                </a:cxn>
                <a:cxn ang="0">
                  <a:pos x="11" y="0"/>
                </a:cxn>
              </a:cxnLst>
              <a:pathLst>
                <a:path w="183" h="126">
                  <a:moveTo>
                    <a:pt x="183" y="0"/>
                  </a:moveTo>
                  <a:lnTo>
                    <a:pt x="173" y="25"/>
                  </a:lnTo>
                  <a:lnTo>
                    <a:pt x="159" y="51"/>
                  </a:lnTo>
                  <a:lnTo>
                    <a:pt x="141" y="74"/>
                  </a:lnTo>
                  <a:lnTo>
                    <a:pt x="120" y="94"/>
                  </a:lnTo>
                  <a:lnTo>
                    <a:pt x="97" y="111"/>
                  </a:lnTo>
                  <a:lnTo>
                    <a:pt x="73" y="122"/>
                  </a:lnTo>
                  <a:lnTo>
                    <a:pt x="48" y="126"/>
                  </a:lnTo>
                  <a:lnTo>
                    <a:pt x="24" y="120"/>
                  </a:lnTo>
                  <a:lnTo>
                    <a:pt x="7" y="109"/>
                  </a:lnTo>
                  <a:lnTo>
                    <a:pt x="0" y="96"/>
                  </a:lnTo>
                  <a:lnTo>
                    <a:pt x="1" y="82"/>
                  </a:lnTo>
                  <a:lnTo>
                    <a:pt x="8" y="69"/>
                  </a:lnTo>
                  <a:lnTo>
                    <a:pt x="22" y="58"/>
                  </a:lnTo>
                  <a:lnTo>
                    <a:pt x="39" y="50"/>
                  </a:lnTo>
                  <a:lnTo>
                    <a:pt x="58" y="46"/>
                  </a:lnTo>
                  <a:lnTo>
                    <a:pt x="78" y="50"/>
                  </a:lnTo>
                  <a:lnTo>
                    <a:pt x="96" y="52"/>
                  </a:lnTo>
                  <a:lnTo>
                    <a:pt x="113" y="48"/>
                  </a:lnTo>
                  <a:lnTo>
                    <a:pt x="130" y="40"/>
                  </a:lnTo>
                  <a:lnTo>
                    <a:pt x="148" y="30"/>
                  </a:lnTo>
                  <a:lnTo>
                    <a:pt x="161" y="20"/>
                  </a:lnTo>
                  <a:lnTo>
                    <a:pt x="173" y="10"/>
                  </a:lnTo>
                  <a:lnTo>
                    <a:pt x="181" y="2"/>
                  </a:lnTo>
                  <a:lnTo>
                    <a:pt x="183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46" name="Freeform 219"/>
            <p:cNvSpPr/>
            <p:nvPr/>
          </p:nvSpPr>
          <p:spPr>
            <a:xfrm>
              <a:off x="2681" y="2658"/>
              <a:ext cx="52" cy="9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3" y="2"/>
                </a:cxn>
                <a:cxn ang="0">
                  <a:pos x="5" y="3"/>
                </a:cxn>
                <a:cxn ang="0">
                  <a:pos x="6" y="4"/>
                </a:cxn>
                <a:cxn ang="0">
                  <a:pos x="6" y="6"/>
                </a:cxn>
                <a:cxn ang="0">
                  <a:pos x="7" y="8"/>
                </a:cxn>
                <a:cxn ang="0">
                  <a:pos x="7" y="9"/>
                </a:cxn>
                <a:cxn ang="0">
                  <a:pos x="6" y="11"/>
                </a:cxn>
                <a:cxn ang="0">
                  <a:pos x="5" y="11"/>
                </a:cxn>
                <a:cxn ang="0">
                  <a:pos x="5" y="12"/>
                </a:cxn>
                <a:cxn ang="0">
                  <a:pos x="4" y="12"/>
                </a:cxn>
                <a:cxn ang="0">
                  <a:pos x="3" y="11"/>
                </a:cxn>
                <a:cxn ang="0">
                  <a:pos x="2" y="10"/>
                </a:cxn>
                <a:cxn ang="0">
                  <a:pos x="2" y="9"/>
                </a:cxn>
                <a:cxn ang="0">
                  <a:pos x="2" y="8"/>
                </a:cxn>
                <a:cxn ang="0">
                  <a:pos x="2" y="7"/>
                </a:cxn>
                <a:cxn ang="0">
                  <a:pos x="3" y="6"/>
                </a:cxn>
                <a:cxn ang="0">
                  <a:pos x="3" y="4"/>
                </a:cxn>
                <a:cxn ang="0">
                  <a:pos x="2" y="3"/>
                </a:cxn>
                <a:cxn ang="0">
                  <a:pos x="2" y="2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pathLst>
                <a:path w="102" h="197">
                  <a:moveTo>
                    <a:pt x="0" y="0"/>
                  </a:moveTo>
                  <a:lnTo>
                    <a:pt x="23" y="14"/>
                  </a:lnTo>
                  <a:lnTo>
                    <a:pt x="46" y="33"/>
                  </a:lnTo>
                  <a:lnTo>
                    <a:pt x="66" y="54"/>
                  </a:lnTo>
                  <a:lnTo>
                    <a:pt x="83" y="77"/>
                  </a:lnTo>
                  <a:lnTo>
                    <a:pt x="95" y="103"/>
                  </a:lnTo>
                  <a:lnTo>
                    <a:pt x="102" y="128"/>
                  </a:lnTo>
                  <a:lnTo>
                    <a:pt x="102" y="153"/>
                  </a:lnTo>
                  <a:lnTo>
                    <a:pt x="93" y="177"/>
                  </a:lnTo>
                  <a:lnTo>
                    <a:pt x="79" y="191"/>
                  </a:lnTo>
                  <a:lnTo>
                    <a:pt x="65" y="197"/>
                  </a:lnTo>
                  <a:lnTo>
                    <a:pt x="51" y="194"/>
                  </a:lnTo>
                  <a:lnTo>
                    <a:pt x="39" y="183"/>
                  </a:lnTo>
                  <a:lnTo>
                    <a:pt x="30" y="170"/>
                  </a:lnTo>
                  <a:lnTo>
                    <a:pt x="25" y="151"/>
                  </a:lnTo>
                  <a:lnTo>
                    <a:pt x="25" y="132"/>
                  </a:lnTo>
                  <a:lnTo>
                    <a:pt x="32" y="112"/>
                  </a:lnTo>
                  <a:lnTo>
                    <a:pt x="37" y="96"/>
                  </a:lnTo>
                  <a:lnTo>
                    <a:pt x="35" y="77"/>
                  </a:lnTo>
                  <a:lnTo>
                    <a:pt x="31" y="59"/>
                  </a:lnTo>
                  <a:lnTo>
                    <a:pt x="24" y="41"/>
                  </a:lnTo>
                  <a:lnTo>
                    <a:pt x="16" y="24"/>
                  </a:lnTo>
                  <a:lnTo>
                    <a:pt x="8" y="12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47" name="Freeform 220"/>
            <p:cNvSpPr/>
            <p:nvPr/>
          </p:nvSpPr>
          <p:spPr>
            <a:xfrm>
              <a:off x="2684" y="2652"/>
              <a:ext cx="90" cy="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4" y="0"/>
                </a:cxn>
                <a:cxn ang="0">
                  <a:pos x="6" y="0"/>
                </a:cxn>
                <a:cxn ang="0">
                  <a:pos x="8" y="1"/>
                </a:cxn>
                <a:cxn ang="0">
                  <a:pos x="9" y="1"/>
                </a:cxn>
                <a:cxn ang="0">
                  <a:pos x="10" y="2"/>
                </a:cxn>
                <a:cxn ang="0">
                  <a:pos x="11" y="4"/>
                </a:cxn>
                <a:cxn ang="0">
                  <a:pos x="12" y="5"/>
                </a:cxn>
                <a:cxn ang="0">
                  <a:pos x="12" y="6"/>
                </a:cxn>
                <a:cxn ang="0">
                  <a:pos x="11" y="7"/>
                </a:cxn>
                <a:cxn ang="0">
                  <a:pos x="10" y="8"/>
                </a:cxn>
                <a:cxn ang="0">
                  <a:pos x="9" y="8"/>
                </a:cxn>
                <a:cxn ang="0">
                  <a:pos x="8" y="7"/>
                </a:cxn>
                <a:cxn ang="0">
                  <a:pos x="7" y="6"/>
                </a:cxn>
                <a:cxn ang="0">
                  <a:pos x="7" y="5"/>
                </a:cxn>
                <a:cxn ang="0">
                  <a:pos x="6" y="4"/>
                </a:cxn>
                <a:cxn ang="0">
                  <a:pos x="6" y="3"/>
                </a:cxn>
                <a:cxn ang="0">
                  <a:pos x="5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pathLst>
                <a:path w="180" h="129">
                  <a:moveTo>
                    <a:pt x="0" y="2"/>
                  </a:moveTo>
                  <a:lnTo>
                    <a:pt x="28" y="0"/>
                  </a:lnTo>
                  <a:lnTo>
                    <a:pt x="57" y="1"/>
                  </a:lnTo>
                  <a:lnTo>
                    <a:pt x="87" y="7"/>
                  </a:lnTo>
                  <a:lnTo>
                    <a:pt x="114" y="16"/>
                  </a:lnTo>
                  <a:lnTo>
                    <a:pt x="140" y="30"/>
                  </a:lnTo>
                  <a:lnTo>
                    <a:pt x="159" y="46"/>
                  </a:lnTo>
                  <a:lnTo>
                    <a:pt x="173" y="67"/>
                  </a:lnTo>
                  <a:lnTo>
                    <a:pt x="180" y="91"/>
                  </a:lnTo>
                  <a:lnTo>
                    <a:pt x="178" y="110"/>
                  </a:lnTo>
                  <a:lnTo>
                    <a:pt x="170" y="123"/>
                  </a:lnTo>
                  <a:lnTo>
                    <a:pt x="156" y="129"/>
                  </a:lnTo>
                  <a:lnTo>
                    <a:pt x="141" y="128"/>
                  </a:lnTo>
                  <a:lnTo>
                    <a:pt x="125" y="121"/>
                  </a:lnTo>
                  <a:lnTo>
                    <a:pt x="110" y="109"/>
                  </a:lnTo>
                  <a:lnTo>
                    <a:pt x="98" y="93"/>
                  </a:lnTo>
                  <a:lnTo>
                    <a:pt x="93" y="73"/>
                  </a:lnTo>
                  <a:lnTo>
                    <a:pt x="87" y="57"/>
                  </a:lnTo>
                  <a:lnTo>
                    <a:pt x="75" y="44"/>
                  </a:lnTo>
                  <a:lnTo>
                    <a:pt x="60" y="31"/>
                  </a:lnTo>
                  <a:lnTo>
                    <a:pt x="44" y="20"/>
                  </a:lnTo>
                  <a:lnTo>
                    <a:pt x="28" y="12"/>
                  </a:lnTo>
                  <a:lnTo>
                    <a:pt x="14" y="7"/>
                  </a:lnTo>
                  <a:lnTo>
                    <a:pt x="4" y="3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48" name="Freeform 221"/>
            <p:cNvSpPr/>
            <p:nvPr/>
          </p:nvSpPr>
          <p:spPr>
            <a:xfrm>
              <a:off x="2688" y="2614"/>
              <a:ext cx="103" cy="42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8" y="0"/>
                </a:cxn>
                <a:cxn ang="0">
                  <a:pos x="9" y="0"/>
                </a:cxn>
                <a:cxn ang="0">
                  <a:pos x="9" y="0"/>
                </a:cxn>
                <a:cxn ang="0">
                  <a:pos x="10" y="0"/>
                </a:cxn>
                <a:cxn ang="0">
                  <a:pos x="11" y="0"/>
                </a:cxn>
                <a:cxn ang="0">
                  <a:pos x="12" y="0"/>
                </a:cxn>
                <a:cxn ang="0">
                  <a:pos x="12" y="1"/>
                </a:cxn>
                <a:cxn ang="0">
                  <a:pos x="13" y="1"/>
                </a:cxn>
                <a:cxn ang="0">
                  <a:pos x="13" y="2"/>
                </a:cxn>
                <a:cxn ang="0">
                  <a:pos x="13" y="3"/>
                </a:cxn>
                <a:cxn ang="0">
                  <a:pos x="13" y="4"/>
                </a:cxn>
                <a:cxn ang="0">
                  <a:pos x="12" y="5"/>
                </a:cxn>
                <a:cxn ang="0">
                  <a:pos x="11" y="5"/>
                </a:cxn>
                <a:cxn ang="0">
                  <a:pos x="10" y="5"/>
                </a:cxn>
                <a:cxn ang="0">
                  <a:pos x="9" y="4"/>
                </a:cxn>
                <a:cxn ang="0">
                  <a:pos x="8" y="3"/>
                </a:cxn>
                <a:cxn ang="0">
                  <a:pos x="7" y="3"/>
                </a:cxn>
                <a:cxn ang="0">
                  <a:pos x="6" y="2"/>
                </a:cxn>
                <a:cxn ang="0">
                  <a:pos x="5" y="2"/>
                </a:cxn>
                <a:cxn ang="0">
                  <a:pos x="3" y="2"/>
                </a:cxn>
                <a:cxn ang="0">
                  <a:pos x="2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0" y="3"/>
                </a:cxn>
              </a:cxnLst>
              <a:pathLst>
                <a:path w="206" h="85">
                  <a:moveTo>
                    <a:pt x="0" y="54"/>
                  </a:moveTo>
                  <a:lnTo>
                    <a:pt x="11" y="45"/>
                  </a:lnTo>
                  <a:lnTo>
                    <a:pt x="22" y="37"/>
                  </a:lnTo>
                  <a:lnTo>
                    <a:pt x="34" y="30"/>
                  </a:lnTo>
                  <a:lnTo>
                    <a:pt x="46" y="23"/>
                  </a:lnTo>
                  <a:lnTo>
                    <a:pt x="60" y="16"/>
                  </a:lnTo>
                  <a:lnTo>
                    <a:pt x="74" y="11"/>
                  </a:lnTo>
                  <a:lnTo>
                    <a:pt x="88" y="7"/>
                  </a:lnTo>
                  <a:lnTo>
                    <a:pt x="103" y="3"/>
                  </a:lnTo>
                  <a:lnTo>
                    <a:pt x="117" y="1"/>
                  </a:lnTo>
                  <a:lnTo>
                    <a:pt x="130" y="0"/>
                  </a:lnTo>
                  <a:lnTo>
                    <a:pt x="143" y="1"/>
                  </a:lnTo>
                  <a:lnTo>
                    <a:pt x="156" y="3"/>
                  </a:lnTo>
                  <a:lnTo>
                    <a:pt x="168" y="7"/>
                  </a:lnTo>
                  <a:lnTo>
                    <a:pt x="179" y="12"/>
                  </a:lnTo>
                  <a:lnTo>
                    <a:pt x="189" y="19"/>
                  </a:lnTo>
                  <a:lnTo>
                    <a:pt x="197" y="29"/>
                  </a:lnTo>
                  <a:lnTo>
                    <a:pt x="206" y="47"/>
                  </a:lnTo>
                  <a:lnTo>
                    <a:pt x="206" y="62"/>
                  </a:lnTo>
                  <a:lnTo>
                    <a:pt x="198" y="73"/>
                  </a:lnTo>
                  <a:lnTo>
                    <a:pt x="185" y="82"/>
                  </a:lnTo>
                  <a:lnTo>
                    <a:pt x="167" y="85"/>
                  </a:lnTo>
                  <a:lnTo>
                    <a:pt x="149" y="84"/>
                  </a:lnTo>
                  <a:lnTo>
                    <a:pt x="132" y="76"/>
                  </a:lnTo>
                  <a:lnTo>
                    <a:pt x="116" y="63"/>
                  </a:lnTo>
                  <a:lnTo>
                    <a:pt x="102" y="53"/>
                  </a:lnTo>
                  <a:lnTo>
                    <a:pt x="84" y="47"/>
                  </a:lnTo>
                  <a:lnTo>
                    <a:pt x="66" y="45"/>
                  </a:lnTo>
                  <a:lnTo>
                    <a:pt x="46" y="46"/>
                  </a:lnTo>
                  <a:lnTo>
                    <a:pt x="29" y="48"/>
                  </a:lnTo>
                  <a:lnTo>
                    <a:pt x="14" y="50"/>
                  </a:lnTo>
                  <a:lnTo>
                    <a:pt x="4" y="53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49" name="Freeform 222"/>
            <p:cNvSpPr/>
            <p:nvPr/>
          </p:nvSpPr>
          <p:spPr>
            <a:xfrm>
              <a:off x="2360" y="2408"/>
              <a:ext cx="74" cy="4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0"/>
                </a:cxn>
                <a:cxn ang="0">
                  <a:pos x="3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1"/>
                </a:cxn>
                <a:cxn ang="0">
                  <a:pos x="8" y="1"/>
                </a:cxn>
                <a:cxn ang="0">
                  <a:pos x="9" y="2"/>
                </a:cxn>
                <a:cxn ang="0">
                  <a:pos x="10" y="3"/>
                </a:cxn>
                <a:cxn ang="0">
                  <a:pos x="10" y="4"/>
                </a:cxn>
                <a:cxn ang="0">
                  <a:pos x="9" y="5"/>
                </a:cxn>
                <a:cxn ang="0">
                  <a:pos x="9" y="5"/>
                </a:cxn>
                <a:cxn ang="0">
                  <a:pos x="8" y="5"/>
                </a:cxn>
                <a:cxn ang="0">
                  <a:pos x="7" y="5"/>
                </a:cxn>
                <a:cxn ang="0">
                  <a:pos x="6" y="5"/>
                </a:cxn>
                <a:cxn ang="0">
                  <a:pos x="6" y="4"/>
                </a:cxn>
                <a:cxn ang="0">
                  <a:pos x="5" y="3"/>
                </a:cxn>
                <a:cxn ang="0">
                  <a:pos x="5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0" y="0"/>
                </a:cxn>
              </a:cxnLst>
              <a:pathLst>
                <a:path w="147" h="95">
                  <a:moveTo>
                    <a:pt x="0" y="5"/>
                  </a:moveTo>
                  <a:lnTo>
                    <a:pt x="22" y="2"/>
                  </a:lnTo>
                  <a:lnTo>
                    <a:pt x="45" y="0"/>
                  </a:lnTo>
                  <a:lnTo>
                    <a:pt x="68" y="3"/>
                  </a:lnTo>
                  <a:lnTo>
                    <a:pt x="91" y="8"/>
                  </a:lnTo>
                  <a:lnTo>
                    <a:pt x="111" y="17"/>
                  </a:lnTo>
                  <a:lnTo>
                    <a:pt x="128" y="29"/>
                  </a:lnTo>
                  <a:lnTo>
                    <a:pt x="141" y="44"/>
                  </a:lnTo>
                  <a:lnTo>
                    <a:pt x="147" y="63"/>
                  </a:lnTo>
                  <a:lnTo>
                    <a:pt x="146" y="79"/>
                  </a:lnTo>
                  <a:lnTo>
                    <a:pt x="141" y="89"/>
                  </a:lnTo>
                  <a:lnTo>
                    <a:pt x="130" y="94"/>
                  </a:lnTo>
                  <a:lnTo>
                    <a:pt x="119" y="95"/>
                  </a:lnTo>
                  <a:lnTo>
                    <a:pt x="105" y="90"/>
                  </a:lnTo>
                  <a:lnTo>
                    <a:pt x="93" y="82"/>
                  </a:lnTo>
                  <a:lnTo>
                    <a:pt x="83" y="70"/>
                  </a:lnTo>
                  <a:lnTo>
                    <a:pt x="77" y="55"/>
                  </a:lnTo>
                  <a:lnTo>
                    <a:pt x="71" y="43"/>
                  </a:lnTo>
                  <a:lnTo>
                    <a:pt x="62" y="33"/>
                  </a:lnTo>
                  <a:lnTo>
                    <a:pt x="50" y="23"/>
                  </a:lnTo>
                  <a:lnTo>
                    <a:pt x="36" y="17"/>
                  </a:lnTo>
                  <a:lnTo>
                    <a:pt x="22" y="12"/>
                  </a:lnTo>
                  <a:lnTo>
                    <a:pt x="10" y="7"/>
                  </a:lnTo>
                  <a:lnTo>
                    <a:pt x="3" y="6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50" name="Freeform 223"/>
            <p:cNvSpPr/>
            <p:nvPr/>
          </p:nvSpPr>
          <p:spPr>
            <a:xfrm>
              <a:off x="2357" y="2414"/>
              <a:ext cx="43" cy="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2" y="2"/>
                </a:cxn>
                <a:cxn ang="0">
                  <a:pos x="3" y="3"/>
                </a:cxn>
                <a:cxn ang="0">
                  <a:pos x="4" y="4"/>
                </a:cxn>
                <a:cxn ang="0">
                  <a:pos x="5" y="5"/>
                </a:cxn>
                <a:cxn ang="0">
                  <a:pos x="5" y="7"/>
                </a:cxn>
                <a:cxn ang="0">
                  <a:pos x="5" y="8"/>
                </a:cxn>
                <a:cxn ang="0">
                  <a:pos x="5" y="9"/>
                </a:cxn>
                <a:cxn ang="0">
                  <a:pos x="4" y="10"/>
                </a:cxn>
                <a:cxn ang="0">
                  <a:pos x="3" y="10"/>
                </a:cxn>
                <a:cxn ang="0">
                  <a:pos x="3" y="10"/>
                </a:cxn>
                <a:cxn ang="0">
                  <a:pos x="2" y="9"/>
                </a:cxn>
                <a:cxn ang="0">
                  <a:pos x="1" y="9"/>
                </a:cxn>
                <a:cxn ang="0">
                  <a:pos x="1" y="8"/>
                </a:cxn>
                <a:cxn ang="0">
                  <a:pos x="1" y="7"/>
                </a:cxn>
                <a:cxn ang="0">
                  <a:pos x="1" y="6"/>
                </a:cxn>
                <a:cxn ang="0">
                  <a:pos x="2" y="5"/>
                </a:cxn>
                <a:cxn ang="0">
                  <a:pos x="1" y="4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</a:cxnLst>
              <a:pathLst>
                <a:path w="87" h="154">
                  <a:moveTo>
                    <a:pt x="0" y="0"/>
                  </a:moveTo>
                  <a:lnTo>
                    <a:pt x="20" y="10"/>
                  </a:lnTo>
                  <a:lnTo>
                    <a:pt x="38" y="24"/>
                  </a:lnTo>
                  <a:lnTo>
                    <a:pt x="56" y="40"/>
                  </a:lnTo>
                  <a:lnTo>
                    <a:pt x="69" y="59"/>
                  </a:lnTo>
                  <a:lnTo>
                    <a:pt x="81" y="78"/>
                  </a:lnTo>
                  <a:lnTo>
                    <a:pt x="87" y="98"/>
                  </a:lnTo>
                  <a:lnTo>
                    <a:pt x="87" y="119"/>
                  </a:lnTo>
                  <a:lnTo>
                    <a:pt x="81" y="137"/>
                  </a:lnTo>
                  <a:lnTo>
                    <a:pt x="71" y="150"/>
                  </a:lnTo>
                  <a:lnTo>
                    <a:pt x="59" y="154"/>
                  </a:lnTo>
                  <a:lnTo>
                    <a:pt x="49" y="152"/>
                  </a:lnTo>
                  <a:lnTo>
                    <a:pt x="38" y="144"/>
                  </a:lnTo>
                  <a:lnTo>
                    <a:pt x="30" y="133"/>
                  </a:lnTo>
                  <a:lnTo>
                    <a:pt x="26" y="119"/>
                  </a:lnTo>
                  <a:lnTo>
                    <a:pt x="26" y="103"/>
                  </a:lnTo>
                  <a:lnTo>
                    <a:pt x="30" y="88"/>
                  </a:lnTo>
                  <a:lnTo>
                    <a:pt x="34" y="74"/>
                  </a:lnTo>
                  <a:lnTo>
                    <a:pt x="31" y="60"/>
                  </a:lnTo>
                  <a:lnTo>
                    <a:pt x="27" y="45"/>
                  </a:lnTo>
                  <a:lnTo>
                    <a:pt x="21" y="31"/>
                  </a:lnTo>
                  <a:lnTo>
                    <a:pt x="14" y="19"/>
                  </a:lnTo>
                  <a:lnTo>
                    <a:pt x="7" y="9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51" name="Freeform 224"/>
            <p:cNvSpPr/>
            <p:nvPr/>
          </p:nvSpPr>
          <p:spPr>
            <a:xfrm>
              <a:off x="2359" y="2373"/>
              <a:ext cx="81" cy="3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1" y="3"/>
                </a:cxn>
                <a:cxn ang="0">
                  <a:pos x="2" y="2"/>
                </a:cxn>
                <a:cxn ang="0">
                  <a:pos x="4" y="1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9" y="0"/>
                </a:cxn>
                <a:cxn ang="0">
                  <a:pos x="10" y="0"/>
                </a:cxn>
                <a:cxn ang="0">
                  <a:pos x="10" y="1"/>
                </a:cxn>
                <a:cxn ang="0">
                  <a:pos x="11" y="2"/>
                </a:cxn>
                <a:cxn ang="0">
                  <a:pos x="10" y="2"/>
                </a:cxn>
                <a:cxn ang="0">
                  <a:pos x="10" y="3"/>
                </a:cxn>
                <a:cxn ang="0">
                  <a:pos x="9" y="3"/>
                </a:cxn>
                <a:cxn ang="0">
                  <a:pos x="8" y="4"/>
                </a:cxn>
                <a:cxn ang="0">
                  <a:pos x="7" y="3"/>
                </a:cxn>
                <a:cxn ang="0">
                  <a:pos x="6" y="3"/>
                </a:cxn>
                <a:cxn ang="0">
                  <a:pos x="5" y="3"/>
                </a:cxn>
                <a:cxn ang="0">
                  <a:pos x="4" y="2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2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0" y="4"/>
                </a:cxn>
              </a:cxnLst>
              <a:pathLst>
                <a:path w="161" h="69">
                  <a:moveTo>
                    <a:pt x="0" y="69"/>
                  </a:moveTo>
                  <a:lnTo>
                    <a:pt x="14" y="52"/>
                  </a:lnTo>
                  <a:lnTo>
                    <a:pt x="30" y="36"/>
                  </a:lnTo>
                  <a:lnTo>
                    <a:pt x="49" y="22"/>
                  </a:lnTo>
                  <a:lnTo>
                    <a:pt x="69" y="11"/>
                  </a:lnTo>
                  <a:lnTo>
                    <a:pt x="90" y="4"/>
                  </a:lnTo>
                  <a:lnTo>
                    <a:pt x="110" y="0"/>
                  </a:lnTo>
                  <a:lnTo>
                    <a:pt x="130" y="4"/>
                  </a:lnTo>
                  <a:lnTo>
                    <a:pt x="147" y="13"/>
                  </a:lnTo>
                  <a:lnTo>
                    <a:pt x="158" y="25"/>
                  </a:lnTo>
                  <a:lnTo>
                    <a:pt x="161" y="37"/>
                  </a:lnTo>
                  <a:lnTo>
                    <a:pt x="156" y="47"/>
                  </a:lnTo>
                  <a:lnTo>
                    <a:pt x="148" y="55"/>
                  </a:lnTo>
                  <a:lnTo>
                    <a:pt x="136" y="61"/>
                  </a:lnTo>
                  <a:lnTo>
                    <a:pt x="121" y="64"/>
                  </a:lnTo>
                  <a:lnTo>
                    <a:pt x="105" y="61"/>
                  </a:lnTo>
                  <a:lnTo>
                    <a:pt x="90" y="54"/>
                  </a:lnTo>
                  <a:lnTo>
                    <a:pt x="77" y="49"/>
                  </a:lnTo>
                  <a:lnTo>
                    <a:pt x="63" y="47"/>
                  </a:lnTo>
                  <a:lnTo>
                    <a:pt x="48" y="50"/>
                  </a:lnTo>
                  <a:lnTo>
                    <a:pt x="34" y="54"/>
                  </a:lnTo>
                  <a:lnTo>
                    <a:pt x="21" y="59"/>
                  </a:lnTo>
                  <a:lnTo>
                    <a:pt x="10" y="64"/>
                  </a:lnTo>
                  <a:lnTo>
                    <a:pt x="2" y="6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52" name="Freeform 225"/>
            <p:cNvSpPr/>
            <p:nvPr/>
          </p:nvSpPr>
          <p:spPr>
            <a:xfrm>
              <a:off x="2356" y="2338"/>
              <a:ext cx="57" cy="66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1" y="6"/>
                </a:cxn>
                <a:cxn ang="0">
                  <a:pos x="1" y="5"/>
                </a:cxn>
                <a:cxn ang="0">
                  <a:pos x="1" y="4"/>
                </a:cxn>
                <a:cxn ang="0">
                  <a:pos x="2" y="2"/>
                </a:cxn>
                <a:cxn ang="0">
                  <a:pos x="3" y="1"/>
                </a:cxn>
                <a:cxn ang="0">
                  <a:pos x="4" y="0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7" y="0"/>
                </a:cxn>
                <a:cxn ang="0">
                  <a:pos x="8" y="1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6" y="3"/>
                </a:cxn>
                <a:cxn ang="0">
                  <a:pos x="6" y="4"/>
                </a:cxn>
                <a:cxn ang="0">
                  <a:pos x="4" y="4"/>
                </a:cxn>
                <a:cxn ang="0">
                  <a:pos x="4" y="4"/>
                </a:cxn>
                <a:cxn ang="0">
                  <a:pos x="3" y="4"/>
                </a:cxn>
                <a:cxn ang="0">
                  <a:pos x="2" y="5"/>
                </a:cxn>
                <a:cxn ang="0">
                  <a:pos x="2" y="6"/>
                </a:cxn>
                <a:cxn ang="0">
                  <a:pos x="1" y="7"/>
                </a:cxn>
                <a:cxn ang="0">
                  <a:pos x="1" y="7"/>
                </a:cxn>
                <a:cxn ang="0">
                  <a:pos x="1" y="8"/>
                </a:cxn>
                <a:cxn ang="0">
                  <a:pos x="0" y="8"/>
                </a:cxn>
              </a:cxnLst>
              <a:pathLst>
                <a:path w="114" h="133">
                  <a:moveTo>
                    <a:pt x="0" y="133"/>
                  </a:moveTo>
                  <a:lnTo>
                    <a:pt x="1" y="111"/>
                  </a:lnTo>
                  <a:lnTo>
                    <a:pt x="5" y="88"/>
                  </a:lnTo>
                  <a:lnTo>
                    <a:pt x="11" y="65"/>
                  </a:lnTo>
                  <a:lnTo>
                    <a:pt x="22" y="44"/>
                  </a:lnTo>
                  <a:lnTo>
                    <a:pt x="35" y="25"/>
                  </a:lnTo>
                  <a:lnTo>
                    <a:pt x="49" y="12"/>
                  </a:lnTo>
                  <a:lnTo>
                    <a:pt x="67" y="2"/>
                  </a:lnTo>
                  <a:lnTo>
                    <a:pt x="86" y="0"/>
                  </a:lnTo>
                  <a:lnTo>
                    <a:pt x="102" y="4"/>
                  </a:lnTo>
                  <a:lnTo>
                    <a:pt x="112" y="12"/>
                  </a:lnTo>
                  <a:lnTo>
                    <a:pt x="114" y="22"/>
                  </a:lnTo>
                  <a:lnTo>
                    <a:pt x="112" y="35"/>
                  </a:lnTo>
                  <a:lnTo>
                    <a:pt x="105" y="46"/>
                  </a:lnTo>
                  <a:lnTo>
                    <a:pt x="94" y="56"/>
                  </a:lnTo>
                  <a:lnTo>
                    <a:pt x="81" y="65"/>
                  </a:lnTo>
                  <a:lnTo>
                    <a:pt x="64" y="67"/>
                  </a:lnTo>
                  <a:lnTo>
                    <a:pt x="52" y="69"/>
                  </a:lnTo>
                  <a:lnTo>
                    <a:pt x="39" y="77"/>
                  </a:lnTo>
                  <a:lnTo>
                    <a:pt x="29" y="88"/>
                  </a:lnTo>
                  <a:lnTo>
                    <a:pt x="18" y="99"/>
                  </a:lnTo>
                  <a:lnTo>
                    <a:pt x="11" y="112"/>
                  </a:lnTo>
                  <a:lnTo>
                    <a:pt x="5" y="122"/>
                  </a:lnTo>
                  <a:lnTo>
                    <a:pt x="1" y="130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53" name="Freeform 226"/>
            <p:cNvSpPr/>
            <p:nvPr/>
          </p:nvSpPr>
          <p:spPr>
            <a:xfrm>
              <a:off x="2332" y="2318"/>
              <a:ext cx="35" cy="82"/>
            </a:xfrm>
            <a:custGeom>
              <a:avLst/>
              <a:gdLst/>
              <a:ahLst/>
              <a:cxnLst>
                <a:cxn ang="0">
                  <a:pos x="2" y="11"/>
                </a:cxn>
                <a:cxn ang="0">
                  <a:pos x="2" y="10"/>
                </a:cxn>
                <a:cxn ang="0">
                  <a:pos x="1" y="8"/>
                </a:cxn>
                <a:cxn ang="0">
                  <a:pos x="1" y="7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3" y="0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5" y="2"/>
                </a:cxn>
                <a:cxn ang="0">
                  <a:pos x="5" y="3"/>
                </a:cxn>
                <a:cxn ang="0">
                  <a:pos x="5" y="3"/>
                </a:cxn>
                <a:cxn ang="0">
                  <a:pos x="4" y="4"/>
                </a:cxn>
                <a:cxn ang="0">
                  <a:pos x="3" y="5"/>
                </a:cxn>
                <a:cxn ang="0">
                  <a:pos x="3" y="7"/>
                </a:cxn>
                <a:cxn ang="0">
                  <a:pos x="2" y="8"/>
                </a:cxn>
                <a:cxn ang="0">
                  <a:pos x="2" y="10"/>
                </a:cxn>
                <a:cxn ang="0">
                  <a:pos x="2" y="11"/>
                </a:cxn>
              </a:cxnLst>
              <a:pathLst>
                <a:path w="70" h="163">
                  <a:moveTo>
                    <a:pt x="30" y="163"/>
                  </a:moveTo>
                  <a:lnTo>
                    <a:pt x="18" y="145"/>
                  </a:lnTo>
                  <a:lnTo>
                    <a:pt x="9" y="124"/>
                  </a:lnTo>
                  <a:lnTo>
                    <a:pt x="3" y="101"/>
                  </a:lnTo>
                  <a:lnTo>
                    <a:pt x="0" y="78"/>
                  </a:lnTo>
                  <a:lnTo>
                    <a:pt x="0" y="56"/>
                  </a:lnTo>
                  <a:lnTo>
                    <a:pt x="4" y="36"/>
                  </a:lnTo>
                  <a:lnTo>
                    <a:pt x="13" y="18"/>
                  </a:lnTo>
                  <a:lnTo>
                    <a:pt x="28" y="6"/>
                  </a:lnTo>
                  <a:lnTo>
                    <a:pt x="43" y="0"/>
                  </a:lnTo>
                  <a:lnTo>
                    <a:pt x="56" y="2"/>
                  </a:lnTo>
                  <a:lnTo>
                    <a:pt x="64" y="9"/>
                  </a:lnTo>
                  <a:lnTo>
                    <a:pt x="70" y="21"/>
                  </a:lnTo>
                  <a:lnTo>
                    <a:pt x="70" y="34"/>
                  </a:lnTo>
                  <a:lnTo>
                    <a:pt x="68" y="48"/>
                  </a:lnTo>
                  <a:lnTo>
                    <a:pt x="59" y="62"/>
                  </a:lnTo>
                  <a:lnTo>
                    <a:pt x="48" y="74"/>
                  </a:lnTo>
                  <a:lnTo>
                    <a:pt x="33" y="97"/>
                  </a:lnTo>
                  <a:lnTo>
                    <a:pt x="27" y="127"/>
                  </a:lnTo>
                  <a:lnTo>
                    <a:pt x="28" y="152"/>
                  </a:lnTo>
                  <a:lnTo>
                    <a:pt x="30" y="163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54" name="Freeform 227"/>
            <p:cNvSpPr/>
            <p:nvPr/>
          </p:nvSpPr>
          <p:spPr>
            <a:xfrm>
              <a:off x="2376" y="1599"/>
              <a:ext cx="180" cy="174"/>
            </a:xfrm>
            <a:custGeom>
              <a:avLst/>
              <a:gdLst/>
              <a:ahLst/>
              <a:cxnLst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4" y="1"/>
                </a:cxn>
                <a:cxn ang="0">
                  <a:pos x="6" y="2"/>
                </a:cxn>
                <a:cxn ang="0">
                  <a:pos x="8" y="3"/>
                </a:cxn>
                <a:cxn ang="0">
                  <a:pos x="10" y="4"/>
                </a:cxn>
                <a:cxn ang="0">
                  <a:pos x="12" y="5"/>
                </a:cxn>
                <a:cxn ang="0">
                  <a:pos x="14" y="6"/>
                </a:cxn>
                <a:cxn ang="0">
                  <a:pos x="16" y="8"/>
                </a:cxn>
                <a:cxn ang="0">
                  <a:pos x="18" y="10"/>
                </a:cxn>
                <a:cxn ang="0">
                  <a:pos x="19" y="12"/>
                </a:cxn>
                <a:cxn ang="0">
                  <a:pos x="21" y="14"/>
                </a:cxn>
                <a:cxn ang="0">
                  <a:pos x="22" y="16"/>
                </a:cxn>
                <a:cxn ang="0">
                  <a:pos x="22" y="17"/>
                </a:cxn>
                <a:cxn ang="0">
                  <a:pos x="22" y="18"/>
                </a:cxn>
                <a:cxn ang="0">
                  <a:pos x="22" y="19"/>
                </a:cxn>
                <a:cxn ang="0">
                  <a:pos x="21" y="20"/>
                </a:cxn>
                <a:cxn ang="0">
                  <a:pos x="21" y="21"/>
                </a:cxn>
                <a:cxn ang="0">
                  <a:pos x="20" y="22"/>
                </a:cxn>
                <a:cxn ang="0">
                  <a:pos x="20" y="22"/>
                </a:cxn>
                <a:cxn ang="0">
                  <a:pos x="20" y="22"/>
                </a:cxn>
                <a:cxn ang="0">
                  <a:pos x="20" y="22"/>
                </a:cxn>
                <a:cxn ang="0">
                  <a:pos x="20" y="22"/>
                </a:cxn>
                <a:cxn ang="0">
                  <a:pos x="20" y="21"/>
                </a:cxn>
                <a:cxn ang="0">
                  <a:pos x="21" y="20"/>
                </a:cxn>
                <a:cxn ang="0">
                  <a:pos x="21" y="20"/>
                </a:cxn>
                <a:cxn ang="0">
                  <a:pos x="21" y="18"/>
                </a:cxn>
                <a:cxn ang="0">
                  <a:pos x="21" y="17"/>
                </a:cxn>
                <a:cxn ang="0">
                  <a:pos x="21" y="16"/>
                </a:cxn>
                <a:cxn ang="0">
                  <a:pos x="20" y="14"/>
                </a:cxn>
                <a:cxn ang="0">
                  <a:pos x="19" y="13"/>
                </a:cxn>
                <a:cxn ang="0">
                  <a:pos x="17" y="11"/>
                </a:cxn>
                <a:cxn ang="0">
                  <a:pos x="15" y="9"/>
                </a:cxn>
                <a:cxn ang="0">
                  <a:pos x="12" y="7"/>
                </a:cxn>
                <a:cxn ang="0">
                  <a:pos x="9" y="5"/>
                </a:cxn>
                <a:cxn ang="0">
                  <a:pos x="5" y="3"/>
                </a:cxn>
                <a:cxn ang="0">
                  <a:pos x="0" y="1"/>
                </a:cxn>
              </a:cxnLst>
              <a:pathLst>
                <a:path w="361" h="348">
                  <a:moveTo>
                    <a:pt x="8" y="6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8" y="0"/>
                  </a:lnTo>
                  <a:lnTo>
                    <a:pt x="23" y="4"/>
                  </a:lnTo>
                  <a:lnTo>
                    <a:pt x="44" y="8"/>
                  </a:lnTo>
                  <a:lnTo>
                    <a:pt x="69" y="16"/>
                  </a:lnTo>
                  <a:lnTo>
                    <a:pt x="98" y="27"/>
                  </a:lnTo>
                  <a:lnTo>
                    <a:pt x="129" y="39"/>
                  </a:lnTo>
                  <a:lnTo>
                    <a:pt x="162" y="55"/>
                  </a:lnTo>
                  <a:lnTo>
                    <a:pt x="196" y="74"/>
                  </a:lnTo>
                  <a:lnTo>
                    <a:pt x="229" y="96"/>
                  </a:lnTo>
                  <a:lnTo>
                    <a:pt x="262" y="120"/>
                  </a:lnTo>
                  <a:lnTo>
                    <a:pt x="291" y="146"/>
                  </a:lnTo>
                  <a:lnTo>
                    <a:pt x="317" y="178"/>
                  </a:lnTo>
                  <a:lnTo>
                    <a:pt x="340" y="210"/>
                  </a:lnTo>
                  <a:lnTo>
                    <a:pt x="356" y="247"/>
                  </a:lnTo>
                  <a:lnTo>
                    <a:pt x="361" y="267"/>
                  </a:lnTo>
                  <a:lnTo>
                    <a:pt x="358" y="287"/>
                  </a:lnTo>
                  <a:lnTo>
                    <a:pt x="354" y="304"/>
                  </a:lnTo>
                  <a:lnTo>
                    <a:pt x="346" y="319"/>
                  </a:lnTo>
                  <a:lnTo>
                    <a:pt x="336" y="331"/>
                  </a:lnTo>
                  <a:lnTo>
                    <a:pt x="328" y="340"/>
                  </a:lnTo>
                  <a:lnTo>
                    <a:pt x="323" y="346"/>
                  </a:lnTo>
                  <a:lnTo>
                    <a:pt x="320" y="348"/>
                  </a:lnTo>
                  <a:lnTo>
                    <a:pt x="321" y="346"/>
                  </a:lnTo>
                  <a:lnTo>
                    <a:pt x="326" y="341"/>
                  </a:lnTo>
                  <a:lnTo>
                    <a:pt x="331" y="332"/>
                  </a:lnTo>
                  <a:lnTo>
                    <a:pt x="336" y="320"/>
                  </a:lnTo>
                  <a:lnTo>
                    <a:pt x="340" y="305"/>
                  </a:lnTo>
                  <a:lnTo>
                    <a:pt x="342" y="287"/>
                  </a:lnTo>
                  <a:lnTo>
                    <a:pt x="341" y="267"/>
                  </a:lnTo>
                  <a:lnTo>
                    <a:pt x="336" y="244"/>
                  </a:lnTo>
                  <a:lnTo>
                    <a:pt x="326" y="220"/>
                  </a:lnTo>
                  <a:lnTo>
                    <a:pt x="309" y="194"/>
                  </a:lnTo>
                  <a:lnTo>
                    <a:pt x="283" y="165"/>
                  </a:lnTo>
                  <a:lnTo>
                    <a:pt x="250" y="136"/>
                  </a:lnTo>
                  <a:lnTo>
                    <a:pt x="207" y="105"/>
                  </a:lnTo>
                  <a:lnTo>
                    <a:pt x="153" y="73"/>
                  </a:lnTo>
                  <a:lnTo>
                    <a:pt x="88" y="39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55" name="Freeform 228"/>
            <p:cNvSpPr/>
            <p:nvPr/>
          </p:nvSpPr>
          <p:spPr>
            <a:xfrm>
              <a:off x="2332" y="2439"/>
              <a:ext cx="63" cy="171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1" y="1"/>
                </a:cxn>
                <a:cxn ang="0">
                  <a:pos x="1" y="4"/>
                </a:cxn>
                <a:cxn ang="0">
                  <a:pos x="0" y="7"/>
                </a:cxn>
                <a:cxn ang="0">
                  <a:pos x="1" y="10"/>
                </a:cxn>
                <a:cxn ang="0">
                  <a:pos x="2" y="14"/>
                </a:cxn>
                <a:cxn ang="0">
                  <a:pos x="3" y="17"/>
                </a:cxn>
                <a:cxn ang="0">
                  <a:pos x="5" y="19"/>
                </a:cxn>
                <a:cxn ang="0">
                  <a:pos x="8" y="21"/>
                </a:cxn>
                <a:cxn ang="0">
                  <a:pos x="8" y="21"/>
                </a:cxn>
                <a:cxn ang="0">
                  <a:pos x="8" y="20"/>
                </a:cxn>
                <a:cxn ang="0">
                  <a:pos x="7" y="20"/>
                </a:cxn>
                <a:cxn ang="0">
                  <a:pos x="6" y="19"/>
                </a:cxn>
                <a:cxn ang="0">
                  <a:pos x="5" y="18"/>
                </a:cxn>
                <a:cxn ang="0">
                  <a:pos x="4" y="16"/>
                </a:cxn>
                <a:cxn ang="0">
                  <a:pos x="3" y="15"/>
                </a:cxn>
                <a:cxn ang="0">
                  <a:pos x="2" y="13"/>
                </a:cxn>
                <a:cxn ang="0">
                  <a:pos x="2" y="11"/>
                </a:cxn>
                <a:cxn ang="0">
                  <a:pos x="1" y="9"/>
                </a:cxn>
                <a:cxn ang="0">
                  <a:pos x="1" y="6"/>
                </a:cxn>
                <a:cxn ang="0">
                  <a:pos x="1" y="4"/>
                </a:cxn>
                <a:cxn ang="0">
                  <a:pos x="2" y="2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2" y="0"/>
                </a:cxn>
              </a:cxnLst>
              <a:pathLst>
                <a:path w="126" h="343">
                  <a:moveTo>
                    <a:pt x="25" y="0"/>
                  </a:moveTo>
                  <a:lnTo>
                    <a:pt x="10" y="30"/>
                  </a:lnTo>
                  <a:lnTo>
                    <a:pt x="2" y="71"/>
                  </a:lnTo>
                  <a:lnTo>
                    <a:pt x="0" y="121"/>
                  </a:lnTo>
                  <a:lnTo>
                    <a:pt x="5" y="175"/>
                  </a:lnTo>
                  <a:lnTo>
                    <a:pt x="19" y="228"/>
                  </a:lnTo>
                  <a:lnTo>
                    <a:pt x="43" y="276"/>
                  </a:lnTo>
                  <a:lnTo>
                    <a:pt x="79" y="316"/>
                  </a:lnTo>
                  <a:lnTo>
                    <a:pt x="126" y="343"/>
                  </a:lnTo>
                  <a:lnTo>
                    <a:pt x="123" y="341"/>
                  </a:lnTo>
                  <a:lnTo>
                    <a:pt x="115" y="332"/>
                  </a:lnTo>
                  <a:lnTo>
                    <a:pt x="102" y="321"/>
                  </a:lnTo>
                  <a:lnTo>
                    <a:pt x="87" y="306"/>
                  </a:lnTo>
                  <a:lnTo>
                    <a:pt x="71" y="288"/>
                  </a:lnTo>
                  <a:lnTo>
                    <a:pt x="55" y="267"/>
                  </a:lnTo>
                  <a:lnTo>
                    <a:pt x="41" y="245"/>
                  </a:lnTo>
                  <a:lnTo>
                    <a:pt x="30" y="221"/>
                  </a:lnTo>
                  <a:lnTo>
                    <a:pt x="19" y="183"/>
                  </a:lnTo>
                  <a:lnTo>
                    <a:pt x="13" y="145"/>
                  </a:lnTo>
                  <a:lnTo>
                    <a:pt x="12" y="108"/>
                  </a:lnTo>
                  <a:lnTo>
                    <a:pt x="13" y="73"/>
                  </a:lnTo>
                  <a:lnTo>
                    <a:pt x="17" y="43"/>
                  </a:lnTo>
                  <a:lnTo>
                    <a:pt x="20" y="20"/>
                  </a:lnTo>
                  <a:lnTo>
                    <a:pt x="24" y="5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56" name="Freeform 229"/>
            <p:cNvSpPr/>
            <p:nvPr/>
          </p:nvSpPr>
          <p:spPr>
            <a:xfrm>
              <a:off x="2684" y="2480"/>
              <a:ext cx="165" cy="80"/>
            </a:xfrm>
            <a:custGeom>
              <a:avLst/>
              <a:gdLst/>
              <a:ahLst/>
              <a:cxnLst>
                <a:cxn ang="0">
                  <a:pos x="20" y="10"/>
                </a:cxn>
                <a:cxn ang="0">
                  <a:pos x="20" y="10"/>
                </a:cxn>
                <a:cxn ang="0">
                  <a:pos x="19" y="9"/>
                </a:cxn>
                <a:cxn ang="0">
                  <a:pos x="19" y="8"/>
                </a:cxn>
                <a:cxn ang="0">
                  <a:pos x="18" y="6"/>
                </a:cxn>
                <a:cxn ang="0">
                  <a:pos x="17" y="5"/>
                </a:cxn>
                <a:cxn ang="0">
                  <a:pos x="15" y="4"/>
                </a:cxn>
                <a:cxn ang="0">
                  <a:pos x="14" y="3"/>
                </a:cxn>
                <a:cxn ang="0">
                  <a:pos x="12" y="3"/>
                </a:cxn>
                <a:cxn ang="0">
                  <a:pos x="11" y="2"/>
                </a:cxn>
                <a:cxn ang="0">
                  <a:pos x="9" y="1"/>
                </a:cxn>
                <a:cxn ang="0">
                  <a:pos x="8" y="1"/>
                </a:cxn>
                <a:cxn ang="0">
                  <a:pos x="6" y="0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2" y="2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6" y="1"/>
                </a:cxn>
                <a:cxn ang="0">
                  <a:pos x="8" y="2"/>
                </a:cxn>
                <a:cxn ang="0">
                  <a:pos x="9" y="2"/>
                </a:cxn>
                <a:cxn ang="0">
                  <a:pos x="12" y="3"/>
                </a:cxn>
                <a:cxn ang="0">
                  <a:pos x="14" y="4"/>
                </a:cxn>
                <a:cxn ang="0">
                  <a:pos x="15" y="6"/>
                </a:cxn>
                <a:cxn ang="0">
                  <a:pos x="17" y="7"/>
                </a:cxn>
                <a:cxn ang="0">
                  <a:pos x="18" y="8"/>
                </a:cxn>
                <a:cxn ang="0">
                  <a:pos x="19" y="9"/>
                </a:cxn>
                <a:cxn ang="0">
                  <a:pos x="20" y="10"/>
                </a:cxn>
                <a:cxn ang="0">
                  <a:pos x="20" y="10"/>
                </a:cxn>
              </a:cxnLst>
              <a:pathLst>
                <a:path w="332" h="160">
                  <a:moveTo>
                    <a:pt x="332" y="160"/>
                  </a:moveTo>
                  <a:lnTo>
                    <a:pt x="326" y="146"/>
                  </a:lnTo>
                  <a:lnTo>
                    <a:pt x="318" y="130"/>
                  </a:lnTo>
                  <a:lnTo>
                    <a:pt x="305" y="114"/>
                  </a:lnTo>
                  <a:lnTo>
                    <a:pt x="290" y="96"/>
                  </a:lnTo>
                  <a:lnTo>
                    <a:pt x="273" y="79"/>
                  </a:lnTo>
                  <a:lnTo>
                    <a:pt x="254" y="63"/>
                  </a:lnTo>
                  <a:lnTo>
                    <a:pt x="232" y="48"/>
                  </a:lnTo>
                  <a:lnTo>
                    <a:pt x="208" y="34"/>
                  </a:lnTo>
                  <a:lnTo>
                    <a:pt x="183" y="21"/>
                  </a:lnTo>
                  <a:lnTo>
                    <a:pt x="158" y="11"/>
                  </a:lnTo>
                  <a:lnTo>
                    <a:pt x="132" y="4"/>
                  </a:lnTo>
                  <a:lnTo>
                    <a:pt x="104" y="0"/>
                  </a:lnTo>
                  <a:lnTo>
                    <a:pt x="77" y="0"/>
                  </a:lnTo>
                  <a:lnTo>
                    <a:pt x="51" y="2"/>
                  </a:lnTo>
                  <a:lnTo>
                    <a:pt x="26" y="10"/>
                  </a:lnTo>
                  <a:lnTo>
                    <a:pt x="0" y="23"/>
                  </a:lnTo>
                  <a:lnTo>
                    <a:pt x="5" y="21"/>
                  </a:lnTo>
                  <a:lnTo>
                    <a:pt x="15" y="19"/>
                  </a:lnTo>
                  <a:lnTo>
                    <a:pt x="33" y="17"/>
                  </a:lnTo>
                  <a:lnTo>
                    <a:pt x="54" y="15"/>
                  </a:lnTo>
                  <a:lnTo>
                    <a:pt x="79" y="13"/>
                  </a:lnTo>
                  <a:lnTo>
                    <a:pt x="105" y="15"/>
                  </a:lnTo>
                  <a:lnTo>
                    <a:pt x="132" y="18"/>
                  </a:lnTo>
                  <a:lnTo>
                    <a:pt x="157" y="24"/>
                  </a:lnTo>
                  <a:lnTo>
                    <a:pt x="194" y="39"/>
                  </a:lnTo>
                  <a:lnTo>
                    <a:pt x="226" y="59"/>
                  </a:lnTo>
                  <a:lnTo>
                    <a:pt x="256" y="81"/>
                  </a:lnTo>
                  <a:lnTo>
                    <a:pt x="282" y="104"/>
                  </a:lnTo>
                  <a:lnTo>
                    <a:pt x="303" y="125"/>
                  </a:lnTo>
                  <a:lnTo>
                    <a:pt x="318" y="144"/>
                  </a:lnTo>
                  <a:lnTo>
                    <a:pt x="329" y="155"/>
                  </a:lnTo>
                  <a:lnTo>
                    <a:pt x="332" y="16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57" name="Freeform 230"/>
            <p:cNvSpPr/>
            <p:nvPr/>
          </p:nvSpPr>
          <p:spPr>
            <a:xfrm>
              <a:off x="2464" y="1984"/>
              <a:ext cx="186" cy="670"/>
            </a:xfrm>
            <a:custGeom>
              <a:avLst/>
              <a:gdLst/>
              <a:ahLst/>
              <a:cxnLst>
                <a:cxn ang="0">
                  <a:pos x="20" y="84"/>
                </a:cxn>
                <a:cxn ang="0">
                  <a:pos x="15" y="83"/>
                </a:cxn>
                <a:cxn ang="0">
                  <a:pos x="10" y="82"/>
                </a:cxn>
                <a:cxn ang="0">
                  <a:pos x="6" y="80"/>
                </a:cxn>
                <a:cxn ang="0">
                  <a:pos x="3" y="76"/>
                </a:cxn>
                <a:cxn ang="0">
                  <a:pos x="2" y="71"/>
                </a:cxn>
                <a:cxn ang="0">
                  <a:pos x="4" y="64"/>
                </a:cxn>
                <a:cxn ang="0">
                  <a:pos x="8" y="55"/>
                </a:cxn>
                <a:cxn ang="0">
                  <a:pos x="15" y="44"/>
                </a:cxn>
                <a:cxn ang="0">
                  <a:pos x="19" y="35"/>
                </a:cxn>
                <a:cxn ang="0">
                  <a:pos x="22" y="27"/>
                </a:cxn>
                <a:cxn ang="0">
                  <a:pos x="23" y="20"/>
                </a:cxn>
                <a:cxn ang="0">
                  <a:pos x="22" y="14"/>
                </a:cxn>
                <a:cxn ang="0">
                  <a:pos x="20" y="9"/>
                </a:cxn>
                <a:cxn ang="0">
                  <a:pos x="17" y="5"/>
                </a:cxn>
                <a:cxn ang="0">
                  <a:pos x="13" y="2"/>
                </a:cxn>
                <a:cxn ang="0">
                  <a:pos x="10" y="1"/>
                </a:cxn>
                <a:cxn ang="0">
                  <a:pos x="7" y="1"/>
                </a:cxn>
                <a:cxn ang="0">
                  <a:pos x="5" y="1"/>
                </a:cxn>
                <a:cxn ang="0">
                  <a:pos x="3" y="3"/>
                </a:cxn>
                <a:cxn ang="0">
                  <a:pos x="2" y="4"/>
                </a:cxn>
                <a:cxn ang="0">
                  <a:pos x="1" y="6"/>
                </a:cxn>
                <a:cxn ang="0">
                  <a:pos x="0" y="7"/>
                </a:cxn>
                <a:cxn ang="0">
                  <a:pos x="0" y="8"/>
                </a:cxn>
                <a:cxn ang="0">
                  <a:pos x="0" y="8"/>
                </a:cxn>
                <a:cxn ang="0">
                  <a:pos x="0" y="7"/>
                </a:cxn>
                <a:cxn ang="0">
                  <a:pos x="1" y="6"/>
                </a:cxn>
                <a:cxn ang="0">
                  <a:pos x="2" y="5"/>
                </a:cxn>
                <a:cxn ang="0">
                  <a:pos x="4" y="4"/>
                </a:cxn>
                <a:cxn ang="0">
                  <a:pos x="6" y="3"/>
                </a:cxn>
                <a:cxn ang="0">
                  <a:pos x="8" y="2"/>
                </a:cxn>
                <a:cxn ang="0">
                  <a:pos x="10" y="2"/>
                </a:cxn>
                <a:cxn ang="0">
                  <a:pos x="13" y="3"/>
                </a:cxn>
                <a:cxn ang="0">
                  <a:pos x="15" y="5"/>
                </a:cxn>
                <a:cxn ang="0">
                  <a:pos x="18" y="8"/>
                </a:cxn>
                <a:cxn ang="0">
                  <a:pos x="20" y="11"/>
                </a:cxn>
                <a:cxn ang="0">
                  <a:pos x="21" y="15"/>
                </a:cxn>
                <a:cxn ang="0">
                  <a:pos x="22" y="20"/>
                </a:cxn>
                <a:cxn ang="0">
                  <a:pos x="22" y="26"/>
                </a:cxn>
                <a:cxn ang="0">
                  <a:pos x="20" y="32"/>
                </a:cxn>
                <a:cxn ang="0">
                  <a:pos x="16" y="39"/>
                </a:cxn>
                <a:cxn ang="0">
                  <a:pos x="12" y="45"/>
                </a:cxn>
                <a:cxn ang="0">
                  <a:pos x="9" y="51"/>
                </a:cxn>
                <a:cxn ang="0">
                  <a:pos x="5" y="57"/>
                </a:cxn>
                <a:cxn ang="0">
                  <a:pos x="3" y="62"/>
                </a:cxn>
                <a:cxn ang="0">
                  <a:pos x="1" y="67"/>
                </a:cxn>
                <a:cxn ang="0">
                  <a:pos x="0" y="71"/>
                </a:cxn>
                <a:cxn ang="0">
                  <a:pos x="1" y="75"/>
                </a:cxn>
                <a:cxn ang="0">
                  <a:pos x="3" y="79"/>
                </a:cxn>
                <a:cxn ang="0">
                  <a:pos x="6" y="81"/>
                </a:cxn>
                <a:cxn ang="0">
                  <a:pos x="9" y="83"/>
                </a:cxn>
                <a:cxn ang="0">
                  <a:pos x="13" y="84"/>
                </a:cxn>
                <a:cxn ang="0">
                  <a:pos x="16" y="84"/>
                </a:cxn>
                <a:cxn ang="0">
                  <a:pos x="19" y="84"/>
                </a:cxn>
                <a:cxn ang="0">
                  <a:pos x="21" y="84"/>
                </a:cxn>
                <a:cxn ang="0">
                  <a:pos x="23" y="84"/>
                </a:cxn>
              </a:cxnLst>
              <a:pathLst>
                <a:path w="373" h="1340">
                  <a:moveTo>
                    <a:pt x="373" y="1336"/>
                  </a:moveTo>
                  <a:lnTo>
                    <a:pt x="330" y="1333"/>
                  </a:lnTo>
                  <a:lnTo>
                    <a:pt x="286" y="1329"/>
                  </a:lnTo>
                  <a:lnTo>
                    <a:pt x="242" y="1323"/>
                  </a:lnTo>
                  <a:lnTo>
                    <a:pt x="201" y="1315"/>
                  </a:lnTo>
                  <a:lnTo>
                    <a:pt x="162" y="1304"/>
                  </a:lnTo>
                  <a:lnTo>
                    <a:pt x="127" y="1287"/>
                  </a:lnTo>
                  <a:lnTo>
                    <a:pt x="96" y="1268"/>
                  </a:lnTo>
                  <a:lnTo>
                    <a:pt x="72" y="1242"/>
                  </a:lnTo>
                  <a:lnTo>
                    <a:pt x="53" y="1211"/>
                  </a:lnTo>
                  <a:lnTo>
                    <a:pt x="43" y="1175"/>
                  </a:lnTo>
                  <a:lnTo>
                    <a:pt x="42" y="1130"/>
                  </a:lnTo>
                  <a:lnTo>
                    <a:pt x="50" y="1077"/>
                  </a:lnTo>
                  <a:lnTo>
                    <a:pt x="68" y="1017"/>
                  </a:lnTo>
                  <a:lnTo>
                    <a:pt x="99" y="946"/>
                  </a:lnTo>
                  <a:lnTo>
                    <a:pt x="142" y="867"/>
                  </a:lnTo>
                  <a:lnTo>
                    <a:pt x="200" y="777"/>
                  </a:lnTo>
                  <a:lnTo>
                    <a:pt x="248" y="700"/>
                  </a:lnTo>
                  <a:lnTo>
                    <a:pt x="287" y="626"/>
                  </a:lnTo>
                  <a:lnTo>
                    <a:pt x="318" y="556"/>
                  </a:lnTo>
                  <a:lnTo>
                    <a:pt x="341" y="489"/>
                  </a:lnTo>
                  <a:lnTo>
                    <a:pt x="357" y="426"/>
                  </a:lnTo>
                  <a:lnTo>
                    <a:pt x="365" y="366"/>
                  </a:lnTo>
                  <a:lnTo>
                    <a:pt x="368" y="310"/>
                  </a:lnTo>
                  <a:lnTo>
                    <a:pt x="364" y="258"/>
                  </a:lnTo>
                  <a:lnTo>
                    <a:pt x="355" y="210"/>
                  </a:lnTo>
                  <a:lnTo>
                    <a:pt x="341" y="167"/>
                  </a:lnTo>
                  <a:lnTo>
                    <a:pt x="323" y="129"/>
                  </a:lnTo>
                  <a:lnTo>
                    <a:pt x="301" y="94"/>
                  </a:lnTo>
                  <a:lnTo>
                    <a:pt x="276" y="65"/>
                  </a:lnTo>
                  <a:lnTo>
                    <a:pt x="248" y="41"/>
                  </a:lnTo>
                  <a:lnTo>
                    <a:pt x="218" y="22"/>
                  </a:lnTo>
                  <a:lnTo>
                    <a:pt x="186" y="8"/>
                  </a:lnTo>
                  <a:lnTo>
                    <a:pt x="162" y="2"/>
                  </a:lnTo>
                  <a:lnTo>
                    <a:pt x="140" y="0"/>
                  </a:lnTo>
                  <a:lnTo>
                    <a:pt x="119" y="2"/>
                  </a:lnTo>
                  <a:lnTo>
                    <a:pt x="101" y="7"/>
                  </a:lnTo>
                  <a:lnTo>
                    <a:pt x="84" y="15"/>
                  </a:lnTo>
                  <a:lnTo>
                    <a:pt x="69" y="25"/>
                  </a:lnTo>
                  <a:lnTo>
                    <a:pt x="56" y="35"/>
                  </a:lnTo>
                  <a:lnTo>
                    <a:pt x="43" y="48"/>
                  </a:lnTo>
                  <a:lnTo>
                    <a:pt x="33" y="62"/>
                  </a:lnTo>
                  <a:lnTo>
                    <a:pt x="25" y="75"/>
                  </a:lnTo>
                  <a:lnTo>
                    <a:pt x="16" y="87"/>
                  </a:lnTo>
                  <a:lnTo>
                    <a:pt x="11" y="99"/>
                  </a:lnTo>
                  <a:lnTo>
                    <a:pt x="6" y="108"/>
                  </a:lnTo>
                  <a:lnTo>
                    <a:pt x="3" y="116"/>
                  </a:lnTo>
                  <a:lnTo>
                    <a:pt x="1" y="121"/>
                  </a:lnTo>
                  <a:lnTo>
                    <a:pt x="0" y="123"/>
                  </a:lnTo>
                  <a:lnTo>
                    <a:pt x="1" y="122"/>
                  </a:lnTo>
                  <a:lnTo>
                    <a:pt x="4" y="117"/>
                  </a:lnTo>
                  <a:lnTo>
                    <a:pt x="8" y="111"/>
                  </a:lnTo>
                  <a:lnTo>
                    <a:pt x="15" y="103"/>
                  </a:lnTo>
                  <a:lnTo>
                    <a:pt x="23" y="94"/>
                  </a:lnTo>
                  <a:lnTo>
                    <a:pt x="33" y="85"/>
                  </a:lnTo>
                  <a:lnTo>
                    <a:pt x="44" y="75"/>
                  </a:lnTo>
                  <a:lnTo>
                    <a:pt x="56" y="64"/>
                  </a:lnTo>
                  <a:lnTo>
                    <a:pt x="69" y="54"/>
                  </a:lnTo>
                  <a:lnTo>
                    <a:pt x="84" y="45"/>
                  </a:lnTo>
                  <a:lnTo>
                    <a:pt x="99" y="37"/>
                  </a:lnTo>
                  <a:lnTo>
                    <a:pt x="115" y="31"/>
                  </a:lnTo>
                  <a:lnTo>
                    <a:pt x="133" y="27"/>
                  </a:lnTo>
                  <a:lnTo>
                    <a:pt x="151" y="26"/>
                  </a:lnTo>
                  <a:lnTo>
                    <a:pt x="170" y="27"/>
                  </a:lnTo>
                  <a:lnTo>
                    <a:pt x="189" y="33"/>
                  </a:lnTo>
                  <a:lnTo>
                    <a:pt x="210" y="42"/>
                  </a:lnTo>
                  <a:lnTo>
                    <a:pt x="232" y="55"/>
                  </a:lnTo>
                  <a:lnTo>
                    <a:pt x="253" y="72"/>
                  </a:lnTo>
                  <a:lnTo>
                    <a:pt x="273" y="92"/>
                  </a:lnTo>
                  <a:lnTo>
                    <a:pt x="293" y="114"/>
                  </a:lnTo>
                  <a:lnTo>
                    <a:pt x="311" y="140"/>
                  </a:lnTo>
                  <a:lnTo>
                    <a:pt x="327" y="169"/>
                  </a:lnTo>
                  <a:lnTo>
                    <a:pt x="340" y="200"/>
                  </a:lnTo>
                  <a:lnTo>
                    <a:pt x="350" y="236"/>
                  </a:lnTo>
                  <a:lnTo>
                    <a:pt x="357" y="273"/>
                  </a:lnTo>
                  <a:lnTo>
                    <a:pt x="361" y="313"/>
                  </a:lnTo>
                  <a:lnTo>
                    <a:pt x="360" y="357"/>
                  </a:lnTo>
                  <a:lnTo>
                    <a:pt x="353" y="402"/>
                  </a:lnTo>
                  <a:lnTo>
                    <a:pt x="340" y="450"/>
                  </a:lnTo>
                  <a:lnTo>
                    <a:pt x="322" y="501"/>
                  </a:lnTo>
                  <a:lnTo>
                    <a:pt x="297" y="554"/>
                  </a:lnTo>
                  <a:lnTo>
                    <a:pt x="268" y="610"/>
                  </a:lnTo>
                  <a:lnTo>
                    <a:pt x="236" y="663"/>
                  </a:lnTo>
                  <a:lnTo>
                    <a:pt x="205" y="715"/>
                  </a:lnTo>
                  <a:lnTo>
                    <a:pt x="175" y="764"/>
                  </a:lnTo>
                  <a:lnTo>
                    <a:pt x="145" y="813"/>
                  </a:lnTo>
                  <a:lnTo>
                    <a:pt x="118" y="858"/>
                  </a:lnTo>
                  <a:lnTo>
                    <a:pt x="92" y="902"/>
                  </a:lnTo>
                  <a:lnTo>
                    <a:pt x="68" y="944"/>
                  </a:lnTo>
                  <a:lnTo>
                    <a:pt x="49" y="984"/>
                  </a:lnTo>
                  <a:lnTo>
                    <a:pt x="31" y="1022"/>
                  </a:lnTo>
                  <a:lnTo>
                    <a:pt x="19" y="1060"/>
                  </a:lnTo>
                  <a:lnTo>
                    <a:pt x="11" y="1095"/>
                  </a:lnTo>
                  <a:lnTo>
                    <a:pt x="7" y="1130"/>
                  </a:lnTo>
                  <a:lnTo>
                    <a:pt x="11" y="1162"/>
                  </a:lnTo>
                  <a:lnTo>
                    <a:pt x="19" y="1193"/>
                  </a:lnTo>
                  <a:lnTo>
                    <a:pt x="35" y="1223"/>
                  </a:lnTo>
                  <a:lnTo>
                    <a:pt x="56" y="1249"/>
                  </a:lnTo>
                  <a:lnTo>
                    <a:pt x="79" y="1271"/>
                  </a:lnTo>
                  <a:lnTo>
                    <a:pt x="104" y="1290"/>
                  </a:lnTo>
                  <a:lnTo>
                    <a:pt x="130" y="1305"/>
                  </a:lnTo>
                  <a:lnTo>
                    <a:pt x="158" y="1317"/>
                  </a:lnTo>
                  <a:lnTo>
                    <a:pt x="187" y="1325"/>
                  </a:lnTo>
                  <a:lnTo>
                    <a:pt x="215" y="1332"/>
                  </a:lnTo>
                  <a:lnTo>
                    <a:pt x="242" y="1337"/>
                  </a:lnTo>
                  <a:lnTo>
                    <a:pt x="269" y="1339"/>
                  </a:lnTo>
                  <a:lnTo>
                    <a:pt x="293" y="1340"/>
                  </a:lnTo>
                  <a:lnTo>
                    <a:pt x="316" y="1340"/>
                  </a:lnTo>
                  <a:lnTo>
                    <a:pt x="334" y="1339"/>
                  </a:lnTo>
                  <a:lnTo>
                    <a:pt x="350" y="1338"/>
                  </a:lnTo>
                  <a:lnTo>
                    <a:pt x="363" y="1337"/>
                  </a:lnTo>
                  <a:lnTo>
                    <a:pt x="371" y="1336"/>
                  </a:lnTo>
                  <a:lnTo>
                    <a:pt x="373" y="1336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58" name="Freeform 231"/>
            <p:cNvSpPr/>
            <p:nvPr/>
          </p:nvSpPr>
          <p:spPr>
            <a:xfrm>
              <a:off x="2886" y="2685"/>
              <a:ext cx="55" cy="62"/>
            </a:xfrm>
            <a:custGeom>
              <a:avLst/>
              <a:gdLst/>
              <a:ahLst/>
              <a:cxnLst>
                <a:cxn ang="0">
                  <a:pos x="7" y="4"/>
                </a:cxn>
                <a:cxn ang="0">
                  <a:pos x="7" y="4"/>
                </a:cxn>
                <a:cxn ang="0">
                  <a:pos x="7" y="3"/>
                </a:cxn>
                <a:cxn ang="0">
                  <a:pos x="7" y="3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6" y="2"/>
                </a:cxn>
                <a:cxn ang="0">
                  <a:pos x="6" y="2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1" y="5"/>
                </a:cxn>
                <a:cxn ang="0">
                  <a:pos x="0" y="5"/>
                </a:cxn>
                <a:cxn ang="0">
                  <a:pos x="0" y="6"/>
                </a:cxn>
                <a:cxn ang="0">
                  <a:pos x="1" y="6"/>
                </a:cxn>
                <a:cxn ang="0">
                  <a:pos x="1" y="7"/>
                </a:cxn>
                <a:cxn ang="0">
                  <a:pos x="1" y="7"/>
                </a:cxn>
                <a:cxn ang="0">
                  <a:pos x="2" y="7"/>
                </a:cxn>
                <a:cxn ang="0">
                  <a:pos x="3" y="7"/>
                </a:cxn>
                <a:cxn ang="0">
                  <a:pos x="3" y="7"/>
                </a:cxn>
                <a:cxn ang="0">
                  <a:pos x="3" y="8"/>
                </a:cxn>
                <a:cxn ang="0">
                  <a:pos x="3" y="8"/>
                </a:cxn>
                <a:cxn ang="0">
                  <a:pos x="4" y="8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5" y="7"/>
                </a:cxn>
                <a:cxn ang="0">
                  <a:pos x="6" y="7"/>
                </a:cxn>
                <a:cxn ang="0">
                  <a:pos x="6" y="7"/>
                </a:cxn>
                <a:cxn ang="0">
                  <a:pos x="7" y="7"/>
                </a:cxn>
                <a:cxn ang="0">
                  <a:pos x="7" y="6"/>
                </a:cxn>
                <a:cxn ang="0">
                  <a:pos x="7" y="6"/>
                </a:cxn>
                <a:cxn ang="0">
                  <a:pos x="7" y="5"/>
                </a:cxn>
                <a:cxn ang="0">
                  <a:pos x="7" y="5"/>
                </a:cxn>
                <a:cxn ang="0">
                  <a:pos x="7" y="4"/>
                </a:cxn>
              </a:cxnLst>
              <a:pathLst>
                <a:path w="110" h="123">
                  <a:moveTo>
                    <a:pt x="99" y="62"/>
                  </a:moveTo>
                  <a:lnTo>
                    <a:pt x="105" y="56"/>
                  </a:lnTo>
                  <a:lnTo>
                    <a:pt x="110" y="48"/>
                  </a:lnTo>
                  <a:lnTo>
                    <a:pt x="110" y="39"/>
                  </a:lnTo>
                  <a:lnTo>
                    <a:pt x="108" y="31"/>
                  </a:lnTo>
                  <a:lnTo>
                    <a:pt x="102" y="25"/>
                  </a:lnTo>
                  <a:lnTo>
                    <a:pt x="94" y="21"/>
                  </a:lnTo>
                  <a:lnTo>
                    <a:pt x="86" y="20"/>
                  </a:lnTo>
                  <a:lnTo>
                    <a:pt x="77" y="23"/>
                  </a:lnTo>
                  <a:lnTo>
                    <a:pt x="74" y="13"/>
                  </a:lnTo>
                  <a:lnTo>
                    <a:pt x="70" y="6"/>
                  </a:lnTo>
                  <a:lnTo>
                    <a:pt x="63" y="2"/>
                  </a:lnTo>
                  <a:lnTo>
                    <a:pt x="55" y="0"/>
                  </a:lnTo>
                  <a:lnTo>
                    <a:pt x="48" y="2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3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4"/>
                  </a:lnTo>
                  <a:lnTo>
                    <a:pt x="3" y="31"/>
                  </a:lnTo>
                  <a:lnTo>
                    <a:pt x="1" y="39"/>
                  </a:lnTo>
                  <a:lnTo>
                    <a:pt x="1" y="47"/>
                  </a:lnTo>
                  <a:lnTo>
                    <a:pt x="4" y="55"/>
                  </a:lnTo>
                  <a:lnTo>
                    <a:pt x="11" y="61"/>
                  </a:lnTo>
                  <a:lnTo>
                    <a:pt x="4" y="66"/>
                  </a:lnTo>
                  <a:lnTo>
                    <a:pt x="0" y="74"/>
                  </a:lnTo>
                  <a:lnTo>
                    <a:pt x="0" y="84"/>
                  </a:lnTo>
                  <a:lnTo>
                    <a:pt x="2" y="92"/>
                  </a:lnTo>
                  <a:lnTo>
                    <a:pt x="8" y="97"/>
                  </a:lnTo>
                  <a:lnTo>
                    <a:pt x="16" y="101"/>
                  </a:lnTo>
                  <a:lnTo>
                    <a:pt x="24" y="102"/>
                  </a:lnTo>
                  <a:lnTo>
                    <a:pt x="33" y="100"/>
                  </a:lnTo>
                  <a:lnTo>
                    <a:pt x="35" y="109"/>
                  </a:lnTo>
                  <a:lnTo>
                    <a:pt x="40" y="116"/>
                  </a:lnTo>
                  <a:lnTo>
                    <a:pt x="46" y="121"/>
                  </a:lnTo>
                  <a:lnTo>
                    <a:pt x="54" y="123"/>
                  </a:lnTo>
                  <a:lnTo>
                    <a:pt x="62" y="121"/>
                  </a:lnTo>
                  <a:lnTo>
                    <a:pt x="69" y="116"/>
                  </a:lnTo>
                  <a:lnTo>
                    <a:pt x="73" y="109"/>
                  </a:lnTo>
                  <a:lnTo>
                    <a:pt x="76" y="101"/>
                  </a:lnTo>
                  <a:lnTo>
                    <a:pt x="85" y="103"/>
                  </a:lnTo>
                  <a:lnTo>
                    <a:pt x="93" y="102"/>
                  </a:lnTo>
                  <a:lnTo>
                    <a:pt x="101" y="99"/>
                  </a:lnTo>
                  <a:lnTo>
                    <a:pt x="107" y="93"/>
                  </a:lnTo>
                  <a:lnTo>
                    <a:pt x="109" y="85"/>
                  </a:lnTo>
                  <a:lnTo>
                    <a:pt x="109" y="77"/>
                  </a:lnTo>
                  <a:lnTo>
                    <a:pt x="105" y="69"/>
                  </a:lnTo>
                  <a:lnTo>
                    <a:pt x="99" y="62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59" name="Freeform 232"/>
            <p:cNvSpPr/>
            <p:nvPr/>
          </p:nvSpPr>
          <p:spPr>
            <a:xfrm>
              <a:off x="2905" y="2708"/>
              <a:ext cx="16" cy="16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1" h="33">
                  <a:moveTo>
                    <a:pt x="15" y="33"/>
                  </a:moveTo>
                  <a:lnTo>
                    <a:pt x="9" y="32"/>
                  </a:lnTo>
                  <a:lnTo>
                    <a:pt x="4" y="28"/>
                  </a:lnTo>
                  <a:lnTo>
                    <a:pt x="1" y="24"/>
                  </a:lnTo>
                  <a:lnTo>
                    <a:pt x="0" y="17"/>
                  </a:lnTo>
                  <a:lnTo>
                    <a:pt x="1" y="10"/>
                  </a:lnTo>
                  <a:lnTo>
                    <a:pt x="4" y="5"/>
                  </a:lnTo>
                  <a:lnTo>
                    <a:pt x="9" y="2"/>
                  </a:lnTo>
                  <a:lnTo>
                    <a:pt x="15" y="0"/>
                  </a:lnTo>
                  <a:lnTo>
                    <a:pt x="22" y="2"/>
                  </a:lnTo>
                  <a:lnTo>
                    <a:pt x="26" y="5"/>
                  </a:lnTo>
                  <a:lnTo>
                    <a:pt x="30" y="10"/>
                  </a:lnTo>
                  <a:lnTo>
                    <a:pt x="31" y="17"/>
                  </a:lnTo>
                  <a:lnTo>
                    <a:pt x="30" y="24"/>
                  </a:lnTo>
                  <a:lnTo>
                    <a:pt x="26" y="28"/>
                  </a:lnTo>
                  <a:lnTo>
                    <a:pt x="22" y="32"/>
                  </a:lnTo>
                  <a:lnTo>
                    <a:pt x="15" y="33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60" name="Freeform 233"/>
            <p:cNvSpPr/>
            <p:nvPr/>
          </p:nvSpPr>
          <p:spPr>
            <a:xfrm>
              <a:off x="2366" y="2699"/>
              <a:ext cx="56" cy="61"/>
            </a:xfrm>
            <a:custGeom>
              <a:avLst/>
              <a:gdLst/>
              <a:ahLst/>
              <a:cxnLst>
                <a:cxn ang="0">
                  <a:pos x="7" y="4"/>
                </a:cxn>
                <a:cxn ang="0">
                  <a:pos x="7" y="4"/>
                </a:cxn>
                <a:cxn ang="0">
                  <a:pos x="7" y="3"/>
                </a:cxn>
                <a:cxn ang="0">
                  <a:pos x="7" y="3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6" y="2"/>
                </a:cxn>
                <a:cxn ang="0">
                  <a:pos x="6" y="2"/>
                </a:cxn>
                <a:cxn ang="0">
                  <a:pos x="5" y="2"/>
                </a:cxn>
                <a:cxn ang="0">
                  <a:pos x="5" y="1"/>
                </a:cxn>
                <a:cxn ang="0">
                  <a:pos x="5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1" y="5"/>
                </a:cxn>
                <a:cxn ang="0">
                  <a:pos x="1" y="5"/>
                </a:cxn>
                <a:cxn ang="0">
                  <a:pos x="0" y="6"/>
                </a:cxn>
                <a:cxn ang="0">
                  <a:pos x="1" y="6"/>
                </a:cxn>
                <a:cxn ang="0">
                  <a:pos x="1" y="7"/>
                </a:cxn>
                <a:cxn ang="0">
                  <a:pos x="1" y="7"/>
                </a:cxn>
                <a:cxn ang="0">
                  <a:pos x="2" y="7"/>
                </a:cxn>
                <a:cxn ang="0">
                  <a:pos x="3" y="7"/>
                </a:cxn>
                <a:cxn ang="0">
                  <a:pos x="3" y="7"/>
                </a:cxn>
                <a:cxn ang="0">
                  <a:pos x="3" y="8"/>
                </a:cxn>
                <a:cxn ang="0">
                  <a:pos x="3" y="8"/>
                </a:cxn>
                <a:cxn ang="0">
                  <a:pos x="4" y="8"/>
                </a:cxn>
                <a:cxn ang="0">
                  <a:pos x="4" y="8"/>
                </a:cxn>
                <a:cxn ang="0">
                  <a:pos x="5" y="8"/>
                </a:cxn>
                <a:cxn ang="0">
                  <a:pos x="5" y="7"/>
                </a:cxn>
                <a:cxn ang="0">
                  <a:pos x="5" y="7"/>
                </a:cxn>
                <a:cxn ang="0">
                  <a:pos x="6" y="7"/>
                </a:cxn>
                <a:cxn ang="0">
                  <a:pos x="6" y="7"/>
                </a:cxn>
                <a:cxn ang="0">
                  <a:pos x="7" y="7"/>
                </a:cxn>
                <a:cxn ang="0">
                  <a:pos x="7" y="6"/>
                </a:cxn>
                <a:cxn ang="0">
                  <a:pos x="7" y="6"/>
                </a:cxn>
                <a:cxn ang="0">
                  <a:pos x="7" y="5"/>
                </a:cxn>
                <a:cxn ang="0">
                  <a:pos x="7" y="5"/>
                </a:cxn>
                <a:cxn ang="0">
                  <a:pos x="7" y="4"/>
                </a:cxn>
              </a:cxnLst>
              <a:pathLst>
                <a:path w="111" h="122">
                  <a:moveTo>
                    <a:pt x="101" y="61"/>
                  </a:moveTo>
                  <a:lnTo>
                    <a:pt x="108" y="55"/>
                  </a:lnTo>
                  <a:lnTo>
                    <a:pt x="111" y="47"/>
                  </a:lnTo>
                  <a:lnTo>
                    <a:pt x="111" y="39"/>
                  </a:lnTo>
                  <a:lnTo>
                    <a:pt x="109" y="31"/>
                  </a:lnTo>
                  <a:lnTo>
                    <a:pt x="103" y="24"/>
                  </a:lnTo>
                  <a:lnTo>
                    <a:pt x="96" y="21"/>
                  </a:lnTo>
                  <a:lnTo>
                    <a:pt x="88" y="20"/>
                  </a:lnTo>
                  <a:lnTo>
                    <a:pt x="79" y="22"/>
                  </a:lnTo>
                  <a:lnTo>
                    <a:pt x="77" y="13"/>
                  </a:lnTo>
                  <a:lnTo>
                    <a:pt x="71" y="6"/>
                  </a:lnTo>
                  <a:lnTo>
                    <a:pt x="64" y="1"/>
                  </a:lnTo>
                  <a:lnTo>
                    <a:pt x="56" y="0"/>
                  </a:lnTo>
                  <a:lnTo>
                    <a:pt x="48" y="1"/>
                  </a:lnTo>
                  <a:lnTo>
                    <a:pt x="41" y="6"/>
                  </a:lnTo>
                  <a:lnTo>
                    <a:pt x="36" y="13"/>
                  </a:lnTo>
                  <a:lnTo>
                    <a:pt x="34" y="22"/>
                  </a:lnTo>
                  <a:lnTo>
                    <a:pt x="25" y="20"/>
                  </a:lnTo>
                  <a:lnTo>
                    <a:pt x="17" y="20"/>
                  </a:lnTo>
                  <a:lnTo>
                    <a:pt x="9" y="23"/>
                  </a:lnTo>
                  <a:lnTo>
                    <a:pt x="3" y="30"/>
                  </a:lnTo>
                  <a:lnTo>
                    <a:pt x="1" y="38"/>
                  </a:lnTo>
                  <a:lnTo>
                    <a:pt x="1" y="46"/>
                  </a:lnTo>
                  <a:lnTo>
                    <a:pt x="4" y="54"/>
                  </a:lnTo>
                  <a:lnTo>
                    <a:pt x="11" y="60"/>
                  </a:lnTo>
                  <a:lnTo>
                    <a:pt x="4" y="66"/>
                  </a:lnTo>
                  <a:lnTo>
                    <a:pt x="1" y="74"/>
                  </a:lnTo>
                  <a:lnTo>
                    <a:pt x="0" y="83"/>
                  </a:lnTo>
                  <a:lnTo>
                    <a:pt x="2" y="91"/>
                  </a:lnTo>
                  <a:lnTo>
                    <a:pt x="8" y="98"/>
                  </a:lnTo>
                  <a:lnTo>
                    <a:pt x="16" y="102"/>
                  </a:lnTo>
                  <a:lnTo>
                    <a:pt x="24" y="102"/>
                  </a:lnTo>
                  <a:lnTo>
                    <a:pt x="33" y="99"/>
                  </a:lnTo>
                  <a:lnTo>
                    <a:pt x="35" y="108"/>
                  </a:lnTo>
                  <a:lnTo>
                    <a:pt x="40" y="115"/>
                  </a:lnTo>
                  <a:lnTo>
                    <a:pt x="47" y="120"/>
                  </a:lnTo>
                  <a:lnTo>
                    <a:pt x="55" y="122"/>
                  </a:lnTo>
                  <a:lnTo>
                    <a:pt x="63" y="120"/>
                  </a:lnTo>
                  <a:lnTo>
                    <a:pt x="70" y="115"/>
                  </a:lnTo>
                  <a:lnTo>
                    <a:pt x="76" y="108"/>
                  </a:lnTo>
                  <a:lnTo>
                    <a:pt x="78" y="100"/>
                  </a:lnTo>
                  <a:lnTo>
                    <a:pt x="87" y="103"/>
                  </a:lnTo>
                  <a:lnTo>
                    <a:pt x="95" y="102"/>
                  </a:lnTo>
                  <a:lnTo>
                    <a:pt x="103" y="98"/>
                  </a:lnTo>
                  <a:lnTo>
                    <a:pt x="109" y="92"/>
                  </a:lnTo>
                  <a:lnTo>
                    <a:pt x="111" y="84"/>
                  </a:lnTo>
                  <a:lnTo>
                    <a:pt x="110" y="76"/>
                  </a:lnTo>
                  <a:lnTo>
                    <a:pt x="107" y="68"/>
                  </a:lnTo>
                  <a:lnTo>
                    <a:pt x="101" y="61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61" name="Freeform 234"/>
            <p:cNvSpPr/>
            <p:nvPr/>
          </p:nvSpPr>
          <p:spPr>
            <a:xfrm>
              <a:off x="2385" y="2721"/>
              <a:ext cx="16" cy="16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2" h="32">
                  <a:moveTo>
                    <a:pt x="16" y="32"/>
                  </a:moveTo>
                  <a:lnTo>
                    <a:pt x="9" y="31"/>
                  </a:lnTo>
                  <a:lnTo>
                    <a:pt x="4" y="28"/>
                  </a:lnTo>
                  <a:lnTo>
                    <a:pt x="1" y="23"/>
                  </a:lnTo>
                  <a:lnTo>
                    <a:pt x="0" y="16"/>
                  </a:lnTo>
                  <a:lnTo>
                    <a:pt x="1" y="9"/>
                  </a:lnTo>
                  <a:lnTo>
                    <a:pt x="4" y="5"/>
                  </a:lnTo>
                  <a:lnTo>
                    <a:pt x="9" y="1"/>
                  </a:lnTo>
                  <a:lnTo>
                    <a:pt x="16" y="0"/>
                  </a:lnTo>
                  <a:lnTo>
                    <a:pt x="23" y="1"/>
                  </a:lnTo>
                  <a:lnTo>
                    <a:pt x="27" y="5"/>
                  </a:lnTo>
                  <a:lnTo>
                    <a:pt x="31" y="9"/>
                  </a:lnTo>
                  <a:lnTo>
                    <a:pt x="32" y="16"/>
                  </a:lnTo>
                  <a:lnTo>
                    <a:pt x="31" y="23"/>
                  </a:lnTo>
                  <a:lnTo>
                    <a:pt x="27" y="28"/>
                  </a:lnTo>
                  <a:lnTo>
                    <a:pt x="23" y="31"/>
                  </a:lnTo>
                  <a:lnTo>
                    <a:pt x="16" y="32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62" name="Freeform 235"/>
            <p:cNvSpPr/>
            <p:nvPr/>
          </p:nvSpPr>
          <p:spPr>
            <a:xfrm>
              <a:off x="2400" y="1686"/>
              <a:ext cx="68" cy="74"/>
            </a:xfrm>
            <a:custGeom>
              <a:avLst/>
              <a:gdLst/>
              <a:ahLst/>
              <a:cxnLst>
                <a:cxn ang="0">
                  <a:pos x="9" y="4"/>
                </a:cxn>
                <a:cxn ang="0">
                  <a:pos x="9" y="2"/>
                </a:cxn>
                <a:cxn ang="0">
                  <a:pos x="9" y="2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7" y="1"/>
                </a:cxn>
                <a:cxn ang="0">
                  <a:pos x="6" y="1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4"/>
                </a:cxn>
                <a:cxn ang="0">
                  <a:pos x="1" y="5"/>
                </a:cxn>
                <a:cxn ang="0">
                  <a:pos x="0" y="6"/>
                </a:cxn>
                <a:cxn ang="0">
                  <a:pos x="1" y="7"/>
                </a:cxn>
                <a:cxn ang="0">
                  <a:pos x="1" y="7"/>
                </a:cxn>
                <a:cxn ang="0">
                  <a:pos x="2" y="7"/>
                </a:cxn>
                <a:cxn ang="0">
                  <a:pos x="3" y="7"/>
                </a:cxn>
                <a:cxn ang="0">
                  <a:pos x="3" y="8"/>
                </a:cxn>
                <a:cxn ang="0">
                  <a:pos x="4" y="9"/>
                </a:cxn>
                <a:cxn ang="0">
                  <a:pos x="5" y="9"/>
                </a:cxn>
                <a:cxn ang="0">
                  <a:pos x="6" y="8"/>
                </a:cxn>
                <a:cxn ang="0">
                  <a:pos x="7" y="7"/>
                </a:cxn>
                <a:cxn ang="0">
                  <a:pos x="7" y="7"/>
                </a:cxn>
                <a:cxn ang="0">
                  <a:pos x="8" y="7"/>
                </a:cxn>
                <a:cxn ang="0">
                  <a:pos x="8" y="7"/>
                </a:cxn>
                <a:cxn ang="0">
                  <a:pos x="9" y="6"/>
                </a:cxn>
                <a:cxn ang="0">
                  <a:pos x="9" y="5"/>
                </a:cxn>
              </a:cxnLst>
              <a:pathLst>
                <a:path w="136" h="149">
                  <a:moveTo>
                    <a:pt x="123" y="75"/>
                  </a:moveTo>
                  <a:lnTo>
                    <a:pt x="131" y="67"/>
                  </a:lnTo>
                  <a:lnTo>
                    <a:pt x="135" y="58"/>
                  </a:lnTo>
                  <a:lnTo>
                    <a:pt x="136" y="47"/>
                  </a:lnTo>
                  <a:lnTo>
                    <a:pt x="133" y="38"/>
                  </a:lnTo>
                  <a:lnTo>
                    <a:pt x="129" y="34"/>
                  </a:lnTo>
                  <a:lnTo>
                    <a:pt x="126" y="30"/>
                  </a:lnTo>
                  <a:lnTo>
                    <a:pt x="121" y="28"/>
                  </a:lnTo>
                  <a:lnTo>
                    <a:pt x="117" y="26"/>
                  </a:lnTo>
                  <a:lnTo>
                    <a:pt x="112" y="26"/>
                  </a:lnTo>
                  <a:lnTo>
                    <a:pt x="106" y="26"/>
                  </a:lnTo>
                  <a:lnTo>
                    <a:pt x="102" y="26"/>
                  </a:lnTo>
                  <a:lnTo>
                    <a:pt x="96" y="28"/>
                  </a:lnTo>
                  <a:lnTo>
                    <a:pt x="94" y="18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8" y="3"/>
                  </a:lnTo>
                  <a:lnTo>
                    <a:pt x="50" y="8"/>
                  </a:lnTo>
                  <a:lnTo>
                    <a:pt x="44" y="16"/>
                  </a:lnTo>
                  <a:lnTo>
                    <a:pt x="42" y="27"/>
                  </a:lnTo>
                  <a:lnTo>
                    <a:pt x="36" y="24"/>
                  </a:lnTo>
                  <a:lnTo>
                    <a:pt x="30" y="24"/>
                  </a:lnTo>
                  <a:lnTo>
                    <a:pt x="25" y="24"/>
                  </a:lnTo>
                  <a:lnTo>
                    <a:pt x="20" y="24"/>
                  </a:lnTo>
                  <a:lnTo>
                    <a:pt x="15" y="27"/>
                  </a:lnTo>
                  <a:lnTo>
                    <a:pt x="11" y="29"/>
                  </a:lnTo>
                  <a:lnTo>
                    <a:pt x="7" y="32"/>
                  </a:lnTo>
                  <a:lnTo>
                    <a:pt x="4" y="37"/>
                  </a:lnTo>
                  <a:lnTo>
                    <a:pt x="0" y="46"/>
                  </a:lnTo>
                  <a:lnTo>
                    <a:pt x="2" y="57"/>
                  </a:lnTo>
                  <a:lnTo>
                    <a:pt x="6" y="66"/>
                  </a:lnTo>
                  <a:lnTo>
                    <a:pt x="13" y="74"/>
                  </a:lnTo>
                  <a:lnTo>
                    <a:pt x="5" y="81"/>
                  </a:lnTo>
                  <a:lnTo>
                    <a:pt x="0" y="90"/>
                  </a:lnTo>
                  <a:lnTo>
                    <a:pt x="0" y="100"/>
                  </a:lnTo>
                  <a:lnTo>
                    <a:pt x="4" y="111"/>
                  </a:lnTo>
                  <a:lnTo>
                    <a:pt x="7" y="115"/>
                  </a:lnTo>
                  <a:lnTo>
                    <a:pt x="11" y="119"/>
                  </a:lnTo>
                  <a:lnTo>
                    <a:pt x="14" y="121"/>
                  </a:lnTo>
                  <a:lnTo>
                    <a:pt x="19" y="122"/>
                  </a:lnTo>
                  <a:lnTo>
                    <a:pt x="25" y="123"/>
                  </a:lnTo>
                  <a:lnTo>
                    <a:pt x="29" y="123"/>
                  </a:lnTo>
                  <a:lnTo>
                    <a:pt x="34" y="122"/>
                  </a:lnTo>
                  <a:lnTo>
                    <a:pt x="40" y="121"/>
                  </a:lnTo>
                  <a:lnTo>
                    <a:pt x="42" y="132"/>
                  </a:lnTo>
                  <a:lnTo>
                    <a:pt x="49" y="141"/>
                  </a:lnTo>
                  <a:lnTo>
                    <a:pt x="57" y="147"/>
                  </a:lnTo>
                  <a:lnTo>
                    <a:pt x="67" y="149"/>
                  </a:lnTo>
                  <a:lnTo>
                    <a:pt x="78" y="147"/>
                  </a:lnTo>
                  <a:lnTo>
                    <a:pt x="86" y="141"/>
                  </a:lnTo>
                  <a:lnTo>
                    <a:pt x="91" y="133"/>
                  </a:lnTo>
                  <a:lnTo>
                    <a:pt x="94" y="122"/>
                  </a:lnTo>
                  <a:lnTo>
                    <a:pt x="100" y="123"/>
                  </a:lnTo>
                  <a:lnTo>
                    <a:pt x="105" y="125"/>
                  </a:lnTo>
                  <a:lnTo>
                    <a:pt x="111" y="125"/>
                  </a:lnTo>
                  <a:lnTo>
                    <a:pt x="116" y="123"/>
                  </a:lnTo>
                  <a:lnTo>
                    <a:pt x="120" y="122"/>
                  </a:lnTo>
                  <a:lnTo>
                    <a:pt x="125" y="120"/>
                  </a:lnTo>
                  <a:lnTo>
                    <a:pt x="128" y="117"/>
                  </a:lnTo>
                  <a:lnTo>
                    <a:pt x="132" y="112"/>
                  </a:lnTo>
                  <a:lnTo>
                    <a:pt x="135" y="103"/>
                  </a:lnTo>
                  <a:lnTo>
                    <a:pt x="134" y="92"/>
                  </a:lnTo>
                  <a:lnTo>
                    <a:pt x="129" y="83"/>
                  </a:lnTo>
                  <a:lnTo>
                    <a:pt x="123" y="75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63" name="Freeform 236"/>
            <p:cNvSpPr/>
            <p:nvPr/>
          </p:nvSpPr>
          <p:spPr>
            <a:xfrm>
              <a:off x="2423" y="1713"/>
              <a:ext cx="20" cy="20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3"/>
                </a:cxn>
                <a:cxn ang="0">
                  <a:pos x="2" y="3"/>
                </a:cxn>
                <a:cxn ang="0">
                  <a:pos x="2" y="3"/>
                </a:cxn>
              </a:cxnLst>
              <a:pathLst>
                <a:path w="39" h="40">
                  <a:moveTo>
                    <a:pt x="19" y="40"/>
                  </a:moveTo>
                  <a:lnTo>
                    <a:pt x="11" y="38"/>
                  </a:lnTo>
                  <a:lnTo>
                    <a:pt x="5" y="34"/>
                  </a:lnTo>
                  <a:lnTo>
                    <a:pt x="1" y="27"/>
                  </a:lnTo>
                  <a:lnTo>
                    <a:pt x="0" y="20"/>
                  </a:lnTo>
                  <a:lnTo>
                    <a:pt x="1" y="12"/>
                  </a:lnTo>
                  <a:lnTo>
                    <a:pt x="5" y="6"/>
                  </a:lnTo>
                  <a:lnTo>
                    <a:pt x="11" y="2"/>
                  </a:lnTo>
                  <a:lnTo>
                    <a:pt x="19" y="0"/>
                  </a:lnTo>
                  <a:lnTo>
                    <a:pt x="26" y="2"/>
                  </a:lnTo>
                  <a:lnTo>
                    <a:pt x="33" y="6"/>
                  </a:lnTo>
                  <a:lnTo>
                    <a:pt x="38" y="12"/>
                  </a:lnTo>
                  <a:lnTo>
                    <a:pt x="39" y="20"/>
                  </a:lnTo>
                  <a:lnTo>
                    <a:pt x="38" y="27"/>
                  </a:lnTo>
                  <a:lnTo>
                    <a:pt x="33" y="34"/>
                  </a:lnTo>
                  <a:lnTo>
                    <a:pt x="26" y="38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64" name="Freeform 237"/>
            <p:cNvSpPr/>
            <p:nvPr/>
          </p:nvSpPr>
          <p:spPr>
            <a:xfrm>
              <a:off x="3282" y="2529"/>
              <a:ext cx="64" cy="90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1" y="10"/>
                </a:cxn>
                <a:cxn ang="0">
                  <a:pos x="3" y="9"/>
                </a:cxn>
                <a:cxn ang="0">
                  <a:pos x="4" y="8"/>
                </a:cxn>
                <a:cxn ang="0">
                  <a:pos x="6" y="7"/>
                </a:cxn>
                <a:cxn ang="0">
                  <a:pos x="7" y="6"/>
                </a:cxn>
                <a:cxn ang="0">
                  <a:pos x="7" y="4"/>
                </a:cxn>
                <a:cxn ang="0">
                  <a:pos x="8" y="3"/>
                </a:cxn>
                <a:cxn ang="0">
                  <a:pos x="7" y="1"/>
                </a:cxn>
                <a:cxn ang="0">
                  <a:pos x="7" y="0"/>
                </a:cxn>
                <a:cxn ang="0">
                  <a:pos x="6" y="0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3" y="1"/>
                </a:cxn>
                <a:cxn ang="0">
                  <a:pos x="3" y="2"/>
                </a:cxn>
                <a:cxn ang="0">
                  <a:pos x="3" y="3"/>
                </a:cxn>
                <a:cxn ang="0">
                  <a:pos x="3" y="4"/>
                </a:cxn>
                <a:cxn ang="0">
                  <a:pos x="3" y="5"/>
                </a:cxn>
                <a:cxn ang="0">
                  <a:pos x="3" y="7"/>
                </a:cxn>
                <a:cxn ang="0">
                  <a:pos x="2" y="8"/>
                </a:cxn>
                <a:cxn ang="0">
                  <a:pos x="1" y="9"/>
                </a:cxn>
                <a:cxn ang="0">
                  <a:pos x="1" y="10"/>
                </a:cxn>
                <a:cxn ang="0">
                  <a:pos x="0" y="10"/>
                </a:cxn>
                <a:cxn ang="0">
                  <a:pos x="0" y="11"/>
                </a:cxn>
                <a:cxn ang="0">
                  <a:pos x="0" y="11"/>
                </a:cxn>
              </a:cxnLst>
              <a:pathLst>
                <a:path w="129" h="181">
                  <a:moveTo>
                    <a:pt x="0" y="181"/>
                  </a:moveTo>
                  <a:lnTo>
                    <a:pt x="25" y="172"/>
                  </a:lnTo>
                  <a:lnTo>
                    <a:pt x="52" y="158"/>
                  </a:lnTo>
                  <a:lnTo>
                    <a:pt x="76" y="141"/>
                  </a:lnTo>
                  <a:lnTo>
                    <a:pt x="97" y="120"/>
                  </a:lnTo>
                  <a:lnTo>
                    <a:pt x="114" y="98"/>
                  </a:lnTo>
                  <a:lnTo>
                    <a:pt x="124" y="74"/>
                  </a:lnTo>
                  <a:lnTo>
                    <a:pt x="129" y="50"/>
                  </a:lnTo>
                  <a:lnTo>
                    <a:pt x="124" y="26"/>
                  </a:lnTo>
                  <a:lnTo>
                    <a:pt x="114" y="8"/>
                  </a:lnTo>
                  <a:lnTo>
                    <a:pt x="100" y="0"/>
                  </a:lnTo>
                  <a:lnTo>
                    <a:pt x="86" y="1"/>
                  </a:lnTo>
                  <a:lnTo>
                    <a:pt x="72" y="8"/>
                  </a:lnTo>
                  <a:lnTo>
                    <a:pt x="61" y="21"/>
                  </a:lnTo>
                  <a:lnTo>
                    <a:pt x="53" y="38"/>
                  </a:lnTo>
                  <a:lnTo>
                    <a:pt x="49" y="58"/>
                  </a:lnTo>
                  <a:lnTo>
                    <a:pt x="52" y="79"/>
                  </a:lnTo>
                  <a:lnTo>
                    <a:pt x="54" y="95"/>
                  </a:lnTo>
                  <a:lnTo>
                    <a:pt x="49" y="113"/>
                  </a:lnTo>
                  <a:lnTo>
                    <a:pt x="41" y="129"/>
                  </a:lnTo>
                  <a:lnTo>
                    <a:pt x="31" y="145"/>
                  </a:lnTo>
                  <a:lnTo>
                    <a:pt x="19" y="160"/>
                  </a:lnTo>
                  <a:lnTo>
                    <a:pt x="10" y="171"/>
                  </a:lnTo>
                  <a:lnTo>
                    <a:pt x="2" y="179"/>
                  </a:lnTo>
                  <a:lnTo>
                    <a:pt x="0" y="181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65" name="Freeform 238"/>
            <p:cNvSpPr/>
            <p:nvPr/>
          </p:nvSpPr>
          <p:spPr>
            <a:xfrm>
              <a:off x="3251" y="2513"/>
              <a:ext cx="45" cy="103"/>
            </a:xfrm>
            <a:custGeom>
              <a:avLst/>
              <a:gdLst/>
              <a:ahLst/>
              <a:cxnLst>
                <a:cxn ang="0">
                  <a:pos x="4" y="13"/>
                </a:cxn>
                <a:cxn ang="0">
                  <a:pos x="5" y="12"/>
                </a:cxn>
                <a:cxn ang="0">
                  <a:pos x="5" y="10"/>
                </a:cxn>
                <a:cxn ang="0">
                  <a:pos x="6" y="8"/>
                </a:cxn>
                <a:cxn ang="0">
                  <a:pos x="6" y="7"/>
                </a:cxn>
                <a:cxn ang="0">
                  <a:pos x="6" y="5"/>
                </a:cxn>
                <a:cxn ang="0">
                  <a:pos x="6" y="3"/>
                </a:cxn>
                <a:cxn ang="0">
                  <a:pos x="5" y="2"/>
                </a:cxn>
                <a:cxn ang="0">
                  <a:pos x="4" y="1"/>
                </a:cxn>
                <a:cxn ang="0">
                  <a:pos x="3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3"/>
                </a:cxn>
                <a:cxn ang="0">
                  <a:pos x="1" y="4"/>
                </a:cxn>
                <a:cxn ang="0">
                  <a:pos x="1" y="5"/>
                </a:cxn>
                <a:cxn ang="0">
                  <a:pos x="2" y="6"/>
                </a:cxn>
                <a:cxn ang="0">
                  <a:pos x="3" y="7"/>
                </a:cxn>
                <a:cxn ang="0">
                  <a:pos x="3" y="8"/>
                </a:cxn>
                <a:cxn ang="0">
                  <a:pos x="4" y="9"/>
                </a:cxn>
                <a:cxn ang="0">
                  <a:pos x="4" y="10"/>
                </a:cxn>
                <a:cxn ang="0">
                  <a:pos x="4" y="12"/>
                </a:cxn>
                <a:cxn ang="0">
                  <a:pos x="4" y="13"/>
                </a:cxn>
                <a:cxn ang="0">
                  <a:pos x="4" y="13"/>
                </a:cxn>
                <a:cxn ang="0">
                  <a:pos x="4" y="13"/>
                </a:cxn>
              </a:cxnLst>
              <a:pathLst>
                <a:path w="90" h="206">
                  <a:moveTo>
                    <a:pt x="50" y="206"/>
                  </a:moveTo>
                  <a:lnTo>
                    <a:pt x="65" y="183"/>
                  </a:lnTo>
                  <a:lnTo>
                    <a:pt x="77" y="157"/>
                  </a:lnTo>
                  <a:lnTo>
                    <a:pt x="85" y="128"/>
                  </a:lnTo>
                  <a:lnTo>
                    <a:pt x="90" y="99"/>
                  </a:lnTo>
                  <a:lnTo>
                    <a:pt x="88" y="70"/>
                  </a:lnTo>
                  <a:lnTo>
                    <a:pt x="83" y="45"/>
                  </a:lnTo>
                  <a:lnTo>
                    <a:pt x="70" y="23"/>
                  </a:lnTo>
                  <a:lnTo>
                    <a:pt x="52" y="7"/>
                  </a:lnTo>
                  <a:lnTo>
                    <a:pt x="33" y="0"/>
                  </a:lnTo>
                  <a:lnTo>
                    <a:pt x="18" y="2"/>
                  </a:lnTo>
                  <a:lnTo>
                    <a:pt x="7" y="12"/>
                  </a:lnTo>
                  <a:lnTo>
                    <a:pt x="1" y="26"/>
                  </a:lnTo>
                  <a:lnTo>
                    <a:pt x="0" y="43"/>
                  </a:lnTo>
                  <a:lnTo>
                    <a:pt x="3" y="61"/>
                  </a:lnTo>
                  <a:lnTo>
                    <a:pt x="12" y="80"/>
                  </a:lnTo>
                  <a:lnTo>
                    <a:pt x="27" y="93"/>
                  </a:lnTo>
                  <a:lnTo>
                    <a:pt x="39" y="106"/>
                  </a:lnTo>
                  <a:lnTo>
                    <a:pt x="47" y="122"/>
                  </a:lnTo>
                  <a:lnTo>
                    <a:pt x="52" y="141"/>
                  </a:lnTo>
                  <a:lnTo>
                    <a:pt x="53" y="159"/>
                  </a:lnTo>
                  <a:lnTo>
                    <a:pt x="53" y="178"/>
                  </a:lnTo>
                  <a:lnTo>
                    <a:pt x="53" y="193"/>
                  </a:lnTo>
                  <a:lnTo>
                    <a:pt x="50" y="203"/>
                  </a:lnTo>
                  <a:lnTo>
                    <a:pt x="50" y="206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66" name="Freeform 239"/>
            <p:cNvSpPr/>
            <p:nvPr/>
          </p:nvSpPr>
          <p:spPr>
            <a:xfrm>
              <a:off x="3283" y="2583"/>
              <a:ext cx="100" cy="50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0" y="6"/>
                </a:cxn>
                <a:cxn ang="0">
                  <a:pos x="1" y="6"/>
                </a:cxn>
                <a:cxn ang="0">
                  <a:pos x="2" y="6"/>
                </a:cxn>
                <a:cxn ang="0">
                  <a:pos x="3" y="6"/>
                </a:cxn>
                <a:cxn ang="0">
                  <a:pos x="4" y="7"/>
                </a:cxn>
                <a:cxn ang="0">
                  <a:pos x="5" y="7"/>
                </a:cxn>
                <a:cxn ang="0">
                  <a:pos x="6" y="7"/>
                </a:cxn>
                <a:cxn ang="0">
                  <a:pos x="7" y="7"/>
                </a:cxn>
                <a:cxn ang="0">
                  <a:pos x="7" y="6"/>
                </a:cxn>
                <a:cxn ang="0">
                  <a:pos x="8" y="6"/>
                </a:cxn>
                <a:cxn ang="0">
                  <a:pos x="9" y="6"/>
                </a:cxn>
                <a:cxn ang="0">
                  <a:pos x="10" y="6"/>
                </a:cxn>
                <a:cxn ang="0">
                  <a:pos x="10" y="5"/>
                </a:cxn>
                <a:cxn ang="0">
                  <a:pos x="11" y="5"/>
                </a:cxn>
                <a:cxn ang="0">
                  <a:pos x="11" y="4"/>
                </a:cxn>
                <a:cxn ang="0">
                  <a:pos x="12" y="3"/>
                </a:cxn>
                <a:cxn ang="0">
                  <a:pos x="12" y="2"/>
                </a:cxn>
                <a:cxn ang="0">
                  <a:pos x="12" y="1"/>
                </a:cxn>
                <a:cxn ang="0">
                  <a:pos x="11" y="1"/>
                </a:cxn>
                <a:cxn ang="0">
                  <a:pos x="10" y="0"/>
                </a:cxn>
                <a:cxn ang="0">
                  <a:pos x="9" y="1"/>
                </a:cxn>
                <a:cxn ang="0">
                  <a:pos x="8" y="1"/>
                </a:cxn>
                <a:cxn ang="0">
                  <a:pos x="7" y="2"/>
                </a:cxn>
                <a:cxn ang="0">
                  <a:pos x="6" y="3"/>
                </a:cxn>
                <a:cxn ang="0">
                  <a:pos x="6" y="4"/>
                </a:cxn>
                <a:cxn ang="0">
                  <a:pos x="5" y="4"/>
                </a:cxn>
                <a:cxn ang="0">
                  <a:pos x="4" y="5"/>
                </a:cxn>
                <a:cxn ang="0">
                  <a:pos x="2" y="5"/>
                </a:cxn>
                <a:cxn ang="0">
                  <a:pos x="1" y="5"/>
                </a:cxn>
                <a:cxn ang="0">
                  <a:pos x="0" y="5"/>
                </a:cxn>
                <a:cxn ang="0">
                  <a:pos x="0" y="5"/>
                </a:cxn>
                <a:cxn ang="0">
                  <a:pos x="0" y="5"/>
                </a:cxn>
              </a:cxnLst>
              <a:pathLst>
                <a:path w="201" h="99">
                  <a:moveTo>
                    <a:pt x="0" y="78"/>
                  </a:moveTo>
                  <a:lnTo>
                    <a:pt x="13" y="84"/>
                  </a:lnTo>
                  <a:lnTo>
                    <a:pt x="26" y="88"/>
                  </a:lnTo>
                  <a:lnTo>
                    <a:pt x="39" y="92"/>
                  </a:lnTo>
                  <a:lnTo>
                    <a:pt x="53" y="95"/>
                  </a:lnTo>
                  <a:lnTo>
                    <a:pt x="68" y="98"/>
                  </a:lnTo>
                  <a:lnTo>
                    <a:pt x="83" y="99"/>
                  </a:lnTo>
                  <a:lnTo>
                    <a:pt x="98" y="99"/>
                  </a:lnTo>
                  <a:lnTo>
                    <a:pt x="113" y="99"/>
                  </a:lnTo>
                  <a:lnTo>
                    <a:pt x="127" y="96"/>
                  </a:lnTo>
                  <a:lnTo>
                    <a:pt x="140" y="93"/>
                  </a:lnTo>
                  <a:lnTo>
                    <a:pt x="152" y="90"/>
                  </a:lnTo>
                  <a:lnTo>
                    <a:pt x="165" y="84"/>
                  </a:lnTo>
                  <a:lnTo>
                    <a:pt x="175" y="77"/>
                  </a:lnTo>
                  <a:lnTo>
                    <a:pt x="184" y="68"/>
                  </a:lnTo>
                  <a:lnTo>
                    <a:pt x="191" y="58"/>
                  </a:lnTo>
                  <a:lnTo>
                    <a:pt x="197" y="47"/>
                  </a:lnTo>
                  <a:lnTo>
                    <a:pt x="201" y="27"/>
                  </a:lnTo>
                  <a:lnTo>
                    <a:pt x="196" y="12"/>
                  </a:lnTo>
                  <a:lnTo>
                    <a:pt x="186" y="3"/>
                  </a:lnTo>
                  <a:lnTo>
                    <a:pt x="171" y="0"/>
                  </a:lnTo>
                  <a:lnTo>
                    <a:pt x="153" y="2"/>
                  </a:lnTo>
                  <a:lnTo>
                    <a:pt x="136" y="9"/>
                  </a:lnTo>
                  <a:lnTo>
                    <a:pt x="120" y="20"/>
                  </a:lnTo>
                  <a:lnTo>
                    <a:pt x="108" y="38"/>
                  </a:lnTo>
                  <a:lnTo>
                    <a:pt x="98" y="52"/>
                  </a:lnTo>
                  <a:lnTo>
                    <a:pt x="83" y="62"/>
                  </a:lnTo>
                  <a:lnTo>
                    <a:pt x="66" y="69"/>
                  </a:lnTo>
                  <a:lnTo>
                    <a:pt x="47" y="73"/>
                  </a:lnTo>
                  <a:lnTo>
                    <a:pt x="29" y="76"/>
                  </a:lnTo>
                  <a:lnTo>
                    <a:pt x="14" y="78"/>
                  </a:lnTo>
                  <a:lnTo>
                    <a:pt x="4" y="78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67" name="Freeform 240"/>
            <p:cNvSpPr/>
            <p:nvPr/>
          </p:nvSpPr>
          <p:spPr>
            <a:xfrm>
              <a:off x="3281" y="2628"/>
              <a:ext cx="99" cy="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2"/>
                </a:cxn>
                <a:cxn ang="0">
                  <a:pos x="3" y="3"/>
                </a:cxn>
                <a:cxn ang="0">
                  <a:pos x="4" y="5"/>
                </a:cxn>
                <a:cxn ang="0">
                  <a:pos x="5" y="6"/>
                </a:cxn>
                <a:cxn ang="0">
                  <a:pos x="7" y="6"/>
                </a:cxn>
                <a:cxn ang="0">
                  <a:pos x="9" y="7"/>
                </a:cxn>
                <a:cxn ang="0">
                  <a:pos x="10" y="7"/>
                </a:cxn>
                <a:cxn ang="0">
                  <a:pos x="12" y="6"/>
                </a:cxn>
                <a:cxn ang="0">
                  <a:pos x="12" y="5"/>
                </a:cxn>
                <a:cxn ang="0">
                  <a:pos x="13" y="4"/>
                </a:cxn>
                <a:cxn ang="0">
                  <a:pos x="13" y="3"/>
                </a:cxn>
                <a:cxn ang="0">
                  <a:pos x="12" y="3"/>
                </a:cxn>
                <a:cxn ang="0">
                  <a:pos x="11" y="2"/>
                </a:cxn>
                <a:cxn ang="0">
                  <a:pos x="10" y="2"/>
                </a:cxn>
                <a:cxn ang="0">
                  <a:pos x="9" y="2"/>
                </a:cxn>
                <a:cxn ang="0">
                  <a:pos x="7" y="2"/>
                </a:cxn>
                <a:cxn ang="0">
                  <a:pos x="6" y="3"/>
                </a:cxn>
                <a:cxn ang="0">
                  <a:pos x="5" y="3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0"/>
                </a:cxn>
              </a:cxnLst>
              <a:pathLst>
                <a:path w="198" h="100">
                  <a:moveTo>
                    <a:pt x="0" y="0"/>
                  </a:moveTo>
                  <a:lnTo>
                    <a:pt x="15" y="23"/>
                  </a:lnTo>
                  <a:lnTo>
                    <a:pt x="33" y="44"/>
                  </a:lnTo>
                  <a:lnTo>
                    <a:pt x="55" y="65"/>
                  </a:lnTo>
                  <a:lnTo>
                    <a:pt x="79" y="81"/>
                  </a:lnTo>
                  <a:lnTo>
                    <a:pt x="105" y="94"/>
                  </a:lnTo>
                  <a:lnTo>
                    <a:pt x="130" y="100"/>
                  </a:lnTo>
                  <a:lnTo>
                    <a:pt x="154" y="99"/>
                  </a:lnTo>
                  <a:lnTo>
                    <a:pt x="177" y="89"/>
                  </a:lnTo>
                  <a:lnTo>
                    <a:pt x="192" y="76"/>
                  </a:lnTo>
                  <a:lnTo>
                    <a:pt x="198" y="61"/>
                  </a:lnTo>
                  <a:lnTo>
                    <a:pt x="194" y="47"/>
                  </a:lnTo>
                  <a:lnTo>
                    <a:pt x="184" y="35"/>
                  </a:lnTo>
                  <a:lnTo>
                    <a:pt x="169" y="26"/>
                  </a:lnTo>
                  <a:lnTo>
                    <a:pt x="151" y="21"/>
                  </a:lnTo>
                  <a:lnTo>
                    <a:pt x="131" y="23"/>
                  </a:lnTo>
                  <a:lnTo>
                    <a:pt x="111" y="29"/>
                  </a:lnTo>
                  <a:lnTo>
                    <a:pt x="95" y="34"/>
                  </a:lnTo>
                  <a:lnTo>
                    <a:pt x="78" y="34"/>
                  </a:lnTo>
                  <a:lnTo>
                    <a:pt x="58" y="29"/>
                  </a:lnTo>
                  <a:lnTo>
                    <a:pt x="41" y="23"/>
                  </a:lnTo>
                  <a:lnTo>
                    <a:pt x="25" y="15"/>
                  </a:lnTo>
                  <a:lnTo>
                    <a:pt x="11" y="8"/>
                  </a:lnTo>
                  <a:lnTo>
                    <a:pt x="3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68" name="Freeform 241"/>
            <p:cNvSpPr/>
            <p:nvPr/>
          </p:nvSpPr>
          <p:spPr>
            <a:xfrm>
              <a:off x="3273" y="2637"/>
              <a:ext cx="68" cy="8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"/>
                </a:cxn>
                <a:cxn ang="0">
                  <a:pos x="1" y="4"/>
                </a:cxn>
                <a:cxn ang="0">
                  <a:pos x="1" y="6"/>
                </a:cxn>
                <a:cxn ang="0">
                  <a:pos x="2" y="8"/>
                </a:cxn>
                <a:cxn ang="0">
                  <a:pos x="3" y="9"/>
                </a:cxn>
                <a:cxn ang="0">
                  <a:pos x="4" y="10"/>
                </a:cxn>
                <a:cxn ang="0">
                  <a:pos x="5" y="11"/>
                </a:cxn>
                <a:cxn ang="0">
                  <a:pos x="7" y="11"/>
                </a:cxn>
                <a:cxn ang="0">
                  <a:pos x="8" y="11"/>
                </a:cxn>
                <a:cxn ang="0">
                  <a:pos x="9" y="11"/>
                </a:cxn>
                <a:cxn ang="0">
                  <a:pos x="9" y="10"/>
                </a:cxn>
                <a:cxn ang="0">
                  <a:pos x="9" y="9"/>
                </a:cxn>
                <a:cxn ang="0">
                  <a:pos x="8" y="8"/>
                </a:cxn>
                <a:cxn ang="0">
                  <a:pos x="8" y="7"/>
                </a:cxn>
                <a:cxn ang="0">
                  <a:pos x="6" y="6"/>
                </a:cxn>
                <a:cxn ang="0">
                  <a:pos x="5" y="6"/>
                </a:cxn>
                <a:cxn ang="0">
                  <a:pos x="4" y="6"/>
                </a:cxn>
                <a:cxn ang="0">
                  <a:pos x="3" y="5"/>
                </a:cxn>
                <a:cxn ang="0">
                  <a:pos x="2" y="4"/>
                </a:cxn>
                <a:cxn ang="0">
                  <a:pos x="2" y="3"/>
                </a:cxn>
                <a:cxn ang="0">
                  <a:pos x="1" y="2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0"/>
                </a:cxn>
              </a:cxnLst>
              <a:pathLst>
                <a:path w="136" h="174">
                  <a:moveTo>
                    <a:pt x="0" y="0"/>
                  </a:moveTo>
                  <a:lnTo>
                    <a:pt x="0" y="28"/>
                  </a:lnTo>
                  <a:lnTo>
                    <a:pt x="2" y="56"/>
                  </a:lnTo>
                  <a:lnTo>
                    <a:pt x="10" y="85"/>
                  </a:lnTo>
                  <a:lnTo>
                    <a:pt x="20" y="113"/>
                  </a:lnTo>
                  <a:lnTo>
                    <a:pt x="35" y="137"/>
                  </a:lnTo>
                  <a:lnTo>
                    <a:pt x="53" y="157"/>
                  </a:lnTo>
                  <a:lnTo>
                    <a:pt x="74" y="169"/>
                  </a:lnTo>
                  <a:lnTo>
                    <a:pt x="99" y="174"/>
                  </a:lnTo>
                  <a:lnTo>
                    <a:pt x="118" y="170"/>
                  </a:lnTo>
                  <a:lnTo>
                    <a:pt x="131" y="161"/>
                  </a:lnTo>
                  <a:lnTo>
                    <a:pt x="136" y="147"/>
                  </a:lnTo>
                  <a:lnTo>
                    <a:pt x="133" y="132"/>
                  </a:lnTo>
                  <a:lnTo>
                    <a:pt x="126" y="116"/>
                  </a:lnTo>
                  <a:lnTo>
                    <a:pt x="114" y="102"/>
                  </a:lnTo>
                  <a:lnTo>
                    <a:pt x="96" y="92"/>
                  </a:lnTo>
                  <a:lnTo>
                    <a:pt x="77" y="88"/>
                  </a:lnTo>
                  <a:lnTo>
                    <a:pt x="61" y="83"/>
                  </a:lnTo>
                  <a:lnTo>
                    <a:pt x="46" y="73"/>
                  </a:lnTo>
                  <a:lnTo>
                    <a:pt x="32" y="59"/>
                  </a:lnTo>
                  <a:lnTo>
                    <a:pt x="21" y="43"/>
                  </a:lnTo>
                  <a:lnTo>
                    <a:pt x="12" y="26"/>
                  </a:lnTo>
                  <a:lnTo>
                    <a:pt x="5" y="1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69" name="Freeform 242"/>
            <p:cNvSpPr/>
            <p:nvPr/>
          </p:nvSpPr>
          <p:spPr>
            <a:xfrm>
              <a:off x="3028" y="2593"/>
              <a:ext cx="234" cy="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1"/>
                </a:cxn>
                <a:cxn ang="0">
                  <a:pos x="2" y="2"/>
                </a:cxn>
                <a:cxn ang="0">
                  <a:pos x="3" y="3"/>
                </a:cxn>
                <a:cxn ang="0">
                  <a:pos x="4" y="4"/>
                </a:cxn>
                <a:cxn ang="0">
                  <a:pos x="6" y="5"/>
                </a:cxn>
                <a:cxn ang="0">
                  <a:pos x="8" y="6"/>
                </a:cxn>
                <a:cxn ang="0">
                  <a:pos x="10" y="7"/>
                </a:cxn>
                <a:cxn ang="0">
                  <a:pos x="13" y="8"/>
                </a:cxn>
                <a:cxn ang="0">
                  <a:pos x="15" y="9"/>
                </a:cxn>
                <a:cxn ang="0">
                  <a:pos x="17" y="9"/>
                </a:cxn>
                <a:cxn ang="0">
                  <a:pos x="20" y="10"/>
                </a:cxn>
                <a:cxn ang="0">
                  <a:pos x="22" y="10"/>
                </a:cxn>
                <a:cxn ang="0">
                  <a:pos x="25" y="9"/>
                </a:cxn>
                <a:cxn ang="0">
                  <a:pos x="26" y="9"/>
                </a:cxn>
                <a:cxn ang="0">
                  <a:pos x="27" y="8"/>
                </a:cxn>
                <a:cxn ang="0">
                  <a:pos x="28" y="7"/>
                </a:cxn>
                <a:cxn ang="0">
                  <a:pos x="28" y="6"/>
                </a:cxn>
                <a:cxn ang="0">
                  <a:pos x="29" y="5"/>
                </a:cxn>
                <a:cxn ang="0">
                  <a:pos x="29" y="5"/>
                </a:cxn>
                <a:cxn ang="0">
                  <a:pos x="29" y="4"/>
                </a:cxn>
                <a:cxn ang="0">
                  <a:pos x="29" y="4"/>
                </a:cxn>
                <a:cxn ang="0">
                  <a:pos x="29" y="4"/>
                </a:cxn>
                <a:cxn ang="0">
                  <a:pos x="29" y="4"/>
                </a:cxn>
                <a:cxn ang="0">
                  <a:pos x="28" y="5"/>
                </a:cxn>
                <a:cxn ang="0">
                  <a:pos x="28" y="6"/>
                </a:cxn>
                <a:cxn ang="0">
                  <a:pos x="27" y="6"/>
                </a:cxn>
                <a:cxn ang="0">
                  <a:pos x="27" y="7"/>
                </a:cxn>
                <a:cxn ang="0">
                  <a:pos x="25" y="8"/>
                </a:cxn>
                <a:cxn ang="0">
                  <a:pos x="24" y="8"/>
                </a:cxn>
                <a:cxn ang="0">
                  <a:pos x="22" y="9"/>
                </a:cxn>
                <a:cxn ang="0">
                  <a:pos x="20" y="9"/>
                </a:cxn>
                <a:cxn ang="0">
                  <a:pos x="18" y="8"/>
                </a:cxn>
                <a:cxn ang="0">
                  <a:pos x="15" y="8"/>
                </a:cxn>
                <a:cxn ang="0">
                  <a:pos x="12" y="7"/>
                </a:cxn>
                <a:cxn ang="0">
                  <a:pos x="9" y="5"/>
                </a:cxn>
                <a:cxn ang="0">
                  <a:pos x="5" y="3"/>
                </a:cxn>
                <a:cxn ang="0">
                  <a:pos x="0" y="0"/>
                </a:cxn>
              </a:cxnLst>
              <a:pathLst>
                <a:path w="469" h="163">
                  <a:moveTo>
                    <a:pt x="9" y="5"/>
                  </a:moveTo>
                  <a:lnTo>
                    <a:pt x="1" y="0"/>
                  </a:lnTo>
                  <a:lnTo>
                    <a:pt x="0" y="2"/>
                  </a:lnTo>
                  <a:lnTo>
                    <a:pt x="6" y="8"/>
                  </a:lnTo>
                  <a:lnTo>
                    <a:pt x="16" y="19"/>
                  </a:lnTo>
                  <a:lnTo>
                    <a:pt x="32" y="34"/>
                  </a:lnTo>
                  <a:lnTo>
                    <a:pt x="53" y="50"/>
                  </a:lnTo>
                  <a:lnTo>
                    <a:pt x="78" y="67"/>
                  </a:lnTo>
                  <a:lnTo>
                    <a:pt x="107" y="85"/>
                  </a:lnTo>
                  <a:lnTo>
                    <a:pt x="138" y="104"/>
                  </a:lnTo>
                  <a:lnTo>
                    <a:pt x="173" y="121"/>
                  </a:lnTo>
                  <a:lnTo>
                    <a:pt x="210" y="137"/>
                  </a:lnTo>
                  <a:lnTo>
                    <a:pt x="248" y="149"/>
                  </a:lnTo>
                  <a:lnTo>
                    <a:pt x="287" y="158"/>
                  </a:lnTo>
                  <a:lnTo>
                    <a:pt x="326" y="163"/>
                  </a:lnTo>
                  <a:lnTo>
                    <a:pt x="366" y="161"/>
                  </a:lnTo>
                  <a:lnTo>
                    <a:pt x="405" y="154"/>
                  </a:lnTo>
                  <a:lnTo>
                    <a:pt x="425" y="146"/>
                  </a:lnTo>
                  <a:lnTo>
                    <a:pt x="440" y="135"/>
                  </a:lnTo>
                  <a:lnTo>
                    <a:pt x="451" y="121"/>
                  </a:lnTo>
                  <a:lnTo>
                    <a:pt x="460" y="106"/>
                  </a:lnTo>
                  <a:lnTo>
                    <a:pt x="464" y="91"/>
                  </a:lnTo>
                  <a:lnTo>
                    <a:pt x="468" y="80"/>
                  </a:lnTo>
                  <a:lnTo>
                    <a:pt x="469" y="72"/>
                  </a:lnTo>
                  <a:lnTo>
                    <a:pt x="469" y="68"/>
                  </a:lnTo>
                  <a:lnTo>
                    <a:pt x="468" y="70"/>
                  </a:lnTo>
                  <a:lnTo>
                    <a:pt x="465" y="76"/>
                  </a:lnTo>
                  <a:lnTo>
                    <a:pt x="462" y="85"/>
                  </a:lnTo>
                  <a:lnTo>
                    <a:pt x="455" y="97"/>
                  </a:lnTo>
                  <a:lnTo>
                    <a:pt x="445" y="108"/>
                  </a:lnTo>
                  <a:lnTo>
                    <a:pt x="432" y="121"/>
                  </a:lnTo>
                  <a:lnTo>
                    <a:pt x="415" y="131"/>
                  </a:lnTo>
                  <a:lnTo>
                    <a:pt x="393" y="139"/>
                  </a:lnTo>
                  <a:lnTo>
                    <a:pt x="366" y="145"/>
                  </a:lnTo>
                  <a:lnTo>
                    <a:pt x="335" y="145"/>
                  </a:lnTo>
                  <a:lnTo>
                    <a:pt x="297" y="142"/>
                  </a:lnTo>
                  <a:lnTo>
                    <a:pt x="255" y="130"/>
                  </a:lnTo>
                  <a:lnTo>
                    <a:pt x="204" y="113"/>
                  </a:lnTo>
                  <a:lnTo>
                    <a:pt x="146" y="87"/>
                  </a:lnTo>
                  <a:lnTo>
                    <a:pt x="82" y="51"/>
                  </a:lnTo>
                  <a:lnTo>
                    <a:pt x="9" y="5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70" name="Freeform 243"/>
            <p:cNvSpPr/>
            <p:nvPr/>
          </p:nvSpPr>
          <p:spPr>
            <a:xfrm>
              <a:off x="3125" y="2508"/>
              <a:ext cx="71" cy="73"/>
            </a:xfrm>
            <a:custGeom>
              <a:avLst/>
              <a:gdLst/>
              <a:ahLst/>
              <a:cxnLst>
                <a:cxn ang="0">
                  <a:pos x="6" y="9"/>
                </a:cxn>
                <a:cxn ang="0">
                  <a:pos x="5" y="10"/>
                </a:cxn>
                <a:cxn ang="0">
                  <a:pos x="3" y="9"/>
                </a:cxn>
                <a:cxn ang="0">
                  <a:pos x="3" y="8"/>
                </a:cxn>
                <a:cxn ang="0">
                  <a:pos x="2" y="8"/>
                </a:cxn>
                <a:cxn ang="0">
                  <a:pos x="2" y="8"/>
                </a:cxn>
                <a:cxn ang="0">
                  <a:pos x="1" y="7"/>
                </a:cxn>
                <a:cxn ang="0">
                  <a:pos x="1" y="7"/>
                </a:cxn>
                <a:cxn ang="0">
                  <a:pos x="0" y="6"/>
                </a:cxn>
                <a:cxn ang="0">
                  <a:pos x="1" y="5"/>
                </a:cxn>
                <a:cxn ang="0">
                  <a:pos x="1" y="4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5" y="0"/>
                </a:cxn>
                <a:cxn ang="0">
                  <a:pos x="6" y="1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8" y="2"/>
                </a:cxn>
                <a:cxn ang="0">
                  <a:pos x="9" y="3"/>
                </a:cxn>
                <a:cxn ang="0">
                  <a:pos x="9" y="3"/>
                </a:cxn>
                <a:cxn ang="0">
                  <a:pos x="9" y="4"/>
                </a:cxn>
                <a:cxn ang="0">
                  <a:pos x="9" y="5"/>
                </a:cxn>
                <a:cxn ang="0">
                  <a:pos x="9" y="6"/>
                </a:cxn>
                <a:cxn ang="0">
                  <a:pos x="9" y="7"/>
                </a:cxn>
                <a:cxn ang="0">
                  <a:pos x="8" y="8"/>
                </a:cxn>
                <a:cxn ang="0">
                  <a:pos x="8" y="9"/>
                </a:cxn>
                <a:cxn ang="0">
                  <a:pos x="7" y="9"/>
                </a:cxn>
                <a:cxn ang="0">
                  <a:pos x="6" y="8"/>
                </a:cxn>
              </a:cxnLst>
              <a:pathLst>
                <a:path w="142" h="145">
                  <a:moveTo>
                    <a:pt x="89" y="123"/>
                  </a:moveTo>
                  <a:lnTo>
                    <a:pt x="85" y="134"/>
                  </a:lnTo>
                  <a:lnTo>
                    <a:pt x="76" y="140"/>
                  </a:lnTo>
                  <a:lnTo>
                    <a:pt x="67" y="145"/>
                  </a:lnTo>
                  <a:lnTo>
                    <a:pt x="57" y="145"/>
                  </a:lnTo>
                  <a:lnTo>
                    <a:pt x="48" y="140"/>
                  </a:lnTo>
                  <a:lnTo>
                    <a:pt x="41" y="134"/>
                  </a:lnTo>
                  <a:lnTo>
                    <a:pt x="37" y="124"/>
                  </a:lnTo>
                  <a:lnTo>
                    <a:pt x="36" y="113"/>
                  </a:lnTo>
                  <a:lnTo>
                    <a:pt x="30" y="114"/>
                  </a:lnTo>
                  <a:lnTo>
                    <a:pt x="25" y="114"/>
                  </a:lnTo>
                  <a:lnTo>
                    <a:pt x="20" y="113"/>
                  </a:lnTo>
                  <a:lnTo>
                    <a:pt x="15" y="112"/>
                  </a:lnTo>
                  <a:lnTo>
                    <a:pt x="11" y="108"/>
                  </a:lnTo>
                  <a:lnTo>
                    <a:pt x="7" y="105"/>
                  </a:lnTo>
                  <a:lnTo>
                    <a:pt x="4" y="101"/>
                  </a:lnTo>
                  <a:lnTo>
                    <a:pt x="2" y="97"/>
                  </a:lnTo>
                  <a:lnTo>
                    <a:pt x="0" y="86"/>
                  </a:lnTo>
                  <a:lnTo>
                    <a:pt x="3" y="76"/>
                  </a:lnTo>
                  <a:lnTo>
                    <a:pt x="9" y="68"/>
                  </a:lnTo>
                  <a:lnTo>
                    <a:pt x="18" y="62"/>
                  </a:lnTo>
                  <a:lnTo>
                    <a:pt x="12" y="53"/>
                  </a:lnTo>
                  <a:lnTo>
                    <a:pt x="10" y="43"/>
                  </a:lnTo>
                  <a:lnTo>
                    <a:pt x="11" y="32"/>
                  </a:lnTo>
                  <a:lnTo>
                    <a:pt x="15" y="23"/>
                  </a:lnTo>
                  <a:lnTo>
                    <a:pt x="19" y="20"/>
                  </a:lnTo>
                  <a:lnTo>
                    <a:pt x="24" y="17"/>
                  </a:lnTo>
                  <a:lnTo>
                    <a:pt x="28" y="16"/>
                  </a:lnTo>
                  <a:lnTo>
                    <a:pt x="33" y="15"/>
                  </a:lnTo>
                  <a:lnTo>
                    <a:pt x="38" y="15"/>
                  </a:lnTo>
                  <a:lnTo>
                    <a:pt x="43" y="16"/>
                  </a:lnTo>
                  <a:lnTo>
                    <a:pt x="49" y="18"/>
                  </a:lnTo>
                  <a:lnTo>
                    <a:pt x="53" y="21"/>
                  </a:lnTo>
                  <a:lnTo>
                    <a:pt x="58" y="10"/>
                  </a:lnTo>
                  <a:lnTo>
                    <a:pt x="66" y="3"/>
                  </a:lnTo>
                  <a:lnTo>
                    <a:pt x="75" y="0"/>
                  </a:lnTo>
                  <a:lnTo>
                    <a:pt x="86" y="0"/>
                  </a:lnTo>
                  <a:lnTo>
                    <a:pt x="95" y="3"/>
                  </a:lnTo>
                  <a:lnTo>
                    <a:pt x="102" y="10"/>
                  </a:lnTo>
                  <a:lnTo>
                    <a:pt x="106" y="21"/>
                  </a:lnTo>
                  <a:lnTo>
                    <a:pt x="106" y="31"/>
                  </a:lnTo>
                  <a:lnTo>
                    <a:pt x="112" y="30"/>
                  </a:lnTo>
                  <a:lnTo>
                    <a:pt x="118" y="30"/>
                  </a:lnTo>
                  <a:lnTo>
                    <a:pt x="123" y="31"/>
                  </a:lnTo>
                  <a:lnTo>
                    <a:pt x="128" y="33"/>
                  </a:lnTo>
                  <a:lnTo>
                    <a:pt x="133" y="36"/>
                  </a:lnTo>
                  <a:lnTo>
                    <a:pt x="136" y="39"/>
                  </a:lnTo>
                  <a:lnTo>
                    <a:pt x="139" y="44"/>
                  </a:lnTo>
                  <a:lnTo>
                    <a:pt x="141" y="48"/>
                  </a:lnTo>
                  <a:lnTo>
                    <a:pt x="142" y="58"/>
                  </a:lnTo>
                  <a:lnTo>
                    <a:pt x="140" y="68"/>
                  </a:lnTo>
                  <a:lnTo>
                    <a:pt x="134" y="76"/>
                  </a:lnTo>
                  <a:lnTo>
                    <a:pt x="125" y="83"/>
                  </a:lnTo>
                  <a:lnTo>
                    <a:pt x="131" y="92"/>
                  </a:lnTo>
                  <a:lnTo>
                    <a:pt x="133" y="101"/>
                  </a:lnTo>
                  <a:lnTo>
                    <a:pt x="132" y="112"/>
                  </a:lnTo>
                  <a:lnTo>
                    <a:pt x="127" y="121"/>
                  </a:lnTo>
                  <a:lnTo>
                    <a:pt x="124" y="124"/>
                  </a:lnTo>
                  <a:lnTo>
                    <a:pt x="119" y="127"/>
                  </a:lnTo>
                  <a:lnTo>
                    <a:pt x="114" y="129"/>
                  </a:lnTo>
                  <a:lnTo>
                    <a:pt x="110" y="129"/>
                  </a:lnTo>
                  <a:lnTo>
                    <a:pt x="104" y="129"/>
                  </a:lnTo>
                  <a:lnTo>
                    <a:pt x="100" y="128"/>
                  </a:lnTo>
                  <a:lnTo>
                    <a:pt x="94" y="127"/>
                  </a:lnTo>
                  <a:lnTo>
                    <a:pt x="89" y="123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71" name="Freeform 244"/>
            <p:cNvSpPr/>
            <p:nvPr/>
          </p:nvSpPr>
          <p:spPr>
            <a:xfrm>
              <a:off x="3149" y="2534"/>
              <a:ext cx="21" cy="20"/>
            </a:xfrm>
            <a:custGeom>
              <a:avLst/>
              <a:gdLst/>
              <a:ahLst/>
              <a:cxnLst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1"/>
                </a:cxn>
              </a:cxnLst>
              <a:pathLst>
                <a:path w="40" h="39">
                  <a:moveTo>
                    <a:pt x="39" y="14"/>
                  </a:moveTo>
                  <a:lnTo>
                    <a:pt x="36" y="7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8"/>
                  </a:lnTo>
                  <a:lnTo>
                    <a:pt x="1" y="26"/>
                  </a:lnTo>
                  <a:lnTo>
                    <a:pt x="5" y="32"/>
                  </a:lnTo>
                  <a:lnTo>
                    <a:pt x="12" y="37"/>
                  </a:lnTo>
                  <a:lnTo>
                    <a:pt x="18" y="39"/>
                  </a:lnTo>
                  <a:lnTo>
                    <a:pt x="26" y="38"/>
                  </a:lnTo>
                  <a:lnTo>
                    <a:pt x="33" y="34"/>
                  </a:lnTo>
                  <a:lnTo>
                    <a:pt x="38" y="29"/>
                  </a:lnTo>
                  <a:lnTo>
                    <a:pt x="40" y="22"/>
                  </a:lnTo>
                  <a:lnTo>
                    <a:pt x="39" y="14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72" name="Freeform 245"/>
            <p:cNvSpPr/>
            <p:nvPr/>
          </p:nvSpPr>
          <p:spPr>
            <a:xfrm>
              <a:off x="2944" y="2499"/>
              <a:ext cx="26" cy="26"/>
            </a:xfrm>
            <a:custGeom>
              <a:avLst/>
              <a:gdLst/>
              <a:ahLst/>
              <a:cxnLst>
                <a:cxn ang="0">
                  <a:pos x="2" y="4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2" y="4"/>
                </a:cxn>
              </a:cxnLst>
              <a:pathLst>
                <a:path w="52" h="50">
                  <a:moveTo>
                    <a:pt x="26" y="50"/>
                  </a:moveTo>
                  <a:lnTo>
                    <a:pt x="37" y="48"/>
                  </a:lnTo>
                  <a:lnTo>
                    <a:pt x="45" y="42"/>
                  </a:lnTo>
                  <a:lnTo>
                    <a:pt x="49" y="34"/>
                  </a:lnTo>
                  <a:lnTo>
                    <a:pt x="52" y="25"/>
                  </a:lnTo>
                  <a:lnTo>
                    <a:pt x="49" y="15"/>
                  </a:lnTo>
                  <a:lnTo>
                    <a:pt x="45" y="6"/>
                  </a:lnTo>
                  <a:lnTo>
                    <a:pt x="37" y="2"/>
                  </a:lnTo>
                  <a:lnTo>
                    <a:pt x="26" y="0"/>
                  </a:lnTo>
                  <a:lnTo>
                    <a:pt x="16" y="2"/>
                  </a:lnTo>
                  <a:lnTo>
                    <a:pt x="8" y="6"/>
                  </a:lnTo>
                  <a:lnTo>
                    <a:pt x="2" y="15"/>
                  </a:lnTo>
                  <a:lnTo>
                    <a:pt x="0" y="25"/>
                  </a:lnTo>
                  <a:lnTo>
                    <a:pt x="2" y="34"/>
                  </a:lnTo>
                  <a:lnTo>
                    <a:pt x="8" y="42"/>
                  </a:lnTo>
                  <a:lnTo>
                    <a:pt x="16" y="48"/>
                  </a:lnTo>
                  <a:lnTo>
                    <a:pt x="26" y="5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73" name="Freeform 246"/>
            <p:cNvSpPr/>
            <p:nvPr/>
          </p:nvSpPr>
          <p:spPr>
            <a:xfrm>
              <a:off x="2930" y="2414"/>
              <a:ext cx="56" cy="78"/>
            </a:xfrm>
            <a:custGeom>
              <a:avLst/>
              <a:gdLst/>
              <a:ahLst/>
              <a:cxnLst>
                <a:cxn ang="0">
                  <a:pos x="4" y="10"/>
                </a:cxn>
                <a:cxn ang="0">
                  <a:pos x="2" y="10"/>
                </a:cxn>
                <a:cxn ang="0">
                  <a:pos x="2" y="10"/>
                </a:cxn>
                <a:cxn ang="0">
                  <a:pos x="1" y="9"/>
                </a:cxn>
                <a:cxn ang="0">
                  <a:pos x="1" y="7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5" y="1"/>
                </a:cxn>
                <a:cxn ang="0">
                  <a:pos x="6" y="2"/>
                </a:cxn>
                <a:cxn ang="0">
                  <a:pos x="7" y="4"/>
                </a:cxn>
                <a:cxn ang="0">
                  <a:pos x="6" y="5"/>
                </a:cxn>
                <a:cxn ang="0">
                  <a:pos x="6" y="7"/>
                </a:cxn>
                <a:cxn ang="0">
                  <a:pos x="5" y="9"/>
                </a:cxn>
                <a:cxn ang="0">
                  <a:pos x="4" y="10"/>
                </a:cxn>
                <a:cxn ang="0">
                  <a:pos x="4" y="10"/>
                </a:cxn>
              </a:cxnLst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74" name="Freeform 247"/>
            <p:cNvSpPr/>
            <p:nvPr/>
          </p:nvSpPr>
          <p:spPr>
            <a:xfrm>
              <a:off x="2930" y="2414"/>
              <a:ext cx="56" cy="78"/>
            </a:xfrm>
            <a:custGeom>
              <a:avLst/>
              <a:gdLst/>
              <a:ahLst/>
              <a:cxnLst>
                <a:cxn ang="0">
                  <a:pos x="4" y="10"/>
                </a:cxn>
                <a:cxn ang="0">
                  <a:pos x="2" y="10"/>
                </a:cxn>
                <a:cxn ang="0">
                  <a:pos x="2" y="10"/>
                </a:cxn>
                <a:cxn ang="0">
                  <a:pos x="1" y="9"/>
                </a:cxn>
                <a:cxn ang="0">
                  <a:pos x="1" y="7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3" y="0"/>
                </a:cxn>
                <a:cxn ang="0">
                  <a:pos x="5" y="1"/>
                </a:cxn>
                <a:cxn ang="0">
                  <a:pos x="6" y="2"/>
                </a:cxn>
                <a:cxn ang="0">
                  <a:pos x="7" y="4"/>
                </a:cxn>
                <a:cxn ang="0">
                  <a:pos x="6" y="5"/>
                </a:cxn>
                <a:cxn ang="0">
                  <a:pos x="6" y="7"/>
                </a:cxn>
                <a:cxn ang="0">
                  <a:pos x="5" y="9"/>
                </a:cxn>
                <a:cxn ang="0">
                  <a:pos x="4" y="10"/>
                </a:cxn>
                <a:cxn ang="0">
                  <a:pos x="4" y="10"/>
                </a:cxn>
              </a:cxnLst>
              <a:pathLst>
                <a:path w="113" h="156">
                  <a:moveTo>
                    <a:pt x="69" y="156"/>
                  </a:moveTo>
                  <a:lnTo>
                    <a:pt x="44" y="156"/>
                  </a:lnTo>
                  <a:lnTo>
                    <a:pt x="39" y="149"/>
                  </a:lnTo>
                  <a:lnTo>
                    <a:pt x="29" y="131"/>
                  </a:lnTo>
                  <a:lnTo>
                    <a:pt x="17" y="106"/>
                  </a:lnTo>
                  <a:lnTo>
                    <a:pt x="6" y="77"/>
                  </a:lnTo>
                  <a:lnTo>
                    <a:pt x="0" y="50"/>
                  </a:lnTo>
                  <a:lnTo>
                    <a:pt x="5" y="24"/>
                  </a:lnTo>
                  <a:lnTo>
                    <a:pt x="22" y="7"/>
                  </a:lnTo>
                  <a:lnTo>
                    <a:pt x="55" y="0"/>
                  </a:lnTo>
                  <a:lnTo>
                    <a:pt x="91" y="7"/>
                  </a:lnTo>
                  <a:lnTo>
                    <a:pt x="108" y="24"/>
                  </a:lnTo>
                  <a:lnTo>
                    <a:pt x="113" y="50"/>
                  </a:lnTo>
                  <a:lnTo>
                    <a:pt x="107" y="77"/>
                  </a:lnTo>
                  <a:lnTo>
                    <a:pt x="97" y="106"/>
                  </a:lnTo>
                  <a:lnTo>
                    <a:pt x="84" y="131"/>
                  </a:lnTo>
                  <a:lnTo>
                    <a:pt x="74" y="149"/>
                  </a:lnTo>
                  <a:lnTo>
                    <a:pt x="69" y="156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75" name="Freeform 248"/>
            <p:cNvSpPr/>
            <p:nvPr/>
          </p:nvSpPr>
          <p:spPr>
            <a:xfrm>
              <a:off x="2972" y="2447"/>
              <a:ext cx="76" cy="61"/>
            </a:xfrm>
            <a:custGeom>
              <a:avLst/>
              <a:gdLst/>
              <a:ahLst/>
              <a:cxnLst>
                <a:cxn ang="0">
                  <a:pos x="1" y="7"/>
                </a:cxn>
                <a:cxn ang="0">
                  <a:pos x="0" y="6"/>
                </a:cxn>
                <a:cxn ang="0">
                  <a:pos x="1" y="5"/>
                </a:cxn>
                <a:cxn ang="0">
                  <a:pos x="1" y="4"/>
                </a:cxn>
                <a:cxn ang="0">
                  <a:pos x="2" y="3"/>
                </a:cxn>
                <a:cxn ang="0">
                  <a:pos x="3" y="1"/>
                </a:cxn>
                <a:cxn ang="0">
                  <a:pos x="5" y="0"/>
                </a:cxn>
                <a:cxn ang="0">
                  <a:pos x="6" y="0"/>
                </a:cxn>
                <a:cxn ang="0">
                  <a:pos x="8" y="0"/>
                </a:cxn>
                <a:cxn ang="0">
                  <a:pos x="9" y="2"/>
                </a:cxn>
                <a:cxn ang="0">
                  <a:pos x="10" y="3"/>
                </a:cxn>
                <a:cxn ang="0">
                  <a:pos x="10" y="4"/>
                </a:cxn>
                <a:cxn ang="0">
                  <a:pos x="10" y="4"/>
                </a:cxn>
                <a:cxn ang="0">
                  <a:pos x="10" y="5"/>
                </a:cxn>
                <a:cxn ang="0">
                  <a:pos x="9" y="6"/>
                </a:cxn>
                <a:cxn ang="0">
                  <a:pos x="8" y="6"/>
                </a:cxn>
                <a:cxn ang="0">
                  <a:pos x="8" y="7"/>
                </a:cxn>
                <a:cxn ang="0">
                  <a:pos x="7" y="7"/>
                </a:cxn>
                <a:cxn ang="0">
                  <a:pos x="6" y="7"/>
                </a:cxn>
                <a:cxn ang="0">
                  <a:pos x="5" y="7"/>
                </a:cxn>
                <a:cxn ang="0">
                  <a:pos x="4" y="7"/>
                </a:cxn>
                <a:cxn ang="0">
                  <a:pos x="3" y="7"/>
                </a:cxn>
                <a:cxn ang="0">
                  <a:pos x="2" y="7"/>
                </a:cxn>
                <a:cxn ang="0">
                  <a:pos x="2" y="7"/>
                </a:cxn>
                <a:cxn ang="0">
                  <a:pos x="1" y="7"/>
                </a:cxn>
                <a:cxn ang="0">
                  <a:pos x="1" y="7"/>
                </a:cxn>
              </a:cxnLst>
              <a:pathLst>
                <a:path w="152" h="123">
                  <a:moveTo>
                    <a:pt x="13" y="122"/>
                  </a:moveTo>
                  <a:lnTo>
                    <a:pt x="0" y="100"/>
                  </a:lnTo>
                  <a:lnTo>
                    <a:pt x="4" y="93"/>
                  </a:lnTo>
                  <a:lnTo>
                    <a:pt x="14" y="75"/>
                  </a:lnTo>
                  <a:lnTo>
                    <a:pt x="29" y="52"/>
                  </a:lnTo>
                  <a:lnTo>
                    <a:pt x="48" y="27"/>
                  </a:lnTo>
                  <a:lnTo>
                    <a:pt x="70" y="9"/>
                  </a:lnTo>
                  <a:lnTo>
                    <a:pt x="93" y="0"/>
                  </a:lnTo>
                  <a:lnTo>
                    <a:pt x="118" y="5"/>
                  </a:lnTo>
                  <a:lnTo>
                    <a:pt x="141" y="32"/>
                  </a:lnTo>
                  <a:lnTo>
                    <a:pt x="149" y="50"/>
                  </a:lnTo>
                  <a:lnTo>
                    <a:pt x="152" y="65"/>
                  </a:lnTo>
                  <a:lnTo>
                    <a:pt x="151" y="79"/>
                  </a:lnTo>
                  <a:lnTo>
                    <a:pt x="146" y="91"/>
                  </a:lnTo>
                  <a:lnTo>
                    <a:pt x="138" y="99"/>
                  </a:lnTo>
                  <a:lnTo>
                    <a:pt x="127" y="107"/>
                  </a:lnTo>
                  <a:lnTo>
                    <a:pt x="114" y="113"/>
                  </a:lnTo>
                  <a:lnTo>
                    <a:pt x="99" y="116"/>
                  </a:lnTo>
                  <a:lnTo>
                    <a:pt x="84" y="120"/>
                  </a:lnTo>
                  <a:lnTo>
                    <a:pt x="69" y="121"/>
                  </a:lnTo>
                  <a:lnTo>
                    <a:pt x="54" y="122"/>
                  </a:lnTo>
                  <a:lnTo>
                    <a:pt x="42" y="123"/>
                  </a:lnTo>
                  <a:lnTo>
                    <a:pt x="30" y="123"/>
                  </a:lnTo>
                  <a:lnTo>
                    <a:pt x="21" y="122"/>
                  </a:lnTo>
                  <a:lnTo>
                    <a:pt x="15" y="122"/>
                  </a:lnTo>
                  <a:lnTo>
                    <a:pt x="13" y="122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76" name="Freeform 249"/>
            <p:cNvSpPr/>
            <p:nvPr/>
          </p:nvSpPr>
          <p:spPr>
            <a:xfrm>
              <a:off x="2972" y="2517"/>
              <a:ext cx="76" cy="61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6" y="1"/>
                </a:cxn>
                <a:cxn ang="0">
                  <a:pos x="7" y="1"/>
                </a:cxn>
                <a:cxn ang="0">
                  <a:pos x="7" y="1"/>
                </a:cxn>
                <a:cxn ang="0">
                  <a:pos x="8" y="2"/>
                </a:cxn>
                <a:cxn ang="0">
                  <a:pos x="9" y="2"/>
                </a:cxn>
                <a:cxn ang="0">
                  <a:pos x="9" y="3"/>
                </a:cxn>
                <a:cxn ang="0">
                  <a:pos x="9" y="4"/>
                </a:cxn>
                <a:cxn ang="0">
                  <a:pos x="9" y="5"/>
                </a:cxn>
                <a:cxn ang="0">
                  <a:pos x="8" y="6"/>
                </a:cxn>
                <a:cxn ang="0">
                  <a:pos x="7" y="8"/>
                </a:cxn>
                <a:cxn ang="0">
                  <a:pos x="5" y="8"/>
                </a:cxn>
                <a:cxn ang="0">
                  <a:pos x="4" y="8"/>
                </a:cxn>
                <a:cxn ang="0">
                  <a:pos x="3" y="6"/>
                </a:cxn>
                <a:cxn ang="0">
                  <a:pos x="1" y="5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2"/>
                </a:cxn>
              </a:cxnLst>
              <a:pathLst>
                <a:path w="153" h="122">
                  <a:moveTo>
                    <a:pt x="0" y="23"/>
                  </a:moveTo>
                  <a:lnTo>
                    <a:pt x="13" y="1"/>
                  </a:lnTo>
                  <a:lnTo>
                    <a:pt x="15" y="1"/>
                  </a:lnTo>
                  <a:lnTo>
                    <a:pt x="21" y="1"/>
                  </a:lnTo>
                  <a:lnTo>
                    <a:pt x="30" y="0"/>
                  </a:lnTo>
                  <a:lnTo>
                    <a:pt x="42" y="0"/>
                  </a:lnTo>
                  <a:lnTo>
                    <a:pt x="54" y="1"/>
                  </a:lnTo>
                  <a:lnTo>
                    <a:pt x="69" y="2"/>
                  </a:lnTo>
                  <a:lnTo>
                    <a:pt x="84" y="4"/>
                  </a:lnTo>
                  <a:lnTo>
                    <a:pt x="99" y="7"/>
                  </a:lnTo>
                  <a:lnTo>
                    <a:pt x="114" y="10"/>
                  </a:lnTo>
                  <a:lnTo>
                    <a:pt x="127" y="16"/>
                  </a:lnTo>
                  <a:lnTo>
                    <a:pt x="138" y="23"/>
                  </a:lnTo>
                  <a:lnTo>
                    <a:pt x="146" y="32"/>
                  </a:lnTo>
                  <a:lnTo>
                    <a:pt x="152" y="43"/>
                  </a:lnTo>
                  <a:lnTo>
                    <a:pt x="153" y="55"/>
                  </a:lnTo>
                  <a:lnTo>
                    <a:pt x="150" y="70"/>
                  </a:lnTo>
                  <a:lnTo>
                    <a:pt x="142" y="89"/>
                  </a:lnTo>
                  <a:lnTo>
                    <a:pt x="118" y="115"/>
                  </a:lnTo>
                  <a:lnTo>
                    <a:pt x="93" y="122"/>
                  </a:lnTo>
                  <a:lnTo>
                    <a:pt x="70" y="114"/>
                  </a:lnTo>
                  <a:lnTo>
                    <a:pt x="48" y="95"/>
                  </a:lnTo>
                  <a:lnTo>
                    <a:pt x="29" y="72"/>
                  </a:lnTo>
                  <a:lnTo>
                    <a:pt x="14" y="48"/>
                  </a:lnTo>
                  <a:lnTo>
                    <a:pt x="4" y="30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77" name="Freeform 250"/>
            <p:cNvSpPr/>
            <p:nvPr/>
          </p:nvSpPr>
          <p:spPr>
            <a:xfrm>
              <a:off x="2930" y="2532"/>
              <a:ext cx="55" cy="78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4" y="0"/>
                </a:cxn>
                <a:cxn ang="0">
                  <a:pos x="4" y="1"/>
                </a:cxn>
                <a:cxn ang="0">
                  <a:pos x="5" y="2"/>
                </a:cxn>
                <a:cxn ang="0">
                  <a:pos x="5" y="4"/>
                </a:cxn>
                <a:cxn ang="0">
                  <a:pos x="6" y="5"/>
                </a:cxn>
                <a:cxn ang="0">
                  <a:pos x="6" y="7"/>
                </a:cxn>
                <a:cxn ang="0">
                  <a:pos x="6" y="9"/>
                </a:cxn>
                <a:cxn ang="0">
                  <a:pos x="5" y="10"/>
                </a:cxn>
                <a:cxn ang="0">
                  <a:pos x="3" y="10"/>
                </a:cxn>
                <a:cxn ang="0">
                  <a:pos x="1" y="10"/>
                </a:cxn>
                <a:cxn ang="0">
                  <a:pos x="0" y="9"/>
                </a:cxn>
                <a:cxn ang="0">
                  <a:pos x="0" y="7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1" y="2"/>
                </a:cxn>
                <a:cxn ang="0">
                  <a:pos x="2" y="1"/>
                </a:cxn>
                <a:cxn ang="0">
                  <a:pos x="2" y="0"/>
                </a:cxn>
              </a:cxnLst>
              <a:pathLst>
                <a:path w="112" h="156">
                  <a:moveTo>
                    <a:pt x="43" y="0"/>
                  </a:moveTo>
                  <a:lnTo>
                    <a:pt x="68" y="0"/>
                  </a:lnTo>
                  <a:lnTo>
                    <a:pt x="73" y="7"/>
                  </a:lnTo>
                  <a:lnTo>
                    <a:pt x="83" y="24"/>
                  </a:lnTo>
                  <a:lnTo>
                    <a:pt x="96" y="50"/>
                  </a:lnTo>
                  <a:lnTo>
                    <a:pt x="106" y="77"/>
                  </a:lnTo>
                  <a:lnTo>
                    <a:pt x="112" y="106"/>
                  </a:lnTo>
                  <a:lnTo>
                    <a:pt x="108" y="131"/>
                  </a:lnTo>
                  <a:lnTo>
                    <a:pt x="91" y="149"/>
                  </a:lnTo>
                  <a:lnTo>
                    <a:pt x="56" y="156"/>
                  </a:lnTo>
                  <a:lnTo>
                    <a:pt x="22" y="149"/>
                  </a:lnTo>
                  <a:lnTo>
                    <a:pt x="4" y="131"/>
                  </a:lnTo>
                  <a:lnTo>
                    <a:pt x="0" y="106"/>
                  </a:lnTo>
                  <a:lnTo>
                    <a:pt x="5" y="77"/>
                  </a:lnTo>
                  <a:lnTo>
                    <a:pt x="15" y="50"/>
                  </a:lnTo>
                  <a:lnTo>
                    <a:pt x="28" y="24"/>
                  </a:lnTo>
                  <a:lnTo>
                    <a:pt x="38" y="7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78" name="Freeform 251"/>
            <p:cNvSpPr/>
            <p:nvPr/>
          </p:nvSpPr>
          <p:spPr>
            <a:xfrm>
              <a:off x="2868" y="2515"/>
              <a:ext cx="75" cy="62"/>
            </a:xfrm>
            <a:custGeom>
              <a:avLst/>
              <a:gdLst/>
              <a:ahLst/>
              <a:cxnLst>
                <a:cxn ang="0">
                  <a:pos x="8" y="1"/>
                </a:cxn>
                <a:cxn ang="0">
                  <a:pos x="9" y="2"/>
                </a:cxn>
                <a:cxn ang="0">
                  <a:pos x="9" y="2"/>
                </a:cxn>
                <a:cxn ang="0">
                  <a:pos x="8" y="3"/>
                </a:cxn>
                <a:cxn ang="0">
                  <a:pos x="7" y="5"/>
                </a:cxn>
                <a:cxn ang="0">
                  <a:pos x="6" y="6"/>
                </a:cxn>
                <a:cxn ang="0">
                  <a:pos x="5" y="8"/>
                </a:cxn>
                <a:cxn ang="0">
                  <a:pos x="3" y="8"/>
                </a:cxn>
                <a:cxn ang="0">
                  <a:pos x="2" y="8"/>
                </a:cxn>
                <a:cxn ang="0">
                  <a:pos x="0" y="6"/>
                </a:cxn>
                <a:cxn ang="0">
                  <a:pos x="0" y="5"/>
                </a:cxn>
                <a:cxn ang="0">
                  <a:pos x="0" y="4"/>
                </a:cxn>
                <a:cxn ang="0">
                  <a:pos x="0" y="3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1" y="1"/>
                </a:cxn>
                <a:cxn ang="0">
                  <a:pos x="2" y="1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6" y="1"/>
                </a:cxn>
                <a:cxn ang="0">
                  <a:pos x="6" y="0"/>
                </a:cxn>
                <a:cxn ang="0">
                  <a:pos x="7" y="0"/>
                </a:cxn>
                <a:cxn ang="0">
                  <a:pos x="8" y="1"/>
                </a:cxn>
                <a:cxn ang="0">
                  <a:pos x="8" y="1"/>
                </a:cxn>
                <a:cxn ang="0">
                  <a:pos x="8" y="1"/>
                </a:cxn>
              </a:cxnLst>
              <a:pathLst>
                <a:path w="151" h="123">
                  <a:moveTo>
                    <a:pt x="138" y="1"/>
                  </a:moveTo>
                  <a:lnTo>
                    <a:pt x="151" y="23"/>
                  </a:lnTo>
                  <a:lnTo>
                    <a:pt x="147" y="30"/>
                  </a:lnTo>
                  <a:lnTo>
                    <a:pt x="137" y="48"/>
                  </a:lnTo>
                  <a:lnTo>
                    <a:pt x="122" y="71"/>
                  </a:lnTo>
                  <a:lnTo>
                    <a:pt x="103" y="95"/>
                  </a:lnTo>
                  <a:lnTo>
                    <a:pt x="82" y="114"/>
                  </a:lnTo>
                  <a:lnTo>
                    <a:pt x="57" y="123"/>
                  </a:lnTo>
                  <a:lnTo>
                    <a:pt x="34" y="117"/>
                  </a:lnTo>
                  <a:lnTo>
                    <a:pt x="11" y="91"/>
                  </a:lnTo>
                  <a:lnTo>
                    <a:pt x="3" y="72"/>
                  </a:lnTo>
                  <a:lnTo>
                    <a:pt x="0" y="57"/>
                  </a:lnTo>
                  <a:lnTo>
                    <a:pt x="0" y="44"/>
                  </a:lnTo>
                  <a:lnTo>
                    <a:pt x="6" y="32"/>
                  </a:lnTo>
                  <a:lnTo>
                    <a:pt x="14" y="24"/>
                  </a:lnTo>
                  <a:lnTo>
                    <a:pt x="25" y="16"/>
                  </a:lnTo>
                  <a:lnTo>
                    <a:pt x="38" y="10"/>
                  </a:lnTo>
                  <a:lnTo>
                    <a:pt x="52" y="7"/>
                  </a:lnTo>
                  <a:lnTo>
                    <a:pt x="67" y="3"/>
                  </a:lnTo>
                  <a:lnTo>
                    <a:pt x="82" y="2"/>
                  </a:lnTo>
                  <a:lnTo>
                    <a:pt x="97" y="1"/>
                  </a:lnTo>
                  <a:lnTo>
                    <a:pt x="109" y="0"/>
                  </a:lnTo>
                  <a:lnTo>
                    <a:pt x="121" y="0"/>
                  </a:lnTo>
                  <a:lnTo>
                    <a:pt x="130" y="1"/>
                  </a:lnTo>
                  <a:lnTo>
                    <a:pt x="136" y="1"/>
                  </a:lnTo>
                  <a:lnTo>
                    <a:pt x="138" y="1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79" name="Freeform 252"/>
            <p:cNvSpPr/>
            <p:nvPr/>
          </p:nvSpPr>
          <p:spPr>
            <a:xfrm>
              <a:off x="2867" y="2446"/>
              <a:ext cx="76" cy="62"/>
            </a:xfrm>
            <a:custGeom>
              <a:avLst/>
              <a:gdLst/>
              <a:ahLst/>
              <a:cxnLst>
                <a:cxn ang="0">
                  <a:pos x="10" y="7"/>
                </a:cxn>
                <a:cxn ang="0">
                  <a:pos x="9" y="8"/>
                </a:cxn>
                <a:cxn ang="0">
                  <a:pos x="9" y="8"/>
                </a:cxn>
                <a:cxn ang="0">
                  <a:pos x="9" y="8"/>
                </a:cxn>
                <a:cxn ang="0">
                  <a:pos x="8" y="8"/>
                </a:cxn>
                <a:cxn ang="0">
                  <a:pos x="7" y="8"/>
                </a:cxn>
                <a:cxn ang="0">
                  <a:pos x="7" y="8"/>
                </a:cxn>
                <a:cxn ang="0">
                  <a:pos x="6" y="8"/>
                </a:cxn>
                <a:cxn ang="0">
                  <a:pos x="5" y="8"/>
                </a:cxn>
                <a:cxn ang="0">
                  <a:pos x="4" y="8"/>
                </a:cxn>
                <a:cxn ang="0">
                  <a:pos x="3" y="7"/>
                </a:cxn>
                <a:cxn ang="0">
                  <a:pos x="2" y="7"/>
                </a:cxn>
                <a:cxn ang="0">
                  <a:pos x="1" y="7"/>
                </a:cxn>
                <a:cxn ang="0">
                  <a:pos x="1" y="6"/>
                </a:cxn>
                <a:cxn ang="0">
                  <a:pos x="1" y="5"/>
                </a:cxn>
                <a:cxn ang="0">
                  <a:pos x="0" y="5"/>
                </a:cxn>
                <a:cxn ang="0">
                  <a:pos x="1" y="4"/>
                </a:cxn>
                <a:cxn ang="0">
                  <a:pos x="1" y="3"/>
                </a:cxn>
                <a:cxn ang="0">
                  <a:pos x="3" y="1"/>
                </a:cxn>
                <a:cxn ang="0">
                  <a:pos x="4" y="0"/>
                </a:cxn>
                <a:cxn ang="0">
                  <a:pos x="6" y="1"/>
                </a:cxn>
                <a:cxn ang="0">
                  <a:pos x="7" y="2"/>
                </a:cxn>
                <a:cxn ang="0">
                  <a:pos x="8" y="4"/>
                </a:cxn>
                <a:cxn ang="0">
                  <a:pos x="9" y="5"/>
                </a:cxn>
                <a:cxn ang="0">
                  <a:pos x="10" y="6"/>
                </a:cxn>
                <a:cxn ang="0">
                  <a:pos x="10" y="7"/>
                </a:cxn>
              </a:cxnLst>
              <a:pathLst>
                <a:path w="152" h="123">
                  <a:moveTo>
                    <a:pt x="152" y="99"/>
                  </a:moveTo>
                  <a:lnTo>
                    <a:pt x="139" y="122"/>
                  </a:lnTo>
                  <a:lnTo>
                    <a:pt x="137" y="122"/>
                  </a:lnTo>
                  <a:lnTo>
                    <a:pt x="131" y="122"/>
                  </a:lnTo>
                  <a:lnTo>
                    <a:pt x="122" y="123"/>
                  </a:lnTo>
                  <a:lnTo>
                    <a:pt x="110" y="122"/>
                  </a:lnTo>
                  <a:lnTo>
                    <a:pt x="98" y="122"/>
                  </a:lnTo>
                  <a:lnTo>
                    <a:pt x="83" y="121"/>
                  </a:lnTo>
                  <a:lnTo>
                    <a:pt x="68" y="118"/>
                  </a:lnTo>
                  <a:lnTo>
                    <a:pt x="53" y="116"/>
                  </a:lnTo>
                  <a:lnTo>
                    <a:pt x="39" y="111"/>
                  </a:lnTo>
                  <a:lnTo>
                    <a:pt x="26" y="106"/>
                  </a:lnTo>
                  <a:lnTo>
                    <a:pt x="15" y="99"/>
                  </a:lnTo>
                  <a:lnTo>
                    <a:pt x="7" y="91"/>
                  </a:lnTo>
                  <a:lnTo>
                    <a:pt x="1" y="79"/>
                  </a:lnTo>
                  <a:lnTo>
                    <a:pt x="0" y="66"/>
                  </a:lnTo>
                  <a:lnTo>
                    <a:pt x="3" y="51"/>
                  </a:lnTo>
                  <a:lnTo>
                    <a:pt x="11" y="33"/>
                  </a:lnTo>
                  <a:lnTo>
                    <a:pt x="34" y="6"/>
                  </a:lnTo>
                  <a:lnTo>
                    <a:pt x="58" y="0"/>
                  </a:lnTo>
                  <a:lnTo>
                    <a:pt x="83" y="8"/>
                  </a:lnTo>
                  <a:lnTo>
                    <a:pt x="104" y="27"/>
                  </a:lnTo>
                  <a:lnTo>
                    <a:pt x="123" y="50"/>
                  </a:lnTo>
                  <a:lnTo>
                    <a:pt x="138" y="73"/>
                  </a:lnTo>
                  <a:lnTo>
                    <a:pt x="148" y="92"/>
                  </a:lnTo>
                  <a:lnTo>
                    <a:pt x="152" y="9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80" name="Freeform 253"/>
            <p:cNvSpPr/>
            <p:nvPr/>
          </p:nvSpPr>
          <p:spPr>
            <a:xfrm>
              <a:off x="2555" y="2447"/>
              <a:ext cx="68" cy="74"/>
            </a:xfrm>
            <a:custGeom>
              <a:avLst/>
              <a:gdLst/>
              <a:ahLst/>
              <a:cxnLst>
                <a:cxn ang="0">
                  <a:pos x="1" y="5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6" y="1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8" y="2"/>
                </a:cxn>
                <a:cxn ang="0">
                  <a:pos x="9" y="2"/>
                </a:cxn>
                <a:cxn ang="0">
                  <a:pos x="9" y="3"/>
                </a:cxn>
                <a:cxn ang="0">
                  <a:pos x="9" y="5"/>
                </a:cxn>
                <a:cxn ang="0">
                  <a:pos x="9" y="5"/>
                </a:cxn>
                <a:cxn ang="0">
                  <a:pos x="9" y="7"/>
                </a:cxn>
                <a:cxn ang="0">
                  <a:pos x="9" y="8"/>
                </a:cxn>
                <a:cxn ang="0">
                  <a:pos x="8" y="8"/>
                </a:cxn>
                <a:cxn ang="0">
                  <a:pos x="7" y="8"/>
                </a:cxn>
                <a:cxn ang="0">
                  <a:pos x="7" y="8"/>
                </a:cxn>
                <a:cxn ang="0">
                  <a:pos x="6" y="9"/>
                </a:cxn>
                <a:cxn ang="0">
                  <a:pos x="5" y="10"/>
                </a:cxn>
                <a:cxn ang="0">
                  <a:pos x="4" y="10"/>
                </a:cxn>
                <a:cxn ang="0">
                  <a:pos x="3" y="9"/>
                </a:cxn>
                <a:cxn ang="0">
                  <a:pos x="3" y="8"/>
                </a:cxn>
                <a:cxn ang="0">
                  <a:pos x="2" y="8"/>
                </a:cxn>
                <a:cxn ang="0">
                  <a:pos x="1" y="8"/>
                </a:cxn>
                <a:cxn ang="0">
                  <a:pos x="1" y="8"/>
                </a:cxn>
                <a:cxn ang="0">
                  <a:pos x="1" y="7"/>
                </a:cxn>
                <a:cxn ang="0">
                  <a:pos x="1" y="6"/>
                </a:cxn>
              </a:cxnLst>
              <a:pathLst>
                <a:path w="136" h="148">
                  <a:moveTo>
                    <a:pt x="14" y="75"/>
                  </a:moveTo>
                  <a:lnTo>
                    <a:pt x="6" y="67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8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7"/>
                  </a:lnTo>
                  <a:lnTo>
                    <a:pt x="20" y="25"/>
                  </a:lnTo>
                  <a:lnTo>
                    <a:pt x="24" y="25"/>
                  </a:lnTo>
                  <a:lnTo>
                    <a:pt x="30" y="25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0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7" y="24"/>
                  </a:lnTo>
                  <a:lnTo>
                    <a:pt x="121" y="26"/>
                  </a:lnTo>
                  <a:lnTo>
                    <a:pt x="126" y="29"/>
                  </a:lnTo>
                  <a:lnTo>
                    <a:pt x="129" y="32"/>
                  </a:lnTo>
                  <a:lnTo>
                    <a:pt x="133" y="37"/>
                  </a:lnTo>
                  <a:lnTo>
                    <a:pt x="136" y="46"/>
                  </a:lnTo>
                  <a:lnTo>
                    <a:pt x="135" y="56"/>
                  </a:lnTo>
                  <a:lnTo>
                    <a:pt x="130" y="65"/>
                  </a:lnTo>
                  <a:lnTo>
                    <a:pt x="122" y="73"/>
                  </a:lnTo>
                  <a:lnTo>
                    <a:pt x="130" y="80"/>
                  </a:lnTo>
                  <a:lnTo>
                    <a:pt x="135" y="90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5"/>
                  </a:lnTo>
                  <a:lnTo>
                    <a:pt x="126" y="118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40"/>
                  </a:lnTo>
                  <a:lnTo>
                    <a:pt x="80" y="146"/>
                  </a:lnTo>
                  <a:lnTo>
                    <a:pt x="69" y="148"/>
                  </a:lnTo>
                  <a:lnTo>
                    <a:pt x="59" y="146"/>
                  </a:lnTo>
                  <a:lnTo>
                    <a:pt x="51" y="140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20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5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81" name="Freeform 254"/>
            <p:cNvSpPr/>
            <p:nvPr/>
          </p:nvSpPr>
          <p:spPr>
            <a:xfrm>
              <a:off x="2579" y="2473"/>
              <a:ext cx="20" cy="21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</a:cxnLst>
              <a:pathLst>
                <a:path w="39" h="40">
                  <a:moveTo>
                    <a:pt x="19" y="40"/>
                  </a:moveTo>
                  <a:lnTo>
                    <a:pt x="27" y="39"/>
                  </a:lnTo>
                  <a:lnTo>
                    <a:pt x="33" y="34"/>
                  </a:lnTo>
                  <a:lnTo>
                    <a:pt x="38" y="27"/>
                  </a:lnTo>
                  <a:lnTo>
                    <a:pt x="39" y="20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2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20"/>
                  </a:lnTo>
                  <a:lnTo>
                    <a:pt x="1" y="27"/>
                  </a:lnTo>
                  <a:lnTo>
                    <a:pt x="6" y="34"/>
                  </a:lnTo>
                  <a:lnTo>
                    <a:pt x="12" y="39"/>
                  </a:lnTo>
                  <a:lnTo>
                    <a:pt x="19" y="4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82" name="Freeform 255"/>
            <p:cNvSpPr/>
            <p:nvPr/>
          </p:nvSpPr>
          <p:spPr>
            <a:xfrm>
              <a:off x="2642" y="1923"/>
              <a:ext cx="68" cy="74"/>
            </a:xfrm>
            <a:custGeom>
              <a:avLst/>
              <a:gdLst/>
              <a:ahLst/>
              <a:cxnLst>
                <a:cxn ang="0">
                  <a:pos x="1" y="5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2"/>
                </a:cxn>
                <a:cxn ang="0">
                  <a:pos x="2" y="2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4" y="1"/>
                </a:cxn>
                <a:cxn ang="0">
                  <a:pos x="5" y="1"/>
                </a:cxn>
                <a:cxn ang="0">
                  <a:pos x="6" y="1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8" y="2"/>
                </a:cxn>
                <a:cxn ang="0">
                  <a:pos x="9" y="2"/>
                </a:cxn>
                <a:cxn ang="0">
                  <a:pos x="9" y="3"/>
                </a:cxn>
                <a:cxn ang="0">
                  <a:pos x="9" y="5"/>
                </a:cxn>
                <a:cxn ang="0">
                  <a:pos x="9" y="5"/>
                </a:cxn>
                <a:cxn ang="0">
                  <a:pos x="9" y="7"/>
                </a:cxn>
                <a:cxn ang="0">
                  <a:pos x="9" y="8"/>
                </a:cxn>
                <a:cxn ang="0">
                  <a:pos x="8" y="8"/>
                </a:cxn>
                <a:cxn ang="0">
                  <a:pos x="7" y="8"/>
                </a:cxn>
                <a:cxn ang="0">
                  <a:pos x="7" y="8"/>
                </a:cxn>
                <a:cxn ang="0">
                  <a:pos x="6" y="9"/>
                </a:cxn>
                <a:cxn ang="0">
                  <a:pos x="5" y="10"/>
                </a:cxn>
                <a:cxn ang="0">
                  <a:pos x="4" y="10"/>
                </a:cxn>
                <a:cxn ang="0">
                  <a:pos x="3" y="9"/>
                </a:cxn>
                <a:cxn ang="0">
                  <a:pos x="3" y="8"/>
                </a:cxn>
                <a:cxn ang="0">
                  <a:pos x="2" y="8"/>
                </a:cxn>
                <a:cxn ang="0">
                  <a:pos x="1" y="8"/>
                </a:cxn>
                <a:cxn ang="0">
                  <a:pos x="1" y="8"/>
                </a:cxn>
                <a:cxn ang="0">
                  <a:pos x="1" y="7"/>
                </a:cxn>
                <a:cxn ang="0">
                  <a:pos x="1" y="6"/>
                </a:cxn>
              </a:cxnLst>
              <a:pathLst>
                <a:path w="136" h="147">
                  <a:moveTo>
                    <a:pt x="14" y="74"/>
                  </a:moveTo>
                  <a:lnTo>
                    <a:pt x="6" y="66"/>
                  </a:lnTo>
                  <a:lnTo>
                    <a:pt x="1" y="57"/>
                  </a:lnTo>
                  <a:lnTo>
                    <a:pt x="0" y="47"/>
                  </a:lnTo>
                  <a:lnTo>
                    <a:pt x="4" y="36"/>
                  </a:lnTo>
                  <a:lnTo>
                    <a:pt x="7" y="33"/>
                  </a:lnTo>
                  <a:lnTo>
                    <a:pt x="11" y="30"/>
                  </a:lnTo>
                  <a:lnTo>
                    <a:pt x="15" y="26"/>
                  </a:lnTo>
                  <a:lnTo>
                    <a:pt x="20" y="25"/>
                  </a:lnTo>
                  <a:lnTo>
                    <a:pt x="25" y="24"/>
                  </a:lnTo>
                  <a:lnTo>
                    <a:pt x="30" y="24"/>
                  </a:lnTo>
                  <a:lnTo>
                    <a:pt x="35" y="25"/>
                  </a:lnTo>
                  <a:lnTo>
                    <a:pt x="41" y="27"/>
                  </a:lnTo>
                  <a:lnTo>
                    <a:pt x="43" y="16"/>
                  </a:lnTo>
                  <a:lnTo>
                    <a:pt x="50" y="8"/>
                  </a:lnTo>
                  <a:lnTo>
                    <a:pt x="58" y="2"/>
                  </a:lnTo>
                  <a:lnTo>
                    <a:pt x="68" y="0"/>
                  </a:lnTo>
                  <a:lnTo>
                    <a:pt x="79" y="2"/>
                  </a:lnTo>
                  <a:lnTo>
                    <a:pt x="87" y="8"/>
                  </a:lnTo>
                  <a:lnTo>
                    <a:pt x="92" y="16"/>
                  </a:lnTo>
                  <a:lnTo>
                    <a:pt x="95" y="26"/>
                  </a:lnTo>
                  <a:lnTo>
                    <a:pt x="101" y="24"/>
                  </a:lnTo>
                  <a:lnTo>
                    <a:pt x="105" y="23"/>
                  </a:lnTo>
                  <a:lnTo>
                    <a:pt x="111" y="23"/>
                  </a:lnTo>
                  <a:lnTo>
                    <a:pt x="116" y="24"/>
                  </a:lnTo>
                  <a:lnTo>
                    <a:pt x="121" y="25"/>
                  </a:lnTo>
                  <a:lnTo>
                    <a:pt x="126" y="28"/>
                  </a:lnTo>
                  <a:lnTo>
                    <a:pt x="129" y="32"/>
                  </a:lnTo>
                  <a:lnTo>
                    <a:pt x="133" y="35"/>
                  </a:lnTo>
                  <a:lnTo>
                    <a:pt x="136" y="46"/>
                  </a:lnTo>
                  <a:lnTo>
                    <a:pt x="135" y="55"/>
                  </a:lnTo>
                  <a:lnTo>
                    <a:pt x="130" y="65"/>
                  </a:lnTo>
                  <a:lnTo>
                    <a:pt x="122" y="72"/>
                  </a:lnTo>
                  <a:lnTo>
                    <a:pt x="130" y="80"/>
                  </a:lnTo>
                  <a:lnTo>
                    <a:pt x="135" y="89"/>
                  </a:lnTo>
                  <a:lnTo>
                    <a:pt x="136" y="100"/>
                  </a:lnTo>
                  <a:lnTo>
                    <a:pt x="133" y="110"/>
                  </a:lnTo>
                  <a:lnTo>
                    <a:pt x="129" y="114"/>
                  </a:lnTo>
                  <a:lnTo>
                    <a:pt x="126" y="117"/>
                  </a:lnTo>
                  <a:lnTo>
                    <a:pt x="121" y="121"/>
                  </a:lnTo>
                  <a:lnTo>
                    <a:pt x="117" y="122"/>
                  </a:lnTo>
                  <a:lnTo>
                    <a:pt x="112" y="123"/>
                  </a:lnTo>
                  <a:lnTo>
                    <a:pt x="106" y="123"/>
                  </a:lnTo>
                  <a:lnTo>
                    <a:pt x="102" y="122"/>
                  </a:lnTo>
                  <a:lnTo>
                    <a:pt x="96" y="121"/>
                  </a:lnTo>
                  <a:lnTo>
                    <a:pt x="94" y="131"/>
                  </a:lnTo>
                  <a:lnTo>
                    <a:pt x="88" y="139"/>
                  </a:lnTo>
                  <a:lnTo>
                    <a:pt x="80" y="145"/>
                  </a:lnTo>
                  <a:lnTo>
                    <a:pt x="69" y="147"/>
                  </a:lnTo>
                  <a:lnTo>
                    <a:pt x="59" y="145"/>
                  </a:lnTo>
                  <a:lnTo>
                    <a:pt x="51" y="139"/>
                  </a:lnTo>
                  <a:lnTo>
                    <a:pt x="45" y="131"/>
                  </a:lnTo>
                  <a:lnTo>
                    <a:pt x="42" y="121"/>
                  </a:lnTo>
                  <a:lnTo>
                    <a:pt x="36" y="123"/>
                  </a:lnTo>
                  <a:lnTo>
                    <a:pt x="31" y="124"/>
                  </a:lnTo>
                  <a:lnTo>
                    <a:pt x="26" y="124"/>
                  </a:lnTo>
                  <a:lnTo>
                    <a:pt x="21" y="123"/>
                  </a:lnTo>
                  <a:lnTo>
                    <a:pt x="16" y="122"/>
                  </a:lnTo>
                  <a:lnTo>
                    <a:pt x="12" y="119"/>
                  </a:lnTo>
                  <a:lnTo>
                    <a:pt x="8" y="116"/>
                  </a:lnTo>
                  <a:lnTo>
                    <a:pt x="5" y="111"/>
                  </a:lnTo>
                  <a:lnTo>
                    <a:pt x="1" y="101"/>
                  </a:lnTo>
                  <a:lnTo>
                    <a:pt x="3" y="92"/>
                  </a:lnTo>
                  <a:lnTo>
                    <a:pt x="7" y="83"/>
                  </a:lnTo>
                  <a:lnTo>
                    <a:pt x="14" y="74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83" name="Freeform 256"/>
            <p:cNvSpPr/>
            <p:nvPr/>
          </p:nvSpPr>
          <p:spPr>
            <a:xfrm>
              <a:off x="2667" y="1949"/>
              <a:ext cx="20" cy="20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</a:cxnLst>
              <a:pathLst>
                <a:path w="39" h="39">
                  <a:moveTo>
                    <a:pt x="19" y="39"/>
                  </a:moveTo>
                  <a:lnTo>
                    <a:pt x="28" y="38"/>
                  </a:lnTo>
                  <a:lnTo>
                    <a:pt x="33" y="33"/>
                  </a:lnTo>
                  <a:lnTo>
                    <a:pt x="38" y="27"/>
                  </a:lnTo>
                  <a:lnTo>
                    <a:pt x="39" y="19"/>
                  </a:lnTo>
                  <a:lnTo>
                    <a:pt x="38" y="12"/>
                  </a:lnTo>
                  <a:lnTo>
                    <a:pt x="33" y="5"/>
                  </a:lnTo>
                  <a:lnTo>
                    <a:pt x="28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6" y="5"/>
                  </a:lnTo>
                  <a:lnTo>
                    <a:pt x="1" y="12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6" y="33"/>
                  </a:lnTo>
                  <a:lnTo>
                    <a:pt x="13" y="38"/>
                  </a:lnTo>
                  <a:lnTo>
                    <a:pt x="19" y="3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84" name="Freeform 257"/>
            <p:cNvSpPr/>
            <p:nvPr/>
          </p:nvSpPr>
          <p:spPr>
            <a:xfrm>
              <a:off x="2593" y="1695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9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10" y="50"/>
                  </a:lnTo>
                  <a:lnTo>
                    <a:pt x="14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85" name="Freeform 258"/>
            <p:cNvSpPr/>
            <p:nvPr/>
          </p:nvSpPr>
          <p:spPr>
            <a:xfrm>
              <a:off x="2601" y="1702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4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86" name="Freeform 259"/>
            <p:cNvSpPr/>
            <p:nvPr/>
          </p:nvSpPr>
          <p:spPr>
            <a:xfrm>
              <a:off x="2352" y="1812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7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87" name="Freeform 260"/>
            <p:cNvSpPr/>
            <p:nvPr/>
          </p:nvSpPr>
          <p:spPr>
            <a:xfrm>
              <a:off x="2359" y="1819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29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10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8" y="10"/>
                  </a:lnTo>
                  <a:lnTo>
                    <a:pt x="29" y="13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88" name="Freeform 261"/>
            <p:cNvSpPr/>
            <p:nvPr/>
          </p:nvSpPr>
          <p:spPr>
            <a:xfrm>
              <a:off x="2336" y="1607"/>
              <a:ext cx="30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</a:cxnLst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89" name="Freeform 262"/>
            <p:cNvSpPr/>
            <p:nvPr/>
          </p:nvSpPr>
          <p:spPr>
            <a:xfrm>
              <a:off x="2343" y="1614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90" name="Freeform 263"/>
            <p:cNvSpPr/>
            <p:nvPr/>
          </p:nvSpPr>
          <p:spPr>
            <a:xfrm>
              <a:off x="2456" y="1929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5" y="13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2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7" y="54"/>
                  </a:lnTo>
                  <a:lnTo>
                    <a:pt x="52" y="51"/>
                  </a:lnTo>
                  <a:lnTo>
                    <a:pt x="55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91" name="Freeform 264"/>
            <p:cNvSpPr/>
            <p:nvPr/>
          </p:nvSpPr>
          <p:spPr>
            <a:xfrm>
              <a:off x="2463" y="1937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1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92" name="Freeform 265"/>
            <p:cNvSpPr/>
            <p:nvPr/>
          </p:nvSpPr>
          <p:spPr>
            <a:xfrm>
              <a:off x="2357" y="1988"/>
              <a:ext cx="30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</a:cxnLst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93" name="Freeform 266"/>
            <p:cNvSpPr/>
            <p:nvPr/>
          </p:nvSpPr>
          <p:spPr>
            <a:xfrm>
              <a:off x="2365" y="1995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3" y="6"/>
                  </a:lnTo>
                  <a:lnTo>
                    <a:pt x="5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3"/>
                  </a:lnTo>
                  <a:lnTo>
                    <a:pt x="27" y="6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94" name="Freeform 267"/>
            <p:cNvSpPr/>
            <p:nvPr/>
          </p:nvSpPr>
          <p:spPr>
            <a:xfrm>
              <a:off x="2658" y="2044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7"/>
                  </a:lnTo>
                  <a:lnTo>
                    <a:pt x="9" y="51"/>
                  </a:lnTo>
                  <a:lnTo>
                    <a:pt x="13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5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95" name="Freeform 268"/>
            <p:cNvSpPr/>
            <p:nvPr/>
          </p:nvSpPr>
          <p:spPr>
            <a:xfrm>
              <a:off x="2666" y="2051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6" y="27"/>
                  </a:lnTo>
                  <a:lnTo>
                    <a:pt x="4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4" y="5"/>
                  </a:lnTo>
                  <a:lnTo>
                    <a:pt x="6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8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1"/>
                  </a:lnTo>
                  <a:lnTo>
                    <a:pt x="25" y="26"/>
                  </a:lnTo>
                  <a:lnTo>
                    <a:pt x="20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96" name="Freeform 269"/>
            <p:cNvSpPr/>
            <p:nvPr/>
          </p:nvSpPr>
          <p:spPr>
            <a:xfrm>
              <a:off x="2674" y="1787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6" y="60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97" name="Freeform 270"/>
            <p:cNvSpPr/>
            <p:nvPr/>
          </p:nvSpPr>
          <p:spPr>
            <a:xfrm>
              <a:off x="2682" y="1795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8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98" name="Freeform 271"/>
            <p:cNvSpPr/>
            <p:nvPr/>
          </p:nvSpPr>
          <p:spPr>
            <a:xfrm>
              <a:off x="2677" y="2164"/>
              <a:ext cx="30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</a:cxnLst>
              <a:pathLst>
                <a:path w="58" h="60">
                  <a:moveTo>
                    <a:pt x="58" y="30"/>
                  </a:moveTo>
                  <a:lnTo>
                    <a:pt x="58" y="24"/>
                  </a:lnTo>
                  <a:lnTo>
                    <a:pt x="56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6" y="6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6"/>
                  </a:lnTo>
                  <a:lnTo>
                    <a:pt x="8" y="51"/>
                  </a:lnTo>
                  <a:lnTo>
                    <a:pt x="12" y="54"/>
                  </a:lnTo>
                  <a:lnTo>
                    <a:pt x="18" y="58"/>
                  </a:lnTo>
                  <a:lnTo>
                    <a:pt x="23" y="59"/>
                  </a:lnTo>
                  <a:lnTo>
                    <a:pt x="28" y="60"/>
                  </a:lnTo>
                  <a:lnTo>
                    <a:pt x="34" y="59"/>
                  </a:lnTo>
                  <a:lnTo>
                    <a:pt x="40" y="58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6" y="42"/>
                  </a:lnTo>
                  <a:lnTo>
                    <a:pt x="58" y="36"/>
                  </a:lnTo>
                  <a:lnTo>
                    <a:pt x="58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599" name="Freeform 272"/>
            <p:cNvSpPr/>
            <p:nvPr/>
          </p:nvSpPr>
          <p:spPr>
            <a:xfrm>
              <a:off x="2685" y="2171"/>
              <a:ext cx="14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28" h="30">
                  <a:moveTo>
                    <a:pt x="13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5" y="28"/>
                  </a:lnTo>
                  <a:lnTo>
                    <a:pt x="3" y="25"/>
                  </a:lnTo>
                  <a:lnTo>
                    <a:pt x="2" y="23"/>
                  </a:lnTo>
                  <a:lnTo>
                    <a:pt x="1" y="21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1" y="9"/>
                  </a:lnTo>
                  <a:lnTo>
                    <a:pt x="2" y="7"/>
                  </a:lnTo>
                  <a:lnTo>
                    <a:pt x="3" y="5"/>
                  </a:lnTo>
                  <a:lnTo>
                    <a:pt x="5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7" y="9"/>
                  </a:lnTo>
                  <a:lnTo>
                    <a:pt x="28" y="13"/>
                  </a:lnTo>
                  <a:lnTo>
                    <a:pt x="28" y="15"/>
                  </a:lnTo>
                  <a:lnTo>
                    <a:pt x="27" y="21"/>
                  </a:lnTo>
                  <a:lnTo>
                    <a:pt x="25" y="25"/>
                  </a:lnTo>
                  <a:lnTo>
                    <a:pt x="19" y="29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00" name="Freeform 273"/>
            <p:cNvSpPr/>
            <p:nvPr/>
          </p:nvSpPr>
          <p:spPr>
            <a:xfrm>
              <a:off x="2539" y="2259"/>
              <a:ext cx="29" cy="30"/>
            </a:xfrm>
            <a:custGeom>
              <a:avLst/>
              <a:gdLst/>
              <a:ahLst/>
              <a:cxnLst>
                <a:cxn ang="0">
                  <a:pos x="3" y="2"/>
                </a:cxn>
                <a:cxn ang="0">
                  <a:pos x="3" y="2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3"/>
                </a:cxn>
                <a:cxn ang="0">
                  <a:pos x="0" y="4"/>
                </a:cxn>
                <a:cxn ang="0">
                  <a:pos x="0" y="4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2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8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01" name="Freeform 274"/>
            <p:cNvSpPr/>
            <p:nvPr/>
          </p:nvSpPr>
          <p:spPr>
            <a:xfrm>
              <a:off x="2546" y="2267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02" name="Freeform 275"/>
            <p:cNvSpPr/>
            <p:nvPr/>
          </p:nvSpPr>
          <p:spPr>
            <a:xfrm>
              <a:off x="2416" y="2291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9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03" name="Freeform 276"/>
            <p:cNvSpPr/>
            <p:nvPr/>
          </p:nvSpPr>
          <p:spPr>
            <a:xfrm>
              <a:off x="2423" y="2298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04" name="Freeform 277"/>
            <p:cNvSpPr/>
            <p:nvPr/>
          </p:nvSpPr>
          <p:spPr>
            <a:xfrm>
              <a:off x="2344" y="2212"/>
              <a:ext cx="30" cy="29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7">
                  <a:moveTo>
                    <a:pt x="60" y="27"/>
                  </a:moveTo>
                  <a:lnTo>
                    <a:pt x="59" y="23"/>
                  </a:lnTo>
                  <a:lnTo>
                    <a:pt x="57" y="17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7"/>
                  </a:lnTo>
                  <a:lnTo>
                    <a:pt x="1" y="33"/>
                  </a:lnTo>
                  <a:lnTo>
                    <a:pt x="2" y="39"/>
                  </a:lnTo>
                  <a:lnTo>
                    <a:pt x="4" y="45"/>
                  </a:lnTo>
                  <a:lnTo>
                    <a:pt x="8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7"/>
                  </a:lnTo>
                  <a:lnTo>
                    <a:pt x="30" y="57"/>
                  </a:lnTo>
                  <a:lnTo>
                    <a:pt x="35" y="57"/>
                  </a:lnTo>
                  <a:lnTo>
                    <a:pt x="41" y="55"/>
                  </a:lnTo>
                  <a:lnTo>
                    <a:pt x="46" y="53"/>
                  </a:lnTo>
                  <a:lnTo>
                    <a:pt x="50" y="49"/>
                  </a:lnTo>
                  <a:lnTo>
                    <a:pt x="54" y="45"/>
                  </a:lnTo>
                  <a:lnTo>
                    <a:pt x="57" y="39"/>
                  </a:lnTo>
                  <a:lnTo>
                    <a:pt x="59" y="33"/>
                  </a:lnTo>
                  <a:lnTo>
                    <a:pt x="60" y="27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05" name="Freeform 278"/>
            <p:cNvSpPr/>
            <p:nvPr/>
          </p:nvSpPr>
          <p:spPr>
            <a:xfrm>
              <a:off x="2351" y="2219"/>
              <a:ext cx="15" cy="14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7">
                  <a:moveTo>
                    <a:pt x="15" y="27"/>
                  </a:moveTo>
                  <a:lnTo>
                    <a:pt x="11" y="27"/>
                  </a:lnTo>
                  <a:lnTo>
                    <a:pt x="9" y="26"/>
                  </a:lnTo>
                  <a:lnTo>
                    <a:pt x="7" y="25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1" y="18"/>
                  </a:lnTo>
                  <a:lnTo>
                    <a:pt x="0" y="16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1" y="7"/>
                  </a:lnTo>
                  <a:lnTo>
                    <a:pt x="2" y="4"/>
                  </a:lnTo>
                  <a:lnTo>
                    <a:pt x="4" y="2"/>
                  </a:lnTo>
                  <a:lnTo>
                    <a:pt x="7" y="1"/>
                  </a:lnTo>
                  <a:lnTo>
                    <a:pt x="9" y="0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3" y="1"/>
                  </a:lnTo>
                  <a:lnTo>
                    <a:pt x="25" y="2"/>
                  </a:lnTo>
                  <a:lnTo>
                    <a:pt x="26" y="4"/>
                  </a:lnTo>
                  <a:lnTo>
                    <a:pt x="29" y="7"/>
                  </a:lnTo>
                  <a:lnTo>
                    <a:pt x="30" y="10"/>
                  </a:lnTo>
                  <a:lnTo>
                    <a:pt x="30" y="12"/>
                  </a:lnTo>
                  <a:lnTo>
                    <a:pt x="29" y="18"/>
                  </a:lnTo>
                  <a:lnTo>
                    <a:pt x="25" y="23"/>
                  </a:lnTo>
                  <a:lnTo>
                    <a:pt x="20" y="26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06" name="Freeform 279"/>
            <p:cNvSpPr/>
            <p:nvPr/>
          </p:nvSpPr>
          <p:spPr>
            <a:xfrm>
              <a:off x="2458" y="2403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07" name="Freeform 280"/>
            <p:cNvSpPr/>
            <p:nvPr/>
          </p:nvSpPr>
          <p:spPr>
            <a:xfrm>
              <a:off x="2466" y="2411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1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5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08" name="Freeform 281"/>
            <p:cNvSpPr/>
            <p:nvPr/>
          </p:nvSpPr>
          <p:spPr>
            <a:xfrm>
              <a:off x="2403" y="2539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8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09" name="Freeform 282"/>
            <p:cNvSpPr/>
            <p:nvPr/>
          </p:nvSpPr>
          <p:spPr>
            <a:xfrm>
              <a:off x="2410" y="2546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29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5"/>
                  </a:lnTo>
                  <a:lnTo>
                    <a:pt x="28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10" name="Freeform 283"/>
            <p:cNvSpPr/>
            <p:nvPr/>
          </p:nvSpPr>
          <p:spPr>
            <a:xfrm>
              <a:off x="2480" y="2665"/>
              <a:ext cx="30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</a:cxnLst>
              <a:pathLst>
                <a:path w="59" h="59">
                  <a:moveTo>
                    <a:pt x="59" y="29"/>
                  </a:moveTo>
                  <a:lnTo>
                    <a:pt x="58" y="23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8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7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5" y="46"/>
                  </a:lnTo>
                  <a:lnTo>
                    <a:pt x="9" y="51"/>
                  </a:lnTo>
                  <a:lnTo>
                    <a:pt x="13" y="54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5" y="59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1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8" y="35"/>
                  </a:lnTo>
                  <a:lnTo>
                    <a:pt x="59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11" name="Freeform 284"/>
            <p:cNvSpPr/>
            <p:nvPr/>
          </p:nvSpPr>
          <p:spPr>
            <a:xfrm>
              <a:off x="2487" y="2672"/>
              <a:ext cx="15" cy="1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</a:cxnLst>
              <a:pathLst>
                <a:path w="29" h="29">
                  <a:moveTo>
                    <a:pt x="15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4" y="4"/>
                  </a:lnTo>
                  <a:lnTo>
                    <a:pt x="6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8" y="8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12" name="Freeform 285"/>
            <p:cNvSpPr/>
            <p:nvPr/>
          </p:nvSpPr>
          <p:spPr>
            <a:xfrm>
              <a:off x="2624" y="2585"/>
              <a:ext cx="30" cy="29"/>
            </a:xfrm>
            <a:custGeom>
              <a:avLst/>
              <a:gdLst/>
              <a:ahLst/>
              <a:cxnLst>
                <a:cxn ang="0">
                  <a:pos x="4" y="1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3" y="3"/>
                </a:cxn>
                <a:cxn ang="0">
                  <a:pos x="4" y="3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</a:cxnLst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5" y="13"/>
                  </a:lnTo>
                  <a:lnTo>
                    <a:pt x="51" y="8"/>
                  </a:lnTo>
                  <a:lnTo>
                    <a:pt x="47" y="5"/>
                  </a:lnTo>
                  <a:lnTo>
                    <a:pt x="42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2" y="36"/>
                  </a:lnTo>
                  <a:lnTo>
                    <a:pt x="3" y="40"/>
                  </a:lnTo>
                  <a:lnTo>
                    <a:pt x="6" y="46"/>
                  </a:lnTo>
                  <a:lnTo>
                    <a:pt x="10" y="51"/>
                  </a:lnTo>
                  <a:lnTo>
                    <a:pt x="14" y="54"/>
                  </a:lnTo>
                  <a:lnTo>
                    <a:pt x="19" y="56"/>
                  </a:lnTo>
                  <a:lnTo>
                    <a:pt x="25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2" y="56"/>
                  </a:lnTo>
                  <a:lnTo>
                    <a:pt x="47" y="54"/>
                  </a:lnTo>
                  <a:lnTo>
                    <a:pt x="51" y="51"/>
                  </a:lnTo>
                  <a:lnTo>
                    <a:pt x="55" y="46"/>
                  </a:lnTo>
                  <a:lnTo>
                    <a:pt x="58" y="40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13" name="Freeform 286"/>
            <p:cNvSpPr/>
            <p:nvPr/>
          </p:nvSpPr>
          <p:spPr>
            <a:xfrm>
              <a:off x="2631" y="2592"/>
              <a:ext cx="15" cy="1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</a:cxnLst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3" y="23"/>
                  </a:lnTo>
                  <a:lnTo>
                    <a:pt x="2" y="20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5"/>
                  </a:lnTo>
                  <a:lnTo>
                    <a:pt x="27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14" name="Freeform 287"/>
            <p:cNvSpPr/>
            <p:nvPr/>
          </p:nvSpPr>
          <p:spPr>
            <a:xfrm>
              <a:off x="2621" y="2333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8" y="24"/>
                  </a:lnTo>
                  <a:lnTo>
                    <a:pt x="57" y="18"/>
                  </a:lnTo>
                  <a:lnTo>
                    <a:pt x="55" y="14"/>
                  </a:lnTo>
                  <a:lnTo>
                    <a:pt x="52" y="9"/>
                  </a:lnTo>
                  <a:lnTo>
                    <a:pt x="47" y="6"/>
                  </a:lnTo>
                  <a:lnTo>
                    <a:pt x="41" y="2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1"/>
                  </a:lnTo>
                  <a:lnTo>
                    <a:pt x="5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60"/>
                  </a:lnTo>
                  <a:lnTo>
                    <a:pt x="30" y="60"/>
                  </a:lnTo>
                  <a:lnTo>
                    <a:pt x="35" y="60"/>
                  </a:lnTo>
                  <a:lnTo>
                    <a:pt x="41" y="57"/>
                  </a:lnTo>
                  <a:lnTo>
                    <a:pt x="47" y="55"/>
                  </a:lnTo>
                  <a:lnTo>
                    <a:pt x="52" y="52"/>
                  </a:lnTo>
                  <a:lnTo>
                    <a:pt x="55" y="47"/>
                  </a:lnTo>
                  <a:lnTo>
                    <a:pt x="57" y="41"/>
                  </a:lnTo>
                  <a:lnTo>
                    <a:pt x="58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15" name="Freeform 288"/>
            <p:cNvSpPr/>
            <p:nvPr/>
          </p:nvSpPr>
          <p:spPr>
            <a:xfrm>
              <a:off x="2628" y="2341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7" y="26"/>
                  </a:lnTo>
                  <a:lnTo>
                    <a:pt x="4" y="24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0" y="11"/>
                  </a:lnTo>
                  <a:lnTo>
                    <a:pt x="1" y="8"/>
                  </a:lnTo>
                  <a:lnTo>
                    <a:pt x="3" y="6"/>
                  </a:lnTo>
                  <a:lnTo>
                    <a:pt x="4" y="3"/>
                  </a:lnTo>
                  <a:lnTo>
                    <a:pt x="7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7" y="6"/>
                  </a:lnTo>
                  <a:lnTo>
                    <a:pt x="28" y="8"/>
                  </a:lnTo>
                  <a:lnTo>
                    <a:pt x="30" y="11"/>
                  </a:lnTo>
                  <a:lnTo>
                    <a:pt x="30" y="14"/>
                  </a:lnTo>
                  <a:lnTo>
                    <a:pt x="28" y="20"/>
                  </a:lnTo>
                  <a:lnTo>
                    <a:pt x="25" y="24"/>
                  </a:lnTo>
                  <a:lnTo>
                    <a:pt x="20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16" name="Freeform 289"/>
            <p:cNvSpPr/>
            <p:nvPr/>
          </p:nvSpPr>
          <p:spPr>
            <a:xfrm>
              <a:off x="2709" y="2526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17" name="Freeform 290"/>
            <p:cNvSpPr/>
            <p:nvPr/>
          </p:nvSpPr>
          <p:spPr>
            <a:xfrm>
              <a:off x="2716" y="2533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4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18" name="Freeform 291"/>
            <p:cNvSpPr/>
            <p:nvPr/>
          </p:nvSpPr>
          <p:spPr>
            <a:xfrm>
              <a:off x="2821" y="2427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8" h="58">
                  <a:moveTo>
                    <a:pt x="58" y="28"/>
                  </a:moveTo>
                  <a:lnTo>
                    <a:pt x="58" y="23"/>
                  </a:lnTo>
                  <a:lnTo>
                    <a:pt x="56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0" y="2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2"/>
                  </a:lnTo>
                  <a:lnTo>
                    <a:pt x="8" y="8"/>
                  </a:lnTo>
                  <a:lnTo>
                    <a:pt x="2" y="17"/>
                  </a:lnTo>
                  <a:lnTo>
                    <a:pt x="0" y="28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3" y="58"/>
                  </a:lnTo>
                  <a:lnTo>
                    <a:pt x="28" y="58"/>
                  </a:lnTo>
                  <a:lnTo>
                    <a:pt x="34" y="58"/>
                  </a:lnTo>
                  <a:lnTo>
                    <a:pt x="40" y="56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6" y="40"/>
                  </a:lnTo>
                  <a:lnTo>
                    <a:pt x="58" y="34"/>
                  </a:lnTo>
                  <a:lnTo>
                    <a:pt x="58" y="28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19" name="Freeform 292"/>
            <p:cNvSpPr/>
            <p:nvPr/>
          </p:nvSpPr>
          <p:spPr>
            <a:xfrm>
              <a:off x="2829" y="2435"/>
              <a:ext cx="14" cy="14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</a:cxnLst>
              <a:pathLst>
                <a:path w="29" h="28">
                  <a:moveTo>
                    <a:pt x="14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4"/>
                  </a:lnTo>
                  <a:lnTo>
                    <a:pt x="3" y="21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8"/>
                  </a:lnTo>
                  <a:lnTo>
                    <a:pt x="3" y="5"/>
                  </a:lnTo>
                  <a:lnTo>
                    <a:pt x="4" y="3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1"/>
                  </a:lnTo>
                  <a:lnTo>
                    <a:pt x="24" y="2"/>
                  </a:lnTo>
                  <a:lnTo>
                    <a:pt x="26" y="3"/>
                  </a:lnTo>
                  <a:lnTo>
                    <a:pt x="27" y="5"/>
                  </a:lnTo>
                  <a:lnTo>
                    <a:pt x="28" y="8"/>
                  </a:lnTo>
                  <a:lnTo>
                    <a:pt x="29" y="11"/>
                  </a:lnTo>
                  <a:lnTo>
                    <a:pt x="29" y="13"/>
                  </a:lnTo>
                  <a:lnTo>
                    <a:pt x="28" y="19"/>
                  </a:lnTo>
                  <a:lnTo>
                    <a:pt x="26" y="24"/>
                  </a:lnTo>
                  <a:lnTo>
                    <a:pt x="20" y="27"/>
                  </a:lnTo>
                  <a:lnTo>
                    <a:pt x="14" y="28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20" name="Freeform 293"/>
            <p:cNvSpPr/>
            <p:nvPr/>
          </p:nvSpPr>
          <p:spPr>
            <a:xfrm>
              <a:off x="2818" y="2606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0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6"/>
                  </a:lnTo>
                  <a:lnTo>
                    <a:pt x="9" y="50"/>
                  </a:lnTo>
                  <a:lnTo>
                    <a:pt x="14" y="54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5" y="58"/>
                  </a:lnTo>
                  <a:lnTo>
                    <a:pt x="41" y="57"/>
                  </a:lnTo>
                  <a:lnTo>
                    <a:pt x="46" y="54"/>
                  </a:lnTo>
                  <a:lnTo>
                    <a:pt x="50" y="50"/>
                  </a:lnTo>
                  <a:lnTo>
                    <a:pt x="54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21" name="Freeform 294"/>
            <p:cNvSpPr/>
            <p:nvPr/>
          </p:nvSpPr>
          <p:spPr>
            <a:xfrm>
              <a:off x="2826" y="2613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7"/>
                  </a:lnTo>
                  <a:lnTo>
                    <a:pt x="4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1"/>
                  </a:lnTo>
                  <a:lnTo>
                    <a:pt x="23" y="2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22" name="Freeform 295"/>
            <p:cNvSpPr/>
            <p:nvPr/>
          </p:nvSpPr>
          <p:spPr>
            <a:xfrm>
              <a:off x="2802" y="2723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9" h="60">
                  <a:moveTo>
                    <a:pt x="59" y="30"/>
                  </a:moveTo>
                  <a:lnTo>
                    <a:pt x="58" y="25"/>
                  </a:lnTo>
                  <a:lnTo>
                    <a:pt x="57" y="19"/>
                  </a:lnTo>
                  <a:lnTo>
                    <a:pt x="54" y="14"/>
                  </a:lnTo>
                  <a:lnTo>
                    <a:pt x="50" y="10"/>
                  </a:lnTo>
                  <a:lnTo>
                    <a:pt x="46" y="6"/>
                  </a:lnTo>
                  <a:lnTo>
                    <a:pt x="41" y="3"/>
                  </a:lnTo>
                  <a:lnTo>
                    <a:pt x="35" y="2"/>
                  </a:lnTo>
                  <a:lnTo>
                    <a:pt x="29" y="0"/>
                  </a:lnTo>
                  <a:lnTo>
                    <a:pt x="18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8"/>
                  </a:lnTo>
                  <a:lnTo>
                    <a:pt x="9" y="52"/>
                  </a:lnTo>
                  <a:lnTo>
                    <a:pt x="13" y="56"/>
                  </a:lnTo>
                  <a:lnTo>
                    <a:pt x="18" y="58"/>
                  </a:lnTo>
                  <a:lnTo>
                    <a:pt x="24" y="60"/>
                  </a:lnTo>
                  <a:lnTo>
                    <a:pt x="29" y="60"/>
                  </a:lnTo>
                  <a:lnTo>
                    <a:pt x="35" y="60"/>
                  </a:lnTo>
                  <a:lnTo>
                    <a:pt x="41" y="58"/>
                  </a:lnTo>
                  <a:lnTo>
                    <a:pt x="46" y="56"/>
                  </a:lnTo>
                  <a:lnTo>
                    <a:pt x="50" y="52"/>
                  </a:lnTo>
                  <a:lnTo>
                    <a:pt x="54" y="48"/>
                  </a:lnTo>
                  <a:lnTo>
                    <a:pt x="57" y="42"/>
                  </a:lnTo>
                  <a:lnTo>
                    <a:pt x="58" y="36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23" name="Freeform 296"/>
            <p:cNvSpPr/>
            <p:nvPr/>
          </p:nvSpPr>
          <p:spPr>
            <a:xfrm>
              <a:off x="2810" y="2730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8"/>
                  </a:lnTo>
                  <a:lnTo>
                    <a:pt x="5" y="26"/>
                  </a:lnTo>
                  <a:lnTo>
                    <a:pt x="4" y="23"/>
                  </a:lnTo>
                  <a:lnTo>
                    <a:pt x="2" y="21"/>
                  </a:lnTo>
                  <a:lnTo>
                    <a:pt x="0" y="19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0"/>
                  </a:lnTo>
                  <a:lnTo>
                    <a:pt x="4" y="7"/>
                  </a:lnTo>
                  <a:lnTo>
                    <a:pt x="5" y="5"/>
                  </a:lnTo>
                  <a:lnTo>
                    <a:pt x="7" y="4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2"/>
                  </a:lnTo>
                  <a:lnTo>
                    <a:pt x="24" y="4"/>
                  </a:lnTo>
                  <a:lnTo>
                    <a:pt x="26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3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24" name="Freeform 297"/>
            <p:cNvSpPr/>
            <p:nvPr/>
          </p:nvSpPr>
          <p:spPr>
            <a:xfrm>
              <a:off x="3018" y="2652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4"/>
                  </a:lnTo>
                  <a:lnTo>
                    <a:pt x="51" y="9"/>
                  </a:lnTo>
                  <a:lnTo>
                    <a:pt x="46" y="6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3" y="41"/>
                  </a:lnTo>
                  <a:lnTo>
                    <a:pt x="6" y="46"/>
                  </a:lnTo>
                  <a:lnTo>
                    <a:pt x="9" y="51"/>
                  </a:lnTo>
                  <a:lnTo>
                    <a:pt x="14" y="54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4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1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25" name="Freeform 298"/>
            <p:cNvSpPr/>
            <p:nvPr/>
          </p:nvSpPr>
          <p:spPr>
            <a:xfrm>
              <a:off x="3025" y="2660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9"/>
                  </a:lnTo>
                  <a:lnTo>
                    <a:pt x="7" y="26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2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6" y="25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26" name="Freeform 299"/>
            <p:cNvSpPr/>
            <p:nvPr/>
          </p:nvSpPr>
          <p:spPr>
            <a:xfrm>
              <a:off x="3124" y="2731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9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6" y="13"/>
                  </a:lnTo>
                  <a:lnTo>
                    <a:pt x="52" y="9"/>
                  </a:lnTo>
                  <a:lnTo>
                    <a:pt x="48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10" y="9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3" y="41"/>
                  </a:lnTo>
                  <a:lnTo>
                    <a:pt x="6" y="47"/>
                  </a:lnTo>
                  <a:lnTo>
                    <a:pt x="10" y="51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59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8" y="55"/>
                  </a:lnTo>
                  <a:lnTo>
                    <a:pt x="52" y="51"/>
                  </a:lnTo>
                  <a:lnTo>
                    <a:pt x="56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27" name="Freeform 300"/>
            <p:cNvSpPr/>
            <p:nvPr/>
          </p:nvSpPr>
          <p:spPr>
            <a:xfrm>
              <a:off x="3132" y="2738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9">
                  <a:moveTo>
                    <a:pt x="15" y="29"/>
                  </a:moveTo>
                  <a:lnTo>
                    <a:pt x="13" y="29"/>
                  </a:lnTo>
                  <a:lnTo>
                    <a:pt x="11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6"/>
                  </a:lnTo>
                  <a:lnTo>
                    <a:pt x="5" y="4"/>
                  </a:lnTo>
                  <a:lnTo>
                    <a:pt x="7" y="3"/>
                  </a:lnTo>
                  <a:lnTo>
                    <a:pt x="11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6" y="4"/>
                  </a:lnTo>
                  <a:lnTo>
                    <a:pt x="28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6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28" name="Freeform 301"/>
            <p:cNvSpPr/>
            <p:nvPr/>
          </p:nvSpPr>
          <p:spPr>
            <a:xfrm>
              <a:off x="3079" y="2462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9" h="60">
                  <a:moveTo>
                    <a:pt x="59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5" y="12"/>
                  </a:lnTo>
                  <a:lnTo>
                    <a:pt x="51" y="8"/>
                  </a:lnTo>
                  <a:lnTo>
                    <a:pt x="47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8"/>
                  </a:lnTo>
                  <a:lnTo>
                    <a:pt x="3" y="18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3" y="41"/>
                  </a:lnTo>
                  <a:lnTo>
                    <a:pt x="5" y="46"/>
                  </a:lnTo>
                  <a:lnTo>
                    <a:pt x="9" y="50"/>
                  </a:lnTo>
                  <a:lnTo>
                    <a:pt x="13" y="54"/>
                  </a:lnTo>
                  <a:lnTo>
                    <a:pt x="19" y="57"/>
                  </a:lnTo>
                  <a:lnTo>
                    <a:pt x="25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7" y="54"/>
                  </a:lnTo>
                  <a:lnTo>
                    <a:pt x="51" y="50"/>
                  </a:lnTo>
                  <a:lnTo>
                    <a:pt x="55" y="46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29" name="Freeform 302"/>
            <p:cNvSpPr/>
            <p:nvPr/>
          </p:nvSpPr>
          <p:spPr>
            <a:xfrm>
              <a:off x="3087" y="2469"/>
              <a:ext cx="14" cy="15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</a:cxnLst>
              <a:pathLst>
                <a:path w="29" h="28">
                  <a:moveTo>
                    <a:pt x="15" y="28"/>
                  </a:moveTo>
                  <a:lnTo>
                    <a:pt x="12" y="28"/>
                  </a:lnTo>
                  <a:lnTo>
                    <a:pt x="10" y="27"/>
                  </a:lnTo>
                  <a:lnTo>
                    <a:pt x="6" y="26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2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2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6" y="2"/>
                  </a:lnTo>
                  <a:lnTo>
                    <a:pt x="10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7"/>
                  </a:lnTo>
                  <a:lnTo>
                    <a:pt x="28" y="9"/>
                  </a:lnTo>
                  <a:lnTo>
                    <a:pt x="29" y="11"/>
                  </a:lnTo>
                  <a:lnTo>
                    <a:pt x="29" y="15"/>
                  </a:lnTo>
                  <a:lnTo>
                    <a:pt x="28" y="20"/>
                  </a:lnTo>
                  <a:lnTo>
                    <a:pt x="26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30" name="Freeform 303"/>
            <p:cNvSpPr/>
            <p:nvPr/>
          </p:nvSpPr>
          <p:spPr>
            <a:xfrm>
              <a:off x="3234" y="2443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8" y="18"/>
                  </a:lnTo>
                  <a:lnTo>
                    <a:pt x="54" y="13"/>
                  </a:lnTo>
                  <a:lnTo>
                    <a:pt x="51" y="9"/>
                  </a:lnTo>
                  <a:lnTo>
                    <a:pt x="46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9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2"/>
                  </a:lnTo>
                  <a:lnTo>
                    <a:pt x="14" y="55"/>
                  </a:lnTo>
                  <a:lnTo>
                    <a:pt x="19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2" y="57"/>
                  </a:lnTo>
                  <a:lnTo>
                    <a:pt x="46" y="55"/>
                  </a:lnTo>
                  <a:lnTo>
                    <a:pt x="51" y="52"/>
                  </a:lnTo>
                  <a:lnTo>
                    <a:pt x="54" y="47"/>
                  </a:lnTo>
                  <a:lnTo>
                    <a:pt x="58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31" name="Freeform 304"/>
            <p:cNvSpPr/>
            <p:nvPr/>
          </p:nvSpPr>
          <p:spPr>
            <a:xfrm>
              <a:off x="3241" y="2450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5" y="25"/>
                  </a:lnTo>
                  <a:lnTo>
                    <a:pt x="4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4" y="7"/>
                  </a:lnTo>
                  <a:lnTo>
                    <a:pt x="5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9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8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32" name="Freeform 305"/>
            <p:cNvSpPr/>
            <p:nvPr/>
          </p:nvSpPr>
          <p:spPr>
            <a:xfrm>
              <a:off x="3207" y="2590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4"/>
                  </a:lnTo>
                  <a:lnTo>
                    <a:pt x="51" y="10"/>
                  </a:lnTo>
                  <a:lnTo>
                    <a:pt x="46" y="6"/>
                  </a:lnTo>
                  <a:lnTo>
                    <a:pt x="42" y="3"/>
                  </a:lnTo>
                  <a:lnTo>
                    <a:pt x="36" y="2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9" y="10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5" y="46"/>
                  </a:lnTo>
                  <a:lnTo>
                    <a:pt x="8" y="51"/>
                  </a:lnTo>
                  <a:lnTo>
                    <a:pt x="13" y="55"/>
                  </a:lnTo>
                  <a:lnTo>
                    <a:pt x="19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2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6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33" name="Freeform 306"/>
            <p:cNvSpPr/>
            <p:nvPr/>
          </p:nvSpPr>
          <p:spPr>
            <a:xfrm>
              <a:off x="3215" y="2597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2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2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7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34" name="Freeform 307"/>
            <p:cNvSpPr/>
            <p:nvPr/>
          </p:nvSpPr>
          <p:spPr>
            <a:xfrm>
              <a:off x="3231" y="2715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8" h="59">
                  <a:moveTo>
                    <a:pt x="58" y="29"/>
                  </a:moveTo>
                  <a:lnTo>
                    <a:pt x="58" y="23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8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35" name="Freeform 308"/>
            <p:cNvSpPr/>
            <p:nvPr/>
          </p:nvSpPr>
          <p:spPr>
            <a:xfrm>
              <a:off x="3239" y="2723"/>
              <a:ext cx="14" cy="1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</a:cxnLst>
              <a:pathLst>
                <a:path w="28" h="29">
                  <a:moveTo>
                    <a:pt x="13" y="29"/>
                  </a:moveTo>
                  <a:lnTo>
                    <a:pt x="11" y="29"/>
                  </a:lnTo>
                  <a:lnTo>
                    <a:pt x="9" y="28"/>
                  </a:lnTo>
                  <a:lnTo>
                    <a:pt x="5" y="27"/>
                  </a:lnTo>
                  <a:lnTo>
                    <a:pt x="3" y="25"/>
                  </a:lnTo>
                  <a:lnTo>
                    <a:pt x="2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8"/>
                  </a:lnTo>
                  <a:lnTo>
                    <a:pt x="2" y="6"/>
                  </a:lnTo>
                  <a:lnTo>
                    <a:pt x="3" y="4"/>
                  </a:lnTo>
                  <a:lnTo>
                    <a:pt x="5" y="3"/>
                  </a:lnTo>
                  <a:lnTo>
                    <a:pt x="9" y="2"/>
                  </a:lnTo>
                  <a:lnTo>
                    <a:pt x="11" y="0"/>
                  </a:lnTo>
                  <a:lnTo>
                    <a:pt x="13" y="0"/>
                  </a:lnTo>
                  <a:lnTo>
                    <a:pt x="17" y="0"/>
                  </a:lnTo>
                  <a:lnTo>
                    <a:pt x="19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7" y="8"/>
                  </a:lnTo>
                  <a:lnTo>
                    <a:pt x="28" y="12"/>
                  </a:lnTo>
                  <a:lnTo>
                    <a:pt x="28" y="14"/>
                  </a:lnTo>
                  <a:lnTo>
                    <a:pt x="27" y="20"/>
                  </a:lnTo>
                  <a:lnTo>
                    <a:pt x="25" y="25"/>
                  </a:lnTo>
                  <a:lnTo>
                    <a:pt x="19" y="28"/>
                  </a:lnTo>
                  <a:lnTo>
                    <a:pt x="13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36" name="Freeform 309"/>
            <p:cNvSpPr/>
            <p:nvPr/>
          </p:nvSpPr>
          <p:spPr>
            <a:xfrm>
              <a:off x="3380" y="2742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8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2"/>
                  </a:lnTo>
                  <a:lnTo>
                    <a:pt x="51" y="8"/>
                  </a:lnTo>
                  <a:lnTo>
                    <a:pt x="46" y="4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8" y="8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0"/>
                  </a:lnTo>
                  <a:lnTo>
                    <a:pt x="4" y="46"/>
                  </a:lnTo>
                  <a:lnTo>
                    <a:pt x="8" y="50"/>
                  </a:lnTo>
                  <a:lnTo>
                    <a:pt x="12" y="54"/>
                  </a:lnTo>
                  <a:lnTo>
                    <a:pt x="18" y="56"/>
                  </a:lnTo>
                  <a:lnTo>
                    <a:pt x="24" y="58"/>
                  </a:lnTo>
                  <a:lnTo>
                    <a:pt x="30" y="58"/>
                  </a:lnTo>
                  <a:lnTo>
                    <a:pt x="36" y="58"/>
                  </a:lnTo>
                  <a:lnTo>
                    <a:pt x="41" y="56"/>
                  </a:lnTo>
                  <a:lnTo>
                    <a:pt x="46" y="54"/>
                  </a:lnTo>
                  <a:lnTo>
                    <a:pt x="51" y="50"/>
                  </a:lnTo>
                  <a:lnTo>
                    <a:pt x="54" y="46"/>
                  </a:lnTo>
                  <a:lnTo>
                    <a:pt x="57" y="40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37" name="Freeform 310"/>
            <p:cNvSpPr/>
            <p:nvPr/>
          </p:nvSpPr>
          <p:spPr>
            <a:xfrm>
              <a:off x="3388" y="2750"/>
              <a:ext cx="15" cy="14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28">
                  <a:moveTo>
                    <a:pt x="15" y="28"/>
                  </a:moveTo>
                  <a:lnTo>
                    <a:pt x="11" y="28"/>
                  </a:lnTo>
                  <a:lnTo>
                    <a:pt x="9" y="27"/>
                  </a:lnTo>
                  <a:lnTo>
                    <a:pt x="7" y="26"/>
                  </a:lnTo>
                  <a:lnTo>
                    <a:pt x="4" y="25"/>
                  </a:lnTo>
                  <a:lnTo>
                    <a:pt x="2" y="23"/>
                  </a:lnTo>
                  <a:lnTo>
                    <a:pt x="1" y="19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1"/>
                  </a:lnTo>
                  <a:lnTo>
                    <a:pt x="1" y="9"/>
                  </a:lnTo>
                  <a:lnTo>
                    <a:pt x="2" y="5"/>
                  </a:lnTo>
                  <a:lnTo>
                    <a:pt x="4" y="3"/>
                  </a:lnTo>
                  <a:lnTo>
                    <a:pt x="7" y="2"/>
                  </a:lnTo>
                  <a:lnTo>
                    <a:pt x="9" y="1"/>
                  </a:lnTo>
                  <a:lnTo>
                    <a:pt x="11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2"/>
                  </a:lnTo>
                  <a:lnTo>
                    <a:pt x="25" y="3"/>
                  </a:lnTo>
                  <a:lnTo>
                    <a:pt x="26" y="5"/>
                  </a:lnTo>
                  <a:lnTo>
                    <a:pt x="29" y="9"/>
                  </a:lnTo>
                  <a:lnTo>
                    <a:pt x="30" y="11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38" name="Freeform 311"/>
            <p:cNvSpPr/>
            <p:nvPr/>
          </p:nvSpPr>
          <p:spPr>
            <a:xfrm>
              <a:off x="3407" y="2643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59">
                  <a:moveTo>
                    <a:pt x="60" y="29"/>
                  </a:moveTo>
                  <a:lnTo>
                    <a:pt x="59" y="24"/>
                  </a:lnTo>
                  <a:lnTo>
                    <a:pt x="57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9"/>
                  </a:lnTo>
                  <a:lnTo>
                    <a:pt x="30" y="59"/>
                  </a:lnTo>
                  <a:lnTo>
                    <a:pt x="36" y="59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39" name="Freeform 312"/>
            <p:cNvSpPr/>
            <p:nvPr/>
          </p:nvSpPr>
          <p:spPr>
            <a:xfrm>
              <a:off x="3414" y="2651"/>
              <a:ext cx="15" cy="1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</a:cxnLst>
              <a:pathLst>
                <a:path w="30" h="29">
                  <a:moveTo>
                    <a:pt x="15" y="29"/>
                  </a:moveTo>
                  <a:lnTo>
                    <a:pt x="12" y="29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2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6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4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40" name="Freeform 313"/>
            <p:cNvSpPr/>
            <p:nvPr/>
          </p:nvSpPr>
          <p:spPr>
            <a:xfrm>
              <a:off x="3407" y="2515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4"/>
                  </a:lnTo>
                  <a:lnTo>
                    <a:pt x="57" y="18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1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18" y="2"/>
                  </a:lnTo>
                  <a:lnTo>
                    <a:pt x="9" y="9"/>
                  </a:lnTo>
                  <a:lnTo>
                    <a:pt x="2" y="18"/>
                  </a:lnTo>
                  <a:lnTo>
                    <a:pt x="0" y="30"/>
                  </a:lnTo>
                  <a:lnTo>
                    <a:pt x="1" y="35"/>
                  </a:lnTo>
                  <a:lnTo>
                    <a:pt x="2" y="41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7"/>
                  </a:lnTo>
                  <a:lnTo>
                    <a:pt x="24" y="58"/>
                  </a:lnTo>
                  <a:lnTo>
                    <a:pt x="30" y="60"/>
                  </a:lnTo>
                  <a:lnTo>
                    <a:pt x="36" y="58"/>
                  </a:lnTo>
                  <a:lnTo>
                    <a:pt x="41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7" y="41"/>
                  </a:lnTo>
                  <a:lnTo>
                    <a:pt x="59" y="35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41" name="Freeform 314"/>
            <p:cNvSpPr/>
            <p:nvPr/>
          </p:nvSpPr>
          <p:spPr>
            <a:xfrm>
              <a:off x="3414" y="2522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2" y="30"/>
                  </a:lnTo>
                  <a:lnTo>
                    <a:pt x="9" y="28"/>
                  </a:lnTo>
                  <a:lnTo>
                    <a:pt x="7" y="27"/>
                  </a:lnTo>
                  <a:lnTo>
                    <a:pt x="4" y="25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9"/>
                  </a:lnTo>
                  <a:lnTo>
                    <a:pt x="3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9" y="1"/>
                  </a:lnTo>
                  <a:lnTo>
                    <a:pt x="12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1" y="1"/>
                  </a:lnTo>
                  <a:lnTo>
                    <a:pt x="23" y="3"/>
                  </a:lnTo>
                  <a:lnTo>
                    <a:pt x="25" y="4"/>
                  </a:lnTo>
                  <a:lnTo>
                    <a:pt x="26" y="7"/>
                  </a:lnTo>
                  <a:lnTo>
                    <a:pt x="29" y="9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0"/>
                  </a:lnTo>
                  <a:lnTo>
                    <a:pt x="25" y="25"/>
                  </a:lnTo>
                  <a:lnTo>
                    <a:pt x="21" y="28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42" name="Freeform 315"/>
            <p:cNvSpPr/>
            <p:nvPr/>
          </p:nvSpPr>
          <p:spPr>
            <a:xfrm>
              <a:off x="2347" y="2643"/>
              <a:ext cx="29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58" h="59">
                  <a:moveTo>
                    <a:pt x="58" y="29"/>
                  </a:moveTo>
                  <a:lnTo>
                    <a:pt x="58" y="24"/>
                  </a:lnTo>
                  <a:lnTo>
                    <a:pt x="56" y="19"/>
                  </a:lnTo>
                  <a:lnTo>
                    <a:pt x="54" y="13"/>
                  </a:lnTo>
                  <a:lnTo>
                    <a:pt x="50" y="9"/>
                  </a:lnTo>
                  <a:lnTo>
                    <a:pt x="46" y="5"/>
                  </a:lnTo>
                  <a:lnTo>
                    <a:pt x="40" y="3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17" y="3"/>
                  </a:lnTo>
                  <a:lnTo>
                    <a:pt x="8" y="9"/>
                  </a:lnTo>
                  <a:lnTo>
                    <a:pt x="2" y="18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2" y="41"/>
                  </a:lnTo>
                  <a:lnTo>
                    <a:pt x="4" y="47"/>
                  </a:lnTo>
                  <a:lnTo>
                    <a:pt x="8" y="51"/>
                  </a:lnTo>
                  <a:lnTo>
                    <a:pt x="12" y="55"/>
                  </a:lnTo>
                  <a:lnTo>
                    <a:pt x="17" y="57"/>
                  </a:lnTo>
                  <a:lnTo>
                    <a:pt x="23" y="59"/>
                  </a:lnTo>
                  <a:lnTo>
                    <a:pt x="28" y="59"/>
                  </a:lnTo>
                  <a:lnTo>
                    <a:pt x="34" y="59"/>
                  </a:lnTo>
                  <a:lnTo>
                    <a:pt x="40" y="57"/>
                  </a:lnTo>
                  <a:lnTo>
                    <a:pt x="46" y="55"/>
                  </a:lnTo>
                  <a:lnTo>
                    <a:pt x="50" y="51"/>
                  </a:lnTo>
                  <a:lnTo>
                    <a:pt x="54" y="47"/>
                  </a:lnTo>
                  <a:lnTo>
                    <a:pt x="56" y="41"/>
                  </a:lnTo>
                  <a:lnTo>
                    <a:pt x="58" y="35"/>
                  </a:lnTo>
                  <a:lnTo>
                    <a:pt x="58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43" name="Freeform 316"/>
            <p:cNvSpPr/>
            <p:nvPr/>
          </p:nvSpPr>
          <p:spPr>
            <a:xfrm>
              <a:off x="2354" y="2651"/>
              <a:ext cx="15" cy="14"/>
            </a:xfrm>
            <a:custGeom>
              <a:avLst/>
              <a:gdLst/>
              <a:ahLst/>
              <a:cxnLst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0" y="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1" y="1"/>
                </a:cxn>
              </a:cxnLst>
              <a:pathLst>
                <a:path w="29" h="29">
                  <a:moveTo>
                    <a:pt x="14" y="29"/>
                  </a:moveTo>
                  <a:lnTo>
                    <a:pt x="12" y="29"/>
                  </a:lnTo>
                  <a:lnTo>
                    <a:pt x="10" y="28"/>
                  </a:lnTo>
                  <a:lnTo>
                    <a:pt x="6" y="27"/>
                  </a:lnTo>
                  <a:lnTo>
                    <a:pt x="4" y="25"/>
                  </a:lnTo>
                  <a:lnTo>
                    <a:pt x="3" y="22"/>
                  </a:lnTo>
                  <a:lnTo>
                    <a:pt x="2" y="2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2" y="9"/>
                  </a:lnTo>
                  <a:lnTo>
                    <a:pt x="3" y="6"/>
                  </a:lnTo>
                  <a:lnTo>
                    <a:pt x="4" y="4"/>
                  </a:lnTo>
                  <a:lnTo>
                    <a:pt x="6" y="3"/>
                  </a:lnTo>
                  <a:lnTo>
                    <a:pt x="10" y="2"/>
                  </a:lnTo>
                  <a:lnTo>
                    <a:pt x="12" y="0"/>
                  </a:lnTo>
                  <a:lnTo>
                    <a:pt x="14" y="0"/>
                  </a:lnTo>
                  <a:lnTo>
                    <a:pt x="18" y="0"/>
                  </a:lnTo>
                  <a:lnTo>
                    <a:pt x="20" y="2"/>
                  </a:lnTo>
                  <a:lnTo>
                    <a:pt x="22" y="3"/>
                  </a:lnTo>
                  <a:lnTo>
                    <a:pt x="25" y="4"/>
                  </a:lnTo>
                  <a:lnTo>
                    <a:pt x="27" y="6"/>
                  </a:lnTo>
                  <a:lnTo>
                    <a:pt x="28" y="9"/>
                  </a:lnTo>
                  <a:lnTo>
                    <a:pt x="29" y="12"/>
                  </a:lnTo>
                  <a:lnTo>
                    <a:pt x="29" y="14"/>
                  </a:lnTo>
                  <a:lnTo>
                    <a:pt x="28" y="20"/>
                  </a:lnTo>
                  <a:lnTo>
                    <a:pt x="25" y="25"/>
                  </a:lnTo>
                  <a:lnTo>
                    <a:pt x="20" y="28"/>
                  </a:lnTo>
                  <a:lnTo>
                    <a:pt x="14" y="29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44" name="Freeform 317"/>
            <p:cNvSpPr/>
            <p:nvPr/>
          </p:nvSpPr>
          <p:spPr>
            <a:xfrm>
              <a:off x="2485" y="1569"/>
              <a:ext cx="30" cy="30"/>
            </a:xfrm>
            <a:custGeom>
              <a:avLst/>
              <a:gdLst/>
              <a:ahLst/>
              <a:cxnLst>
                <a:cxn ang="0">
                  <a:pos x="4" y="2"/>
                </a:cxn>
                <a:cxn ang="0">
                  <a:pos x="4" y="2"/>
                </a:cxn>
                <a:cxn ang="0">
                  <a:pos x="4" y="2"/>
                </a:cxn>
                <a:cxn ang="0">
                  <a:pos x="4" y="1"/>
                </a:cxn>
                <a:cxn ang="0">
                  <a:pos x="4" y="1"/>
                </a:cxn>
                <a:cxn ang="0">
                  <a:pos x="3" y="1"/>
                </a:cxn>
                <a:cxn ang="0">
                  <a:pos x="3" y="1"/>
                </a:cxn>
                <a:cxn ang="0">
                  <a:pos x="3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1" y="1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3"/>
                </a:cxn>
                <a:cxn ang="0">
                  <a:pos x="1" y="4"/>
                </a:cxn>
                <a:cxn ang="0">
                  <a:pos x="1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2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3" y="4"/>
                </a:cxn>
                <a:cxn ang="0">
                  <a:pos x="4" y="4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3"/>
                </a:cxn>
                <a:cxn ang="0">
                  <a:pos x="4" y="2"/>
                </a:cxn>
              </a:cxnLst>
              <a:pathLst>
                <a:path w="60" h="60">
                  <a:moveTo>
                    <a:pt x="60" y="30"/>
                  </a:moveTo>
                  <a:lnTo>
                    <a:pt x="59" y="25"/>
                  </a:lnTo>
                  <a:lnTo>
                    <a:pt x="58" y="19"/>
                  </a:lnTo>
                  <a:lnTo>
                    <a:pt x="54" y="13"/>
                  </a:lnTo>
                  <a:lnTo>
                    <a:pt x="51" y="8"/>
                  </a:lnTo>
                  <a:lnTo>
                    <a:pt x="46" y="5"/>
                  </a:lnTo>
                  <a:lnTo>
                    <a:pt x="41" y="3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18" y="3"/>
                  </a:lnTo>
                  <a:lnTo>
                    <a:pt x="9" y="8"/>
                  </a:lnTo>
                  <a:lnTo>
                    <a:pt x="2" y="19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6" y="47"/>
                  </a:lnTo>
                  <a:lnTo>
                    <a:pt x="9" y="51"/>
                  </a:lnTo>
                  <a:lnTo>
                    <a:pt x="14" y="55"/>
                  </a:lnTo>
                  <a:lnTo>
                    <a:pt x="18" y="58"/>
                  </a:lnTo>
                  <a:lnTo>
                    <a:pt x="24" y="59"/>
                  </a:lnTo>
                  <a:lnTo>
                    <a:pt x="30" y="60"/>
                  </a:lnTo>
                  <a:lnTo>
                    <a:pt x="36" y="59"/>
                  </a:lnTo>
                  <a:lnTo>
                    <a:pt x="41" y="58"/>
                  </a:lnTo>
                  <a:lnTo>
                    <a:pt x="46" y="55"/>
                  </a:lnTo>
                  <a:lnTo>
                    <a:pt x="51" y="51"/>
                  </a:lnTo>
                  <a:lnTo>
                    <a:pt x="54" y="47"/>
                  </a:lnTo>
                  <a:lnTo>
                    <a:pt x="58" y="42"/>
                  </a:lnTo>
                  <a:lnTo>
                    <a:pt x="59" y="36"/>
                  </a:lnTo>
                  <a:lnTo>
                    <a:pt x="60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  <p:sp>
          <p:nvSpPr>
            <p:cNvPr id="63645" name="Freeform 318"/>
            <p:cNvSpPr/>
            <p:nvPr/>
          </p:nvSpPr>
          <p:spPr>
            <a:xfrm>
              <a:off x="2492" y="1577"/>
              <a:ext cx="15" cy="15"/>
            </a:xfrm>
            <a:custGeom>
              <a:avLst/>
              <a:gdLst/>
              <a:ahLst/>
              <a:cxnLst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1" y="2"/>
                </a:cxn>
                <a:cxn ang="0">
                  <a:pos x="0" y="2"/>
                </a:cxn>
                <a:cxn ang="0">
                  <a:pos x="0" y="1"/>
                </a:cxn>
                <a:cxn ang="0">
                  <a:pos x="0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1"/>
                </a:cxn>
                <a:cxn ang="0">
                  <a:pos x="1" y="0"/>
                </a:cxn>
                <a:cxn ang="0">
                  <a:pos x="1" y="0"/>
                </a:cxn>
                <a:cxn ang="0">
                  <a:pos x="2" y="0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1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1" y="2"/>
                </a:cxn>
              </a:cxnLst>
              <a:pathLst>
                <a:path w="30" h="30">
                  <a:moveTo>
                    <a:pt x="15" y="30"/>
                  </a:moveTo>
                  <a:lnTo>
                    <a:pt x="13" y="30"/>
                  </a:lnTo>
                  <a:lnTo>
                    <a:pt x="10" y="29"/>
                  </a:lnTo>
                  <a:lnTo>
                    <a:pt x="7" y="27"/>
                  </a:lnTo>
                  <a:lnTo>
                    <a:pt x="5" y="26"/>
                  </a:lnTo>
                  <a:lnTo>
                    <a:pt x="3" y="23"/>
                  </a:lnTo>
                  <a:lnTo>
                    <a:pt x="1" y="20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0" y="12"/>
                  </a:lnTo>
                  <a:lnTo>
                    <a:pt x="1" y="10"/>
                  </a:lnTo>
                  <a:lnTo>
                    <a:pt x="3" y="7"/>
                  </a:lnTo>
                  <a:lnTo>
                    <a:pt x="5" y="5"/>
                  </a:lnTo>
                  <a:lnTo>
                    <a:pt x="7" y="3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2"/>
                  </a:lnTo>
                  <a:lnTo>
                    <a:pt x="23" y="3"/>
                  </a:lnTo>
                  <a:lnTo>
                    <a:pt x="25" y="5"/>
                  </a:lnTo>
                  <a:lnTo>
                    <a:pt x="28" y="7"/>
                  </a:lnTo>
                  <a:lnTo>
                    <a:pt x="29" y="10"/>
                  </a:lnTo>
                  <a:lnTo>
                    <a:pt x="30" y="12"/>
                  </a:lnTo>
                  <a:lnTo>
                    <a:pt x="30" y="15"/>
                  </a:lnTo>
                  <a:lnTo>
                    <a:pt x="29" y="21"/>
                  </a:lnTo>
                  <a:lnTo>
                    <a:pt x="25" y="26"/>
                  </a:lnTo>
                  <a:lnTo>
                    <a:pt x="21" y="29"/>
                  </a:lnTo>
                  <a:lnTo>
                    <a:pt x="15" y="30"/>
                  </a:ln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63502" name="WordArt 25"/>
          <p:cNvSpPr>
            <a:spLocks noTextEdit="1"/>
          </p:cNvSpPr>
          <p:nvPr/>
        </p:nvSpPr>
        <p:spPr>
          <a:xfrm>
            <a:off x="2305050" y="74613"/>
            <a:ext cx="4533900" cy="8778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en-US" sz="3600" b="1" i="1"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Tiết 94– Tiếng Việt: ẨN DỤ</a:t>
            </a:r>
            <a:endParaRPr lang="en-US" sz="3600" b="1" i="1"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3503" name="Picture 30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0813" y="1141413"/>
            <a:ext cx="3455987" cy="6461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Rectangle 2"/>
          <p:cNvSpPr/>
          <p:nvPr/>
        </p:nvSpPr>
        <p:spPr>
          <a:xfrm>
            <a:off x="1671638" y="4392613"/>
            <a:ext cx="2838450" cy="5222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liên tưởng mới lạ.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Rectangle 3"/>
          <p:cNvSpPr/>
          <p:nvPr/>
        </p:nvSpPr>
        <p:spPr>
          <a:xfrm>
            <a:off x="1550988" y="5910263"/>
            <a:ext cx="3567112" cy="5222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mới lạ, độc đáo, thú vị.</a:t>
            </a:r>
            <a:endParaRPr sz="2800" dirty="0">
              <a:latin typeface="Times New Roman" panose="02020603050405020304" pitchFamily="18" charset="0"/>
            </a:endParaRPr>
          </a:p>
        </p:txBody>
      </p:sp>
      <p:sp>
        <p:nvSpPr>
          <p:cNvPr id="7" name="Rectangle 4"/>
          <p:cNvSpPr/>
          <p:nvPr/>
        </p:nvSpPr>
        <p:spPr>
          <a:xfrm>
            <a:off x="1639888" y="3263900"/>
            <a:ext cx="3389312" cy="5222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giàu tính hình tượng.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4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1000"/>
                                        <p:tgtEl>
                                          <p:spTgt spid="63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1000"/>
                                        <p:tgtEl>
                                          <p:spTgt spid="63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10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6" grpId="0"/>
      <p:bldP spid="17439" grpId="0"/>
      <p:bldP spid="17440" grpId="0"/>
      <p:bldP spid="17442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1519" name="Picture 15" descr="Cover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338" y="5384800"/>
            <a:ext cx="3678237" cy="14493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8" name="Picture 14" descr="Cove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1338" y="5359400"/>
            <a:ext cx="2716212" cy="9017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7" name="Picture 13" descr="Cover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0225" y="5067300"/>
            <a:ext cx="2667000" cy="5476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6" name="Picture 12" descr="Cov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4500" y="4397375"/>
            <a:ext cx="2716213" cy="11572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5" name="Picture 11" descr="Cover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325" y="2520950"/>
            <a:ext cx="3143250" cy="32162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4" name="Picture 10" descr="Cover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57763" y="3471863"/>
            <a:ext cx="3727450" cy="5476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3" name="Picture 9" descr="Cover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60925" y="2582863"/>
            <a:ext cx="4019550" cy="11811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2" name="Picture 8" descr="Cover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66888" y="2400300"/>
            <a:ext cx="3300412" cy="17668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1" name="Picture 7" descr="Cover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191000" y="109538"/>
            <a:ext cx="4860925" cy="22177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0" name="Picture 6" descr="Cover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92575" y="0"/>
            <a:ext cx="4105275" cy="10969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09" name="Picture 5" descr="Cover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668463" y="706438"/>
            <a:ext cx="2643187" cy="23510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08" name="Picture 4" descr="Cover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38213" y="2058988"/>
            <a:ext cx="2155825" cy="142557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4274" name="TextBox 9"/>
          <p:cNvSpPr txBox="1"/>
          <p:nvPr/>
        </p:nvSpPr>
        <p:spPr>
          <a:xfrm>
            <a:off x="838200" y="3048000"/>
            <a:ext cx="69342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endParaRPr sz="2800" b="1" i="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4275" name="TextBox 10"/>
          <p:cNvSpPr txBox="1"/>
          <p:nvPr/>
        </p:nvSpPr>
        <p:spPr>
          <a:xfrm>
            <a:off x="838200" y="4267200"/>
            <a:ext cx="63246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endParaRPr sz="2800" b="1" i="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4276" name="TextBox 11"/>
          <p:cNvSpPr txBox="1"/>
          <p:nvPr/>
        </p:nvSpPr>
        <p:spPr>
          <a:xfrm>
            <a:off x="762000" y="4648200"/>
            <a:ext cx="83820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endParaRPr sz="1800" b="1" i="0" dirty="0">
              <a:solidFill>
                <a:srgbClr val="000000"/>
              </a:solidFill>
              <a:latin typeface="Comic Sans MS" panose="030F0702030302020204" pitchFamily="66" charset="0"/>
              <a:ea typeface="Arial" panose="020B0604020202020204" pitchFamily="34" charset="0"/>
            </a:endParaRPr>
          </a:p>
        </p:txBody>
      </p:sp>
      <p:sp>
        <p:nvSpPr>
          <p:cNvPr id="54277" name="WordArt 25"/>
          <p:cNvSpPr>
            <a:spLocks noTextEdit="1"/>
          </p:cNvSpPr>
          <p:nvPr/>
        </p:nvSpPr>
        <p:spPr>
          <a:xfrm>
            <a:off x="2333625" y="100013"/>
            <a:ext cx="4533900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0000" lnSpcReduction="10000"/>
          </a:bodyPr>
          <a:p>
            <a:pPr algn="ctr"/>
            <a:r>
              <a:rPr lang="en-US" sz="3600" b="1" i="1">
                <a:solidFill>
                  <a:srgbClr val="0000D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Tiết 94 – Tiếng Việt: ẨN DỤ</a:t>
            </a:r>
            <a:endParaRPr lang="en-US" sz="3600" b="1" i="1">
              <a:solidFill>
                <a:srgbClr val="0000D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1" name="Picture 12" descr="BH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5100" y="1192213"/>
            <a:ext cx="3870325" cy="4683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29"/>
          <p:cNvSpPr txBox="1">
            <a:spLocks noChangeArrowheads="1"/>
          </p:cNvSpPr>
          <p:nvPr/>
        </p:nvSpPr>
        <p:spPr bwMode="auto">
          <a:xfrm>
            <a:off x="198438" y="777875"/>
            <a:ext cx="5314950" cy="1816100"/>
          </a:xfrm>
          <a:prstGeom prst="rect">
            <a:avLst/>
          </a:prstGeom>
          <a:noFill/>
          <a:ln>
            <a:noFill/>
          </a:ln>
          <a:effectLst>
            <a:outerShdw sy="50000" kx="-2453608" algn="b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marR="0" lvl="0" indent="-57150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AutoNum type="romanUcPeriod"/>
              <a:defRPr/>
            </a:pPr>
            <a:r>
              <a:rPr kumimoji="0" lang="en-US" altLang="en-US" sz="28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Tìm</a:t>
            </a:r>
            <a:r>
              <a:rPr kumimoji="0" lang="en-US" alt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hiểu</a:t>
            </a:r>
            <a:r>
              <a:rPr kumimoji="0" lang="en-US" alt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sng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chung</a:t>
            </a:r>
            <a:r>
              <a:rPr kumimoji="0" lang="en-US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</a:t>
            </a: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 </a:t>
            </a:r>
            <a:r>
              <a:rPr kumimoji="0" lang="en-US" alt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Ẩn</a:t>
            </a:r>
            <a:r>
              <a:rPr kumimoji="0" lang="en-US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dụ</a:t>
            </a:r>
            <a:r>
              <a:rPr kumimoji="0" lang="en-US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là</a:t>
            </a:r>
            <a:r>
              <a:rPr kumimoji="0" lang="en-US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gì</a:t>
            </a:r>
            <a:r>
              <a:rPr kumimoji="0" lang="en-US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?</a:t>
            </a:r>
            <a:endParaRPr kumimoji="0" lang="en-US" altLang="en-US" sz="28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D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1.1. </a:t>
            </a:r>
            <a:r>
              <a:rPr kumimoji="0" lang="en-US" altLang="en-US" sz="2800" b="1" i="1" u="sng" strike="noStrike" kern="1200" cap="none" spc="0" normalizeH="0" baseline="0" noProof="0" dirty="0" err="1" smtClean="0">
                <a:ln>
                  <a:noFill/>
                </a:ln>
                <a:solidFill>
                  <a:srgbClr val="0000D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Ví</a:t>
            </a:r>
            <a:r>
              <a:rPr kumimoji="0" lang="en-US" altLang="en-US" sz="2800" b="1" i="1" u="sng" strike="noStrike" kern="1200" cap="none" spc="0" normalizeH="0" baseline="0" noProof="0" dirty="0" smtClean="0">
                <a:ln>
                  <a:noFill/>
                </a:ln>
                <a:solidFill>
                  <a:srgbClr val="0000D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1" u="sng" strike="noStrike" kern="1200" cap="none" spc="0" normalizeH="0" baseline="0" noProof="0" dirty="0" err="1" smtClean="0">
                <a:ln>
                  <a:noFill/>
                </a:ln>
                <a:solidFill>
                  <a:srgbClr val="0000D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dụ</a:t>
            </a:r>
            <a:r>
              <a:rPr kumimoji="0" lang="en-US" altLang="en-US" sz="2800" b="1" i="1" u="sng" strike="noStrike" kern="1200" cap="none" spc="0" normalizeH="0" baseline="0" noProof="0" dirty="0" smtClean="0">
                <a:ln>
                  <a:noFill/>
                </a:ln>
                <a:solidFill>
                  <a:srgbClr val="0000D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1</a:t>
            </a:r>
            <a:r>
              <a:rPr kumimoji="0" lang="en-US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D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(SGK/68)</a:t>
            </a:r>
            <a:endParaRPr kumimoji="0" lang="en-US" alt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00D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" name="Text Box 30"/>
          <p:cNvSpPr txBox="1"/>
          <p:nvPr/>
        </p:nvSpPr>
        <p:spPr>
          <a:xfrm>
            <a:off x="600075" y="2757488"/>
            <a:ext cx="4645025" cy="3754437"/>
          </a:xfrm>
          <a:prstGeom prst="rect">
            <a:avLst/>
          </a:prstGeom>
          <a:noFill/>
          <a:ln w="9525">
            <a:noFill/>
          </a:ln>
          <a:effectLst>
            <a:outerShdw sy="50000" kx="-2453608" algn="b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i="0" dirty="0">
                <a:latin typeface="Times New Roman" panose="02020603050405020304" pitchFamily="18" charset="0"/>
              </a:rPr>
              <a:t>Anh đội viên nhìn Bác</a:t>
            </a:r>
            <a:endParaRPr lang="en-US" altLang="en-US" sz="2800" i="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i="0" dirty="0">
                <a:latin typeface="Times New Roman" panose="02020603050405020304" pitchFamily="18" charset="0"/>
              </a:rPr>
              <a:t>Càng nhìn lại càng thương</a:t>
            </a:r>
            <a:endParaRPr lang="en-US" altLang="en-US" sz="2800" i="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 i="0" dirty="0">
                <a:solidFill>
                  <a:srgbClr val="0000D0"/>
                </a:solidFill>
                <a:latin typeface="Times New Roman" panose="02020603050405020304" pitchFamily="18" charset="0"/>
              </a:rPr>
              <a:t>Người Cha</a:t>
            </a:r>
            <a:r>
              <a:rPr lang="en-US" altLang="en-US" sz="2800" i="0" dirty="0">
                <a:latin typeface="Times New Roman" panose="02020603050405020304" pitchFamily="18" charset="0"/>
              </a:rPr>
              <a:t> mái tóc bạc</a:t>
            </a:r>
            <a:endParaRPr lang="en-US" altLang="en-US" sz="2800" i="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i="0" dirty="0">
                <a:latin typeface="Times New Roman" panose="02020603050405020304" pitchFamily="18" charset="0"/>
              </a:rPr>
              <a:t>Đốt lửa cho anh nằm.</a:t>
            </a:r>
            <a:r>
              <a:rPr lang="en-US" altLang="en-US" sz="2800" i="0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endParaRPr lang="en-US" altLang="en-US" sz="2800" i="0" dirty="0">
              <a:solidFill>
                <a:srgbClr val="0066FF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i="0" dirty="0">
                <a:latin typeface="Times New Roman" panose="02020603050405020304" pitchFamily="18" charset="0"/>
              </a:rPr>
              <a:t>                   (</a:t>
            </a:r>
            <a:r>
              <a:rPr lang="en-US" altLang="en-US" sz="2800" dirty="0">
                <a:latin typeface="Times New Roman" panose="02020603050405020304" pitchFamily="18" charset="0"/>
              </a:rPr>
              <a:t>Minh Huệ</a:t>
            </a:r>
            <a:r>
              <a:rPr lang="en-US" altLang="en-US" sz="2800" i="0" dirty="0">
                <a:latin typeface="Times New Roman" panose="02020603050405020304" pitchFamily="18" charset="0"/>
              </a:rPr>
              <a:t>)</a:t>
            </a:r>
            <a:endParaRPr lang="en-US" altLang="en-US" sz="2800" i="0" dirty="0"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altLang="en-US" sz="2800" i="0" dirty="0">
              <a:latin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0825" y="6049963"/>
            <a:ext cx="7929563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b="1" dirty="0">
                <a:latin typeface="Times New Roman" panose="02020603050405020304" pitchFamily="18" charset="0"/>
              </a:rPr>
              <a:t>? Trong</a:t>
            </a:r>
            <a:r>
              <a:rPr lang="vi-VN" altLang="en-US" b="1" dirty="0">
                <a:latin typeface="Times New Roman" panose="02020603050405020304" pitchFamily="18" charset="0"/>
              </a:rPr>
              <a:t> khổ thơ,</a:t>
            </a:r>
            <a:r>
              <a:rPr lang="en-US" altLang="en-US" b="1" dirty="0">
                <a:latin typeface="Times New Roman" panose="02020603050405020304" pitchFamily="18" charset="0"/>
              </a:rPr>
              <a:t> cụm từ </a:t>
            </a:r>
            <a:r>
              <a:rPr lang="vi-VN" altLang="en-US" b="1" dirty="0">
                <a:latin typeface="Times New Roman" panose="02020603050405020304" pitchFamily="18" charset="0"/>
              </a:rPr>
              <a:t>“</a:t>
            </a:r>
            <a:r>
              <a:rPr lang="en-US" altLang="en-US" b="1" dirty="0">
                <a:latin typeface="Times New Roman" panose="02020603050405020304" pitchFamily="18" charset="0"/>
              </a:rPr>
              <a:t>Người Cha</a:t>
            </a:r>
            <a:r>
              <a:rPr lang="vi-VN" altLang="en-US" b="1" dirty="0">
                <a:latin typeface="Times New Roman" panose="02020603050405020304" pitchFamily="18" charset="0"/>
              </a:rPr>
              <a:t>”</a:t>
            </a:r>
            <a:r>
              <a:rPr lang="en-US" altLang="en-US" b="1" dirty="0">
                <a:latin typeface="Times New Roman" panose="02020603050405020304" pitchFamily="18" charset="0"/>
              </a:rPr>
              <a:t>được dùng chỉ ai?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charRg st="0" end="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5">
                                            <p:txEl>
                                              <p:charRg st="0" end="5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4" dur="2000"/>
                                        <p:tgtEl>
                                          <p:spTgt spid="15">
                                            <p:txEl>
                                              <p:charRg st="0" end="5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charRg st="0" end="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5298" name="TextBox 9"/>
          <p:cNvSpPr txBox="1"/>
          <p:nvPr/>
        </p:nvSpPr>
        <p:spPr>
          <a:xfrm>
            <a:off x="838200" y="3048000"/>
            <a:ext cx="69342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endParaRPr sz="2800" b="1" i="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5299" name="TextBox 10"/>
          <p:cNvSpPr txBox="1"/>
          <p:nvPr/>
        </p:nvSpPr>
        <p:spPr>
          <a:xfrm>
            <a:off x="838200" y="4267200"/>
            <a:ext cx="63246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endParaRPr sz="2800" b="1" i="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5300" name="TextBox 11"/>
          <p:cNvSpPr txBox="1"/>
          <p:nvPr/>
        </p:nvSpPr>
        <p:spPr>
          <a:xfrm>
            <a:off x="762000" y="4648200"/>
            <a:ext cx="83820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endParaRPr sz="1800" b="1" i="0" dirty="0">
              <a:solidFill>
                <a:srgbClr val="000000"/>
              </a:solidFill>
              <a:latin typeface="Comic Sans MS" panose="030F0702030302020204" pitchFamily="66" charset="0"/>
              <a:ea typeface="Arial" panose="020B0604020202020204" pitchFamily="34" charset="0"/>
            </a:endParaRPr>
          </a:p>
        </p:txBody>
      </p:sp>
      <p:sp>
        <p:nvSpPr>
          <p:cNvPr id="55301" name="WordArt 25"/>
          <p:cNvSpPr>
            <a:spLocks noTextEdit="1"/>
          </p:cNvSpPr>
          <p:nvPr/>
        </p:nvSpPr>
        <p:spPr>
          <a:xfrm>
            <a:off x="2333625" y="100013"/>
            <a:ext cx="4533900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0000" lnSpcReduction="10000"/>
          </a:bodyPr>
          <a:p>
            <a:pPr algn="ctr"/>
            <a:r>
              <a:rPr lang="en-US" sz="3600" b="1" i="1">
                <a:solidFill>
                  <a:srgbClr val="0000D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Tiết 94 – Tiếng Việt: ẨN DỤ</a:t>
            </a:r>
            <a:endParaRPr lang="en-US" sz="3600" b="1" i="1">
              <a:solidFill>
                <a:srgbClr val="0000D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 Box 19"/>
          <p:cNvSpPr txBox="1">
            <a:spLocks noChangeArrowheads="1"/>
          </p:cNvSpPr>
          <p:nvPr/>
        </p:nvSpPr>
        <p:spPr bwMode="auto">
          <a:xfrm>
            <a:off x="404813" y="941388"/>
            <a:ext cx="2554288" cy="523875"/>
          </a:xfrm>
          <a:prstGeom prst="rect">
            <a:avLst/>
          </a:prstGeom>
          <a:noFill/>
          <a:ln>
            <a:noFill/>
          </a:ln>
          <a:effectLst>
            <a:outerShdw sy="50000" kx="-2453608" algn="b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* </a:t>
            </a:r>
            <a:r>
              <a:rPr kumimoji="0" lang="en-US" altLang="en-US" sz="2800" b="1" i="0" u="sng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Trả</a:t>
            </a:r>
            <a:r>
              <a:rPr kumimoji="0" lang="en-US" altLang="en-US" sz="2800" b="1" i="0" u="sng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sng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lời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</a:t>
            </a:r>
            <a:endParaRPr kumimoji="0" lang="en-US" altLang="en-US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263525" y="1474788"/>
            <a:ext cx="3919538" cy="522288"/>
          </a:xfrm>
          <a:prstGeom prst="rect">
            <a:avLst/>
          </a:prstGeom>
          <a:noFill/>
          <a:ln>
            <a:noFill/>
          </a:ln>
          <a:effectLst>
            <a:outerShdw sy="50000" kx="-2453608" algn="b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Người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Cha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chỉ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Bác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Hồ</a:t>
            </a:r>
            <a:endParaRPr kumimoji="0" lang="en-US" altLang="en-US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295275" y="1874838"/>
            <a:ext cx="8672513" cy="2678113"/>
          </a:xfrm>
          <a:prstGeom prst="rect">
            <a:avLst/>
          </a:prstGeom>
          <a:noFill/>
          <a:ln>
            <a:noFill/>
          </a:ln>
          <a:effectLst>
            <a:outerShdw sy="50000" kx="-2453608" algn="b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Vì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Bác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với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“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Người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Cha”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vì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những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phẩm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chất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giống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nhau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</a:t>
            </a:r>
            <a:endParaRPr kumimoji="0" lang="en-US" alt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+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tuổi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tác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,</a:t>
            </a:r>
            <a:endParaRPr kumimoji="0" lang="en-US" altLang="en-US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+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tình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thương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yêu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,</a:t>
            </a:r>
            <a:endParaRPr kumimoji="0" lang="en-US" altLang="en-US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+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sự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chăm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sóc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chu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đáo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đối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với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chiến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sĩ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như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Người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Cha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đối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với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con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của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mình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…</a:t>
            </a:r>
            <a:endParaRPr kumimoji="0" lang="en-US" altLang="en-US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438150" y="4514850"/>
            <a:ext cx="8562975" cy="1600200"/>
          </a:xfrm>
          <a:prstGeom prst="rect">
            <a:avLst/>
          </a:prstGeom>
          <a:noFill/>
          <a:ln>
            <a:noFill/>
          </a:ln>
          <a:effectLst>
            <a:outerShdw sy="50000" kx="-2453608" algn="b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-&gt;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Gọi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tên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sự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vật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này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(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Bác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Hồ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)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bằng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tên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sự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vật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khác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(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Người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Cha)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nét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tương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đồng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gọi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là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Ẩn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dụ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</a:t>
            </a:r>
            <a:endParaRPr kumimoji="0" lang="en-US" alt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3375" y="5638800"/>
            <a:ext cx="8596313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=&gt;  Như vậy, cách  gọi tên sự vật, hiện tượng này tên sự vật, hiện tượng khác có nét tương đồng gọi là ẩn dụ.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86375" y="750888"/>
            <a:ext cx="3857625" cy="9540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? Vì sao lại hiểu “Người Cha” là Bác Hồ?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6" grpId="1"/>
      <p:bldP spid="17" grpId="0"/>
      <p:bldP spid="17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322" name="TextBox 9"/>
          <p:cNvSpPr txBox="1"/>
          <p:nvPr/>
        </p:nvSpPr>
        <p:spPr>
          <a:xfrm>
            <a:off x="838200" y="3048000"/>
            <a:ext cx="69342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endParaRPr sz="2800" b="1" i="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6323" name="TextBox 10"/>
          <p:cNvSpPr txBox="1"/>
          <p:nvPr/>
        </p:nvSpPr>
        <p:spPr>
          <a:xfrm>
            <a:off x="838200" y="4267200"/>
            <a:ext cx="63246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endParaRPr sz="2800" b="1" i="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6324" name="TextBox 11"/>
          <p:cNvSpPr txBox="1"/>
          <p:nvPr/>
        </p:nvSpPr>
        <p:spPr>
          <a:xfrm>
            <a:off x="762000" y="4648200"/>
            <a:ext cx="83820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/>
            <a:endParaRPr sz="1800" b="1" i="0" dirty="0">
              <a:solidFill>
                <a:srgbClr val="000000"/>
              </a:solidFill>
              <a:latin typeface="Comic Sans MS" panose="030F0702030302020204" pitchFamily="66" charset="0"/>
              <a:ea typeface="Arial" panose="020B0604020202020204" pitchFamily="34" charset="0"/>
            </a:endParaRPr>
          </a:p>
        </p:txBody>
      </p:sp>
      <p:sp>
        <p:nvSpPr>
          <p:cNvPr id="56325" name="WordArt 25"/>
          <p:cNvSpPr>
            <a:spLocks noTextEdit="1"/>
          </p:cNvSpPr>
          <p:nvPr/>
        </p:nvSpPr>
        <p:spPr>
          <a:xfrm>
            <a:off x="2333625" y="100013"/>
            <a:ext cx="4533900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0000" lnSpcReduction="10000"/>
          </a:bodyPr>
          <a:p>
            <a:pPr algn="ctr"/>
            <a:r>
              <a:rPr lang="en-US" sz="3600" b="1" i="1">
                <a:solidFill>
                  <a:srgbClr val="0000D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Tiết 94 – Tiếng Việt: ẨN DỤ</a:t>
            </a:r>
            <a:endParaRPr lang="en-US" sz="3600" b="1" i="1">
              <a:solidFill>
                <a:srgbClr val="0000D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 Box 10"/>
          <p:cNvSpPr txBox="1"/>
          <p:nvPr/>
        </p:nvSpPr>
        <p:spPr>
          <a:xfrm>
            <a:off x="463550" y="1152525"/>
            <a:ext cx="7450138" cy="2246313"/>
          </a:xfrm>
          <a:prstGeom prst="rect">
            <a:avLst/>
          </a:prstGeom>
          <a:noFill/>
          <a:ln w="9525">
            <a:noFill/>
          </a:ln>
          <a:effectLst>
            <a:outerShdw sy="50000" kx="-2453608" algn="b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D0"/>
                </a:solidFill>
                <a:latin typeface="Times New Roman" panose="02020603050405020304" pitchFamily="18" charset="0"/>
              </a:rPr>
              <a:t>1.2.</a:t>
            </a:r>
            <a:r>
              <a:rPr lang="en-US" altLang="en-US" sz="2800" b="1" i="0" dirty="0">
                <a:solidFill>
                  <a:srgbClr val="0000D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u="sng" dirty="0">
                <a:solidFill>
                  <a:srgbClr val="0000D0"/>
                </a:solidFill>
                <a:latin typeface="Times New Roman" panose="02020603050405020304" pitchFamily="18" charset="0"/>
              </a:rPr>
              <a:t>Ghi nhớ 1</a:t>
            </a:r>
            <a:r>
              <a:rPr lang="en-US" altLang="en-US" sz="2800" dirty="0">
                <a:solidFill>
                  <a:srgbClr val="0000D0"/>
                </a:solidFill>
                <a:latin typeface="Times New Roman" panose="02020603050405020304" pitchFamily="18" charset="0"/>
              </a:rPr>
              <a:t>: </a:t>
            </a:r>
            <a:endParaRPr lang="en-US" altLang="en-US" sz="2800" dirty="0">
              <a:solidFill>
                <a:srgbClr val="0000D0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2800" i="0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3200" b="1" i="0" dirty="0">
                <a:solidFill>
                  <a:srgbClr val="000000"/>
                </a:solidFill>
                <a:latin typeface="Times New Roman" panose="02020603050405020304" pitchFamily="18" charset="0"/>
              </a:rPr>
              <a:t>Ẩn dụ</a:t>
            </a:r>
            <a:r>
              <a:rPr lang="en-US" altLang="en-US" sz="3200" i="0" dirty="0">
                <a:solidFill>
                  <a:srgbClr val="000000"/>
                </a:solidFill>
                <a:latin typeface="Times New Roman" panose="02020603050405020304" pitchFamily="18" charset="0"/>
              </a:rPr>
              <a:t> là gọi tên sự vật, hiện tượng này bằng tên sự vật, hiện tượng khác có nét tương đồng (giống) với nó.</a:t>
            </a:r>
            <a:endParaRPr lang="en-US" altLang="en-US" sz="3200" i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48263" y="998538"/>
            <a:ext cx="370522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? Tác dụng của ẩn dụ?</a:t>
            </a:r>
            <a:endParaRPr lang="en-US" altLang="en-US" sz="2800" b="1" dirty="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11"/>
          <p:cNvSpPr/>
          <p:nvPr/>
        </p:nvSpPr>
        <p:spPr>
          <a:xfrm>
            <a:off x="174625" y="3575050"/>
            <a:ext cx="8566150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i="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- </a:t>
            </a:r>
            <a:r>
              <a:rPr lang="en-US" altLang="en-US" sz="2800" b="1" i="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Tác dụng</a:t>
            </a:r>
            <a:r>
              <a:rPr lang="en-US" altLang="en-US" sz="2800" i="0" dirty="0">
                <a:solidFill>
                  <a:srgbClr val="000000"/>
                </a:solidFill>
                <a:latin typeface="Times New Roman" panose="02020603050405020304" pitchFamily="18" charset="0"/>
              </a:rPr>
              <a:t>:   Làm cho câu văn, câu thơ có tính hàm       súc, tăng tính gợi hình, gợi cảm. </a:t>
            </a:r>
            <a:endParaRPr lang="en-US" altLang="en-US" sz="2800" i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Text Box 4"/>
          <p:cNvSpPr txBox="1"/>
          <p:nvPr/>
        </p:nvSpPr>
        <p:spPr>
          <a:xfrm>
            <a:off x="762000" y="4648200"/>
            <a:ext cx="7113588" cy="18161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i="0" dirty="0">
                <a:solidFill>
                  <a:srgbClr val="000000"/>
                </a:solidFill>
                <a:latin typeface="Times New Roman" panose="02020603050405020304" pitchFamily="18" charset="0"/>
              </a:rPr>
              <a:t>Vd: Ngoài thềm rơi chiếc lá đa                      </a:t>
            </a:r>
            <a:endParaRPr lang="en-US" altLang="en-US" sz="2800" b="1" i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 i="0" dirty="0">
                <a:solidFill>
                  <a:srgbClr val="0000D0"/>
                </a:solidFill>
                <a:latin typeface="Times New Roman" panose="02020603050405020304" pitchFamily="18" charset="0"/>
              </a:rPr>
              <a:t>   Tiếng rơi</a:t>
            </a:r>
            <a:r>
              <a:rPr lang="en-US" altLang="en-US" sz="2800" i="0" dirty="0">
                <a:solidFill>
                  <a:srgbClr val="000000"/>
                </a:solidFill>
                <a:latin typeface="Times New Roman" panose="02020603050405020304" pitchFamily="18" charset="0"/>
              </a:rPr>
              <a:t> rất </a:t>
            </a:r>
            <a:r>
              <a:rPr lang="en-US" altLang="en-US" sz="2800" b="1" i="0" dirty="0">
                <a:solidFill>
                  <a:srgbClr val="0000D0"/>
                </a:solidFill>
                <a:latin typeface="Times New Roman" panose="02020603050405020304" pitchFamily="18" charset="0"/>
              </a:rPr>
              <a:t>mỏng</a:t>
            </a:r>
            <a:r>
              <a:rPr lang="en-US" altLang="en-US" sz="2800" i="0" dirty="0">
                <a:solidFill>
                  <a:srgbClr val="000000"/>
                </a:solidFill>
                <a:latin typeface="Times New Roman" panose="02020603050405020304" pitchFamily="18" charset="0"/>
              </a:rPr>
              <a:t> như là rơi nghiêng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                                        (Trần Đăng Khoa)</a:t>
            </a:r>
            <a:endParaRPr lang="en-US" alt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13338" y="998538"/>
            <a:ext cx="370522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? Thế nào là ẩn dụ?</a:t>
            </a:r>
            <a:endParaRPr lang="en-US" altLang="en-US" sz="2800" b="1" dirty="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0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charRg st="0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6" dur="2000"/>
                                        <p:tgtEl>
                                          <p:spTgt spid="10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charRg st="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17" end="1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charRg st="17" end="1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charRg st="0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charRg st="0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36" dur="2000"/>
                                        <p:tgtEl>
                                          <p:spTgt spid="7">
                                            <p:txEl>
                                              <p:charRg st="0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charRg st="0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allAtOnce"/>
      <p:bldP spid="8" grpId="0"/>
      <p:bldP spid="9" grpId="0"/>
      <p:bldP spid="10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8370" name="Rectangle 2"/>
          <p:cNvSpPr>
            <a:spLocks noGrp="1"/>
          </p:cNvSpPr>
          <p:nvPr>
            <p:ph type="title"/>
          </p:nvPr>
        </p:nvSpPr>
        <p:spPr>
          <a:xfrm>
            <a:off x="130175" y="703263"/>
            <a:ext cx="3378200" cy="584200"/>
          </a:xfrm>
          <a:ln/>
        </p:spPr>
        <p:txBody>
          <a:bodyPr vert="horz" wrap="square" lIns="91440" tIns="45720" rIns="91440" bIns="45720" anchor="ctr"/>
          <a:p>
            <a:pPr eaLnBrk="1" hangingPunct="1"/>
            <a:r>
              <a:rPr lang="en-US" altLang="en-US" sz="2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2800" b="1" u="sng" dirty="0">
                <a:solidFill>
                  <a:srgbClr val="FF0066"/>
                </a:solidFill>
                <a:latin typeface="Times New Roman" panose="02020603050405020304" pitchFamily="18" charset="0"/>
              </a:rPr>
              <a:t>Các kiểu ẩn dụ</a:t>
            </a:r>
            <a:r>
              <a:rPr lang="en-US" altLang="en-US" sz="2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:</a:t>
            </a:r>
            <a:endParaRPr lang="en-US" altLang="en-US" sz="2800" b="1" dirty="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212" name="Text Box 4"/>
          <p:cNvSpPr txBox="1"/>
          <p:nvPr/>
        </p:nvSpPr>
        <p:spPr>
          <a:xfrm>
            <a:off x="304800" y="3152775"/>
            <a:ext cx="1450975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200" i="0" dirty="0">
                <a:solidFill>
                  <a:srgbClr val="0000D0"/>
                </a:solidFill>
                <a:latin typeface="Times New Roman" panose="02020603050405020304" pitchFamily="18" charset="0"/>
              </a:rPr>
              <a:t>thắp</a:t>
            </a:r>
            <a:endParaRPr lang="en-US" altLang="en-US" sz="3200" i="0" dirty="0">
              <a:solidFill>
                <a:srgbClr val="0000D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213" name="Text Box 5"/>
          <p:cNvSpPr txBox="1"/>
          <p:nvPr/>
        </p:nvSpPr>
        <p:spPr>
          <a:xfrm>
            <a:off x="288925" y="3644900"/>
            <a:ext cx="2141538" cy="5857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200" i="0" dirty="0">
                <a:solidFill>
                  <a:srgbClr val="0000D0"/>
                </a:solidFill>
                <a:latin typeface="Times New Roman" panose="02020603050405020304" pitchFamily="18" charset="0"/>
              </a:rPr>
              <a:t>lửa hồng</a:t>
            </a:r>
            <a:endParaRPr lang="en-US" altLang="en-US" sz="3200" i="0" dirty="0">
              <a:solidFill>
                <a:srgbClr val="0000D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4214" name="Line 6"/>
          <p:cNvSpPr/>
          <p:nvPr/>
        </p:nvSpPr>
        <p:spPr>
          <a:xfrm>
            <a:off x="1438275" y="3475038"/>
            <a:ext cx="609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4215" name="Text Box 7"/>
          <p:cNvSpPr txBox="1"/>
          <p:nvPr/>
        </p:nvSpPr>
        <p:spPr>
          <a:xfrm>
            <a:off x="2124075" y="3140075"/>
            <a:ext cx="2819400" cy="5857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200" i="0" dirty="0">
                <a:latin typeface="Times New Roman" panose="02020603050405020304" pitchFamily="18" charset="0"/>
              </a:rPr>
              <a:t>chỉ sự </a:t>
            </a:r>
            <a:r>
              <a:rPr lang="en-US" altLang="en-US" sz="3200" i="0" dirty="0">
                <a:solidFill>
                  <a:srgbClr val="0000D0"/>
                </a:solidFill>
                <a:latin typeface="Times New Roman" panose="02020603050405020304" pitchFamily="18" charset="0"/>
              </a:rPr>
              <a:t>nở hoa</a:t>
            </a:r>
            <a:endParaRPr lang="en-US" altLang="en-US" sz="3200" i="0" dirty="0">
              <a:latin typeface="Times New Roman" panose="02020603050405020304" pitchFamily="18" charset="0"/>
            </a:endParaRPr>
          </a:p>
        </p:txBody>
      </p:sp>
      <p:sp>
        <p:nvSpPr>
          <p:cNvPr id="94216" name="Line 8"/>
          <p:cNvSpPr/>
          <p:nvPr/>
        </p:nvSpPr>
        <p:spPr>
          <a:xfrm>
            <a:off x="1819275" y="3983038"/>
            <a:ext cx="6096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4217" name="Text Box 9"/>
          <p:cNvSpPr txBox="1"/>
          <p:nvPr/>
        </p:nvSpPr>
        <p:spPr>
          <a:xfrm>
            <a:off x="2430463" y="3673475"/>
            <a:ext cx="54102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200" i="0" dirty="0">
                <a:latin typeface="Times New Roman" panose="02020603050405020304" pitchFamily="18" charset="0"/>
              </a:rPr>
              <a:t>chỉ </a:t>
            </a:r>
            <a:r>
              <a:rPr lang="en-US" altLang="en-US" sz="3200" i="0" dirty="0">
                <a:solidFill>
                  <a:srgbClr val="0000D0"/>
                </a:solidFill>
                <a:latin typeface="Times New Roman" panose="02020603050405020304" pitchFamily="18" charset="0"/>
              </a:rPr>
              <a:t>màu đỏ</a:t>
            </a:r>
            <a:r>
              <a:rPr lang="en-US" altLang="en-US" sz="3200" i="0" dirty="0">
                <a:latin typeface="Times New Roman" panose="02020603050405020304" pitchFamily="18" charset="0"/>
              </a:rPr>
              <a:t> của hoa râm bụt.</a:t>
            </a:r>
            <a:endParaRPr lang="en-US" altLang="en-US" sz="3200" i="0" dirty="0">
              <a:latin typeface="Times New Roman" panose="02020603050405020304" pitchFamily="18" charset="0"/>
            </a:endParaRPr>
          </a:p>
        </p:txBody>
      </p:sp>
      <p:sp>
        <p:nvSpPr>
          <p:cNvPr id="94218" name="Text Box 10"/>
          <p:cNvSpPr txBox="1"/>
          <p:nvPr/>
        </p:nvSpPr>
        <p:spPr>
          <a:xfrm>
            <a:off x="0" y="5291138"/>
            <a:ext cx="9144000" cy="10779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lang="en-US" altLang="en-US" sz="3200" i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0" dirty="0">
                <a:solidFill>
                  <a:srgbClr val="80008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</a:t>
            </a:r>
            <a:r>
              <a:rPr lang="en-US" altLang="en-US" sz="3200" i="0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i="0" dirty="0">
                <a:solidFill>
                  <a:srgbClr val="0000D0"/>
                </a:solidFill>
                <a:latin typeface="Times New Roman" panose="02020603050405020304" pitchFamily="18" charset="0"/>
              </a:rPr>
              <a:t>“</a:t>
            </a:r>
            <a:r>
              <a:rPr lang="en-US" altLang="en-US" sz="3200" dirty="0">
                <a:solidFill>
                  <a:srgbClr val="0000D0"/>
                </a:solidFill>
                <a:latin typeface="Times New Roman" panose="02020603050405020304" pitchFamily="18" charset="0"/>
              </a:rPr>
              <a:t>màu đỏ</a:t>
            </a:r>
            <a:r>
              <a:rPr lang="en-US" altLang="en-US" sz="3200" i="0" dirty="0">
                <a:solidFill>
                  <a:srgbClr val="0000D0"/>
                </a:solidFill>
                <a:latin typeface="Times New Roman" panose="02020603050405020304" pitchFamily="18" charset="0"/>
              </a:rPr>
              <a:t>”</a:t>
            </a:r>
            <a:r>
              <a:rPr lang="en-US" altLang="en-US" sz="3200" i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0" dirty="0">
                <a:latin typeface="Times New Roman" panose="02020603050405020304" pitchFamily="18" charset="0"/>
              </a:rPr>
              <a:t>được ví với</a:t>
            </a:r>
            <a:r>
              <a:rPr lang="en-US" altLang="en-US" sz="3200" i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>
                <a:solidFill>
                  <a:srgbClr val="0000D0"/>
                </a:solidFill>
                <a:latin typeface="Times New Roman" panose="02020603050405020304" pitchFamily="18" charset="0"/>
              </a:rPr>
              <a:t>lửa hồng</a:t>
            </a:r>
            <a:r>
              <a:rPr lang="en-US" altLang="en-US" sz="3200" i="0" dirty="0">
                <a:latin typeface="Times New Roman" panose="02020603050405020304" pitchFamily="18" charset="0"/>
              </a:rPr>
              <a:t>. </a:t>
            </a:r>
            <a:r>
              <a:rPr lang="en-US" altLang="en-US" sz="3200" dirty="0">
                <a:latin typeface="Times New Roman" panose="02020603050405020304" pitchFamily="18" charset="0"/>
              </a:rPr>
              <a:t>(hai sự vật ấy có </a:t>
            </a:r>
            <a:r>
              <a:rPr lang="en-US" altLang="en-US" sz="3200" u="sng" dirty="0">
                <a:latin typeface="Times New Roman" panose="02020603050405020304" pitchFamily="18" charset="0"/>
              </a:rPr>
              <a:t>hình thức</a:t>
            </a:r>
            <a:r>
              <a:rPr lang="en-US" altLang="en-US" sz="3200" dirty="0">
                <a:latin typeface="Times New Roman" panose="02020603050405020304" pitchFamily="18" charset="0"/>
              </a:rPr>
              <a:t> tương đồng).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94219" name="Text Box 11"/>
          <p:cNvSpPr txBox="1"/>
          <p:nvPr/>
        </p:nvSpPr>
        <p:spPr>
          <a:xfrm>
            <a:off x="66675" y="4267200"/>
            <a:ext cx="9077325" cy="1077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lang="en-US" altLang="en-US" sz="3200" i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i="0" dirty="0">
                <a:solidFill>
                  <a:srgbClr val="800080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</a:t>
            </a:r>
            <a:r>
              <a:rPr lang="en-US" altLang="en-US" sz="3200" i="0" dirty="0">
                <a:solidFill>
                  <a:srgbClr val="0000FF"/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en-US" sz="3200" dirty="0">
                <a:solidFill>
                  <a:srgbClr val="0000D0"/>
                </a:solidFill>
                <a:latin typeface="Times New Roman" panose="02020603050405020304" pitchFamily="18" charset="0"/>
              </a:rPr>
              <a:t>nở hoa</a:t>
            </a:r>
            <a:r>
              <a:rPr lang="en-US" altLang="en-US" sz="3200" i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i="0" dirty="0">
                <a:latin typeface="Times New Roman" panose="02020603050405020304" pitchFamily="18" charset="0"/>
              </a:rPr>
              <a:t>được ví với hành động</a:t>
            </a:r>
            <a:r>
              <a:rPr lang="en-US" altLang="en-US" sz="3200" i="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dirty="0">
                <a:solidFill>
                  <a:srgbClr val="0000D0"/>
                </a:solidFill>
                <a:latin typeface="Times New Roman" panose="02020603050405020304" pitchFamily="18" charset="0"/>
              </a:rPr>
              <a:t>thắp</a:t>
            </a:r>
            <a:r>
              <a:rPr lang="en-US" altLang="en-US" sz="3200" i="0" dirty="0">
                <a:latin typeface="Times New Roman" panose="02020603050405020304" pitchFamily="18" charset="0"/>
              </a:rPr>
              <a:t>. </a:t>
            </a:r>
            <a:r>
              <a:rPr lang="en-US" altLang="en-US" sz="3200" dirty="0">
                <a:latin typeface="Times New Roman" panose="02020603050405020304" pitchFamily="18" charset="0"/>
              </a:rPr>
              <a:t>(chúng giống nhau về </a:t>
            </a:r>
            <a:r>
              <a:rPr lang="en-US" altLang="en-US" sz="3200" u="sng" dirty="0">
                <a:latin typeface="Times New Roman" panose="02020603050405020304" pitchFamily="18" charset="0"/>
              </a:rPr>
              <a:t>cách thức</a:t>
            </a:r>
            <a:r>
              <a:rPr lang="en-US" altLang="en-US" sz="3200" dirty="0">
                <a:latin typeface="Times New Roman" panose="02020603050405020304" pitchFamily="18" charset="0"/>
              </a:rPr>
              <a:t> thực hiện).</a:t>
            </a:r>
            <a:endParaRPr lang="en-US" altLang="en-US" sz="3200" dirty="0">
              <a:latin typeface="Times New Roman" panose="02020603050405020304" pitchFamily="18" charset="0"/>
            </a:endParaRPr>
          </a:p>
        </p:txBody>
      </p:sp>
      <p:sp>
        <p:nvSpPr>
          <p:cNvPr id="58379" name="Rectangle 12"/>
          <p:cNvSpPr/>
          <p:nvPr/>
        </p:nvSpPr>
        <p:spPr>
          <a:xfrm>
            <a:off x="-1766887" y="1655763"/>
            <a:ext cx="10723562" cy="16002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 i="0" dirty="0">
                <a:solidFill>
                  <a:schemeClr val="tx2"/>
                </a:solidFill>
                <a:latin typeface="Times New Roman" panose="02020603050405020304" pitchFamily="18" charset="0"/>
              </a:rPr>
              <a:t>Về thăm nhà Bác làng Sen,</a:t>
            </a:r>
            <a:endParaRPr lang="en-US" altLang="en-US" sz="2800" i="0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 i="0" dirty="0">
                <a:solidFill>
                  <a:schemeClr val="tx2"/>
                </a:solidFill>
                <a:latin typeface="Times New Roman" panose="02020603050405020304" pitchFamily="18" charset="0"/>
              </a:rPr>
              <a:t>                         Có hàng râm bụt </a:t>
            </a:r>
            <a:r>
              <a:rPr lang="en-US" altLang="en-US" sz="2800" b="1" i="0" dirty="0">
                <a:solidFill>
                  <a:srgbClr val="0000D0"/>
                </a:solidFill>
                <a:latin typeface="Times New Roman" panose="02020603050405020304" pitchFamily="18" charset="0"/>
              </a:rPr>
              <a:t>thắp</a:t>
            </a:r>
            <a:r>
              <a:rPr lang="en-US" altLang="en-US" sz="2800" i="0" dirty="0">
                <a:solidFill>
                  <a:schemeClr val="tx2"/>
                </a:solidFill>
                <a:latin typeface="Times New Roman" panose="02020603050405020304" pitchFamily="18" charset="0"/>
              </a:rPr>
              <a:t> lên </a:t>
            </a:r>
            <a:r>
              <a:rPr lang="en-US" altLang="en-US" sz="2800" b="1" i="0" dirty="0">
                <a:solidFill>
                  <a:srgbClr val="0000D0"/>
                </a:solidFill>
                <a:latin typeface="Times New Roman" panose="02020603050405020304" pitchFamily="18" charset="0"/>
              </a:rPr>
              <a:t>lửa hồng</a:t>
            </a:r>
            <a:r>
              <a:rPr lang="en-US" altLang="en-US" sz="2800" i="0" dirty="0">
                <a:latin typeface="Times New Roman" panose="02020603050405020304" pitchFamily="18" charset="0"/>
              </a:rPr>
              <a:t>. </a:t>
            </a:r>
            <a:r>
              <a:rPr lang="en-US" altLang="en-US" sz="2800" dirty="0">
                <a:latin typeface="Times New Roman" panose="02020603050405020304" pitchFamily="18" charset="0"/>
              </a:rPr>
              <a:t>(Nguyễn Đức Mậu)</a:t>
            </a:r>
            <a:endParaRPr lang="en-US" altLang="en-US" sz="2800" i="0" dirty="0">
              <a:latin typeface="Times New Roman" panose="02020603050405020304" pitchFamily="18" charset="0"/>
            </a:endParaRPr>
          </a:p>
          <a:p>
            <a:pPr marL="342900" indent="-342900" algn="ctr"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 sz="2800" b="1" i="0" dirty="0">
                <a:solidFill>
                  <a:srgbClr val="0000FF"/>
                </a:solidFill>
                <a:latin typeface="Times New Roman" panose="02020603050405020304" pitchFamily="18" charset="0"/>
              </a:rPr>
              <a:t>					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94223" name="Text Box 15"/>
          <p:cNvSpPr txBox="1"/>
          <p:nvPr/>
        </p:nvSpPr>
        <p:spPr>
          <a:xfrm>
            <a:off x="0" y="2598738"/>
            <a:ext cx="1755775" cy="523875"/>
          </a:xfrm>
          <a:prstGeom prst="rect">
            <a:avLst/>
          </a:prstGeom>
          <a:noFill/>
          <a:ln w="9525">
            <a:noFill/>
          </a:ln>
          <a:effectLst>
            <a:outerShdw sy="50000" kx="-2453608" algn="b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en-US" sz="2800" b="1" i="0" dirty="0">
                <a:latin typeface="Times New Roman" panose="02020603050405020304" pitchFamily="18" charset="0"/>
              </a:rPr>
              <a:t>* </a:t>
            </a:r>
            <a:r>
              <a:rPr lang="en-US" altLang="en-US" sz="2800" b="1" i="0" u="sng" dirty="0">
                <a:latin typeface="Times New Roman" panose="02020603050405020304" pitchFamily="18" charset="0"/>
              </a:rPr>
              <a:t>Trả lời</a:t>
            </a:r>
            <a:r>
              <a:rPr lang="en-US" altLang="en-US" sz="2800" i="0" dirty="0">
                <a:latin typeface="Times New Roman" panose="02020603050405020304" pitchFamily="18" charset="0"/>
              </a:rPr>
              <a:t>:</a:t>
            </a:r>
            <a:endParaRPr lang="en-US" altLang="en-US" sz="2800" i="0" dirty="0">
              <a:latin typeface="Times New Roman" panose="02020603050405020304" pitchFamily="18" charset="0"/>
            </a:endParaRPr>
          </a:p>
        </p:txBody>
      </p:sp>
      <p:sp>
        <p:nvSpPr>
          <p:cNvPr id="58381" name="Text Box 17"/>
          <p:cNvSpPr txBox="1"/>
          <p:nvPr/>
        </p:nvSpPr>
        <p:spPr>
          <a:xfrm>
            <a:off x="288925" y="1149350"/>
            <a:ext cx="2416175" cy="523875"/>
          </a:xfrm>
          <a:prstGeom prst="rect">
            <a:avLst/>
          </a:prstGeom>
          <a:noFill/>
          <a:ln w="9525">
            <a:noFill/>
          </a:ln>
          <a:effectLst>
            <a:outerShdw sy="50000" kx="-2453608" algn="b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D0"/>
                </a:solidFill>
                <a:latin typeface="Times New Roman" panose="02020603050405020304" pitchFamily="18" charset="0"/>
              </a:rPr>
              <a:t>2.1</a:t>
            </a:r>
            <a:r>
              <a:rPr lang="en-US" altLang="en-US" sz="2800" dirty="0">
                <a:solidFill>
                  <a:srgbClr val="0000D0"/>
                </a:solidFill>
                <a:latin typeface="Times New Roman" panose="02020603050405020304" pitchFamily="18" charset="0"/>
              </a:rPr>
              <a:t>. </a:t>
            </a:r>
            <a:r>
              <a:rPr lang="en-US" altLang="en-US" sz="2800" b="1" u="sng" dirty="0">
                <a:solidFill>
                  <a:srgbClr val="0000D0"/>
                </a:solidFill>
                <a:latin typeface="Times New Roman" panose="02020603050405020304" pitchFamily="18" charset="0"/>
              </a:rPr>
              <a:t>Ví dụ 2</a:t>
            </a:r>
            <a:r>
              <a:rPr lang="en-US" altLang="en-US" sz="2800" b="1" dirty="0">
                <a:solidFill>
                  <a:srgbClr val="0000D0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2800" b="1" u="sng" dirty="0">
                <a:solidFill>
                  <a:srgbClr val="0000D0"/>
                </a:solidFill>
                <a:latin typeface="Times New Roman" panose="02020603050405020304" pitchFamily="18" charset="0"/>
              </a:rPr>
              <a:t> </a:t>
            </a:r>
            <a:endParaRPr lang="en-US" altLang="en-US" sz="2800" i="0" dirty="0">
              <a:latin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68875" y="652463"/>
            <a:ext cx="4259263" cy="9540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? “Thắp lửa hồng” </a:t>
            </a:r>
            <a:r>
              <a:rPr lang="vi-VN" altLang="en-US" sz="2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có điểm </a:t>
            </a:r>
            <a:r>
              <a:rPr lang="en-US" altLang="en-US" sz="2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gì</a:t>
            </a:r>
            <a:r>
              <a:rPr lang="vi-VN" altLang="en-US" sz="2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giống </a:t>
            </a:r>
            <a:r>
              <a:rPr lang="en-US" altLang="en-US" sz="2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hoa râm bụt?</a:t>
            </a:r>
            <a:endParaRPr lang="en-US" altLang="en-US" sz="2800" b="1" dirty="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403725" y="2662238"/>
            <a:ext cx="4824413" cy="955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? Giữa “thắp đèn” và “nở hoa” có gì giống nhau?</a:t>
            </a:r>
            <a:endParaRPr lang="en-US" altLang="en-US" sz="2800" b="1" dirty="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57360" name="WordArt 25"/>
          <p:cNvSpPr>
            <a:spLocks noTextEdit="1"/>
          </p:cNvSpPr>
          <p:nvPr/>
        </p:nvSpPr>
        <p:spPr>
          <a:xfrm>
            <a:off x="2333625" y="100013"/>
            <a:ext cx="4533900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0000" lnSpcReduction="10000"/>
          </a:bodyPr>
          <a:p>
            <a:pPr algn="ctr"/>
            <a:r>
              <a:rPr lang="en-US" sz="3600" b="1" i="1">
                <a:solidFill>
                  <a:srgbClr val="0000D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Tiết 94 – Tiếng Việt: ẨN DỤ</a:t>
            </a:r>
            <a:endParaRPr lang="en-US" sz="3600" b="1" i="1">
              <a:solidFill>
                <a:srgbClr val="0000D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,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,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,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94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9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94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94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94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94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7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9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94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  <p:bldP spid="94212" grpId="0"/>
      <p:bldP spid="94213" grpId="0"/>
      <p:bldP spid="94215" grpId="0"/>
      <p:bldP spid="94217" grpId="0"/>
      <p:bldP spid="94218" grpId="0"/>
      <p:bldP spid="94219" grpId="0"/>
      <p:bldP spid="58379" grpId="0"/>
      <p:bldP spid="94223" grpId="0"/>
      <p:bldP spid="58381" grpId="0"/>
      <p:bldP spid="16" grpId="0"/>
      <p:bldP spid="16" grpId="1"/>
      <p:bldP spid="17" grpId="0"/>
      <p:bldP spid="1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394" name="Text Box 2"/>
          <p:cNvSpPr/>
          <p:nvPr>
            <p:ph idx="1"/>
          </p:nvPr>
        </p:nvSpPr>
        <p:spPr>
          <a:xfrm>
            <a:off x="0" y="1490663"/>
            <a:ext cx="9067800" cy="1447800"/>
          </a:xfrm>
          <a:ln/>
        </p:spPr>
        <p:txBody>
          <a:bodyPr vert="horz" wrap="square" lIns="91440" tIns="45720" rIns="91440" bIns="45720" anchor="t"/>
          <a:p>
            <a:pPr algn="just" eaLnBrk="1" hangingPunct="1">
              <a:buFontTx/>
              <a:buNone/>
            </a:pP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</a:rPr>
              <a:t>       </a:t>
            </a:r>
            <a:r>
              <a:rPr lang="en-US" altLang="en-US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“ Chao ôi, trông con sông, vui như thấy </a:t>
            </a:r>
            <a:r>
              <a:rPr lang="en-US" altLang="en-US" sz="2800" b="1" dirty="0">
                <a:solidFill>
                  <a:srgbClr val="0000D0"/>
                </a:solidFill>
                <a:latin typeface="Times New Roman" panose="02020603050405020304" pitchFamily="18" charset="0"/>
              </a:rPr>
              <a:t>nắng giòn tan</a:t>
            </a:r>
            <a:r>
              <a:rPr lang="en-US" altLang="en-US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 sau kì mưa dầm, vui như nối lại chiêm bao đứt quãng” .</a:t>
            </a:r>
            <a:r>
              <a:rPr lang="en-US" altLang="en-US" sz="2800" dirty="0">
                <a:solidFill>
                  <a:srgbClr val="0000CC"/>
                </a:solidFill>
                <a:latin typeface="Times New Roman" panose="02020603050405020304" pitchFamily="18" charset="0"/>
              </a:rPr>
              <a:t>			                                       </a:t>
            </a:r>
            <a:r>
              <a:rPr lang="en-US" altLang="en-US" sz="2800" i="1" dirty="0">
                <a:latin typeface="Times New Roman" panose="02020603050405020304" pitchFamily="18" charset="0"/>
              </a:rPr>
              <a:t>(Nguyễn Tuân)</a:t>
            </a:r>
            <a:endParaRPr lang="en-US" altLang="en-US" sz="2800" i="1" dirty="0">
              <a:latin typeface="Times New Roman" panose="02020603050405020304" pitchFamily="18" charset="0"/>
            </a:endParaRPr>
          </a:p>
        </p:txBody>
      </p:sp>
      <p:sp>
        <p:nvSpPr>
          <p:cNvPr id="96261" name="Text Box 5"/>
          <p:cNvSpPr txBox="1"/>
          <p:nvPr/>
        </p:nvSpPr>
        <p:spPr>
          <a:xfrm>
            <a:off x="519113" y="3373438"/>
            <a:ext cx="2036762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200" b="1" i="0" dirty="0">
                <a:solidFill>
                  <a:schemeClr val="accent2"/>
                </a:solidFill>
                <a:latin typeface="Times New Roman" panose="02020603050405020304" pitchFamily="18" charset="0"/>
              </a:rPr>
              <a:t>giòn tan</a:t>
            </a:r>
            <a:endParaRPr lang="en-US" altLang="en-US" sz="3200" b="1" i="0" dirty="0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  <p:sp>
        <p:nvSpPr>
          <p:cNvPr id="96262" name="Line 6"/>
          <p:cNvSpPr/>
          <p:nvPr/>
        </p:nvSpPr>
        <p:spPr>
          <a:xfrm>
            <a:off x="2343150" y="3729038"/>
            <a:ext cx="7874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6263" name="Text Box 7"/>
          <p:cNvSpPr txBox="1"/>
          <p:nvPr/>
        </p:nvSpPr>
        <p:spPr>
          <a:xfrm>
            <a:off x="3316288" y="3400425"/>
            <a:ext cx="4233862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2800" i="0" dirty="0">
                <a:latin typeface="Times New Roman" panose="02020603050405020304" pitchFamily="18" charset="0"/>
              </a:rPr>
              <a:t>đặc điểm của cái bánh</a:t>
            </a:r>
            <a:r>
              <a:rPr lang="en-US" altLang="en-US" sz="3200" i="0" dirty="0">
                <a:latin typeface="Times New Roman" panose="02020603050405020304" pitchFamily="18" charset="0"/>
              </a:rPr>
              <a:t>.</a:t>
            </a:r>
            <a:endParaRPr lang="en-US" altLang="en-US" sz="3200" i="0" dirty="0">
              <a:latin typeface="Times New Roman" panose="02020603050405020304" pitchFamily="18" charset="0"/>
            </a:endParaRPr>
          </a:p>
        </p:txBody>
      </p:sp>
      <p:sp>
        <p:nvSpPr>
          <p:cNvPr id="96264" name="Text Box 8"/>
          <p:cNvSpPr txBox="1"/>
          <p:nvPr/>
        </p:nvSpPr>
        <p:spPr>
          <a:xfrm>
            <a:off x="6956425" y="3381375"/>
            <a:ext cx="16002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200" i="0" dirty="0">
                <a:latin typeface="Times New Roman" panose="02020603050405020304" pitchFamily="18" charset="0"/>
              </a:rPr>
              <a:t>(</a:t>
            </a:r>
            <a:r>
              <a:rPr lang="en-US" altLang="en-US" sz="3200" b="1" dirty="0">
                <a:latin typeface="Times New Roman" panose="02020603050405020304" pitchFamily="18" charset="0"/>
              </a:rPr>
              <a:t>vị giác</a:t>
            </a:r>
            <a:r>
              <a:rPr lang="en-US" altLang="en-US" sz="3200" i="0" dirty="0">
                <a:latin typeface="Times New Roman" panose="02020603050405020304" pitchFamily="18" charset="0"/>
              </a:rPr>
              <a:t>)</a:t>
            </a:r>
            <a:endParaRPr lang="en-US" altLang="en-US" sz="3200" i="0" dirty="0">
              <a:latin typeface="Times New Roman" panose="02020603050405020304" pitchFamily="18" charset="0"/>
            </a:endParaRPr>
          </a:p>
        </p:txBody>
      </p:sp>
      <p:sp>
        <p:nvSpPr>
          <p:cNvPr id="96265" name="Text Box 9"/>
          <p:cNvSpPr txBox="1"/>
          <p:nvPr/>
        </p:nvSpPr>
        <p:spPr>
          <a:xfrm>
            <a:off x="217488" y="3981450"/>
            <a:ext cx="8736012" cy="1077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200" i="0" dirty="0">
                <a:solidFill>
                  <a:schemeClr val="accent2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3200" b="1" i="0" dirty="0">
                <a:solidFill>
                  <a:schemeClr val="accent2"/>
                </a:solidFill>
                <a:latin typeface="Times New Roman" panose="02020603050405020304" pitchFamily="18" charset="0"/>
              </a:rPr>
              <a:t>nắng</a:t>
            </a:r>
            <a:r>
              <a:rPr lang="en-US" altLang="en-US" sz="3200" i="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0" dirty="0">
                <a:latin typeface="Times New Roman" panose="02020603050405020304" pitchFamily="18" charset="0"/>
              </a:rPr>
              <a:t>không thể dùng </a:t>
            </a:r>
            <a:r>
              <a:rPr lang="en-US" altLang="en-US" sz="2800" dirty="0">
                <a:latin typeface="Times New Roman" panose="02020603050405020304" pitchFamily="18" charset="0"/>
              </a:rPr>
              <a:t>vị giác</a:t>
            </a:r>
            <a:r>
              <a:rPr lang="en-US" altLang="en-US" sz="2800" i="0" dirty="0">
                <a:latin typeface="Times New Roman" panose="02020603050405020304" pitchFamily="18" charset="0"/>
              </a:rPr>
              <a:t> để cảm nhận, mà phải dùng </a:t>
            </a:r>
            <a:r>
              <a:rPr lang="en-US" altLang="en-US" sz="2800" b="1" dirty="0">
                <a:latin typeface="Times New Roman" panose="02020603050405020304" pitchFamily="18" charset="0"/>
              </a:rPr>
              <a:t>thị giác</a:t>
            </a:r>
            <a:r>
              <a:rPr lang="en-US" altLang="en-US" sz="2800" i="0" dirty="0">
                <a:latin typeface="Times New Roman" panose="02020603050405020304" pitchFamily="18" charset="0"/>
              </a:rPr>
              <a:t> để cảm nhận</a:t>
            </a:r>
            <a:r>
              <a:rPr lang="en-US" altLang="en-US" sz="3200" i="0" dirty="0">
                <a:latin typeface="Times New Roman" panose="02020603050405020304" pitchFamily="18" charset="0"/>
              </a:rPr>
              <a:t>.</a:t>
            </a:r>
            <a:r>
              <a:rPr lang="en-US" altLang="en-US" sz="3200" i="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endParaRPr lang="en-US" altLang="en-US" sz="3200" i="0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96266" name="Text Box 10"/>
          <p:cNvSpPr txBox="1"/>
          <p:nvPr/>
        </p:nvSpPr>
        <p:spPr>
          <a:xfrm>
            <a:off x="261938" y="5072063"/>
            <a:ext cx="8729662" cy="9540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lang="en-US" altLang="en-US" sz="2800" b="1" i="0" u="sng" dirty="0">
                <a:latin typeface="Times New Roman" panose="02020603050405020304" pitchFamily="18" charset="0"/>
              </a:rPr>
              <a:t>Kết luận</a:t>
            </a:r>
            <a:r>
              <a:rPr lang="en-US" altLang="en-US" sz="2800" i="0" dirty="0">
                <a:latin typeface="Times New Roman" panose="02020603050405020304" pitchFamily="18" charset="0"/>
              </a:rPr>
              <a:t>:  Nhà văn Nguyễn Tuân dùng từ</a:t>
            </a:r>
            <a:r>
              <a:rPr lang="en-US" altLang="en-US" sz="2800" i="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giòn</a:t>
            </a:r>
            <a:r>
              <a:rPr lang="en-US" altLang="en-US" sz="2800" dirty="0">
                <a:solidFill>
                  <a:schemeClr val="accent2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tan</a:t>
            </a:r>
            <a:r>
              <a:rPr lang="en-US" altLang="en-US" sz="2800" i="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0" dirty="0">
                <a:latin typeface="Times New Roman" panose="02020603050405020304" pitchFamily="18" charset="0"/>
              </a:rPr>
              <a:t>để nói về</a:t>
            </a:r>
            <a:r>
              <a:rPr lang="en-US" altLang="en-US" sz="2800" i="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nắng</a:t>
            </a:r>
            <a:r>
              <a:rPr lang="en-US" altLang="en-US" sz="2800" i="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0" dirty="0">
                <a:latin typeface="Times New Roman" panose="02020603050405020304" pitchFamily="18" charset="0"/>
              </a:rPr>
              <a:t>là có sự </a:t>
            </a:r>
            <a:r>
              <a:rPr lang="en-US" altLang="en-US" sz="2800" b="1" u="sng" dirty="0">
                <a:latin typeface="Times New Roman" panose="02020603050405020304" pitchFamily="18" charset="0"/>
              </a:rPr>
              <a:t>chuyển đổi cảm giác.</a:t>
            </a:r>
            <a:endParaRPr lang="en-US" altLang="en-US" sz="2800" b="1" i="0" dirty="0">
              <a:latin typeface="Times New Roman" panose="02020603050405020304" pitchFamily="18" charset="0"/>
            </a:endParaRPr>
          </a:p>
        </p:txBody>
      </p:sp>
      <p:sp>
        <p:nvSpPr>
          <p:cNvPr id="96267" name="Text Box 11"/>
          <p:cNvSpPr txBox="1"/>
          <p:nvPr/>
        </p:nvSpPr>
        <p:spPr>
          <a:xfrm>
            <a:off x="261938" y="2566988"/>
            <a:ext cx="2147887" cy="523875"/>
          </a:xfrm>
          <a:prstGeom prst="rect">
            <a:avLst/>
          </a:prstGeom>
          <a:noFill/>
          <a:ln w="9525">
            <a:noFill/>
          </a:ln>
          <a:effectLst>
            <a:outerShdw sy="50000" kx="-2453608" algn="b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en-US" sz="2800" b="1" i="0" dirty="0">
                <a:latin typeface="Times New Roman" panose="02020603050405020304" pitchFamily="18" charset="0"/>
              </a:rPr>
              <a:t>*</a:t>
            </a:r>
            <a:r>
              <a:rPr lang="en-US" altLang="en-US" sz="2800" b="1" i="0" u="sng" dirty="0">
                <a:latin typeface="Times New Roman" panose="02020603050405020304" pitchFamily="18" charset="0"/>
              </a:rPr>
              <a:t>Trả lời</a:t>
            </a:r>
            <a:r>
              <a:rPr lang="en-US" altLang="en-US" sz="2800" i="0" dirty="0">
                <a:latin typeface="Times New Roman" panose="02020603050405020304" pitchFamily="18" charset="0"/>
              </a:rPr>
              <a:t>:</a:t>
            </a:r>
            <a:endParaRPr lang="en-US" altLang="en-US" sz="2800" i="0" dirty="0">
              <a:latin typeface="Times New Roman" panose="02020603050405020304" pitchFamily="18" charset="0"/>
            </a:endParaRPr>
          </a:p>
        </p:txBody>
      </p:sp>
      <p:sp>
        <p:nvSpPr>
          <p:cNvPr id="59403" name="Text Box 16"/>
          <p:cNvSpPr txBox="1"/>
          <p:nvPr/>
        </p:nvSpPr>
        <p:spPr>
          <a:xfrm>
            <a:off x="403225" y="1076325"/>
            <a:ext cx="2268538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r"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D0"/>
                </a:solidFill>
                <a:latin typeface="Times New Roman" panose="02020603050405020304" pitchFamily="18" charset="0"/>
              </a:rPr>
              <a:t>2.2. </a:t>
            </a:r>
            <a:r>
              <a:rPr lang="en-US" altLang="en-US" sz="2800" b="1" u="sng" dirty="0">
                <a:solidFill>
                  <a:srgbClr val="0000D0"/>
                </a:solidFill>
                <a:latin typeface="Times New Roman" panose="02020603050405020304" pitchFamily="18" charset="0"/>
              </a:rPr>
              <a:t>Ví dụ 3</a:t>
            </a:r>
            <a:r>
              <a:rPr lang="en-US" altLang="en-US" b="1" dirty="0">
                <a:solidFill>
                  <a:srgbClr val="0000D0"/>
                </a:solidFill>
                <a:latin typeface="Arial" panose="020B0604020202020204" pitchFamily="34" charset="0"/>
              </a:rPr>
              <a:t>:</a:t>
            </a:r>
            <a:endParaRPr lang="en-US" altLang="en-US" b="1" dirty="0">
              <a:solidFill>
                <a:srgbClr val="0000D0"/>
              </a:solidFill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434013" y="344488"/>
            <a:ext cx="3709987" cy="9540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? Cụm từ “giòn tan” có gì đặc biệt?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8380" name="WordArt 25"/>
          <p:cNvSpPr>
            <a:spLocks noTextEdit="1"/>
          </p:cNvSpPr>
          <p:nvPr/>
        </p:nvSpPr>
        <p:spPr>
          <a:xfrm>
            <a:off x="900113" y="0"/>
            <a:ext cx="4533900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0000" lnSpcReduction="10000"/>
          </a:bodyPr>
          <a:p>
            <a:pPr algn="ctr"/>
            <a:r>
              <a:rPr lang="en-US" sz="3600" b="1" i="1">
                <a:solidFill>
                  <a:srgbClr val="0000D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Tiết 94– Tiếng Việt: ẨN DỤ</a:t>
            </a:r>
            <a:endParaRPr lang="en-US" sz="3600" b="1" i="1">
              <a:solidFill>
                <a:srgbClr val="0000D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8381" name="Rectangle 2"/>
          <p:cNvSpPr txBox="1"/>
          <p:nvPr/>
        </p:nvSpPr>
        <p:spPr>
          <a:xfrm>
            <a:off x="88900" y="604838"/>
            <a:ext cx="3376613" cy="5842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algn="ctr" eaLnBrk="1" hangingPunct="1"/>
            <a:r>
              <a:rPr lang="en-US" altLang="en-US" sz="2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2. </a:t>
            </a:r>
            <a:r>
              <a:rPr lang="en-US" altLang="en-US" sz="2800" b="1" u="sng" dirty="0">
                <a:solidFill>
                  <a:srgbClr val="FF0066"/>
                </a:solidFill>
                <a:latin typeface="Times New Roman" panose="02020603050405020304" pitchFamily="18" charset="0"/>
              </a:rPr>
              <a:t>Các kiểu ẩn dụ</a:t>
            </a:r>
            <a:r>
              <a:rPr lang="en-US" altLang="en-US" sz="28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:</a:t>
            </a:r>
            <a:endParaRPr lang="en-US" altLang="en-US" sz="2800" b="1" dirty="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>
                                            <p:txEl>
                                              <p:charRg st="0" end="17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9394">
                                            <p:txEl>
                                              <p:charRg st="0" end="17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2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6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6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96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96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6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96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96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 build="p"/>
      <p:bldP spid="96261" grpId="0"/>
      <p:bldP spid="96263" grpId="0"/>
      <p:bldP spid="96264" grpId="0"/>
      <p:bldP spid="96265" grpId="0"/>
      <p:bldP spid="96266" grpId="0"/>
      <p:bldP spid="96267" grpId="0"/>
      <p:bldP spid="59403" grpId="0"/>
      <p:bldP spid="15" grpId="0"/>
      <p:bldP spid="1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9394" name="Rectangle 4"/>
          <p:cNvSpPr/>
          <p:nvPr/>
        </p:nvSpPr>
        <p:spPr>
          <a:xfrm>
            <a:off x="255588" y="1511300"/>
            <a:ext cx="3875087" cy="2678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i="0" dirty="0">
                <a:latin typeface="Times New Roman" panose="02020603050405020304" pitchFamily="18" charset="0"/>
              </a:rPr>
              <a:t>Anh đội viên nhìn Bác</a:t>
            </a:r>
            <a:endParaRPr lang="en-US" altLang="en-US" i="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i="0" dirty="0">
                <a:latin typeface="Times New Roman" panose="02020603050405020304" pitchFamily="18" charset="0"/>
              </a:rPr>
              <a:t>Càng nhìn lại càng thương</a:t>
            </a:r>
            <a:endParaRPr lang="en-US" altLang="en-US" i="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b="1" i="0" dirty="0">
                <a:solidFill>
                  <a:srgbClr val="FF0000"/>
                </a:solidFill>
                <a:latin typeface="Times New Roman" panose="02020603050405020304" pitchFamily="18" charset="0"/>
              </a:rPr>
              <a:t>Người Cha</a:t>
            </a:r>
            <a:r>
              <a:rPr lang="en-US" altLang="en-US" i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i="0" dirty="0">
                <a:latin typeface="Times New Roman" panose="02020603050405020304" pitchFamily="18" charset="0"/>
              </a:rPr>
              <a:t>mái tóc bạc</a:t>
            </a:r>
            <a:endParaRPr lang="en-US" altLang="en-US" i="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i="0" dirty="0">
                <a:latin typeface="Times New Roman" panose="02020603050405020304" pitchFamily="18" charset="0"/>
              </a:rPr>
              <a:t>Đốt lửa cho anh nằm.</a:t>
            </a:r>
            <a:r>
              <a:rPr lang="en-US" altLang="en-US" i="0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endParaRPr lang="en-US" altLang="en-US" i="0" dirty="0">
              <a:solidFill>
                <a:srgbClr val="0066FF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i="0" dirty="0">
                <a:latin typeface="Times New Roman" panose="02020603050405020304" pitchFamily="18" charset="0"/>
              </a:rPr>
              <a:t>                   (</a:t>
            </a:r>
            <a:r>
              <a:rPr lang="en-US" altLang="en-US" dirty="0">
                <a:latin typeface="Times New Roman" panose="02020603050405020304" pitchFamily="18" charset="0"/>
              </a:rPr>
              <a:t>Minh Huệ</a:t>
            </a:r>
            <a:r>
              <a:rPr lang="en-US" altLang="en-US" i="0" dirty="0">
                <a:latin typeface="Times New Roman" panose="02020603050405020304" pitchFamily="18" charset="0"/>
              </a:rPr>
              <a:t>)</a:t>
            </a:r>
            <a:endParaRPr lang="en-US" altLang="en-US" i="0" dirty="0">
              <a:latin typeface="Times New Roman" panose="02020603050405020304" pitchFamily="18" charset="0"/>
            </a:endParaRPr>
          </a:p>
        </p:txBody>
      </p:sp>
      <p:sp>
        <p:nvSpPr>
          <p:cNvPr id="59395" name="Rectangle 5"/>
          <p:cNvSpPr/>
          <p:nvPr/>
        </p:nvSpPr>
        <p:spPr>
          <a:xfrm>
            <a:off x="3722688" y="1519238"/>
            <a:ext cx="5421312" cy="1384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i="0" dirty="0">
                <a:solidFill>
                  <a:schemeClr val="tx2"/>
                </a:solidFill>
                <a:latin typeface="Arial" panose="020B0604020202020204" pitchFamily="34" charset="0"/>
              </a:rPr>
              <a:t>            </a:t>
            </a:r>
            <a:r>
              <a:rPr lang="en-US" altLang="en-US" i="0" dirty="0">
                <a:solidFill>
                  <a:schemeClr val="tx2"/>
                </a:solidFill>
                <a:latin typeface="Times New Roman" panose="02020603050405020304" pitchFamily="18" charset="0"/>
              </a:rPr>
              <a:t>Về thăm nhà Bác làng Sen,</a:t>
            </a:r>
            <a:endParaRPr lang="en-US" altLang="en-US" i="0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en-US" altLang="en-US" i="0" dirty="0">
                <a:solidFill>
                  <a:schemeClr val="tx2"/>
                </a:solidFill>
                <a:latin typeface="Times New Roman" panose="02020603050405020304" pitchFamily="18" charset="0"/>
              </a:rPr>
              <a:t>Có hàng râm bụt </a:t>
            </a:r>
            <a:r>
              <a:rPr lang="en-US" altLang="en-US" b="1" i="0" dirty="0">
                <a:solidFill>
                  <a:srgbClr val="FF0000"/>
                </a:solidFill>
                <a:latin typeface="Times New Roman" panose="02020603050405020304" pitchFamily="18" charset="0"/>
              </a:rPr>
              <a:t>thắp</a:t>
            </a:r>
            <a:r>
              <a:rPr lang="en-US" altLang="en-US" i="0" dirty="0">
                <a:solidFill>
                  <a:schemeClr val="tx2"/>
                </a:solidFill>
                <a:latin typeface="Times New Roman" panose="02020603050405020304" pitchFamily="18" charset="0"/>
              </a:rPr>
              <a:t> lên </a:t>
            </a:r>
            <a:r>
              <a:rPr lang="en-US" altLang="en-US" b="1" i="0" dirty="0">
                <a:solidFill>
                  <a:srgbClr val="FF0000"/>
                </a:solidFill>
                <a:latin typeface="Times New Roman" panose="02020603050405020304" pitchFamily="18" charset="0"/>
              </a:rPr>
              <a:t>lửa hồng</a:t>
            </a:r>
            <a:r>
              <a:rPr lang="en-US" altLang="en-US" i="0" dirty="0">
                <a:latin typeface="Times New Roman" panose="02020603050405020304" pitchFamily="18" charset="0"/>
              </a:rPr>
              <a:t>.</a:t>
            </a:r>
            <a:r>
              <a:rPr lang="en-US" altLang="en-US" b="1" i="0" dirty="0">
                <a:solidFill>
                  <a:srgbClr val="0000FF"/>
                </a:solidFill>
                <a:latin typeface="Times New Roman" panose="02020603050405020304" pitchFamily="18" charset="0"/>
              </a:rPr>
              <a:t>				 </a:t>
            </a:r>
            <a:r>
              <a:rPr lang="en-US" altLang="en-US" dirty="0">
                <a:latin typeface="Times New Roman" panose="02020603050405020304" pitchFamily="18" charset="0"/>
              </a:rPr>
              <a:t>(Nguyễn Đức Mậu)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59396" name="Rectangle 6"/>
          <p:cNvSpPr/>
          <p:nvPr/>
        </p:nvSpPr>
        <p:spPr>
          <a:xfrm>
            <a:off x="100013" y="4683125"/>
            <a:ext cx="8926512" cy="1600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i="0" dirty="0">
                <a:solidFill>
                  <a:schemeClr val="accent2"/>
                </a:solidFill>
                <a:latin typeface="Times New Roman" panose="02020603050405020304" pitchFamily="18" charset="0"/>
              </a:rPr>
              <a:t>“ Chao ôi, trông con sông, vui như thấy </a:t>
            </a:r>
            <a:r>
              <a:rPr lang="en-US" altLang="en-US" sz="2800" b="1" i="0" dirty="0">
                <a:solidFill>
                  <a:srgbClr val="FF0000"/>
                </a:solidFill>
                <a:latin typeface="Times New Roman" panose="02020603050405020304" pitchFamily="18" charset="0"/>
              </a:rPr>
              <a:t>nắng giòn tan</a:t>
            </a:r>
            <a:r>
              <a:rPr lang="en-US" altLang="en-US" sz="2800" i="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i="0" dirty="0">
                <a:solidFill>
                  <a:schemeClr val="accent2"/>
                </a:solidFill>
                <a:latin typeface="Times New Roman" panose="02020603050405020304" pitchFamily="18" charset="0"/>
              </a:rPr>
              <a:t>sau kì mưa dầm, vui như nối lại chiêm bao đứt quãng” .</a:t>
            </a:r>
            <a:endParaRPr lang="en-US" altLang="en-US" sz="2800" i="0" dirty="0">
              <a:solidFill>
                <a:schemeClr val="accent2"/>
              </a:solidFill>
              <a:latin typeface="Times New Roman" panose="02020603050405020304" pitchFamily="18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en-US" altLang="en-US" sz="2800" i="0" dirty="0">
                <a:solidFill>
                  <a:srgbClr val="0000CC"/>
                </a:solidFill>
                <a:latin typeface="Times New Roman" panose="02020603050405020304" pitchFamily="18" charset="0"/>
              </a:rPr>
              <a:t>			                                       </a:t>
            </a:r>
            <a:r>
              <a:rPr lang="en-US" altLang="en-US" sz="2800" dirty="0">
                <a:latin typeface="Times New Roman" panose="02020603050405020304" pitchFamily="18" charset="0"/>
              </a:rPr>
              <a:t>(Nguyễn Tuân)</a:t>
            </a:r>
            <a:endParaRPr lang="en-US" altLang="en-US" sz="2800" dirty="0">
              <a:latin typeface="Times New Roman" panose="02020603050405020304" pitchFamily="18" charset="0"/>
            </a:endParaRPr>
          </a:p>
        </p:txBody>
      </p:sp>
      <p:sp>
        <p:nvSpPr>
          <p:cNvPr id="59397" name="Line 10"/>
          <p:cNvSpPr/>
          <p:nvPr/>
        </p:nvSpPr>
        <p:spPr>
          <a:xfrm>
            <a:off x="4040188" y="1190625"/>
            <a:ext cx="0" cy="3048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9398" name="Text Box 11"/>
          <p:cNvSpPr txBox="1"/>
          <p:nvPr/>
        </p:nvSpPr>
        <p:spPr>
          <a:xfrm>
            <a:off x="333375" y="841375"/>
            <a:ext cx="1989138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u="sng" dirty="0">
                <a:solidFill>
                  <a:srgbClr val="FF0066"/>
                </a:solidFill>
                <a:latin typeface="Times New Roman" panose="02020603050405020304" pitchFamily="18" charset="0"/>
              </a:rPr>
              <a:t>Ví dụ 1</a:t>
            </a:r>
            <a:r>
              <a:rPr lang="en-US" altLang="en-US" dirty="0">
                <a:solidFill>
                  <a:srgbClr val="FF0066"/>
                </a:solidFill>
                <a:latin typeface="Times New Roman" panose="02020603050405020304" pitchFamily="18" charset="0"/>
              </a:rPr>
              <a:t>:</a:t>
            </a:r>
            <a:endParaRPr lang="en-US" altLang="en-US" dirty="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399" name="Text Box 12"/>
          <p:cNvSpPr txBox="1"/>
          <p:nvPr/>
        </p:nvSpPr>
        <p:spPr>
          <a:xfrm>
            <a:off x="4803775" y="884238"/>
            <a:ext cx="2613025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u="sng" dirty="0">
                <a:solidFill>
                  <a:srgbClr val="FF0066"/>
                </a:solidFill>
                <a:latin typeface="Times New Roman" panose="02020603050405020304" pitchFamily="18" charset="0"/>
              </a:rPr>
              <a:t>Ví dụ 2</a:t>
            </a:r>
            <a:r>
              <a:rPr lang="en-US" altLang="en-US" dirty="0">
                <a:solidFill>
                  <a:srgbClr val="FF0066"/>
                </a:solidFill>
                <a:latin typeface="Times New Roman" panose="02020603050405020304" pitchFamily="18" charset="0"/>
              </a:rPr>
              <a:t>:</a:t>
            </a:r>
            <a:endParaRPr lang="en-US" altLang="en-US" dirty="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400" name="Text Box 13"/>
          <p:cNvSpPr txBox="1"/>
          <p:nvPr/>
        </p:nvSpPr>
        <p:spPr>
          <a:xfrm>
            <a:off x="203200" y="4194175"/>
            <a:ext cx="1538288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u="sng" dirty="0">
                <a:solidFill>
                  <a:srgbClr val="FF0066"/>
                </a:solidFill>
                <a:latin typeface="Times New Roman" panose="02020603050405020304" pitchFamily="18" charset="0"/>
              </a:rPr>
              <a:t>Ví dụ 3</a:t>
            </a:r>
            <a:r>
              <a:rPr lang="en-US" altLang="en-US" dirty="0">
                <a:solidFill>
                  <a:srgbClr val="FF0066"/>
                </a:solidFill>
                <a:latin typeface="Times New Roman" panose="02020603050405020304" pitchFamily="18" charset="0"/>
              </a:rPr>
              <a:t>:</a:t>
            </a:r>
            <a:endParaRPr lang="en-US" altLang="en-US" dirty="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59401" name="WordArt 25"/>
          <p:cNvSpPr>
            <a:spLocks noTextEdit="1"/>
          </p:cNvSpPr>
          <p:nvPr/>
        </p:nvSpPr>
        <p:spPr>
          <a:xfrm>
            <a:off x="2333625" y="100013"/>
            <a:ext cx="4533900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0000" lnSpcReduction="10000"/>
          </a:bodyPr>
          <a:p>
            <a:pPr algn="ctr"/>
            <a:r>
              <a:rPr lang="en-US" sz="3600" b="1" i="1">
                <a:solidFill>
                  <a:srgbClr val="0000D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Tiết 94 – Tiếng Việt: ẨN DỤ</a:t>
            </a:r>
            <a:endParaRPr lang="en-US" sz="3600" b="1" i="1">
              <a:solidFill>
                <a:srgbClr val="0000D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42" name="Text Box 10"/>
          <p:cNvSpPr txBox="1"/>
          <p:nvPr/>
        </p:nvSpPr>
        <p:spPr>
          <a:xfrm>
            <a:off x="358775" y="973138"/>
            <a:ext cx="3762375" cy="1169987"/>
          </a:xfrm>
          <a:prstGeom prst="rect">
            <a:avLst/>
          </a:prstGeom>
          <a:noFill/>
          <a:ln w="9525">
            <a:noFill/>
          </a:ln>
          <a:effectLst>
            <a:outerShdw sy="50000" kx="-2453608" algn="b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D0"/>
                </a:solidFill>
                <a:latin typeface="Times New Roman" panose="02020603050405020304" pitchFamily="18" charset="0"/>
              </a:rPr>
              <a:t>2. 3. </a:t>
            </a:r>
            <a:r>
              <a:rPr lang="en-US" altLang="en-US" sz="2800" b="1" u="sng" dirty="0">
                <a:solidFill>
                  <a:srgbClr val="0000D0"/>
                </a:solidFill>
                <a:latin typeface="Times New Roman" panose="02020603050405020304" pitchFamily="18" charset="0"/>
              </a:rPr>
              <a:t>Ghi nhớ 2</a:t>
            </a:r>
            <a:r>
              <a:rPr lang="en-US" altLang="en-US" sz="2800" i="0" dirty="0">
                <a:solidFill>
                  <a:srgbClr val="0000D0"/>
                </a:solidFill>
                <a:latin typeface="Times New Roman" panose="02020603050405020304" pitchFamily="18" charset="0"/>
              </a:rPr>
              <a:t>:</a:t>
            </a:r>
            <a:endParaRPr lang="en-US" altLang="en-US" sz="2800" i="0" dirty="0">
              <a:solidFill>
                <a:srgbClr val="0000D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altLang="en-US" sz="2800" i="0" dirty="0">
              <a:latin typeface="Times New Roman" panose="02020603050405020304" pitchFamily="18" charset="0"/>
            </a:endParaRPr>
          </a:p>
        </p:txBody>
      </p:sp>
      <p:sp>
        <p:nvSpPr>
          <p:cNvPr id="83980" name="Text Box 12"/>
          <p:cNvSpPr txBox="1"/>
          <p:nvPr/>
        </p:nvSpPr>
        <p:spPr>
          <a:xfrm>
            <a:off x="1931988" y="1782763"/>
            <a:ext cx="5153025" cy="523875"/>
          </a:xfrm>
          <a:prstGeom prst="rect">
            <a:avLst/>
          </a:prstGeom>
          <a:noFill/>
          <a:ln w="9525">
            <a:noFill/>
          </a:ln>
          <a:effectLst>
            <a:outerShdw sy="50000" kx="-2453608" algn="b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i="0" dirty="0">
                <a:latin typeface="Times New Roman" panose="02020603050405020304" pitchFamily="18" charset="0"/>
              </a:rPr>
              <a:t>Có </a:t>
            </a:r>
            <a:r>
              <a:rPr lang="en-US" altLang="en-US" sz="2800" b="1" i="0" dirty="0">
                <a:latin typeface="Times New Roman" panose="02020603050405020304" pitchFamily="18" charset="0"/>
              </a:rPr>
              <a:t>bốn kiểu ẩn</a:t>
            </a:r>
            <a:r>
              <a:rPr lang="en-US" altLang="en-US" sz="2800" i="0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0" dirty="0">
                <a:latin typeface="Times New Roman" panose="02020603050405020304" pitchFamily="18" charset="0"/>
              </a:rPr>
              <a:t>dụ</a:t>
            </a:r>
            <a:r>
              <a:rPr lang="en-US" altLang="en-US" sz="2800" i="0" dirty="0">
                <a:latin typeface="Times New Roman" panose="02020603050405020304" pitchFamily="18" charset="0"/>
              </a:rPr>
              <a:t> thường gặp là:</a:t>
            </a:r>
            <a:endParaRPr lang="en-US" altLang="en-US" sz="2800" i="0" dirty="0">
              <a:latin typeface="Times New Roman" panose="02020603050405020304" pitchFamily="18" charset="0"/>
            </a:endParaRPr>
          </a:p>
        </p:txBody>
      </p:sp>
      <p:sp>
        <p:nvSpPr>
          <p:cNvPr id="83986" name="Rectangle 18"/>
          <p:cNvSpPr/>
          <p:nvPr/>
        </p:nvSpPr>
        <p:spPr>
          <a:xfrm>
            <a:off x="1066800" y="2816225"/>
            <a:ext cx="1235075" cy="2481263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sy="50000" kx="-2453608" algn="br" rotWithShape="0">
              <a:schemeClr val="bg2">
                <a:alpha val="50000"/>
              </a:schemeClr>
            </a:outerShdw>
          </a:effectLst>
        </p:spPr>
        <p:txBody>
          <a:bodyPr wrap="none" anchor="ctr"/>
          <a:p>
            <a:pPr algn="ctr" eaLnBrk="1" hangingPunct="1"/>
            <a:r>
              <a:rPr lang="en-US" altLang="en-US" sz="2800" i="0" dirty="0">
                <a:solidFill>
                  <a:srgbClr val="FF0066"/>
                </a:solidFill>
                <a:latin typeface="Times New Roman" panose="02020603050405020304" pitchFamily="18" charset="0"/>
              </a:rPr>
              <a:t>Ẩn </a:t>
            </a:r>
            <a:endParaRPr lang="en-US" altLang="en-US" sz="2800" i="0" dirty="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800" i="0" dirty="0">
                <a:solidFill>
                  <a:srgbClr val="FF0066"/>
                </a:solidFill>
                <a:latin typeface="Times New Roman" panose="02020603050405020304" pitchFamily="18" charset="0"/>
              </a:rPr>
              <a:t>dụ </a:t>
            </a:r>
            <a:endParaRPr lang="en-US" altLang="en-US" sz="2800" i="0" dirty="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800" i="0" dirty="0">
                <a:solidFill>
                  <a:srgbClr val="FF0066"/>
                </a:solidFill>
                <a:latin typeface="Times New Roman" panose="02020603050405020304" pitchFamily="18" charset="0"/>
              </a:rPr>
              <a:t>hình </a:t>
            </a:r>
            <a:endParaRPr lang="en-US" altLang="en-US" sz="2800" i="0" dirty="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800" i="0" dirty="0">
                <a:solidFill>
                  <a:srgbClr val="FF0066"/>
                </a:solidFill>
                <a:latin typeface="Times New Roman" panose="02020603050405020304" pitchFamily="18" charset="0"/>
              </a:rPr>
              <a:t>thức.</a:t>
            </a:r>
            <a:endParaRPr lang="en-US" altLang="en-US" sz="2800" i="0" dirty="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83990" name="Rectangle 22"/>
          <p:cNvSpPr/>
          <p:nvPr/>
        </p:nvSpPr>
        <p:spPr>
          <a:xfrm>
            <a:off x="2763838" y="2816225"/>
            <a:ext cx="1235075" cy="2481263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sy="50000" kx="-2453608" algn="br" rotWithShape="0">
              <a:schemeClr val="bg2">
                <a:alpha val="50000"/>
              </a:schemeClr>
            </a:outerShdw>
          </a:effectLst>
        </p:spPr>
        <p:txBody>
          <a:bodyPr wrap="none" anchor="ctr"/>
          <a:p>
            <a:pPr algn="ctr" eaLnBrk="1" hangingPunct="1"/>
            <a:r>
              <a:rPr lang="en-US" altLang="en-US" sz="2800" i="0" dirty="0">
                <a:solidFill>
                  <a:srgbClr val="FF0066"/>
                </a:solidFill>
                <a:latin typeface="Times New Roman" panose="02020603050405020304" pitchFamily="18" charset="0"/>
              </a:rPr>
              <a:t>Ẩn</a:t>
            </a:r>
            <a:endParaRPr lang="en-US" altLang="en-US" sz="2800" i="0" dirty="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800" i="0" dirty="0">
                <a:solidFill>
                  <a:srgbClr val="FF0066"/>
                </a:solidFill>
                <a:latin typeface="Times New Roman" panose="02020603050405020304" pitchFamily="18" charset="0"/>
              </a:rPr>
              <a:t>dụ </a:t>
            </a:r>
            <a:endParaRPr lang="en-US" altLang="en-US" sz="2800" i="0" dirty="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800" i="0" dirty="0">
                <a:solidFill>
                  <a:srgbClr val="FF0066"/>
                </a:solidFill>
                <a:latin typeface="Times New Roman" panose="02020603050405020304" pitchFamily="18" charset="0"/>
              </a:rPr>
              <a:t>cách</a:t>
            </a:r>
            <a:endParaRPr lang="en-US" altLang="en-US" sz="2800" i="0" dirty="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800" i="0" dirty="0">
                <a:solidFill>
                  <a:srgbClr val="FF0066"/>
                </a:solidFill>
                <a:latin typeface="Times New Roman" panose="02020603050405020304" pitchFamily="18" charset="0"/>
              </a:rPr>
              <a:t>thức.</a:t>
            </a:r>
            <a:endParaRPr lang="en-US" altLang="en-US" sz="2800" i="0" dirty="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83991" name="Rectangle 23"/>
          <p:cNvSpPr/>
          <p:nvPr/>
        </p:nvSpPr>
        <p:spPr>
          <a:xfrm>
            <a:off x="4643438" y="2816225"/>
            <a:ext cx="1235075" cy="2481263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sy="50000" kx="-2453608" algn="br" rotWithShape="0">
              <a:schemeClr val="bg2">
                <a:alpha val="50000"/>
              </a:schemeClr>
            </a:outerShdw>
          </a:effectLst>
        </p:spPr>
        <p:txBody>
          <a:bodyPr wrap="none" anchor="ctr"/>
          <a:p>
            <a:pPr algn="ctr" eaLnBrk="1" hangingPunct="1"/>
            <a:r>
              <a:rPr lang="en-US" altLang="en-US" sz="2800" i="0" dirty="0">
                <a:solidFill>
                  <a:srgbClr val="FF0066"/>
                </a:solidFill>
                <a:latin typeface="Times New Roman" panose="02020603050405020304" pitchFamily="18" charset="0"/>
              </a:rPr>
              <a:t>Ẩn </a:t>
            </a:r>
            <a:endParaRPr lang="en-US" altLang="en-US" sz="2800" i="0" dirty="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800" i="0" dirty="0">
                <a:solidFill>
                  <a:srgbClr val="FF0066"/>
                </a:solidFill>
                <a:latin typeface="Times New Roman" panose="02020603050405020304" pitchFamily="18" charset="0"/>
              </a:rPr>
              <a:t>dụ</a:t>
            </a:r>
            <a:endParaRPr lang="en-US" altLang="en-US" sz="2800" i="0" dirty="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800" i="0" dirty="0">
                <a:solidFill>
                  <a:srgbClr val="FF0066"/>
                </a:solidFill>
                <a:latin typeface="Times New Roman" panose="02020603050405020304" pitchFamily="18" charset="0"/>
              </a:rPr>
              <a:t>phẩm </a:t>
            </a:r>
            <a:endParaRPr lang="en-US" altLang="en-US" sz="2800" i="0" dirty="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800" i="0" dirty="0">
                <a:solidFill>
                  <a:srgbClr val="FF0066"/>
                </a:solidFill>
                <a:latin typeface="Times New Roman" panose="02020603050405020304" pitchFamily="18" charset="0"/>
              </a:rPr>
              <a:t>chất.</a:t>
            </a:r>
            <a:endParaRPr lang="en-US" altLang="en-US" sz="2800" i="0" dirty="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83992" name="Rectangle 24"/>
          <p:cNvSpPr/>
          <p:nvPr/>
        </p:nvSpPr>
        <p:spPr>
          <a:xfrm>
            <a:off x="6518275" y="2816225"/>
            <a:ext cx="1235075" cy="2582863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  <a:tileRect/>
          </a:gra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  <a:effectLst>
            <a:outerShdw sy="50000" kx="-2453608" algn="br" rotWithShape="0">
              <a:schemeClr val="bg2">
                <a:alpha val="50000"/>
              </a:schemeClr>
            </a:outerShdw>
          </a:effectLst>
        </p:spPr>
        <p:txBody>
          <a:bodyPr wrap="none" anchor="ctr"/>
          <a:p>
            <a:pPr algn="ctr" eaLnBrk="1" hangingPunct="1"/>
            <a:r>
              <a:rPr lang="en-US" altLang="en-US" sz="2800" i="0" dirty="0">
                <a:solidFill>
                  <a:srgbClr val="FF0066"/>
                </a:solidFill>
                <a:latin typeface="Times New Roman" panose="02020603050405020304" pitchFamily="18" charset="0"/>
              </a:rPr>
              <a:t>Ẩn</a:t>
            </a:r>
            <a:endParaRPr lang="en-US" altLang="en-US" sz="2800" i="0" dirty="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800" i="0" dirty="0">
                <a:solidFill>
                  <a:srgbClr val="FF0066"/>
                </a:solidFill>
                <a:latin typeface="Times New Roman" panose="02020603050405020304" pitchFamily="18" charset="0"/>
              </a:rPr>
              <a:t> dụ</a:t>
            </a:r>
            <a:endParaRPr lang="en-US" altLang="en-US" sz="2800" i="0" dirty="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800" i="0" dirty="0">
                <a:solidFill>
                  <a:srgbClr val="FF0066"/>
                </a:solidFill>
                <a:latin typeface="Times New Roman" panose="02020603050405020304" pitchFamily="18" charset="0"/>
              </a:rPr>
              <a:t>chuyển </a:t>
            </a:r>
            <a:endParaRPr lang="en-US" altLang="en-US" sz="2800" i="0" dirty="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800" i="0" dirty="0">
                <a:solidFill>
                  <a:srgbClr val="FF0066"/>
                </a:solidFill>
                <a:latin typeface="Times New Roman" panose="02020603050405020304" pitchFamily="18" charset="0"/>
              </a:rPr>
              <a:t>đổi</a:t>
            </a:r>
            <a:endParaRPr lang="en-US" altLang="en-US" sz="2800" i="0" dirty="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800" i="0" dirty="0">
                <a:solidFill>
                  <a:srgbClr val="FF0066"/>
                </a:solidFill>
                <a:latin typeface="Times New Roman" panose="02020603050405020304" pitchFamily="18" charset="0"/>
              </a:rPr>
              <a:t> cảm</a:t>
            </a:r>
            <a:endParaRPr lang="en-US" altLang="en-US" sz="2800" i="0" dirty="0">
              <a:solidFill>
                <a:srgbClr val="FF0066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2800" i="0" dirty="0">
                <a:solidFill>
                  <a:srgbClr val="FF0066"/>
                </a:solidFill>
                <a:latin typeface="Times New Roman" panose="02020603050405020304" pitchFamily="18" charset="0"/>
              </a:rPr>
              <a:t> giác.</a:t>
            </a:r>
            <a:endParaRPr lang="en-US" altLang="en-US" sz="2800" i="0" dirty="0">
              <a:solidFill>
                <a:srgbClr val="FF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83993" name="Line 25"/>
          <p:cNvSpPr/>
          <p:nvPr/>
        </p:nvSpPr>
        <p:spPr>
          <a:xfrm>
            <a:off x="4368800" y="2263775"/>
            <a:ext cx="2716213" cy="55245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  <a:effectLst>
            <a:outerShdw sy="50000" kx="-2453608" algn="br" rotWithShape="0">
              <a:schemeClr val="bg2">
                <a:alpha val="50000"/>
              </a:schemeClr>
            </a:outerShdw>
          </a:effectLst>
        </p:spPr>
      </p:sp>
      <p:sp>
        <p:nvSpPr>
          <p:cNvPr id="83995" name="Line 27"/>
          <p:cNvSpPr/>
          <p:nvPr/>
        </p:nvSpPr>
        <p:spPr>
          <a:xfrm flipH="1">
            <a:off x="1633538" y="2185988"/>
            <a:ext cx="2546350" cy="63023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  <a:effectLst>
            <a:outerShdw sy="50000" kx="-2453608" algn="br" rotWithShape="0">
              <a:schemeClr val="bg2">
                <a:alpha val="50000"/>
              </a:schemeClr>
            </a:outerShdw>
          </a:effectLst>
        </p:spPr>
      </p:sp>
      <p:sp>
        <p:nvSpPr>
          <p:cNvPr id="83996" name="Line 28"/>
          <p:cNvSpPr/>
          <p:nvPr/>
        </p:nvSpPr>
        <p:spPr>
          <a:xfrm flipH="1">
            <a:off x="3744913" y="2292350"/>
            <a:ext cx="508000" cy="52387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  <a:effectLst>
            <a:outerShdw sy="50000" kx="-2453608" algn="br" rotWithShape="0">
              <a:schemeClr val="bg2">
                <a:alpha val="50000"/>
              </a:schemeClr>
            </a:outerShdw>
          </a:effectLst>
        </p:spPr>
      </p:sp>
      <p:sp>
        <p:nvSpPr>
          <p:cNvPr id="83997" name="Line 29"/>
          <p:cNvSpPr/>
          <p:nvPr/>
        </p:nvSpPr>
        <p:spPr>
          <a:xfrm>
            <a:off x="4324350" y="2278063"/>
            <a:ext cx="639763" cy="5381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  <a:effectLst>
            <a:outerShdw sy="50000" kx="-2453608" algn="br" rotWithShape="0">
              <a:schemeClr val="bg2">
                <a:alpha val="50000"/>
              </a:schemeClr>
            </a:outerShdw>
          </a:effectLst>
        </p:spPr>
      </p:sp>
      <p:sp>
        <p:nvSpPr>
          <p:cNvPr id="14" name="TextBox 13"/>
          <p:cNvSpPr txBox="1"/>
          <p:nvPr/>
        </p:nvSpPr>
        <p:spPr>
          <a:xfrm>
            <a:off x="2763838" y="650875"/>
            <a:ext cx="6769100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  Mỗi kiểu tương đồng là một kiểu ẩn dụ. Vậy ta rút ra được các kiểu ẩn dụ sau: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8775" y="5297488"/>
            <a:ext cx="5097463" cy="21240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dirty="0">
                <a:latin typeface="Times New Roman" panose="02020603050405020304" pitchFamily="18" charset="0"/>
              </a:rPr>
              <a:t>VD: Về thăm nhà Bác Làng Sen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en-US" dirty="0">
                <a:latin typeface="Times New Roman" panose="02020603050405020304" pitchFamily="18" charset="0"/>
              </a:rPr>
              <a:t>Có hàng râm bụt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thắp</a:t>
            </a:r>
            <a:r>
              <a:rPr lang="en-US" altLang="en-US" dirty="0">
                <a:latin typeface="Times New Roman" panose="02020603050405020304" pitchFamily="18" charset="0"/>
              </a:rPr>
              <a:t> lên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lửa hồng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D0"/>
                </a:solidFill>
                <a:latin typeface="Times New Roman" panose="02020603050405020304" pitchFamily="18" charset="0"/>
              </a:rPr>
              <a:t>( hình thức, cách thức)</a:t>
            </a:r>
            <a:endParaRPr lang="en-US" altLang="en-US" dirty="0">
              <a:solidFill>
                <a:srgbClr val="0000D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31875" y="5337175"/>
            <a:ext cx="5486400" cy="1016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dirty="0">
                <a:latin typeface="Times New Roman" panose="02020603050405020304" pitchFamily="18" charset="0"/>
              </a:rPr>
              <a:t>VD: Gần mực thì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đen</a:t>
            </a:r>
            <a:r>
              <a:rPr lang="en-US" altLang="en-US" dirty="0">
                <a:latin typeface="Times New Roman" panose="02020603050405020304" pitchFamily="18" charset="0"/>
              </a:rPr>
              <a:t>, gần đèn thì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sáng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D0"/>
                </a:solidFill>
                <a:latin typeface="Times New Roman" panose="02020603050405020304" pitchFamily="18" charset="0"/>
              </a:rPr>
              <a:t>( phẩm chất)</a:t>
            </a:r>
            <a:endParaRPr lang="en-US" altLang="en-US" dirty="0">
              <a:solidFill>
                <a:srgbClr val="0000D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98538" y="5329238"/>
            <a:ext cx="5661025" cy="1570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en-US" dirty="0">
                <a:latin typeface="Times New Roman" panose="02020603050405020304" pitchFamily="18" charset="0"/>
              </a:rPr>
              <a:t>Nặng lòng xưa giọt mưa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đau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Mát</a:t>
            </a:r>
            <a:r>
              <a:rPr lang="en-US" altLang="en-US" dirty="0">
                <a:latin typeface="Times New Roman" panose="02020603050405020304" pitchFamily="18" charset="0"/>
              </a:rPr>
              <a:t> lòng nay trận mưa mau quê nhà</a:t>
            </a:r>
            <a:endParaRPr lang="en-US" altLang="en-US" dirty="0">
              <a:latin typeface="Times New Roman" panose="02020603050405020304" pitchFamily="18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0000D0"/>
                </a:solidFill>
                <a:latin typeface="Times New Roman" panose="02020603050405020304" pitchFamily="18" charset="0"/>
              </a:rPr>
              <a:t>( chuyển đổi cảm giác)</a:t>
            </a:r>
            <a:endParaRPr lang="en-US" altLang="en-US" dirty="0">
              <a:solidFill>
                <a:srgbClr val="0000D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0432" name="WordArt 25"/>
          <p:cNvSpPr>
            <a:spLocks noTextEdit="1"/>
          </p:cNvSpPr>
          <p:nvPr/>
        </p:nvSpPr>
        <p:spPr>
          <a:xfrm>
            <a:off x="2333625" y="100013"/>
            <a:ext cx="4533900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0000" lnSpcReduction="10000"/>
          </a:bodyPr>
          <a:p>
            <a:pPr algn="ctr"/>
            <a:r>
              <a:rPr lang="en-US" sz="3600" b="1" i="1">
                <a:solidFill>
                  <a:srgbClr val="0000D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Tiết 94– Tiếng Việt: ẨN DỤ</a:t>
            </a:r>
            <a:endParaRPr lang="en-US" sz="3600" b="1" i="1">
              <a:solidFill>
                <a:srgbClr val="0000D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charRg st="0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1442">
                                            <p:txEl>
                                              <p:charRg st="0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3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3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3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3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83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3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83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83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83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55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,00000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,00000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,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  <p:bldP spid="83980" grpId="0"/>
      <p:bldP spid="83986" grpId="0" animBg="1"/>
      <p:bldP spid="83990" grpId="0" animBg="1"/>
      <p:bldP spid="83991" grpId="0" animBg="1"/>
      <p:bldP spid="83992" grpId="0" animBg="1"/>
      <p:bldP spid="14" grpId="0"/>
      <p:bldP spid="14" grpId="1"/>
      <p:bldP spid="2" grpId="0"/>
      <p:bldP spid="2" grpId="1"/>
      <p:bldP spid="3" grpId="0"/>
      <p:bldP spid="3" grpId="1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42" name="Rectangle 2"/>
          <p:cNvSpPr>
            <a:spLocks noGrp="1"/>
          </p:cNvSpPr>
          <p:nvPr>
            <p:ph idx="1"/>
          </p:nvPr>
        </p:nvSpPr>
        <p:spPr>
          <a:xfrm>
            <a:off x="0" y="927100"/>
            <a:ext cx="9144000" cy="914400"/>
          </a:xfrm>
          <a:ln/>
        </p:spPr>
        <p:txBody>
          <a:bodyPr vert="horz" wrap="square" lIns="91440" tIns="45720" rIns="91440" bIns="45720" anchor="t"/>
          <a:p>
            <a:pPr marL="609600" indent="-609600" algn="just" eaLnBrk="1" hangingPunct="1">
              <a:buFontTx/>
              <a:buNone/>
            </a:pPr>
            <a:r>
              <a:rPr lang="en-US" altLang="en-US" b="1" i="1" dirty="0">
                <a:solidFill>
                  <a:srgbClr val="0000D0"/>
                </a:solidFill>
                <a:latin typeface="Times New Roman" panose="02020603050405020304" pitchFamily="18" charset="0"/>
              </a:rPr>
              <a:t>Bài 1: </a:t>
            </a:r>
            <a:r>
              <a:rPr lang="en-US" altLang="en-US" b="1" i="1" dirty="0">
                <a:latin typeface="Times New Roman" panose="02020603050405020304" pitchFamily="18" charset="0"/>
              </a:rPr>
              <a:t>So sánh </a:t>
            </a:r>
            <a:r>
              <a:rPr lang="en-US" altLang="en-US" b="1" dirty="0">
                <a:latin typeface="Times New Roman" panose="02020603050405020304" pitchFamily="18" charset="0"/>
              </a:rPr>
              <a:t>đặc điểm</a:t>
            </a:r>
            <a:r>
              <a:rPr lang="en-US" altLang="en-US" b="1" i="1" dirty="0">
                <a:latin typeface="Times New Roman" panose="02020603050405020304" pitchFamily="18" charset="0"/>
              </a:rPr>
              <a:t> của ba cách diễn đạt sau đây có gì khác nhau rồi chỉ ra </a:t>
            </a:r>
            <a:r>
              <a:rPr lang="en-US" altLang="en-US" b="1" dirty="0">
                <a:latin typeface="Times New Roman" panose="02020603050405020304" pitchFamily="18" charset="0"/>
              </a:rPr>
              <a:t>tác dụng</a:t>
            </a:r>
            <a:r>
              <a:rPr lang="en-US" altLang="en-US" b="1" i="1" dirty="0">
                <a:latin typeface="Times New Roman" panose="02020603050405020304" pitchFamily="18" charset="0"/>
              </a:rPr>
              <a:t> của nó?</a:t>
            </a:r>
            <a:endParaRPr lang="en-US" altLang="en-US" b="1" dirty="0">
              <a:latin typeface="Times New Roman" panose="02020603050405020304" pitchFamily="18" charset="0"/>
            </a:endParaRPr>
          </a:p>
        </p:txBody>
      </p:sp>
      <p:sp>
        <p:nvSpPr>
          <p:cNvPr id="61443" name="Text Box 3"/>
          <p:cNvSpPr txBox="1"/>
          <p:nvPr/>
        </p:nvSpPr>
        <p:spPr>
          <a:xfrm>
            <a:off x="1360488" y="1876425"/>
            <a:ext cx="4114800" cy="1077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en-US" sz="3200" b="1" i="0" dirty="0">
                <a:solidFill>
                  <a:srgbClr val="9900CC"/>
                </a:solidFill>
                <a:latin typeface="Times New Roman" panose="02020603050405020304" pitchFamily="18" charset="0"/>
              </a:rPr>
              <a:t>Bác Hồ mái tóc bạc           Đốt lửa cho anh nằm. </a:t>
            </a:r>
            <a:endParaRPr lang="en-US" altLang="en-US" sz="3200" b="1" i="0" dirty="0">
              <a:solidFill>
                <a:srgbClr val="99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44" name="Text Box 4"/>
          <p:cNvSpPr txBox="1"/>
          <p:nvPr/>
        </p:nvSpPr>
        <p:spPr>
          <a:xfrm>
            <a:off x="1524000" y="2900363"/>
            <a:ext cx="4343400" cy="10779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lang="en-US" altLang="en-US" sz="3200" b="1" i="0" dirty="0">
                <a:solidFill>
                  <a:srgbClr val="000066"/>
                </a:solidFill>
                <a:latin typeface="Times New Roman" panose="02020603050405020304" pitchFamily="18" charset="0"/>
              </a:rPr>
              <a:t>Bác Hồ như Người Cha  Đốt lửa cho anh nằm.</a:t>
            </a:r>
            <a:endParaRPr lang="en-US" altLang="en-US" sz="3200" b="1" i="0" dirty="0">
              <a:solidFill>
                <a:srgbClr val="00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45" name="Text Box 5"/>
          <p:cNvSpPr txBox="1"/>
          <p:nvPr/>
        </p:nvSpPr>
        <p:spPr>
          <a:xfrm>
            <a:off x="1417638" y="3856038"/>
            <a:ext cx="4267200" cy="10779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</a:pPr>
            <a:r>
              <a:rPr lang="en-US" altLang="en-US" sz="3200" b="1" i="0" dirty="0">
                <a:solidFill>
                  <a:srgbClr val="FF3399"/>
                </a:solidFill>
                <a:latin typeface="Times New Roman" panose="02020603050405020304" pitchFamily="18" charset="0"/>
              </a:rPr>
              <a:t>Người Cha mái tóc bạc  Đốt lửa cho anh nằm.</a:t>
            </a:r>
            <a:endParaRPr lang="en-US" altLang="en-US" sz="3200" b="1" i="0" dirty="0">
              <a:solidFill>
                <a:srgbClr val="FF33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46" name="Text Box 6"/>
          <p:cNvSpPr txBox="1"/>
          <p:nvPr/>
        </p:nvSpPr>
        <p:spPr>
          <a:xfrm>
            <a:off x="4597400" y="4730750"/>
            <a:ext cx="220980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en-US" sz="2000" i="0" dirty="0">
                <a:latin typeface="Times New Roman" panose="02020603050405020304" pitchFamily="18" charset="0"/>
              </a:rPr>
              <a:t>(Minh Huệ)</a:t>
            </a:r>
            <a:endParaRPr lang="en-US" altLang="en-US" sz="2000" i="0" dirty="0">
              <a:latin typeface="Times New Roman" panose="02020603050405020304" pitchFamily="18" charset="0"/>
            </a:endParaRPr>
          </a:p>
        </p:txBody>
      </p:sp>
      <p:sp>
        <p:nvSpPr>
          <p:cNvPr id="61447" name="Text Box 7"/>
          <p:cNvSpPr txBox="1"/>
          <p:nvPr/>
        </p:nvSpPr>
        <p:spPr>
          <a:xfrm>
            <a:off x="-76200" y="1878013"/>
            <a:ext cx="1871663" cy="554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  <a:buChar char="-"/>
            </a:pPr>
            <a:r>
              <a:rPr lang="en-US" altLang="en-US" sz="3000" i="0" dirty="0">
                <a:latin typeface="Times New Roman" panose="02020603050405020304" pitchFamily="18" charset="0"/>
              </a:rPr>
              <a:t> </a:t>
            </a:r>
            <a:r>
              <a:rPr lang="en-US" altLang="en-US" sz="3000" i="0" u="sng" dirty="0">
                <a:latin typeface="Times New Roman" panose="02020603050405020304" pitchFamily="18" charset="0"/>
              </a:rPr>
              <a:t>Cách 1</a:t>
            </a:r>
            <a:r>
              <a:rPr lang="en-US" altLang="en-US" sz="3000" i="0" dirty="0">
                <a:latin typeface="Times New Roman" panose="02020603050405020304" pitchFamily="18" charset="0"/>
              </a:rPr>
              <a:t>:</a:t>
            </a:r>
            <a:r>
              <a:rPr lang="en-US" altLang="en-US" sz="3000" i="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endParaRPr lang="en-US" altLang="en-US" sz="3000" i="0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48" name="Text Box 8"/>
          <p:cNvSpPr txBox="1"/>
          <p:nvPr/>
        </p:nvSpPr>
        <p:spPr>
          <a:xfrm>
            <a:off x="-76200" y="2855913"/>
            <a:ext cx="1828800" cy="5540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000" i="0" dirty="0">
                <a:latin typeface="Times New Roman" panose="02020603050405020304" pitchFamily="18" charset="0"/>
              </a:rPr>
              <a:t> - </a:t>
            </a:r>
            <a:r>
              <a:rPr lang="en-US" altLang="en-US" sz="3000" i="0" u="sng" dirty="0">
                <a:latin typeface="Times New Roman" panose="02020603050405020304" pitchFamily="18" charset="0"/>
              </a:rPr>
              <a:t>Cách 2</a:t>
            </a:r>
            <a:r>
              <a:rPr lang="en-US" altLang="en-US" sz="3000" i="0" dirty="0">
                <a:latin typeface="Times New Roman" panose="02020603050405020304" pitchFamily="18" charset="0"/>
              </a:rPr>
              <a:t>:</a:t>
            </a:r>
            <a:r>
              <a:rPr lang="en-US" altLang="en-US" sz="3000" i="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endParaRPr lang="en-US" altLang="en-US" sz="3000" i="0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49" name="Text Box 9"/>
          <p:cNvSpPr txBox="1"/>
          <p:nvPr/>
        </p:nvSpPr>
        <p:spPr>
          <a:xfrm>
            <a:off x="-76200" y="3867150"/>
            <a:ext cx="1828800" cy="554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en-US" sz="3000" i="0" dirty="0">
                <a:latin typeface="Times New Roman" panose="02020603050405020304" pitchFamily="18" charset="0"/>
              </a:rPr>
              <a:t> - </a:t>
            </a:r>
            <a:r>
              <a:rPr lang="en-US" altLang="en-US" sz="3000" i="0" u="sng" dirty="0">
                <a:latin typeface="Times New Roman" panose="02020603050405020304" pitchFamily="18" charset="0"/>
              </a:rPr>
              <a:t>Cách 3</a:t>
            </a:r>
            <a:r>
              <a:rPr lang="en-US" altLang="en-US" sz="3000" i="0" dirty="0">
                <a:latin typeface="Times New Roman" panose="02020603050405020304" pitchFamily="18" charset="0"/>
              </a:rPr>
              <a:t>:</a:t>
            </a:r>
            <a:r>
              <a:rPr lang="en-US" altLang="en-US" sz="3000" i="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endParaRPr lang="en-US" altLang="en-US" sz="3000" i="0" dirty="0">
              <a:solidFill>
                <a:srgbClr val="00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0362" name="Line 10"/>
          <p:cNvSpPr/>
          <p:nvPr/>
        </p:nvSpPr>
        <p:spPr>
          <a:xfrm>
            <a:off x="5486400" y="2571750"/>
            <a:ext cx="6858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00363" name="Line 11"/>
          <p:cNvSpPr/>
          <p:nvPr/>
        </p:nvSpPr>
        <p:spPr>
          <a:xfrm>
            <a:off x="5867400" y="3249613"/>
            <a:ext cx="6858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00364" name="Line 12"/>
          <p:cNvSpPr/>
          <p:nvPr/>
        </p:nvSpPr>
        <p:spPr>
          <a:xfrm>
            <a:off x="5786438" y="4159250"/>
            <a:ext cx="6858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00365" name="Text Box 13"/>
          <p:cNvSpPr txBox="1"/>
          <p:nvPr/>
        </p:nvSpPr>
        <p:spPr>
          <a:xfrm>
            <a:off x="6096000" y="2300288"/>
            <a:ext cx="30480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en-US" b="1" dirty="0">
                <a:latin typeface="Times New Roman" panose="02020603050405020304" pitchFamily="18" charset="0"/>
              </a:rPr>
              <a:t>diễn đạt bình thường</a:t>
            </a:r>
            <a:r>
              <a:rPr lang="en-US" altLang="en-US" b="1" dirty="0">
                <a:solidFill>
                  <a:srgbClr val="9900CC"/>
                </a:solidFill>
                <a:latin typeface="Times New Roman" panose="02020603050405020304" pitchFamily="18" charset="0"/>
              </a:rPr>
              <a:t> </a:t>
            </a:r>
            <a:endParaRPr lang="en-US" altLang="en-US" b="1" dirty="0">
              <a:solidFill>
                <a:srgbClr val="99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0366" name="Text Box 14"/>
          <p:cNvSpPr txBox="1"/>
          <p:nvPr/>
        </p:nvSpPr>
        <p:spPr>
          <a:xfrm>
            <a:off x="6400800" y="2976563"/>
            <a:ext cx="2743200" cy="463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en-US" b="1" dirty="0">
                <a:solidFill>
                  <a:srgbClr val="000066"/>
                </a:solidFill>
                <a:latin typeface="Times New Roman" panose="02020603050405020304" pitchFamily="18" charset="0"/>
              </a:rPr>
              <a:t>sử dụng </a:t>
            </a:r>
            <a:r>
              <a:rPr lang="en-US" altLang="en-US" b="1" i="0" dirty="0">
                <a:solidFill>
                  <a:srgbClr val="000066"/>
                </a:solidFill>
                <a:latin typeface="Times New Roman" panose="02020603050405020304" pitchFamily="18" charset="0"/>
              </a:rPr>
              <a:t>so sánh</a:t>
            </a:r>
            <a:r>
              <a:rPr lang="en-US" altLang="en-US" b="1" dirty="0">
                <a:solidFill>
                  <a:srgbClr val="000066"/>
                </a:solidFill>
                <a:latin typeface="Times New Roman" panose="02020603050405020304" pitchFamily="18" charset="0"/>
              </a:rPr>
              <a:t> </a:t>
            </a:r>
            <a:endParaRPr lang="en-US" altLang="en-US" b="1" dirty="0">
              <a:solidFill>
                <a:srgbClr val="000066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0367" name="Text Box 15"/>
          <p:cNvSpPr txBox="1"/>
          <p:nvPr/>
        </p:nvSpPr>
        <p:spPr>
          <a:xfrm>
            <a:off x="6472238" y="3932238"/>
            <a:ext cx="2438400" cy="463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r>
              <a:rPr lang="en-US" altLang="en-US" b="1" dirty="0">
                <a:latin typeface="Times New Roman" panose="02020603050405020304" pitchFamily="18" charset="0"/>
              </a:rPr>
              <a:t>sử dụng </a:t>
            </a:r>
            <a:r>
              <a:rPr lang="en-US" altLang="en-US" b="1" i="0" dirty="0">
                <a:latin typeface="Times New Roman" panose="02020603050405020304" pitchFamily="18" charset="0"/>
              </a:rPr>
              <a:t>ẩn dụ</a:t>
            </a:r>
            <a:r>
              <a:rPr lang="en-US" altLang="en-US" b="1" dirty="0">
                <a:solidFill>
                  <a:srgbClr val="FF3399"/>
                </a:solidFill>
                <a:latin typeface="Times New Roman" panose="02020603050405020304" pitchFamily="18" charset="0"/>
              </a:rPr>
              <a:t> </a:t>
            </a:r>
            <a:endParaRPr lang="en-US" altLang="en-US" b="1" dirty="0">
              <a:solidFill>
                <a:srgbClr val="FF3399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0368" name="Text Box 16"/>
          <p:cNvSpPr txBox="1"/>
          <p:nvPr/>
        </p:nvSpPr>
        <p:spPr>
          <a:xfrm>
            <a:off x="0" y="5270500"/>
            <a:ext cx="9144000" cy="1600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spcBef>
                <a:spcPct val="50000"/>
              </a:spcBef>
              <a:buFont typeface="Wingdings" panose="05000000000000000000" pitchFamily="2" charset="2"/>
              <a:buChar char="F"/>
            </a:pPr>
            <a:r>
              <a:rPr lang="en-US" altLang="en-US" sz="2800" b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>
                <a:latin typeface="Times New Roman" panose="02020603050405020304" pitchFamily="18" charset="0"/>
              </a:rPr>
              <a:t>So sánh</a:t>
            </a:r>
            <a:r>
              <a:rPr lang="en-US" altLang="en-US" sz="2800" i="0" dirty="0">
                <a:latin typeface="Times New Roman" panose="02020603050405020304" pitchFamily="18" charset="0"/>
              </a:rPr>
              <a:t> và </a:t>
            </a:r>
            <a:r>
              <a:rPr lang="en-US" altLang="en-US" sz="2800" b="1" dirty="0">
                <a:latin typeface="Times New Roman" panose="02020603050405020304" pitchFamily="18" charset="0"/>
              </a:rPr>
              <a:t>ẩn dụ</a:t>
            </a:r>
            <a:r>
              <a:rPr lang="en-US" altLang="en-US" sz="2800" i="0" dirty="0">
                <a:latin typeface="Times New Roman" panose="02020603050405020304" pitchFamily="18" charset="0"/>
              </a:rPr>
              <a:t> là phép tu từ tạo cho câu nói có </a:t>
            </a:r>
            <a:r>
              <a:rPr lang="en-US" altLang="en-US" sz="2800" dirty="0">
                <a:latin typeface="Times New Roman" panose="02020603050405020304" pitchFamily="18" charset="0"/>
              </a:rPr>
              <a:t>tính hình tượng, biểu cảm</a:t>
            </a:r>
            <a:r>
              <a:rPr lang="en-US" altLang="en-US" sz="2800" i="0" dirty="0">
                <a:latin typeface="Times New Roman" panose="02020603050405020304" pitchFamily="18" charset="0"/>
              </a:rPr>
              <a:t> </a:t>
            </a:r>
            <a:r>
              <a:rPr lang="en-US" altLang="en-US" sz="2800" dirty="0">
                <a:latin typeface="Times New Roman" panose="02020603050405020304" pitchFamily="18" charset="0"/>
              </a:rPr>
              <a:t>hơn so</a:t>
            </a:r>
            <a:r>
              <a:rPr lang="en-US" altLang="en-US" sz="2800" i="0" dirty="0">
                <a:latin typeface="Times New Roman" panose="02020603050405020304" pitchFamily="18" charset="0"/>
              </a:rPr>
              <a:t> với </a:t>
            </a:r>
            <a:r>
              <a:rPr lang="en-US" altLang="en-US" sz="2800" dirty="0">
                <a:latin typeface="Times New Roman" panose="02020603050405020304" pitchFamily="18" charset="0"/>
              </a:rPr>
              <a:t>cách nói bình thường.</a:t>
            </a:r>
            <a:endParaRPr lang="en-US" altLang="en-US" sz="2800" dirty="0">
              <a:latin typeface="Times New Roman" panose="02020603050405020304" pitchFamily="18" charset="0"/>
            </a:endParaRPr>
          </a:p>
          <a:p>
            <a:pPr algn="just">
              <a:spcBef>
                <a:spcPct val="50000"/>
              </a:spcBef>
              <a:buFont typeface="Wingdings" panose="05000000000000000000" pitchFamily="2" charset="2"/>
              <a:buChar char="F"/>
            </a:pP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i="0" dirty="0">
                <a:latin typeface="Times New Roman" panose="02020603050405020304" pitchFamily="18" charset="0"/>
              </a:rPr>
              <a:t>Ẩn dụ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i="0" dirty="0">
                <a:latin typeface="Times New Roman" panose="02020603050405020304" pitchFamily="18" charset="0"/>
              </a:rPr>
              <a:t>làm cho câu nói có </a:t>
            </a:r>
            <a:r>
              <a:rPr lang="en-US" altLang="en-US" sz="2800" b="1" dirty="0">
                <a:latin typeface="Times New Roman" panose="02020603050405020304" pitchFamily="18" charset="0"/>
              </a:rPr>
              <a:t>tính hàm súc cao hơn</a:t>
            </a:r>
            <a:r>
              <a:rPr lang="en-US" altLang="en-US" sz="2800" i="0" dirty="0">
                <a:latin typeface="Times New Roman" panose="02020603050405020304" pitchFamily="18" charset="0"/>
              </a:rPr>
              <a:t>.</a:t>
            </a:r>
            <a:endParaRPr lang="en-US" altLang="en-US" sz="2800" i="0" dirty="0">
              <a:latin typeface="Times New Roman" panose="02020603050405020304" pitchFamily="18" charset="0"/>
            </a:endParaRPr>
          </a:p>
        </p:txBody>
      </p:sp>
      <p:sp>
        <p:nvSpPr>
          <p:cNvPr id="57361" name="Text Box 17"/>
          <p:cNvSpPr txBox="1"/>
          <p:nvPr/>
        </p:nvSpPr>
        <p:spPr>
          <a:xfrm>
            <a:off x="0" y="4846638"/>
            <a:ext cx="2147888" cy="523875"/>
          </a:xfrm>
          <a:prstGeom prst="rect">
            <a:avLst/>
          </a:prstGeom>
          <a:noFill/>
          <a:ln w="9525">
            <a:noFill/>
          </a:ln>
          <a:effectLst>
            <a:outerShdw sy="50000" kx="-2453608" algn="b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p>
            <a:pPr algn="ctr" eaLnBrk="1" hangingPunct="1">
              <a:spcBef>
                <a:spcPct val="50000"/>
              </a:spcBef>
            </a:pPr>
            <a:r>
              <a:rPr lang="en-US" altLang="en-US" sz="2800" b="1" i="0" dirty="0">
                <a:latin typeface="Times New Roman" panose="02020603050405020304" pitchFamily="18" charset="0"/>
              </a:rPr>
              <a:t>* </a:t>
            </a:r>
            <a:r>
              <a:rPr lang="en-US" altLang="en-US" sz="2800" b="1" i="0" u="sng" dirty="0">
                <a:latin typeface="Times New Roman" panose="02020603050405020304" pitchFamily="18" charset="0"/>
              </a:rPr>
              <a:t>Tác dụng</a:t>
            </a:r>
            <a:r>
              <a:rPr lang="en-US" altLang="en-US" sz="2800" i="0" dirty="0">
                <a:latin typeface="Times New Roman" panose="02020603050405020304" pitchFamily="18" charset="0"/>
              </a:rPr>
              <a:t>:</a:t>
            </a:r>
            <a:endParaRPr lang="en-US" altLang="en-US" sz="2800" i="0" dirty="0">
              <a:latin typeface="Times New Roman" panose="02020603050405020304" pitchFamily="18" charset="0"/>
            </a:endParaRPr>
          </a:p>
        </p:txBody>
      </p:sp>
      <p:sp>
        <p:nvSpPr>
          <p:cNvPr id="57363" name="Text Box 23"/>
          <p:cNvSpPr txBox="1"/>
          <p:nvPr/>
        </p:nvSpPr>
        <p:spPr>
          <a:xfrm>
            <a:off x="0" y="493713"/>
            <a:ext cx="3367088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b="1" i="0" dirty="0">
                <a:solidFill>
                  <a:srgbClr val="FF0000"/>
                </a:solidFill>
                <a:latin typeface="Times New Roman" panose="02020603050405020304" pitchFamily="18" charset="0"/>
              </a:rPr>
              <a:t>II. </a:t>
            </a:r>
            <a:r>
              <a:rPr lang="en-US" altLang="en-US" b="1" i="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Luyện tập</a:t>
            </a:r>
            <a:r>
              <a:rPr lang="en-US" altLang="en-US" b="1" i="0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  <a:endParaRPr lang="en-US" altLang="en-US" b="1" i="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0377" name="Line 25"/>
          <p:cNvSpPr/>
          <p:nvPr/>
        </p:nvSpPr>
        <p:spPr>
          <a:xfrm flipV="1">
            <a:off x="1698625" y="3367088"/>
            <a:ext cx="3889375" cy="14287"/>
          </a:xfrm>
          <a:prstGeom prst="line">
            <a:avLst/>
          </a:prstGeom>
          <a:ln w="9525" cap="flat" cmpd="sng">
            <a:solidFill>
              <a:srgbClr val="FF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0378" name="Line 26"/>
          <p:cNvSpPr/>
          <p:nvPr/>
        </p:nvSpPr>
        <p:spPr>
          <a:xfrm>
            <a:off x="1552575" y="4324350"/>
            <a:ext cx="3948113" cy="0"/>
          </a:xfrm>
          <a:prstGeom prst="line">
            <a:avLst/>
          </a:prstGeom>
          <a:ln w="9525" cap="flat" cmpd="sng">
            <a:solidFill>
              <a:srgbClr val="0000D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461" name="WordArt 25"/>
          <p:cNvSpPr>
            <a:spLocks noTextEdit="1"/>
          </p:cNvSpPr>
          <p:nvPr/>
        </p:nvSpPr>
        <p:spPr>
          <a:xfrm>
            <a:off x="2333625" y="100013"/>
            <a:ext cx="4533900" cy="552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fontScale="90000" lnSpcReduction="10000"/>
          </a:bodyPr>
          <a:p>
            <a:pPr algn="ctr"/>
            <a:r>
              <a:rPr lang="en-US" sz="3600" b="1" i="1">
                <a:solidFill>
                  <a:srgbClr val="0000D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Tiết 94– Tiếng Việt: ẨN DỤ</a:t>
            </a:r>
            <a:endParaRPr lang="en-US" sz="3600" b="1" i="1">
              <a:solidFill>
                <a:srgbClr val="0000D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7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charRg st="0" end="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1442">
                                            <p:txEl>
                                              <p:charRg st="0" end="9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61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61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61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61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00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00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00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00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00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100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100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00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2000"/>
                                        <p:tgtEl>
                                          <p:spTgt spid="57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100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/>
      <p:bldP spid="61444" grpId="0"/>
      <p:bldP spid="61445" grpId="0"/>
      <p:bldP spid="61446" grpId="0"/>
      <p:bldP spid="61447" grpId="0"/>
      <p:bldP spid="61448" grpId="0"/>
      <p:bldP spid="61449" grpId="0"/>
      <p:bldP spid="100365" grpId="0"/>
      <p:bldP spid="100366" grpId="0"/>
      <p:bldP spid="100367" grpId="0"/>
      <p:bldP spid="100368" grpId="0"/>
      <p:bldP spid="57361" grpId="0"/>
      <p:bldP spid="57363" grpId="0"/>
    </p:bldLst>
  </p:timing>
</p:sld>
</file>

<file path=ppt/theme/theme1.xml><?xml version="1.0" encoding="utf-8"?>
<a:theme xmlns:a="http://schemas.openxmlformats.org/drawingml/2006/main" name="2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4099</Words>
  <Application>WPS Presentation</Application>
  <PresentationFormat/>
  <Paragraphs>231</Paragraphs>
  <Slides>12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32" baseType="lpstr">
      <vt:lpstr>Arial</vt:lpstr>
      <vt:lpstr>SimSun</vt:lpstr>
      <vt:lpstr>Wingdings</vt:lpstr>
      <vt:lpstr>Times New Roman</vt:lpstr>
      <vt:lpstr>Tahoma</vt:lpstr>
      <vt:lpstr>Calibri</vt:lpstr>
      <vt:lpstr>.VnAvant</vt:lpstr>
      <vt:lpstr>Comic Sans MS</vt:lpstr>
      <vt:lpstr>.TMC-Ong Do</vt:lpstr>
      <vt:lpstr>Segoe Print</vt:lpstr>
      <vt:lpstr>Arial</vt:lpstr>
      <vt:lpstr>Times New Roman</vt:lpstr>
      <vt:lpstr>VNI-Ariston</vt:lpstr>
      <vt:lpstr>VNI-Script</vt:lpstr>
      <vt:lpstr>VNI-Tekon</vt:lpstr>
      <vt:lpstr>.VnPresent</vt:lpstr>
      <vt:lpstr>Microsoft YaHei</vt:lpstr>
      <vt:lpstr/>
      <vt:lpstr>Arial Unicode MS</vt:lpstr>
      <vt:lpstr>2_Default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KiÓm tra bµi cò</dc:title>
  <dc:creator>VNN.R9</dc:creator>
  <cp:lastModifiedBy>LE NGOC</cp:lastModifiedBy>
  <cp:revision>386</cp:revision>
  <dcterms:created xsi:type="dcterms:W3CDTF">2007-12-21T02:07:40Z</dcterms:created>
  <dcterms:modified xsi:type="dcterms:W3CDTF">2020-04-25T13:47:05Z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