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4" r:id="rId10"/>
    <p:sldId id="266" r:id="rId11"/>
    <p:sldId id="267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0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17/02/21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17/02/21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17/02/21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12" name="Rectangle 11"/>
          <p:cNvSpPr/>
          <p:nvPr/>
        </p:nvSpPr>
        <p:spPr>
          <a:xfrm>
            <a:off x="0" y="1007390"/>
            <a:ext cx="11684000" cy="232474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 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ĐI ĐƯỜNG (TẨU LỘ)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39359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5579390" cy="85240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LUYỆN 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52407"/>
            <a:ext cx="12192000" cy="600559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</a:p>
          <a:p>
            <a:pPr marL="0" indent="0"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 ta cảm nhận về hình ảnh người đi đường với những nét đẹp:</a:t>
            </a:r>
          </a:p>
          <a:p>
            <a:pPr marL="0" indent="0"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Con người kiên trì, nhẫn nại, sẵn sàng vượt qua khó khăn, gian khổ.</a:t>
            </a:r>
          </a:p>
          <a:p>
            <a:pPr marL="0" indent="0"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Người chiến sĩ cách mạng có ý chí kiên cường, phong thái ung dung, lạc quan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ja-JP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endParaRPr lang="en-US" altLang="ja-JP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262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5579390" cy="85240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LUYỆN 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52407"/>
            <a:ext cx="12192000" cy="600559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có biết bài thơ nào của Bác cũng mang hai lớp nghĩa giống như bài </a:t>
            </a:r>
            <a:r>
              <a:rPr lang="vi-V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 đường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không?</a:t>
            </a:r>
          </a:p>
          <a:p>
            <a:pPr marL="0" indent="0">
              <a:buNone/>
            </a:pP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 ý: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 tiếng dã gạo</a:t>
            </a:r>
          </a:p>
          <a:p>
            <a:pPr marL="0" indent="0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 đem vào dã bao đau đớn</a:t>
            </a:r>
          </a:p>
          <a:p>
            <a:pPr marL="0" indent="0"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 dã xong rồi trắng tựa bông</a:t>
            </a:r>
          </a:p>
          <a:p>
            <a:pPr marL="0" indent="0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 ở trên đời người cũng vậy</a:t>
            </a:r>
          </a:p>
          <a:p>
            <a:pPr marL="0" indent="0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 nan rèn luyện mới thành công</a:t>
            </a:r>
          </a:p>
          <a:p>
            <a:pPr marL="0" indent="0">
              <a:buNone/>
            </a:pPr>
            <a:r>
              <a:rPr lang="ja-JP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endParaRPr lang="en-US" altLang="ja-JP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61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TIẾT 86</a:t>
            </a:r>
            <a:r>
              <a:rPr lang="vi-VN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ĐI ĐƯỜNG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BÀI TẬP VỀ NHÀ</a:t>
            </a:r>
          </a:p>
          <a:p>
            <a:pPr>
              <a:buFontTx/>
              <a:buChar char="-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38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02276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MẠNH KHỎE, HỌC TỐT</a:t>
            </a:r>
            <a:endParaRPr lang="en-US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22" y="1540701"/>
            <a:ext cx="7753611" cy="4835047"/>
          </a:xfrm>
        </p:spPr>
      </p:pic>
    </p:spTree>
    <p:extLst>
      <p:ext uri="{BB962C8B-B14F-4D97-AF65-F5344CB8AC3E}">
        <p14:creationId xmlns:p14="http://schemas.microsoft.com/office/powerpoint/2010/main" val="199769602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106938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I.Tìm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9932"/>
            <a:ext cx="12192000" cy="623806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1.Hoàn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2.Thể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-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511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274001" cy="1177871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0" y="790414"/>
            <a:ext cx="6307809" cy="60675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Tẩu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tẩu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nan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 chi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393" y="1038386"/>
            <a:ext cx="5637258" cy="5819613"/>
          </a:xfrm>
        </p:spPr>
      </p:pic>
    </p:spTree>
    <p:extLst>
      <p:ext uri="{BB962C8B-B14F-4D97-AF65-F5344CB8AC3E}">
        <p14:creationId xmlns:p14="http://schemas.microsoft.com/office/powerpoint/2010/main" val="1290344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117787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TÌM HIỂU VĂN 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7" y="914400"/>
            <a:ext cx="7423688" cy="5943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1.Đi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nan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Tẩu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tẩu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nan (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tẩu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nan.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triết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 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159" y="1038386"/>
            <a:ext cx="4504841" cy="5687878"/>
          </a:xfrm>
        </p:spPr>
      </p:pic>
    </p:spTree>
    <p:extLst>
      <p:ext uri="{BB962C8B-B14F-4D97-AF65-F5344CB8AC3E}">
        <p14:creationId xmlns:p14="http://schemas.microsoft.com/office/powerpoint/2010/main" val="348032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88" y="139485"/>
            <a:ext cx="9165514" cy="77491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VĂN BẢN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914400"/>
            <a:ext cx="6214819" cy="5943599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1.Đi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nan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chi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hựu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 (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trập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san”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nan,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803" y="914400"/>
            <a:ext cx="5822197" cy="5943599"/>
          </a:xfrm>
        </p:spPr>
      </p:pic>
    </p:spTree>
    <p:extLst>
      <p:ext uri="{BB962C8B-B14F-4D97-AF65-F5344CB8AC3E}">
        <p14:creationId xmlns:p14="http://schemas.microsoft.com/office/powerpoint/2010/main" val="226421696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97639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VĂN BẢN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241" y="1441342"/>
            <a:ext cx="5248759" cy="5416658"/>
          </a:xfrm>
        </p:spPr>
      </p:pic>
      <p:sp>
        <p:nvSpPr>
          <p:cNvPr id="7" name="Rectangle 6"/>
          <p:cNvSpPr/>
          <p:nvPr/>
        </p:nvSpPr>
        <p:spPr>
          <a:xfrm>
            <a:off x="0" y="1441342"/>
            <a:ext cx="6819254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15000"/>
              </a:lnSpc>
            </a:pP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1.Đi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nan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san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đăng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phong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hậu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0480" marR="3048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thúc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sang ý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niềm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đỉnh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1590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5470901" cy="1162373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TÌM HIỂU VĂN BẢN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" y="976394"/>
            <a:ext cx="6462792" cy="5881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dung, say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278" y="1162374"/>
            <a:ext cx="5589722" cy="5695626"/>
          </a:xfrm>
        </p:spPr>
      </p:pic>
    </p:spTree>
    <p:extLst>
      <p:ext uri="{BB962C8B-B14F-4D97-AF65-F5344CB8AC3E}">
        <p14:creationId xmlns:p14="http://schemas.microsoft.com/office/powerpoint/2010/main" val="3702302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Nghe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giã</a:t>
            </a:r>
            <a:r>
              <a:rPr lang="en-US" dirty="0" smtClean="0"/>
              <a:t> </a:t>
            </a:r>
            <a:r>
              <a:rPr lang="en-US" dirty="0" err="1" smtClean="0"/>
              <a:t>gạo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Gạo</a:t>
            </a:r>
            <a:r>
              <a:rPr lang="en-US" dirty="0" smtClean="0"/>
              <a:t> </a:t>
            </a:r>
            <a:r>
              <a:rPr lang="en-US" dirty="0" err="1" smtClean="0"/>
              <a:t>đem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dã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đau</a:t>
            </a:r>
            <a:r>
              <a:rPr lang="en-US" dirty="0" smtClean="0"/>
              <a:t> </a:t>
            </a:r>
            <a:r>
              <a:rPr lang="en-US" dirty="0" err="1" smtClean="0"/>
              <a:t>đớn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Gạo</a:t>
            </a:r>
            <a:r>
              <a:rPr lang="en-US" dirty="0" smtClean="0"/>
              <a:t> </a:t>
            </a:r>
            <a:r>
              <a:rPr lang="en-US" dirty="0" err="1" smtClean="0"/>
              <a:t>giã</a:t>
            </a:r>
            <a:r>
              <a:rPr lang="en-US" dirty="0" smtClean="0"/>
              <a:t> </a:t>
            </a:r>
            <a:r>
              <a:rPr lang="en-US" dirty="0" err="1" smtClean="0"/>
              <a:t>xong</a:t>
            </a:r>
            <a:r>
              <a:rPr lang="en-US" dirty="0" smtClean="0"/>
              <a:t> </a:t>
            </a:r>
            <a:r>
              <a:rPr lang="en-US" dirty="0" err="1" smtClean="0"/>
              <a:t>rồi</a:t>
            </a:r>
            <a:r>
              <a:rPr lang="en-US" dirty="0" smtClean="0"/>
              <a:t> </a:t>
            </a:r>
            <a:r>
              <a:rPr lang="en-US" dirty="0" err="1" smtClean="0"/>
              <a:t>trắng</a:t>
            </a:r>
            <a:r>
              <a:rPr lang="en-US" dirty="0" smtClean="0"/>
              <a:t> </a:t>
            </a:r>
            <a:r>
              <a:rPr lang="en-US" dirty="0" err="1" smtClean="0"/>
              <a:t>tựa</a:t>
            </a:r>
            <a:r>
              <a:rPr lang="en-US" dirty="0" smtClean="0"/>
              <a:t> </a:t>
            </a:r>
            <a:r>
              <a:rPr lang="en-US" dirty="0" err="1" smtClean="0"/>
              <a:t>bông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Sống</a:t>
            </a:r>
            <a:r>
              <a:rPr lang="en-US" dirty="0" smtClean="0"/>
              <a:t> ở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đời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Gian</a:t>
            </a:r>
            <a:r>
              <a:rPr lang="en-US" dirty="0" smtClean="0"/>
              <a:t> nan </a:t>
            </a:r>
            <a:r>
              <a:rPr lang="en-US" dirty="0" err="1" smtClean="0"/>
              <a:t>rèn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55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373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.Tổng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42821"/>
            <a:ext cx="10124985" cy="481997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súc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89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423</TotalTime>
  <Words>638</Words>
  <Application>Microsoft Macintosh PowerPoint</Application>
  <PresentationFormat>Custom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Facet</vt:lpstr>
      <vt:lpstr>PowerPoint Presentation</vt:lpstr>
      <vt:lpstr> I.Tìm hiểu chung </vt:lpstr>
      <vt:lpstr>I. Tìm hiểu chung</vt:lpstr>
      <vt:lpstr>II. TÌM HIỂU VĂN BẢN</vt:lpstr>
      <vt:lpstr>II.TÌM HIỂU VĂN BẢN</vt:lpstr>
      <vt:lpstr>II.TÌM HIỂU VĂN BẢN</vt:lpstr>
      <vt:lpstr>II. TÌM HIỂU VĂN BẢN</vt:lpstr>
      <vt:lpstr>PowerPoint Presentation</vt:lpstr>
      <vt:lpstr>3.Tổng kết </vt:lpstr>
      <vt:lpstr>IV. LUYỆN TẬP </vt:lpstr>
      <vt:lpstr>IV. LUYỆN TẬP </vt:lpstr>
      <vt:lpstr>   TIẾT 86 – ĐI ĐƯỜNG</vt:lpstr>
      <vt:lpstr>CHÚC CÁC EM MẠNH KHỎE, HỌC TỐT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MACBOOK</dc:creator>
  <cp:lastModifiedBy>MacBook Air</cp:lastModifiedBy>
  <cp:revision>30</cp:revision>
  <dcterms:created xsi:type="dcterms:W3CDTF">2020-03-27T00:52:42Z</dcterms:created>
  <dcterms:modified xsi:type="dcterms:W3CDTF">2021-02-17T15:30:24Z</dcterms:modified>
</cp:coreProperties>
</file>