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795" y="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EBC611-BDAE-4762-9EED-052A27A2447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F0AE943-54DC-4FB1-942D-98DB4F8943BF}">
      <dgm:prSet phldrT="[Text]" custT="1"/>
      <dgm:spPr/>
      <dgm:t>
        <a:bodyPr/>
        <a:lstStyle/>
        <a:p>
          <a:r>
            <a:rPr lang="en-US" sz="2800" dirty="0" err="1" smtClean="0">
              <a:latin typeface="Arial" pitchFamily="34" charset="0"/>
              <a:cs typeface="Arial" pitchFamily="34" charset="0"/>
            </a:rPr>
            <a:t>Tự</a:t>
          </a:r>
          <a:r>
            <a:rPr lang="en-US" sz="28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 smtClean="0">
              <a:latin typeface="Arial" pitchFamily="34" charset="0"/>
              <a:cs typeface="Arial" pitchFamily="34" charset="0"/>
            </a:rPr>
            <a:t>sự</a:t>
          </a:r>
          <a:endParaRPr lang="en-US" sz="2800" dirty="0">
            <a:latin typeface="Arial" pitchFamily="34" charset="0"/>
            <a:cs typeface="Arial" pitchFamily="34" charset="0"/>
          </a:endParaRPr>
        </a:p>
      </dgm:t>
    </dgm:pt>
    <dgm:pt modelId="{52667C87-6C32-4364-99FD-5023AF4939B0}" type="parTrans" cxnId="{3F524A97-BD1B-492D-8046-306210B7C496}">
      <dgm:prSet/>
      <dgm:spPr/>
      <dgm:t>
        <a:bodyPr/>
        <a:lstStyle/>
        <a:p>
          <a:endParaRPr lang="en-US"/>
        </a:p>
      </dgm:t>
    </dgm:pt>
    <dgm:pt modelId="{53F13BB8-77B4-42D3-93D1-F72BE72A922B}" type="sibTrans" cxnId="{3F524A97-BD1B-492D-8046-306210B7C496}">
      <dgm:prSet/>
      <dgm:spPr/>
      <dgm:t>
        <a:bodyPr/>
        <a:lstStyle/>
        <a:p>
          <a:endParaRPr lang="en-US"/>
        </a:p>
      </dgm:t>
    </dgm:pt>
    <dgm:pt modelId="{AB81136D-3D1B-411F-858B-6D41CD0FCAFF}">
      <dgm:prSet phldrT="[Text]" custT="1"/>
      <dgm:spPr/>
      <dgm:t>
        <a:bodyPr/>
        <a:lstStyle/>
        <a:p>
          <a:r>
            <a:rPr lang="en-US" sz="2000" dirty="0" err="1" smtClean="0">
              <a:latin typeface="Arial" pitchFamily="34" charset="0"/>
              <a:cs typeface="Arial" pitchFamily="34" charset="0"/>
            </a:rPr>
            <a:t>Cốt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truyện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5C589B42-933C-4950-9032-F2262AACA143}" type="parTrans" cxnId="{DFB9174A-5913-41D2-B13D-BF6CCF896161}">
      <dgm:prSet/>
      <dgm:spPr/>
      <dgm:t>
        <a:bodyPr/>
        <a:lstStyle/>
        <a:p>
          <a:endParaRPr lang="en-US"/>
        </a:p>
      </dgm:t>
    </dgm:pt>
    <dgm:pt modelId="{008A7479-83AA-4F6E-ADE0-FC2C8C75B51C}" type="sibTrans" cxnId="{DFB9174A-5913-41D2-B13D-BF6CCF896161}">
      <dgm:prSet/>
      <dgm:spPr/>
      <dgm:t>
        <a:bodyPr/>
        <a:lstStyle/>
        <a:p>
          <a:endParaRPr lang="en-US"/>
        </a:p>
      </dgm:t>
    </dgm:pt>
    <dgm:pt modelId="{1F219B50-ACA5-4379-90C9-816D55F7B875}">
      <dgm:prSet phldrT="[Text]" custT="1"/>
      <dgm:spPr/>
      <dgm:t>
        <a:bodyPr/>
        <a:lstStyle/>
        <a:p>
          <a:r>
            <a:rPr lang="en-US" sz="2000" dirty="0" err="1" smtClean="0">
              <a:latin typeface="Arial" pitchFamily="34" charset="0"/>
              <a:cs typeface="Arial" pitchFamily="34" charset="0"/>
            </a:rPr>
            <a:t>Nhân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vật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,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người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kể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chuyện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3715C0E0-7FCF-43E0-875C-10D378E4AC80}" type="parTrans" cxnId="{A8750CB3-2994-4DCE-847A-256996D743D1}">
      <dgm:prSet/>
      <dgm:spPr/>
      <dgm:t>
        <a:bodyPr/>
        <a:lstStyle/>
        <a:p>
          <a:endParaRPr lang="en-US"/>
        </a:p>
      </dgm:t>
    </dgm:pt>
    <dgm:pt modelId="{5EF8F13C-6F9C-48AB-88CE-08AC2E9E08F4}" type="sibTrans" cxnId="{A8750CB3-2994-4DCE-847A-256996D743D1}">
      <dgm:prSet/>
      <dgm:spPr/>
      <dgm:t>
        <a:bodyPr/>
        <a:lstStyle/>
        <a:p>
          <a:endParaRPr lang="en-US"/>
        </a:p>
      </dgm:t>
    </dgm:pt>
    <dgm:pt modelId="{2C49DDC0-30F5-400F-AE1C-506447F365AB}">
      <dgm:prSet phldrT="[Text]" custT="1"/>
      <dgm:spPr/>
      <dgm:t>
        <a:bodyPr/>
        <a:lstStyle/>
        <a:p>
          <a:r>
            <a:rPr lang="en-US" sz="2000" dirty="0" err="1" smtClean="0">
              <a:latin typeface="Arial" pitchFamily="34" charset="0"/>
              <a:cs typeface="Arial" pitchFamily="34" charset="0"/>
            </a:rPr>
            <a:t>Có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ý </a:t>
          </a:r>
          <a:r>
            <a:rPr lang="en-US" sz="2000" dirty="0" err="1" smtClean="0">
              <a:latin typeface="Arial" pitchFamily="34" charset="0"/>
              <a:cs typeface="Arial" pitchFamily="34" charset="0"/>
            </a:rPr>
            <a:t>nghĩa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 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41BF65FD-4C98-4BFC-9CF1-7287B16E3762}" type="parTrans" cxnId="{DBD4185E-2247-4693-BA45-1B395FED783F}">
      <dgm:prSet/>
      <dgm:spPr/>
      <dgm:t>
        <a:bodyPr/>
        <a:lstStyle/>
        <a:p>
          <a:endParaRPr lang="en-US"/>
        </a:p>
      </dgm:t>
    </dgm:pt>
    <dgm:pt modelId="{F29FEDA1-5A29-4BDD-89B5-996461DD4BE6}" type="sibTrans" cxnId="{DBD4185E-2247-4693-BA45-1B395FED783F}">
      <dgm:prSet/>
      <dgm:spPr/>
      <dgm:t>
        <a:bodyPr/>
        <a:lstStyle/>
        <a:p>
          <a:endParaRPr lang="en-US"/>
        </a:p>
      </dgm:t>
    </dgm:pt>
    <dgm:pt modelId="{B5A64B89-13BB-41CD-895D-835513209219}" type="pres">
      <dgm:prSet presAssocID="{2BEBC611-BDAE-4762-9EED-052A27A2447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7C1147-5CB0-4A58-AE47-DC73D584D441}" type="pres">
      <dgm:prSet presAssocID="{CF0AE943-54DC-4FB1-942D-98DB4F8943BF}" presName="root1" presStyleCnt="0"/>
      <dgm:spPr/>
    </dgm:pt>
    <dgm:pt modelId="{452A8917-CEA9-436E-A1F5-A15E3D3BB962}" type="pres">
      <dgm:prSet presAssocID="{CF0AE943-54DC-4FB1-942D-98DB4F8943BF}" presName="LevelOneTextNode" presStyleLbl="node0" presStyleIdx="0" presStyleCnt="1" custScaleY="593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17D432-23AC-498B-823C-A07376A855D5}" type="pres">
      <dgm:prSet presAssocID="{CF0AE943-54DC-4FB1-942D-98DB4F8943BF}" presName="level2hierChild" presStyleCnt="0"/>
      <dgm:spPr/>
    </dgm:pt>
    <dgm:pt modelId="{858623EB-C925-4F6D-823A-B3313F9E66C4}" type="pres">
      <dgm:prSet presAssocID="{5C589B42-933C-4950-9032-F2262AACA143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383719F7-A38B-4946-9630-68326FAFFF5B}" type="pres">
      <dgm:prSet presAssocID="{5C589B42-933C-4950-9032-F2262AACA143}" presName="connTx" presStyleLbl="parChTrans1D2" presStyleIdx="0" presStyleCnt="3"/>
      <dgm:spPr/>
      <dgm:t>
        <a:bodyPr/>
        <a:lstStyle/>
        <a:p>
          <a:endParaRPr lang="en-US"/>
        </a:p>
      </dgm:t>
    </dgm:pt>
    <dgm:pt modelId="{B9CCA1C8-9D11-4016-9117-428D787D5805}" type="pres">
      <dgm:prSet presAssocID="{AB81136D-3D1B-411F-858B-6D41CD0FCAFF}" presName="root2" presStyleCnt="0"/>
      <dgm:spPr/>
    </dgm:pt>
    <dgm:pt modelId="{27E5C34E-AC74-4A22-A13B-8204B47C9C77}" type="pres">
      <dgm:prSet presAssocID="{AB81136D-3D1B-411F-858B-6D41CD0FCAFF}" presName="LevelTwoTextNode" presStyleLbl="node2" presStyleIdx="0" presStyleCnt="3" custScaleX="1701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90924D-A966-4511-B7DE-11A38752DA5D}" type="pres">
      <dgm:prSet presAssocID="{AB81136D-3D1B-411F-858B-6D41CD0FCAFF}" presName="level3hierChild" presStyleCnt="0"/>
      <dgm:spPr/>
    </dgm:pt>
    <dgm:pt modelId="{FDACD9A1-4837-430D-BECF-A9E49CADBFC8}" type="pres">
      <dgm:prSet presAssocID="{3715C0E0-7FCF-43E0-875C-10D378E4AC80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83747A46-B16D-40A5-9BF3-25D09BE46752}" type="pres">
      <dgm:prSet presAssocID="{3715C0E0-7FCF-43E0-875C-10D378E4AC80}" presName="connTx" presStyleLbl="parChTrans1D2" presStyleIdx="1" presStyleCnt="3"/>
      <dgm:spPr/>
      <dgm:t>
        <a:bodyPr/>
        <a:lstStyle/>
        <a:p>
          <a:endParaRPr lang="en-US"/>
        </a:p>
      </dgm:t>
    </dgm:pt>
    <dgm:pt modelId="{AE796B42-FE2F-4C5A-A3FF-D279A07EB205}" type="pres">
      <dgm:prSet presAssocID="{1F219B50-ACA5-4379-90C9-816D55F7B875}" presName="root2" presStyleCnt="0"/>
      <dgm:spPr/>
    </dgm:pt>
    <dgm:pt modelId="{A38B56CD-4B93-418D-9559-C6933B8157DC}" type="pres">
      <dgm:prSet presAssocID="{1F219B50-ACA5-4379-90C9-816D55F7B875}" presName="LevelTwoTextNode" presStyleLbl="node2" presStyleIdx="1" presStyleCnt="3" custScaleX="1701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671F7C-2C00-4579-8253-BE21A2E42993}" type="pres">
      <dgm:prSet presAssocID="{1F219B50-ACA5-4379-90C9-816D55F7B875}" presName="level3hierChild" presStyleCnt="0"/>
      <dgm:spPr/>
    </dgm:pt>
    <dgm:pt modelId="{A4FE5899-A07B-4384-A84A-FCC323B9C79F}" type="pres">
      <dgm:prSet presAssocID="{41BF65FD-4C98-4BFC-9CF1-7287B16E3762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9F65CB8C-033E-46FF-8D18-012FD504CFE8}" type="pres">
      <dgm:prSet presAssocID="{41BF65FD-4C98-4BFC-9CF1-7287B16E3762}" presName="connTx" presStyleLbl="parChTrans1D2" presStyleIdx="2" presStyleCnt="3"/>
      <dgm:spPr/>
      <dgm:t>
        <a:bodyPr/>
        <a:lstStyle/>
        <a:p>
          <a:endParaRPr lang="en-US"/>
        </a:p>
      </dgm:t>
    </dgm:pt>
    <dgm:pt modelId="{143EB38F-771E-49A4-896A-48F7704778B5}" type="pres">
      <dgm:prSet presAssocID="{2C49DDC0-30F5-400F-AE1C-506447F365AB}" presName="root2" presStyleCnt="0"/>
      <dgm:spPr/>
    </dgm:pt>
    <dgm:pt modelId="{DCA59DCC-5A4B-446D-A5B2-EF5A66CBA579}" type="pres">
      <dgm:prSet presAssocID="{2C49DDC0-30F5-400F-AE1C-506447F365AB}" presName="LevelTwoTextNode" presStyleLbl="node2" presStyleIdx="2" presStyleCnt="3" custScaleX="1701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A2BFFA-5469-4B7E-B7E7-F031E97218AA}" type="pres">
      <dgm:prSet presAssocID="{2C49DDC0-30F5-400F-AE1C-506447F365AB}" presName="level3hierChild" presStyleCnt="0"/>
      <dgm:spPr/>
    </dgm:pt>
  </dgm:ptLst>
  <dgm:cxnLst>
    <dgm:cxn modelId="{60C6D840-4A3D-46C7-A00D-8BD9C404AB9D}" type="presOf" srcId="{2C49DDC0-30F5-400F-AE1C-506447F365AB}" destId="{DCA59DCC-5A4B-446D-A5B2-EF5A66CBA579}" srcOrd="0" destOrd="0" presId="urn:microsoft.com/office/officeart/2008/layout/HorizontalMultiLevelHierarchy"/>
    <dgm:cxn modelId="{DBD4185E-2247-4693-BA45-1B395FED783F}" srcId="{CF0AE943-54DC-4FB1-942D-98DB4F8943BF}" destId="{2C49DDC0-30F5-400F-AE1C-506447F365AB}" srcOrd="2" destOrd="0" parTransId="{41BF65FD-4C98-4BFC-9CF1-7287B16E3762}" sibTransId="{F29FEDA1-5A29-4BDD-89B5-996461DD4BE6}"/>
    <dgm:cxn modelId="{183D5652-513A-4F71-B42E-BFE2E857A67E}" type="presOf" srcId="{AB81136D-3D1B-411F-858B-6D41CD0FCAFF}" destId="{27E5C34E-AC74-4A22-A13B-8204B47C9C77}" srcOrd="0" destOrd="0" presId="urn:microsoft.com/office/officeart/2008/layout/HorizontalMultiLevelHierarchy"/>
    <dgm:cxn modelId="{53AA6F29-1727-4C20-8C25-F2E7D21F56A1}" type="presOf" srcId="{41BF65FD-4C98-4BFC-9CF1-7287B16E3762}" destId="{A4FE5899-A07B-4384-A84A-FCC323B9C79F}" srcOrd="0" destOrd="0" presId="urn:microsoft.com/office/officeart/2008/layout/HorizontalMultiLevelHierarchy"/>
    <dgm:cxn modelId="{2261CB7D-8FD2-405F-9443-7483B43BF552}" type="presOf" srcId="{5C589B42-933C-4950-9032-F2262AACA143}" destId="{383719F7-A38B-4946-9630-68326FAFFF5B}" srcOrd="1" destOrd="0" presId="urn:microsoft.com/office/officeart/2008/layout/HorizontalMultiLevelHierarchy"/>
    <dgm:cxn modelId="{A8750CB3-2994-4DCE-847A-256996D743D1}" srcId="{CF0AE943-54DC-4FB1-942D-98DB4F8943BF}" destId="{1F219B50-ACA5-4379-90C9-816D55F7B875}" srcOrd="1" destOrd="0" parTransId="{3715C0E0-7FCF-43E0-875C-10D378E4AC80}" sibTransId="{5EF8F13C-6F9C-48AB-88CE-08AC2E9E08F4}"/>
    <dgm:cxn modelId="{94846895-FC56-4315-8DD3-38353E9C1544}" type="presOf" srcId="{2BEBC611-BDAE-4762-9EED-052A27A2447A}" destId="{B5A64B89-13BB-41CD-895D-835513209219}" srcOrd="0" destOrd="0" presId="urn:microsoft.com/office/officeart/2008/layout/HorizontalMultiLevelHierarchy"/>
    <dgm:cxn modelId="{DFB9174A-5913-41D2-B13D-BF6CCF896161}" srcId="{CF0AE943-54DC-4FB1-942D-98DB4F8943BF}" destId="{AB81136D-3D1B-411F-858B-6D41CD0FCAFF}" srcOrd="0" destOrd="0" parTransId="{5C589B42-933C-4950-9032-F2262AACA143}" sibTransId="{008A7479-83AA-4F6E-ADE0-FC2C8C75B51C}"/>
    <dgm:cxn modelId="{F595DF95-83C8-48B1-9808-4CEECBB11232}" type="presOf" srcId="{41BF65FD-4C98-4BFC-9CF1-7287B16E3762}" destId="{9F65CB8C-033E-46FF-8D18-012FD504CFE8}" srcOrd="1" destOrd="0" presId="urn:microsoft.com/office/officeart/2008/layout/HorizontalMultiLevelHierarchy"/>
    <dgm:cxn modelId="{EC189429-B8FF-42B7-BA44-9F26CCAFA673}" type="presOf" srcId="{5C589B42-933C-4950-9032-F2262AACA143}" destId="{858623EB-C925-4F6D-823A-B3313F9E66C4}" srcOrd="0" destOrd="0" presId="urn:microsoft.com/office/officeart/2008/layout/HorizontalMultiLevelHierarchy"/>
    <dgm:cxn modelId="{295594E0-FF73-4D0F-971F-7A9286E83168}" type="presOf" srcId="{CF0AE943-54DC-4FB1-942D-98DB4F8943BF}" destId="{452A8917-CEA9-436E-A1F5-A15E3D3BB962}" srcOrd="0" destOrd="0" presId="urn:microsoft.com/office/officeart/2008/layout/HorizontalMultiLevelHierarchy"/>
    <dgm:cxn modelId="{17644803-DD32-43B2-A5EC-DB73E04DAFC8}" type="presOf" srcId="{3715C0E0-7FCF-43E0-875C-10D378E4AC80}" destId="{83747A46-B16D-40A5-9BF3-25D09BE46752}" srcOrd="1" destOrd="0" presId="urn:microsoft.com/office/officeart/2008/layout/HorizontalMultiLevelHierarchy"/>
    <dgm:cxn modelId="{31D9E031-5C02-4737-98D3-341A501C2817}" type="presOf" srcId="{1F219B50-ACA5-4379-90C9-816D55F7B875}" destId="{A38B56CD-4B93-418D-9559-C6933B8157DC}" srcOrd="0" destOrd="0" presId="urn:microsoft.com/office/officeart/2008/layout/HorizontalMultiLevelHierarchy"/>
    <dgm:cxn modelId="{AAFF8629-9CB4-47F0-9E45-E0AB3C5C5F49}" type="presOf" srcId="{3715C0E0-7FCF-43E0-875C-10D378E4AC80}" destId="{FDACD9A1-4837-430D-BECF-A9E49CADBFC8}" srcOrd="0" destOrd="0" presId="urn:microsoft.com/office/officeart/2008/layout/HorizontalMultiLevelHierarchy"/>
    <dgm:cxn modelId="{3F524A97-BD1B-492D-8046-306210B7C496}" srcId="{2BEBC611-BDAE-4762-9EED-052A27A2447A}" destId="{CF0AE943-54DC-4FB1-942D-98DB4F8943BF}" srcOrd="0" destOrd="0" parTransId="{52667C87-6C32-4364-99FD-5023AF4939B0}" sibTransId="{53F13BB8-77B4-42D3-93D1-F72BE72A922B}"/>
    <dgm:cxn modelId="{C1498EC7-626A-4D02-9291-1022EA6C2BA3}" type="presParOf" srcId="{B5A64B89-13BB-41CD-895D-835513209219}" destId="{247C1147-5CB0-4A58-AE47-DC73D584D441}" srcOrd="0" destOrd="0" presId="urn:microsoft.com/office/officeart/2008/layout/HorizontalMultiLevelHierarchy"/>
    <dgm:cxn modelId="{F455C74A-C8AE-4800-8089-1CE0272BFBA4}" type="presParOf" srcId="{247C1147-5CB0-4A58-AE47-DC73D584D441}" destId="{452A8917-CEA9-436E-A1F5-A15E3D3BB962}" srcOrd="0" destOrd="0" presId="urn:microsoft.com/office/officeart/2008/layout/HorizontalMultiLevelHierarchy"/>
    <dgm:cxn modelId="{1D25E67A-FFA7-4E32-BB41-3E807D1A630A}" type="presParOf" srcId="{247C1147-5CB0-4A58-AE47-DC73D584D441}" destId="{6317D432-23AC-498B-823C-A07376A855D5}" srcOrd="1" destOrd="0" presId="urn:microsoft.com/office/officeart/2008/layout/HorizontalMultiLevelHierarchy"/>
    <dgm:cxn modelId="{45B74B11-33FF-4B97-A1EA-07720BCF24FC}" type="presParOf" srcId="{6317D432-23AC-498B-823C-A07376A855D5}" destId="{858623EB-C925-4F6D-823A-B3313F9E66C4}" srcOrd="0" destOrd="0" presId="urn:microsoft.com/office/officeart/2008/layout/HorizontalMultiLevelHierarchy"/>
    <dgm:cxn modelId="{77ECF4AE-6BD0-4312-BC89-83ED3E1C8578}" type="presParOf" srcId="{858623EB-C925-4F6D-823A-B3313F9E66C4}" destId="{383719F7-A38B-4946-9630-68326FAFFF5B}" srcOrd="0" destOrd="0" presId="urn:microsoft.com/office/officeart/2008/layout/HorizontalMultiLevelHierarchy"/>
    <dgm:cxn modelId="{295E92E5-D872-4FFA-AEE3-52D27608277B}" type="presParOf" srcId="{6317D432-23AC-498B-823C-A07376A855D5}" destId="{B9CCA1C8-9D11-4016-9117-428D787D5805}" srcOrd="1" destOrd="0" presId="urn:microsoft.com/office/officeart/2008/layout/HorizontalMultiLevelHierarchy"/>
    <dgm:cxn modelId="{5E08F65F-478B-4148-9C12-F0E27B026F9C}" type="presParOf" srcId="{B9CCA1C8-9D11-4016-9117-428D787D5805}" destId="{27E5C34E-AC74-4A22-A13B-8204B47C9C77}" srcOrd="0" destOrd="0" presId="urn:microsoft.com/office/officeart/2008/layout/HorizontalMultiLevelHierarchy"/>
    <dgm:cxn modelId="{CD9116CD-E6D6-4CF1-81CA-5FDBF114EB35}" type="presParOf" srcId="{B9CCA1C8-9D11-4016-9117-428D787D5805}" destId="{9190924D-A966-4511-B7DE-11A38752DA5D}" srcOrd="1" destOrd="0" presId="urn:microsoft.com/office/officeart/2008/layout/HorizontalMultiLevelHierarchy"/>
    <dgm:cxn modelId="{90D9CA9C-DEC0-4B30-98A1-32BDA602B11C}" type="presParOf" srcId="{6317D432-23AC-498B-823C-A07376A855D5}" destId="{FDACD9A1-4837-430D-BECF-A9E49CADBFC8}" srcOrd="2" destOrd="0" presId="urn:microsoft.com/office/officeart/2008/layout/HorizontalMultiLevelHierarchy"/>
    <dgm:cxn modelId="{E9000531-05E2-4CB8-9A48-BA6404E9F142}" type="presParOf" srcId="{FDACD9A1-4837-430D-BECF-A9E49CADBFC8}" destId="{83747A46-B16D-40A5-9BF3-25D09BE46752}" srcOrd="0" destOrd="0" presId="urn:microsoft.com/office/officeart/2008/layout/HorizontalMultiLevelHierarchy"/>
    <dgm:cxn modelId="{0A9020F4-74F2-4F33-B4B9-C8CB64B783F0}" type="presParOf" srcId="{6317D432-23AC-498B-823C-A07376A855D5}" destId="{AE796B42-FE2F-4C5A-A3FF-D279A07EB205}" srcOrd="3" destOrd="0" presId="urn:microsoft.com/office/officeart/2008/layout/HorizontalMultiLevelHierarchy"/>
    <dgm:cxn modelId="{F5A32180-FDEF-46EF-82DA-656F3AE77B38}" type="presParOf" srcId="{AE796B42-FE2F-4C5A-A3FF-D279A07EB205}" destId="{A38B56CD-4B93-418D-9559-C6933B8157DC}" srcOrd="0" destOrd="0" presId="urn:microsoft.com/office/officeart/2008/layout/HorizontalMultiLevelHierarchy"/>
    <dgm:cxn modelId="{861E2363-DBD2-4D96-94BD-34C44FBBB691}" type="presParOf" srcId="{AE796B42-FE2F-4C5A-A3FF-D279A07EB205}" destId="{F9671F7C-2C00-4579-8253-BE21A2E42993}" srcOrd="1" destOrd="0" presId="urn:microsoft.com/office/officeart/2008/layout/HorizontalMultiLevelHierarchy"/>
    <dgm:cxn modelId="{34B734B3-3B47-4D7D-9DA0-24B2EF9E7C37}" type="presParOf" srcId="{6317D432-23AC-498B-823C-A07376A855D5}" destId="{A4FE5899-A07B-4384-A84A-FCC323B9C79F}" srcOrd="4" destOrd="0" presId="urn:microsoft.com/office/officeart/2008/layout/HorizontalMultiLevelHierarchy"/>
    <dgm:cxn modelId="{33754F61-E138-4A72-AA1E-47D713380488}" type="presParOf" srcId="{A4FE5899-A07B-4384-A84A-FCC323B9C79F}" destId="{9F65CB8C-033E-46FF-8D18-012FD504CFE8}" srcOrd="0" destOrd="0" presId="urn:microsoft.com/office/officeart/2008/layout/HorizontalMultiLevelHierarchy"/>
    <dgm:cxn modelId="{C3D21D72-3AFF-4237-8AEF-7099A70A832B}" type="presParOf" srcId="{6317D432-23AC-498B-823C-A07376A855D5}" destId="{143EB38F-771E-49A4-896A-48F7704778B5}" srcOrd="5" destOrd="0" presId="urn:microsoft.com/office/officeart/2008/layout/HorizontalMultiLevelHierarchy"/>
    <dgm:cxn modelId="{C7DC884A-14AD-407E-9D43-7754CDB798E6}" type="presParOf" srcId="{143EB38F-771E-49A4-896A-48F7704778B5}" destId="{DCA59DCC-5A4B-446D-A5B2-EF5A66CBA579}" srcOrd="0" destOrd="0" presId="urn:microsoft.com/office/officeart/2008/layout/HorizontalMultiLevelHierarchy"/>
    <dgm:cxn modelId="{7F931E35-5A80-447F-ABDA-E788C7469E13}" type="presParOf" srcId="{143EB38F-771E-49A4-896A-48F7704778B5}" destId="{C1A2BFFA-5469-4B7E-B7E7-F031E97218A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E5899-A07B-4384-A84A-FCC323B9C79F}">
      <dsp:nvSpPr>
        <dsp:cNvPr id="0" name=""/>
        <dsp:cNvSpPr/>
      </dsp:nvSpPr>
      <dsp:spPr>
        <a:xfrm>
          <a:off x="1531977" y="1600200"/>
          <a:ext cx="398897" cy="760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9448" y="0"/>
              </a:lnTo>
              <a:lnTo>
                <a:pt x="199448" y="760095"/>
              </a:lnTo>
              <a:lnTo>
                <a:pt x="398897" y="76009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709966" y="1958787"/>
        <a:ext cx="42920" cy="42920"/>
      </dsp:txXfrm>
    </dsp:sp>
    <dsp:sp modelId="{FDACD9A1-4837-430D-BECF-A9E49CADBFC8}">
      <dsp:nvSpPr>
        <dsp:cNvPr id="0" name=""/>
        <dsp:cNvSpPr/>
      </dsp:nvSpPr>
      <dsp:spPr>
        <a:xfrm>
          <a:off x="1531977" y="1554479"/>
          <a:ext cx="3988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8897" y="4572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721453" y="1590227"/>
        <a:ext cx="19944" cy="19944"/>
      </dsp:txXfrm>
    </dsp:sp>
    <dsp:sp modelId="{858623EB-C925-4F6D-823A-B3313F9E66C4}">
      <dsp:nvSpPr>
        <dsp:cNvPr id="0" name=""/>
        <dsp:cNvSpPr/>
      </dsp:nvSpPr>
      <dsp:spPr>
        <a:xfrm>
          <a:off x="1531977" y="840104"/>
          <a:ext cx="398897" cy="760095"/>
        </a:xfrm>
        <a:custGeom>
          <a:avLst/>
          <a:gdLst/>
          <a:ahLst/>
          <a:cxnLst/>
          <a:rect l="0" t="0" r="0" b="0"/>
          <a:pathLst>
            <a:path>
              <a:moveTo>
                <a:pt x="0" y="760095"/>
              </a:moveTo>
              <a:lnTo>
                <a:pt x="199448" y="760095"/>
              </a:lnTo>
              <a:lnTo>
                <a:pt x="199448" y="0"/>
              </a:lnTo>
              <a:lnTo>
                <a:pt x="398897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709966" y="1198692"/>
        <a:ext cx="42920" cy="42920"/>
      </dsp:txXfrm>
    </dsp:sp>
    <dsp:sp modelId="{452A8917-CEA9-436E-A1F5-A15E3D3BB962}">
      <dsp:nvSpPr>
        <dsp:cNvPr id="0" name=""/>
        <dsp:cNvSpPr/>
      </dsp:nvSpPr>
      <dsp:spPr>
        <a:xfrm rot="16200000">
          <a:off x="277820" y="1296162"/>
          <a:ext cx="1900237" cy="6080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Arial" pitchFamily="34" charset="0"/>
              <a:cs typeface="Arial" pitchFamily="34" charset="0"/>
            </a:rPr>
            <a:t>Tự</a:t>
          </a:r>
          <a:r>
            <a:rPr lang="en-US" sz="2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cs typeface="Arial" pitchFamily="34" charset="0"/>
            </a:rPr>
            <a:t>sự</a:t>
          </a:r>
          <a:endParaRPr lang="en-US" sz="2800" kern="1200" dirty="0">
            <a:latin typeface="Arial" pitchFamily="34" charset="0"/>
            <a:cs typeface="Arial" pitchFamily="34" charset="0"/>
          </a:endParaRPr>
        </a:p>
      </dsp:txBody>
      <dsp:txXfrm>
        <a:off x="277820" y="1296162"/>
        <a:ext cx="1900237" cy="608076"/>
      </dsp:txXfrm>
    </dsp:sp>
    <dsp:sp modelId="{27E5C34E-AC74-4A22-A13B-8204B47C9C77}">
      <dsp:nvSpPr>
        <dsp:cNvPr id="0" name=""/>
        <dsp:cNvSpPr/>
      </dsp:nvSpPr>
      <dsp:spPr>
        <a:xfrm>
          <a:off x="1930875" y="536066"/>
          <a:ext cx="3393603" cy="6080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Cốt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truyện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1930875" y="536066"/>
        <a:ext cx="3393603" cy="608076"/>
      </dsp:txXfrm>
    </dsp:sp>
    <dsp:sp modelId="{A38B56CD-4B93-418D-9559-C6933B8157DC}">
      <dsp:nvSpPr>
        <dsp:cNvPr id="0" name=""/>
        <dsp:cNvSpPr/>
      </dsp:nvSpPr>
      <dsp:spPr>
        <a:xfrm>
          <a:off x="1930875" y="1296161"/>
          <a:ext cx="3393603" cy="6080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Nhân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vật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người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kể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chuyện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1930875" y="1296161"/>
        <a:ext cx="3393603" cy="608076"/>
      </dsp:txXfrm>
    </dsp:sp>
    <dsp:sp modelId="{DCA59DCC-5A4B-446D-A5B2-EF5A66CBA579}">
      <dsp:nvSpPr>
        <dsp:cNvPr id="0" name=""/>
        <dsp:cNvSpPr/>
      </dsp:nvSpPr>
      <dsp:spPr>
        <a:xfrm>
          <a:off x="1930875" y="2056257"/>
          <a:ext cx="3393623" cy="6080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Có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ý </a:t>
          </a:r>
          <a:r>
            <a:rPr lang="en-US" sz="2000" kern="1200" dirty="0" err="1" smtClean="0">
              <a:latin typeface="Arial" pitchFamily="34" charset="0"/>
              <a:cs typeface="Arial" pitchFamily="34" charset="0"/>
            </a:rPr>
            <a:t>nghĩa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 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1930875" y="2056257"/>
        <a:ext cx="3393623" cy="608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Admin\Downloads\nen slide\images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143000" y="990600"/>
            <a:ext cx="2286000" cy="762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NGỮ VĂN 6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1177636"/>
            <a:ext cx="1773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7+8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4936775"/>
            <a:ext cx="48005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5937" y="2209800"/>
            <a:ext cx="53168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TÌM HIỂU CHUNG </a:t>
            </a:r>
          </a:p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VỀ VĂN TỰ SỰ.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39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9527" y="2666999"/>
            <a:ext cx="5943600" cy="178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Trình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bày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chuỗi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Đảm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bảo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100" b="1" i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ourier New"/>
              <a:buChar char="o"/>
            </a:pP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mở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100" b="1" i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Courier New"/>
              <a:buChar char="o"/>
            </a:pP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diễn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100" b="1" i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biến</a:t>
            </a:r>
            <a:endParaRPr lang="en-US" sz="2100" b="1" i="1" dirty="0">
              <a:ea typeface="Calibri"/>
              <a:cs typeface="Times New Roman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</a:rPr>
              <a:t>Có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</a:rPr>
              <a:t>kết</a:t>
            </a:r>
            <a:r>
              <a:rPr lang="en-US" sz="2100" b="1" i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/>
                <a:ea typeface="Calibri"/>
              </a:rPr>
              <a:t>thúc</a:t>
            </a:r>
            <a:endParaRPr lang="en-US" sz="21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4622861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dung, ý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trọn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vẹn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45034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26185"/>
            <a:ext cx="4114800" cy="52578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200" y="457200"/>
            <a:ext cx="48768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gửi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Sẻ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hộp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kê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0272" y="1219200"/>
            <a:ext cx="4883727" cy="612648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,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vứt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,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kê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sót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văng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hộp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505690" y="2743200"/>
            <a:ext cx="4828310" cy="612648"/>
          </a:xfrm>
          <a:prstGeom prst="flowChartAlternate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Chích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hạt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kê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ấy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gói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nửa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505690" y="1981200"/>
            <a:ext cx="4828309" cy="61264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Sẻ và Chích chơi rất thân.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505690" y="3581400"/>
            <a:ext cx="4828310" cy="61264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Arial" pitchFamily="34" charset="0"/>
                <a:cs typeface="Arial" pitchFamily="34" charset="0"/>
              </a:rPr>
              <a:t>Sẻ sợ phải chia cho Chích nên giấu ăn một mình.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505690" y="4419600"/>
            <a:ext cx="4828310" cy="612648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Arial" pitchFamily="34" charset="0"/>
                <a:cs typeface="Arial" pitchFamily="34" charset="0"/>
              </a:rPr>
              <a:t>Sẻ đã học được một bài học quý về tình bạn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400" y="5773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86400" y="134085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86400" y="214374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51764" y="29014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51764" y="370305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97946" y="4541258"/>
            <a:ext cx="51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19" name="Cloud Callout 18"/>
          <p:cNvSpPr/>
          <p:nvPr/>
        </p:nvSpPr>
        <p:spPr>
          <a:xfrm>
            <a:off x="2819400" y="5193515"/>
            <a:ext cx="5791200" cy="160020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b="1" i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sắp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xếp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lại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văn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bản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đúng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trình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b="1" i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mở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đầu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diễn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biến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kết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thúc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nêu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ý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văn</a:t>
            </a:r>
            <a:r>
              <a:rPr lang="en-US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bản</a:t>
            </a:r>
            <a:r>
              <a:rPr lang="en-US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1400" b="1" i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2445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93725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3733800" y="117653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 ÁN</a:t>
            </a: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1896602"/>
            <a:ext cx="5943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i="1" u="sng" dirty="0" err="1" smtClean="0"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b="1" i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u="sng" dirty="0" err="1" smtClean="0"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i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u="sng" dirty="0" err="1" smtClean="0"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i="1" u="sng" dirty="0" smtClean="0">
                <a:latin typeface="Arial" pitchFamily="34" charset="0"/>
                <a:cs typeface="Arial" pitchFamily="34" charset="0"/>
              </a:rPr>
              <a:t>:     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3, 1, 5, 2,  4, 6.</a:t>
            </a:r>
          </a:p>
          <a:p>
            <a:endParaRPr lang="en-US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800" b="1" i="1" u="sng" dirty="0" smtClean="0">
                <a:latin typeface="Arial" pitchFamily="34" charset="0"/>
                <a:cs typeface="Arial" pitchFamily="34" charset="0"/>
              </a:rPr>
              <a:t>Ý </a:t>
            </a:r>
            <a:r>
              <a:rPr lang="en-US" sz="2800" b="1" i="1" u="sng" dirty="0" err="1" smtClean="0">
                <a:latin typeface="Arial" pitchFamily="34" charset="0"/>
                <a:cs typeface="Arial" pitchFamily="34" charset="0"/>
              </a:rPr>
              <a:t>nghĩa</a:t>
            </a:r>
            <a:r>
              <a:rPr lang="en-US" sz="2800" b="1" i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u="sng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i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u="sng" dirty="0" err="1" smtClean="0"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ruyện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đưa ra một bài học đáng quý về tình bạn: bạn tốt là phải biết chia ngọt sẻ bùi với nhau, không được ích kỷ, tham lam, nhỏ nhen.</a:t>
            </a:r>
          </a:p>
          <a:p>
            <a:endParaRPr lang="vi-VN" sz="2000" dirty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481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lÒNG tƯj trọ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6343975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2009775" cy="227647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rot="1289019">
            <a:off x="2399991" y="225960"/>
            <a:ext cx="5595861" cy="2434152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1590"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đảm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2" y="2895600"/>
            <a:ext cx="7439608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0310" y="3320879"/>
            <a:ext cx="5230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2060"/>
                </a:solidFill>
                <a:latin typeface="Times New Roman"/>
                <a:ea typeface="Calibri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/>
                <a:ea typeface="Calibri"/>
              </a:rPr>
              <a:t>nghĩa</a:t>
            </a:r>
            <a:r>
              <a:rPr lang="en-US" sz="2400" dirty="0" smtClean="0">
                <a:solidFill>
                  <a:srgbClr val="002060"/>
                </a:solidFill>
                <a:latin typeface="Times New Roman"/>
                <a:ea typeface="Calibri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/>
                <a:ea typeface="Calibri"/>
              </a:rPr>
              <a:t>Chúng</a:t>
            </a:r>
            <a:r>
              <a:rPr lang="en-US" sz="2400" dirty="0" smtClean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ta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giàu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lòng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trọng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tôn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trọng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/>
                <a:ea typeface="Calibri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/>
                <a:ea typeface="Calibri"/>
              </a:rPr>
              <a:t>.</a:t>
            </a:r>
          </a:p>
          <a:p>
            <a:endParaRPr lang="en-US" sz="2400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/>
                <a:cs typeface="Arial" pitchFamily="34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/>
                <a:cs typeface="Arial" pitchFamily="34" charset="0"/>
              </a:rPr>
              <a:t>Đảm</a:t>
            </a:r>
            <a:r>
              <a:rPr lang="en-US" sz="2400" dirty="0" smtClean="0">
                <a:solidFill>
                  <a:srgbClr val="002060"/>
                </a:solidFill>
                <a:latin typeface="Times New Roman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/>
                <a:cs typeface="Arial" pitchFamily="34" charset="0"/>
              </a:rPr>
              <a:t>bảo: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biến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chuyện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toát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ý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nghĩa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Calibri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721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971550"/>
            <a:ext cx="11582400" cy="7829549"/>
          </a:xfrm>
        </p:spPr>
      </p:pic>
      <p:sp>
        <p:nvSpPr>
          <p:cNvPr id="5" name="TextBox 4"/>
          <p:cNvSpPr txBox="1"/>
          <p:nvPr/>
        </p:nvSpPr>
        <p:spPr>
          <a:xfrm>
            <a:off x="2286000" y="990600"/>
            <a:ext cx="1447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học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609600"/>
            <a:ext cx="1676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Ở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Tiểu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văn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tự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1637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762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3200400"/>
            <a:ext cx="3162300" cy="3200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14400" y="485745"/>
            <a:ext cx="5638800" cy="55251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I. TÌM HIỂU VỀ VĂN TỰ SỰ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4097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niệm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2438400" y="1981200"/>
            <a:ext cx="3428999" cy="225956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Tự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141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762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Rounded Rectangle 8"/>
          <p:cNvSpPr/>
          <p:nvPr/>
        </p:nvSpPr>
        <p:spPr>
          <a:xfrm>
            <a:off x="914400" y="209490"/>
            <a:ext cx="5638800" cy="55251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I. TÌM HIỂU VỀ VĂN TỰ SỰ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99546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niệm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9800"/>
            <a:ext cx="2819400" cy="3571875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3505200" y="995461"/>
            <a:ext cx="4876800" cy="212874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Tự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trình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bày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chuỗi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dẫn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kia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cuối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dẫn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thúc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hiện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ý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nghĩa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3962400" y="3047999"/>
            <a:ext cx="4191000" cy="1676399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795001266"/>
              </p:ext>
            </p:extLst>
          </p:nvPr>
        </p:nvGraphicFramePr>
        <p:xfrm>
          <a:off x="2743200" y="3429000"/>
          <a:ext cx="62484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031262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Graphic spid="1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733800"/>
            <a:ext cx="4038599" cy="1981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3182"/>
            <a:ext cx="4191000" cy="2684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434340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3558021"/>
            <a:ext cx="4149436" cy="2156979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2400" y="173182"/>
            <a:ext cx="1905000" cy="969818"/>
          </a:xfrm>
          <a:prstGeom prst="wedgeEllipse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buồn</a:t>
            </a:r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2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164" y="2937164"/>
            <a:ext cx="4149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nghe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nỗi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buồn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2937164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bố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nghe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chuyện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5835134"/>
            <a:ext cx="4114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Bà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chuyện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cổ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tích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cháu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nghe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857404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nghiệp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657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762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2590800" cy="3733799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 rot="1330891">
            <a:off x="4272087" y="405453"/>
            <a:ext cx="4866549" cy="1933465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 Ở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đâu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loud Callout 12"/>
          <p:cNvSpPr/>
          <p:nvPr/>
        </p:nvSpPr>
        <p:spPr>
          <a:xfrm rot="20692032">
            <a:off x="261651" y="333172"/>
            <a:ext cx="4244223" cy="1754676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 Ở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đâu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loud Callout 13"/>
          <p:cNvSpPr/>
          <p:nvPr/>
        </p:nvSpPr>
        <p:spPr>
          <a:xfrm rot="20113919">
            <a:off x="-119848" y="2665282"/>
            <a:ext cx="4193905" cy="2570448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latin typeface="Arial" pitchFamily="34" charset="0"/>
                <a:cs typeface="Arial" pitchFamily="34" charset="0"/>
              </a:rPr>
              <a:t>Trong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những trường hợp như vậy, người kể chuyện kể để làm gì? Người nghe để làm gì?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loud Callout 14"/>
          <p:cNvSpPr/>
          <p:nvPr/>
        </p:nvSpPr>
        <p:spPr>
          <a:xfrm rot="1479354">
            <a:off x="5000690" y="2844384"/>
            <a:ext cx="4343269" cy="2609427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latin typeface="Arial" pitchFamily="34" charset="0"/>
                <a:cs typeface="Arial" pitchFamily="34" charset="0"/>
              </a:rPr>
              <a:t>Khi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đọc hoặc nghe kể chuyện, chúng ta có thể biết được thái độ người kể không? Biết được điều đó nhờ đâu?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2499446" y="4641273"/>
            <a:ext cx="3243263" cy="21336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latin typeface="Arial" pitchFamily="34" charset="0"/>
                <a:cs typeface="Arial" pitchFamily="34" charset="0"/>
              </a:rPr>
              <a:t>Khi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nghe câu chuyện, người nghe có bộ lộ cảm xúc gì không?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9506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3999" cy="6934200"/>
          </a:xfrm>
        </p:spPr>
      </p:pic>
      <p:sp>
        <p:nvSpPr>
          <p:cNvPr id="7" name="Rounded Rectangle 6"/>
          <p:cNvSpPr/>
          <p:nvPr/>
        </p:nvSpPr>
        <p:spPr>
          <a:xfrm>
            <a:off x="838200" y="209490"/>
            <a:ext cx="5638800" cy="55251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I. TÌM HIỂU VỀ VĂN TỰ SỰ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914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niệm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137606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văn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sự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00200" y="2590800"/>
            <a:ext cx="2057400" cy="914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86400" y="2514600"/>
            <a:ext cx="1981200" cy="990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nghe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810000" y="2919984"/>
            <a:ext cx="1600200" cy="35661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600200" y="4191000"/>
            <a:ext cx="2057400" cy="2362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Truyền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đạt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thông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tin</a:t>
            </a:r>
            <a:endParaRPr lang="en-US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en-US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90170" marR="12065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86400" y="4191000"/>
            <a:ext cx="1981199" cy="2362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Tiếp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thông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tin.</a:t>
            </a:r>
            <a:endParaRPr lang="en-US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</a:rPr>
              <a:t>(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</a:rPr>
              <a:t>nhận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</a:rPr>
              <a:t>thức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</a:rPr>
              <a:t>về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/>
                <a:ea typeface="Calibri"/>
              </a:rPr>
              <a:t>sự</a:t>
            </a:r>
            <a:r>
              <a:rPr lang="en-US" b="1" dirty="0" smtClean="0">
                <a:solidFill>
                  <a:schemeClr val="tx1"/>
                </a:solidFill>
                <a:latin typeface="Times New Roman"/>
                <a:ea typeface="Calibri"/>
              </a:rPr>
              <a:t> 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</a:rPr>
              <a:t>việc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</a:rPr>
              <a:t>bày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</a:rPr>
              <a:t>tỏ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</a:rPr>
              <a:t>thái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</a:rPr>
              <a:t>độ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</a:rPr>
              <a:t>khen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/>
                <a:ea typeface="Calibri"/>
              </a:rPr>
              <a:t>chê</a:t>
            </a:r>
            <a:r>
              <a:rPr lang="en-US" b="1" dirty="0">
                <a:solidFill>
                  <a:schemeClr val="tx1"/>
                </a:solidFill>
                <a:latin typeface="Times New Roman"/>
                <a:ea typeface="Calibri"/>
              </a:rPr>
              <a:t>).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2481696" y="3564082"/>
            <a:ext cx="190500" cy="626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324600" y="3564082"/>
            <a:ext cx="152400" cy="626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00200" y="1898073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Mục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đích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giao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3225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4" grpId="0" animBg="1"/>
      <p:bldP spid="15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7000"/>
            <a:ext cx="6705599" cy="3814762"/>
          </a:xfrm>
          <a:prstGeom prst="rect">
            <a:avLst/>
          </a:prstGeom>
        </p:spPr>
      </p:pic>
      <p:sp>
        <p:nvSpPr>
          <p:cNvPr id="6" name="Wave 5"/>
          <p:cNvSpPr/>
          <p:nvPr/>
        </p:nvSpPr>
        <p:spPr>
          <a:xfrm>
            <a:off x="1295400" y="304800"/>
            <a:ext cx="6650182" cy="2743200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Truyền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thuyết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“Con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Rồng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Cháu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Tiên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Nêu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nghĩa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truyện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212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2888672" cy="133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31660"/>
            <a:ext cx="2888672" cy="119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52700"/>
            <a:ext cx="2930238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72" y="4000500"/>
            <a:ext cx="2888673" cy="129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28" y="5329447"/>
            <a:ext cx="2888672" cy="141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152399" y="665830"/>
            <a:ext cx="45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(1)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19308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b="1" i="1" dirty="0" smtClean="0"/>
              <a:t>(2)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206337" y="3089564"/>
            <a:ext cx="53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b="1" i="1" dirty="0" smtClean="0"/>
              <a:t>3)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888510" y="357285"/>
            <a:ext cx="47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Arial" pitchFamily="34" charset="0"/>
                <a:cs typeface="Arial" pitchFamily="34" charset="0"/>
              </a:rPr>
              <a:t>Giới thiệu về LLQ và Âu Cơ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1561536"/>
            <a:ext cx="411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Arial" pitchFamily="34" charset="0"/>
                <a:cs typeface="Arial" pitchFamily="34" charset="0"/>
              </a:rPr>
              <a:t>LLQ và Âu cơ gặp nhau và nên duyên </a:t>
            </a:r>
            <a:r>
              <a:rPr lang="vi-VN" b="1" i="1" dirty="0" smtClean="0">
                <a:latin typeface="Arial" pitchFamily="34" charset="0"/>
                <a:cs typeface="Arial" pitchFamily="34" charset="0"/>
              </a:rPr>
              <a:t>vợ chồng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799" y="2814935"/>
            <a:ext cx="297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Arial" pitchFamily="34" charset="0"/>
                <a:cs typeface="Arial" pitchFamily="34" charset="0"/>
              </a:rPr>
              <a:t>Âu Cơ sinh ra bọc trăm trứng, nở ra trăm người con</a:t>
            </a:r>
            <a:r>
              <a:rPr lang="vi-VN" sz="1600" b="1" i="1" dirty="0">
                <a:latin typeface="Arial" pitchFamily="34" charset="0"/>
                <a:cs typeface="Arial" pitchFamily="34" charset="0"/>
              </a:rPr>
              <a:t>.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128" y="4316668"/>
            <a:ext cx="4558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)       </a:t>
            </a:r>
            <a:r>
              <a:rPr lang="vi-VN" b="1" i="1" dirty="0" smtClean="0">
                <a:latin typeface="Arial" pitchFamily="34" charset="0"/>
                <a:cs typeface="Arial" pitchFamily="34" charset="0"/>
              </a:rPr>
              <a:t>LLQ </a:t>
            </a:r>
            <a:r>
              <a:rPr lang="vi-VN" b="1" i="1" dirty="0">
                <a:latin typeface="Arial" pitchFamily="34" charset="0"/>
                <a:cs typeface="Arial" pitchFamily="34" charset="0"/>
              </a:rPr>
              <a:t>và Âu Cơ chia con: 50 xuống biển – theo cha, 50 lên non – theo mẹ.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00" y="5809009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vi-VN" sz="16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(</a:t>
            </a:r>
            <a:r>
              <a:rPr lang="vi-VN" sz="1600" b="1" i="1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vi-VN" sz="1600" b="1" i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vi-VN" b="1" i="1" dirty="0">
                <a:latin typeface="Arial" pitchFamily="34" charset="0"/>
                <a:cs typeface="Arial" pitchFamily="34" charset="0"/>
              </a:rPr>
              <a:t>Lập nước Văn Lang.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512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-304800"/>
            <a:ext cx="9144000" cy="7467600"/>
          </a:xfrm>
        </p:spPr>
      </p:pic>
      <p:sp>
        <p:nvSpPr>
          <p:cNvPr id="5" name="TextBox 4"/>
          <p:cNvSpPr txBox="1"/>
          <p:nvPr/>
        </p:nvSpPr>
        <p:spPr>
          <a:xfrm>
            <a:off x="2895600" y="2667000"/>
            <a:ext cx="403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itchFamily="34" charset="0"/>
                <a:cs typeface="Arial" pitchFamily="34" charset="0"/>
              </a:rPr>
              <a:t>	</a:t>
            </a:r>
            <a:r>
              <a:rPr lang="vi-VN" sz="2400" b="1" i="1" dirty="0">
                <a:latin typeface="Arial" pitchFamily="34" charset="0"/>
                <a:cs typeface="Arial" pitchFamily="34" charset="0"/>
              </a:rPr>
              <a:t>Giải thích nguồn gốc dân tộc: con Lạc, cháu Hồng.</a:t>
            </a:r>
          </a:p>
          <a:p>
            <a:pPr algn="just"/>
            <a:r>
              <a:rPr lang="vi-VN" sz="2400" b="1" i="1" dirty="0">
                <a:latin typeface="Arial" pitchFamily="34" charset="0"/>
                <a:cs typeface="Arial" pitchFamily="34" charset="0"/>
              </a:rPr>
              <a:t>	Tự hào về nguồn gốc cao quý.</a:t>
            </a:r>
          </a:p>
          <a:p>
            <a:pPr algn="just"/>
            <a:r>
              <a:rPr lang="vi-VN" sz="2400" b="1" i="1" dirty="0">
                <a:latin typeface="Arial" pitchFamily="34" charset="0"/>
                <a:cs typeface="Arial" pitchFamily="34" charset="0"/>
              </a:rPr>
              <a:t>	Ý nguyện đoàn kết các dân tộc anh em trên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8763132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736</Words>
  <Application>Microsoft Office PowerPoint</Application>
  <PresentationFormat>On-screen Show (4:3)</PresentationFormat>
  <Paragraphs>81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37</cp:revision>
  <dcterms:created xsi:type="dcterms:W3CDTF">2006-08-16T00:00:00Z</dcterms:created>
  <dcterms:modified xsi:type="dcterms:W3CDTF">2019-11-18T17:03:04Z</dcterms:modified>
</cp:coreProperties>
</file>