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68" r:id="rId1"/>
  </p:sldMasterIdLst>
  <p:notesMasterIdLst>
    <p:notesMasterId r:id="rId28"/>
  </p:notesMasterIdLst>
  <p:sldIdLst>
    <p:sldId id="256" r:id="rId2"/>
    <p:sldId id="257" r:id="rId3"/>
    <p:sldId id="261" r:id="rId4"/>
    <p:sldId id="264" r:id="rId5"/>
    <p:sldId id="266" r:id="rId6"/>
    <p:sldId id="267" r:id="rId7"/>
    <p:sldId id="280" r:id="rId8"/>
    <p:sldId id="259" r:id="rId9"/>
    <p:sldId id="268" r:id="rId10"/>
    <p:sldId id="271" r:id="rId11"/>
    <p:sldId id="281" r:id="rId12"/>
    <p:sldId id="273" r:id="rId13"/>
    <p:sldId id="275" r:id="rId14"/>
    <p:sldId id="276" r:id="rId15"/>
    <p:sldId id="283" r:id="rId16"/>
    <p:sldId id="285" r:id="rId17"/>
    <p:sldId id="286" r:id="rId18"/>
    <p:sldId id="287" r:id="rId19"/>
    <p:sldId id="288" r:id="rId20"/>
    <p:sldId id="284" r:id="rId21"/>
    <p:sldId id="289" r:id="rId22"/>
    <p:sldId id="291" r:id="rId23"/>
    <p:sldId id="292" r:id="rId24"/>
    <p:sldId id="290" r:id="rId25"/>
    <p:sldId id="294" r:id="rId26"/>
    <p:sldId id="295" r:id="rId27"/>
  </p:sldIdLst>
  <p:sldSz cx="9144000" cy="6858000" type="screen4x3"/>
  <p:notesSz cx="6858000" cy="9144000"/>
  <p:custDataLst>
    <p:tags r:id="rId2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66"/>
    <a:srgbClr val="C90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30" autoAdjust="0"/>
    <p:restoredTop sz="89146" autoAdjust="0"/>
  </p:normalViewPr>
  <p:slideViewPr>
    <p:cSldViewPr>
      <p:cViewPr varScale="1">
        <p:scale>
          <a:sx n="61" d="100"/>
          <a:sy n="61" d="100"/>
        </p:scale>
        <p:origin x="-61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B92DC8-DBC2-40D7-AF4F-9EC503FC361C}" type="datetimeFigureOut">
              <a:rPr lang="vi-VN" smtClean="0"/>
              <a:t>09/01/2018</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468061-675D-4826-BA9C-BC8F6B0F2CEA}" type="slidenum">
              <a:rPr lang="vi-VN" smtClean="0"/>
              <a:t>‹#›</a:t>
            </a:fld>
            <a:endParaRPr lang="vi-VN"/>
          </a:p>
        </p:txBody>
      </p:sp>
    </p:spTree>
    <p:extLst>
      <p:ext uri="{BB962C8B-B14F-4D97-AF65-F5344CB8AC3E}">
        <p14:creationId xmlns:p14="http://schemas.microsoft.com/office/powerpoint/2010/main" val="4080521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a:t>Độ Cao 100m ở phía bắc, tăng lên hơn 1km ở phía nam, tạo thành một tam giác nổi lên giống như đường bờ biển phía dưới của tiểu lục địa Ấn Độ. </a:t>
            </a:r>
          </a:p>
          <a:p>
            <a:endParaRPr lang="vi-VN" dirty="0"/>
          </a:p>
        </p:txBody>
      </p:sp>
      <p:sp>
        <p:nvSpPr>
          <p:cNvPr id="4" name="Slide Number Placeholder 3"/>
          <p:cNvSpPr>
            <a:spLocks noGrp="1"/>
          </p:cNvSpPr>
          <p:nvPr>
            <p:ph type="sldNum" sz="quarter" idx="10"/>
          </p:nvPr>
        </p:nvSpPr>
        <p:spPr/>
        <p:txBody>
          <a:bodyPr/>
          <a:lstStyle/>
          <a:p>
            <a:fld id="{7B468061-675D-4826-BA9C-BC8F6B0F2CEA}" type="slidenum">
              <a:rPr lang="vi-VN" smtClean="0"/>
              <a:t>13</a:t>
            </a:fld>
            <a:endParaRPr lang="vi-VN"/>
          </a:p>
        </p:txBody>
      </p:sp>
    </p:spTree>
    <p:extLst>
      <p:ext uri="{BB962C8B-B14F-4D97-AF65-F5344CB8AC3E}">
        <p14:creationId xmlns:p14="http://schemas.microsoft.com/office/powerpoint/2010/main" val="358991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5D90E4E-BCA2-4B38-A7F7-6786F097CFE0}" type="slidenum">
              <a:rPr lang="en-US" altLang="vi-VN"/>
              <a:pPr/>
              <a:t>16</a:t>
            </a:fld>
            <a:endParaRPr lang="en-US" altLang="vi-VN"/>
          </a:p>
        </p:txBody>
      </p:sp>
      <p:sp>
        <p:nvSpPr>
          <p:cNvPr id="163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eaLnBrk="0" hangingPunct="0"/>
            <a:fld id="{EBFE3C10-C675-4A48-8D89-95184397DF05}" type="slidenum">
              <a:rPr lang="en-US" altLang="en-US" sz="1200"/>
              <a:pPr algn="r" eaLnBrk="0" hangingPunct="0"/>
              <a:t>16</a:t>
            </a:fld>
            <a:endParaRPr lang="en-US" altLang="en-US"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 Nam á có dãy Hymalaya cao đồ sộ và kéo dài như một bức tường thành cản không khí lạnh từ phương Bắc xâm nhập xuống. ( 0,5 điểm)</a:t>
            </a:r>
            <a:br>
              <a:rPr lang="vi-VN" dirty="0"/>
            </a:br>
            <a:r>
              <a:rPr lang="vi-VN" dirty="0"/>
              <a:t>- Miền Bắc- Việt Nam có các dãy núi hình cánh cung xoè ra như nan quạt nên không khí lạnh từ phương Bắc tràn xuống dễ xâm nhập sâu vào. (0,5 điểm)</a:t>
            </a:r>
            <a:br>
              <a:rPr lang="vi-VN" dirty="0"/>
            </a:br>
            <a:r>
              <a:rPr lang="vi-VN" dirty="0"/>
              <a:t>-&gt;Vì vậy tuy ở cùng vĩ độ với miền Bắc- Việt Nam nhưng khu vực Nam á có mùa đông ấm hơn.</a:t>
            </a:r>
            <a:endParaRPr lang="vi-VN" altLang="en-US" dirty="0"/>
          </a:p>
          <a:p>
            <a:endParaRPr lang="vi-V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B468061-675D-4826-BA9C-BC8F6B0F2CEA}" type="slidenum">
              <a:rPr lang="vi-VN" smtClean="0"/>
              <a:t>20</a:t>
            </a:fld>
            <a:endParaRPr lang="vi-VN"/>
          </a:p>
        </p:txBody>
      </p:sp>
    </p:spTree>
    <p:extLst>
      <p:ext uri="{BB962C8B-B14F-4D97-AF65-F5344CB8AC3E}">
        <p14:creationId xmlns:p14="http://schemas.microsoft.com/office/powerpoint/2010/main" val="217210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60CDEDF-2F66-4283-88C5-76127B504F13}" type="datetimeFigureOut">
              <a:rPr lang="vi-VN" smtClean="0"/>
              <a:t>09/01/2018</a:t>
            </a:fld>
            <a:endParaRPr lang="vi-VN"/>
          </a:p>
        </p:txBody>
      </p:sp>
      <p:sp>
        <p:nvSpPr>
          <p:cNvPr id="19" name="Footer Placeholder 18"/>
          <p:cNvSpPr>
            <a:spLocks noGrp="1"/>
          </p:cNvSpPr>
          <p:nvPr>
            <p:ph type="ftr" sz="quarter" idx="11"/>
          </p:nvPr>
        </p:nvSpPr>
        <p:spPr/>
        <p:txBody>
          <a:bodyPr/>
          <a:lstStyle/>
          <a:p>
            <a:endParaRPr lang="vi-VN"/>
          </a:p>
        </p:txBody>
      </p:sp>
      <p:sp>
        <p:nvSpPr>
          <p:cNvPr id="27" name="Slide Number Placeholder 26"/>
          <p:cNvSpPr>
            <a:spLocks noGrp="1"/>
          </p:cNvSpPr>
          <p:nvPr>
            <p:ph type="sldNum" sz="quarter" idx="12"/>
          </p:nvPr>
        </p:nvSpPr>
        <p:spPr/>
        <p:txBody>
          <a:bodyPr/>
          <a:lstStyle/>
          <a:p>
            <a:fld id="{7BBCB785-06D9-4D33-9E9E-F14449B33EBA}"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0CDEDF-2F66-4283-88C5-76127B504F13}" type="datetimeFigureOut">
              <a:rPr lang="vi-VN" smtClean="0"/>
              <a:t>09/01/2018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BBCB785-06D9-4D33-9E9E-F14449B33EBA}"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0CDEDF-2F66-4283-88C5-76127B504F13}" type="datetimeFigureOut">
              <a:rPr lang="vi-VN" smtClean="0"/>
              <a:t>09/01/2018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BBCB785-06D9-4D33-9E9E-F14449B33EBA}"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0C8F7F03-BB1C-4FB2-95C3-4E0C44008F10}" type="datetimeFigureOut">
              <a:rPr lang="en-US" altLang="vi-VN"/>
              <a:pPr/>
              <a:t>1/9/2018</a:t>
            </a:fld>
            <a:endParaRPr lang="en-US" altLang="vi-VN"/>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vi-VN"/>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BC817D0-8D23-4A10-99D3-DB223ABBA0FE}" type="slidenum">
              <a:rPr lang="en-US" altLang="vi-VN"/>
              <a:pPr/>
              <a:t>‹#›</a:t>
            </a:fld>
            <a:endParaRPr lang="en-US" altLang="vi-VN"/>
          </a:p>
        </p:txBody>
      </p:sp>
    </p:spTree>
    <p:extLst>
      <p:ext uri="{BB962C8B-B14F-4D97-AF65-F5344CB8AC3E}">
        <p14:creationId xmlns:p14="http://schemas.microsoft.com/office/powerpoint/2010/main" val="74055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47877C8B-4FDA-4FE3-A2DD-48773C843FB9}" type="slidenum">
              <a:rPr lang="en-US"/>
              <a:pPr>
                <a:defRPr/>
              </a:pPr>
              <a:t>‹#›</a:t>
            </a:fld>
            <a:endParaRPr lang="en-US"/>
          </a:p>
        </p:txBody>
      </p:sp>
    </p:spTree>
    <p:extLst>
      <p:ext uri="{BB962C8B-B14F-4D97-AF65-F5344CB8AC3E}">
        <p14:creationId xmlns:p14="http://schemas.microsoft.com/office/powerpoint/2010/main" val="221615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0CDEDF-2F66-4283-88C5-76127B504F13}" type="datetimeFigureOut">
              <a:rPr lang="vi-VN" smtClean="0"/>
              <a:t>09/01/2018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BBCB785-06D9-4D33-9E9E-F14449B33EBA}"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60CDEDF-2F66-4283-88C5-76127B504F13}" type="datetimeFigureOut">
              <a:rPr lang="vi-VN" smtClean="0"/>
              <a:t>09/01/2018</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BBCB785-06D9-4D33-9E9E-F14449B33EBA}"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60CDEDF-2F66-4283-88C5-76127B504F13}" type="datetimeFigureOut">
              <a:rPr lang="vi-VN" smtClean="0"/>
              <a:t>09/01/2018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BBCB785-06D9-4D33-9E9E-F14449B33EBA}"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60CDEDF-2F66-4283-88C5-76127B504F13}" type="datetimeFigureOut">
              <a:rPr lang="vi-VN" smtClean="0"/>
              <a:t>09/01/2018</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BBCB785-06D9-4D33-9E9E-F14449B33EBA}"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60CDEDF-2F66-4283-88C5-76127B504F13}" type="datetimeFigureOut">
              <a:rPr lang="vi-VN" smtClean="0"/>
              <a:t>09/01/2018</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BBCB785-06D9-4D33-9E9E-F14449B33EBA}"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CDEDF-2F66-4283-88C5-76127B504F13}" type="datetimeFigureOut">
              <a:rPr lang="vi-VN" smtClean="0"/>
              <a:t>09/01/2018</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BBCB785-06D9-4D33-9E9E-F14449B33EBA}"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60CDEDF-2F66-4283-88C5-76127B504F13}" type="datetimeFigureOut">
              <a:rPr lang="vi-VN" smtClean="0"/>
              <a:t>09/01/2018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BBCB785-06D9-4D33-9E9E-F14449B33EBA}"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60CDEDF-2F66-4283-88C5-76127B504F13}" type="datetimeFigureOut">
              <a:rPr lang="vi-VN" smtClean="0"/>
              <a:t>09/01/2018</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a:xfrm>
            <a:off x="8077200" y="6356350"/>
            <a:ext cx="609600" cy="365125"/>
          </a:xfrm>
        </p:spPr>
        <p:txBody>
          <a:bodyPr/>
          <a:lstStyle/>
          <a:p>
            <a:fld id="{7BBCB785-06D9-4D33-9E9E-F14449B33EBA}" type="slidenum">
              <a:rPr lang="vi-VN" smtClean="0"/>
              <a:t>‹#›</a:t>
            </a:fld>
            <a:endParaRPr lang="vi-VN"/>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60CDEDF-2F66-4283-88C5-76127B504F13}" type="datetimeFigureOut">
              <a:rPr lang="vi-VN" smtClean="0"/>
              <a:t>09/01/2018</a:t>
            </a:fld>
            <a:endParaRPr lang="vi-VN"/>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vi-VN"/>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BBCB785-06D9-4D33-9E9E-F14449B33EBA}" type="slidenum">
              <a:rPr lang="vi-VN" smtClean="0"/>
              <a:t>‹#›</a:t>
            </a:fld>
            <a:endParaRPr lang="vi-VN"/>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Lst>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audio" Target="../media/audio2.wav"/><Relationship Id="rId7"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jpeg"/><Relationship Id="rId9" Type="http://schemas.openxmlformats.org/officeDocument/2006/relationships/image" Target="../media/image46.gi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971600" y="3356992"/>
            <a:ext cx="7175351" cy="1793167"/>
          </a:xfrm>
        </p:spPr>
        <p:txBody>
          <a:bodyPr>
            <a:normAutofit fontScale="90000"/>
          </a:bodyPr>
          <a:lstStyle/>
          <a:p>
            <a:pPr marL="182880" indent="0" algn="ctr">
              <a:buNone/>
            </a:pPr>
            <a:r>
              <a:rPr lang="en-US" sz="5800" dirty="0">
                <a:solidFill>
                  <a:schemeClr val="tx1"/>
                </a:solidFill>
                <a:effectLst/>
                <a:latin typeface="Times New Roman" pitchFamily="18" charset="0"/>
                <a:cs typeface="Times New Roman" pitchFamily="18" charset="0"/>
              </a:rPr>
              <a:t>BÀI 10:</a:t>
            </a:r>
            <a:br>
              <a:rPr lang="en-US" sz="5800" dirty="0">
                <a:solidFill>
                  <a:schemeClr val="tx1"/>
                </a:solidFill>
                <a:effectLst/>
                <a:latin typeface="Times New Roman" pitchFamily="18" charset="0"/>
                <a:cs typeface="Times New Roman" pitchFamily="18" charset="0"/>
              </a:rPr>
            </a:br>
            <a:r>
              <a:rPr lang="en-US" sz="5800" dirty="0">
                <a:solidFill>
                  <a:schemeClr val="tx1"/>
                </a:solidFill>
                <a:effectLst/>
                <a:latin typeface="Times New Roman" pitchFamily="18" charset="0"/>
                <a:cs typeface="Times New Roman" pitchFamily="18" charset="0"/>
              </a:rPr>
              <a:t>ĐIỀU KIỆN TỰ NHIÊN KHU VỰC NAM Á</a:t>
            </a:r>
            <a:r>
              <a:rPr lang="en-US" b="0" dirty="0">
                <a:solidFill>
                  <a:schemeClr val="tx2"/>
                </a:solidFill>
                <a:effectLst>
                  <a:outerShdw blurRad="38100" dist="38100" dir="2700000" algn="tl">
                    <a:srgbClr val="000000">
                      <a:alpha val="43137"/>
                    </a:srgbClr>
                  </a:outerShdw>
                </a:effectLst>
              </a:rPr>
              <a:t/>
            </a:r>
            <a:br>
              <a:rPr lang="en-US" b="0" dirty="0">
                <a:solidFill>
                  <a:schemeClr val="tx2"/>
                </a:solidFill>
                <a:effectLst>
                  <a:outerShdw blurRad="38100" dist="38100" dir="2700000" algn="tl">
                    <a:srgbClr val="000000">
                      <a:alpha val="43137"/>
                    </a:srgbClr>
                  </a:outerShdw>
                </a:effectLst>
              </a:rPr>
            </a:br>
            <a:endParaRPr lang="vi-VN" b="0" dirty="0">
              <a:solidFill>
                <a:schemeClr val="tx2"/>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100" y="620688"/>
            <a:ext cx="1627187"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99592" y="1019954"/>
            <a:ext cx="1224136" cy="954107"/>
          </a:xfrm>
          <a:prstGeom prst="rect">
            <a:avLst/>
          </a:prstGeom>
          <a:noFill/>
        </p:spPr>
        <p:txBody>
          <a:bodyPr wrap="square" rtlCol="0">
            <a:spAutoFit/>
          </a:bodyPr>
          <a:lstStyle/>
          <a:p>
            <a:pPr algn="ctr"/>
            <a:r>
              <a:rPr lang="en-US" sz="2800" dirty="0" err="1">
                <a:solidFill>
                  <a:srgbClr val="FF0000"/>
                </a:solidFill>
              </a:rPr>
              <a:t>Địa</a:t>
            </a:r>
            <a:r>
              <a:rPr lang="en-US" sz="2800" dirty="0">
                <a:solidFill>
                  <a:srgbClr val="FF0000"/>
                </a:solidFill>
              </a:rPr>
              <a:t> </a:t>
            </a:r>
            <a:r>
              <a:rPr lang="en-US" sz="2800" dirty="0" err="1">
                <a:solidFill>
                  <a:srgbClr val="FF0000"/>
                </a:solidFill>
              </a:rPr>
              <a:t>lí</a:t>
            </a:r>
            <a:r>
              <a:rPr lang="en-US" sz="2800" dirty="0">
                <a:solidFill>
                  <a:srgbClr val="FF0000"/>
                </a:solidFill>
              </a:rPr>
              <a:t/>
            </a:r>
            <a:br>
              <a:rPr lang="en-US" sz="2800" dirty="0">
                <a:solidFill>
                  <a:srgbClr val="FF0000"/>
                </a:solidFill>
              </a:rPr>
            </a:br>
            <a:r>
              <a:rPr lang="en-US" sz="2800" dirty="0">
                <a:solidFill>
                  <a:srgbClr val="FF0000"/>
                </a:solidFill>
              </a:rPr>
              <a:t>8</a:t>
            </a:r>
            <a:endParaRPr lang="vi-VN" sz="2800" dirty="0">
              <a:solidFill>
                <a:srgbClr val="FF0000"/>
              </a:solidFill>
            </a:endParaRPr>
          </a:p>
        </p:txBody>
      </p:sp>
      <p:sp>
        <p:nvSpPr>
          <p:cNvPr id="2" name="Subtitle 1"/>
          <p:cNvSpPr>
            <a:spLocks noGrp="1"/>
          </p:cNvSpPr>
          <p:nvPr>
            <p:ph type="subTitle" idx="1"/>
          </p:nvPr>
        </p:nvSpPr>
        <p:spPr>
          <a:xfrm>
            <a:off x="533400" y="5157192"/>
            <a:ext cx="8143056" cy="576064"/>
          </a:xfrm>
        </p:spPr>
        <p:txBody>
          <a:bodyPr/>
          <a:lstStyle/>
          <a:p>
            <a:r>
              <a:rPr lang="en-BZ" smtClean="0"/>
              <a:t>Giáo viên: Trần Kiều Trang – Trường THCS Long Biên</a:t>
            </a:r>
            <a:endParaRPr lang="en-BZ"/>
          </a:p>
        </p:txBody>
      </p:sp>
    </p:spTree>
    <p:extLst>
      <p:ext uri="{BB962C8B-B14F-4D97-AF65-F5344CB8AC3E}">
        <p14:creationId xmlns:p14="http://schemas.microsoft.com/office/powerpoint/2010/main" val="412421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548680"/>
            <a:ext cx="8219256" cy="6192688"/>
          </a:xfrm>
        </p:spPr>
        <p:txBody>
          <a:bodyPr>
            <a:noAutofit/>
          </a:bodyPr>
          <a:lstStyle/>
          <a:p>
            <a:pPr marL="0" indent="0">
              <a:buNone/>
            </a:pPr>
            <a:r>
              <a:rPr lang="vi-VN" sz="4000" dirty="0"/>
              <a:t>Vào ngày 22-5-2008, ba thanh niên Việt Nam đầu tiên: </a:t>
            </a:r>
            <a:r>
              <a:rPr lang="vi-VN" sz="4000" dirty="0">
                <a:solidFill>
                  <a:srgbClr val="FF0000"/>
                </a:solidFill>
              </a:rPr>
              <a:t>Bùi Văn Ngợi </a:t>
            </a:r>
            <a:r>
              <a:rPr lang="vi-VN" sz="4000" dirty="0"/>
              <a:t>(Gia Lai, 25 tuổi), </a:t>
            </a:r>
            <a:r>
              <a:rPr lang="vi-VN" sz="4000" dirty="0">
                <a:solidFill>
                  <a:srgbClr val="FF0000"/>
                </a:solidFill>
              </a:rPr>
              <a:t>Phan Thanh Nhiên </a:t>
            </a:r>
            <a:r>
              <a:rPr lang="vi-VN" sz="4000" dirty="0"/>
              <a:t>(Vũng Tàu, 23 tuổi), </a:t>
            </a:r>
            <a:r>
              <a:rPr lang="vi-VN" sz="4000" dirty="0">
                <a:solidFill>
                  <a:srgbClr val="FF0000"/>
                </a:solidFill>
              </a:rPr>
              <a:t>Nguyễn Mậu Linh </a:t>
            </a:r>
            <a:r>
              <a:rPr lang="vi-VN" sz="4000" dirty="0"/>
              <a:t>(Hà Nội, 31 tuổi) đã chinh phục thành công đỉnh Everest. Chúng ta thật tự hào: Lá cờ đỏ sao vàng của Việt Nam đã tung bay trên đỉnh nóc nhà thế giới này từ năm 2008.</a:t>
            </a:r>
          </a:p>
        </p:txBody>
      </p:sp>
    </p:spTree>
    <p:extLst>
      <p:ext uri="{BB962C8B-B14F-4D97-AF65-F5344CB8AC3E}">
        <p14:creationId xmlns:p14="http://schemas.microsoft.com/office/powerpoint/2010/main" val="40992029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374441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9552" y="116632"/>
            <a:ext cx="8064896" cy="861774"/>
          </a:xfrm>
          <a:prstGeom prst="rect">
            <a:avLst/>
          </a:prstGeom>
          <a:noFill/>
        </p:spPr>
        <p:txBody>
          <a:bodyPr wrap="square" rtlCol="0">
            <a:spAutoFit/>
          </a:bodyPr>
          <a:lstStyle/>
          <a:p>
            <a:r>
              <a:rPr lang="vi-VN" sz="3200" b="1" dirty="0"/>
              <a:t>Đồng bằng Ấn – Hằng </a:t>
            </a:r>
          </a:p>
          <a:p>
            <a:endParaRPr lang="vi-VN"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357" y="764704"/>
            <a:ext cx="3743325" cy="248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270" y="3670427"/>
            <a:ext cx="3743325" cy="2544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3645024"/>
            <a:ext cx="3748579" cy="254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827584" y="3213422"/>
            <a:ext cx="3456384" cy="400110"/>
          </a:xfrm>
          <a:prstGeom prst="rect">
            <a:avLst/>
          </a:prstGeom>
          <a:noFill/>
        </p:spPr>
        <p:txBody>
          <a:bodyPr wrap="square" rtlCol="0">
            <a:spAutoFit/>
          </a:bodyPr>
          <a:lstStyle/>
          <a:p>
            <a:pPr algn="ctr"/>
            <a:r>
              <a:rPr lang="vi-VN" sz="2000" b="1" dirty="0"/>
              <a:t>1 phần đồng bằng Ấn – Hằng</a:t>
            </a:r>
          </a:p>
        </p:txBody>
      </p:sp>
      <p:sp>
        <p:nvSpPr>
          <p:cNvPr id="11" name="TextBox 10"/>
          <p:cNvSpPr txBox="1"/>
          <p:nvPr/>
        </p:nvSpPr>
        <p:spPr>
          <a:xfrm>
            <a:off x="5044748" y="3247728"/>
            <a:ext cx="3312368" cy="400110"/>
          </a:xfrm>
          <a:prstGeom prst="rect">
            <a:avLst/>
          </a:prstGeom>
          <a:noFill/>
        </p:spPr>
        <p:txBody>
          <a:bodyPr wrap="square" rtlCol="0">
            <a:spAutoFit/>
          </a:bodyPr>
          <a:lstStyle/>
          <a:p>
            <a:pPr algn="ctr"/>
            <a:r>
              <a:rPr lang="vi-VN" sz="2000" b="1" dirty="0"/>
              <a:t>Đồng bằng sông Ấn</a:t>
            </a:r>
          </a:p>
        </p:txBody>
      </p:sp>
      <p:sp>
        <p:nvSpPr>
          <p:cNvPr id="12" name="TextBox 11"/>
          <p:cNvSpPr txBox="1"/>
          <p:nvPr/>
        </p:nvSpPr>
        <p:spPr>
          <a:xfrm>
            <a:off x="827584" y="6175006"/>
            <a:ext cx="3361626" cy="461665"/>
          </a:xfrm>
          <a:prstGeom prst="rect">
            <a:avLst/>
          </a:prstGeom>
          <a:noFill/>
        </p:spPr>
        <p:txBody>
          <a:bodyPr wrap="square" rtlCol="0">
            <a:spAutoFit/>
          </a:bodyPr>
          <a:lstStyle/>
          <a:p>
            <a:pPr algn="ctr"/>
            <a:r>
              <a:rPr lang="vi-VN" sz="2400" b="1" dirty="0"/>
              <a:t>Sông Ấn</a:t>
            </a:r>
          </a:p>
        </p:txBody>
      </p:sp>
      <p:sp>
        <p:nvSpPr>
          <p:cNvPr id="13" name="TextBox 12"/>
          <p:cNvSpPr txBox="1"/>
          <p:nvPr/>
        </p:nvSpPr>
        <p:spPr>
          <a:xfrm>
            <a:off x="5008744" y="6197408"/>
            <a:ext cx="3384376" cy="461665"/>
          </a:xfrm>
          <a:prstGeom prst="rect">
            <a:avLst/>
          </a:prstGeom>
          <a:noFill/>
        </p:spPr>
        <p:txBody>
          <a:bodyPr wrap="square" rtlCol="0">
            <a:spAutoFit/>
          </a:bodyPr>
          <a:lstStyle/>
          <a:p>
            <a:pPr algn="ctr"/>
            <a:r>
              <a:rPr lang="vi-VN" sz="2400" b="1" dirty="0"/>
              <a:t>Sông Hằng</a:t>
            </a:r>
          </a:p>
        </p:txBody>
      </p:sp>
      <p:sp>
        <p:nvSpPr>
          <p:cNvPr id="14" name="TextBox 13"/>
          <p:cNvSpPr txBox="1"/>
          <p:nvPr/>
        </p:nvSpPr>
        <p:spPr>
          <a:xfrm>
            <a:off x="6111483" y="4581128"/>
            <a:ext cx="3032517"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sz="2800" dirty="0">
                <a:latin typeface="Times New Roman" panose="02020603050405020304" pitchFamily="18" charset="0"/>
                <a:cs typeface="Times New Roman" panose="02020603050405020304" pitchFamily="18" charset="0"/>
              </a:rPr>
              <a:t>- Rộng, bằng phẳng</a:t>
            </a:r>
          </a:p>
          <a:p>
            <a:r>
              <a:rPr lang="vi-VN" sz="2800" dirty="0">
                <a:latin typeface="Times New Roman" panose="02020603050405020304" pitchFamily="18" charset="0"/>
                <a:cs typeface="Times New Roman" panose="02020603050405020304" pitchFamily="18" charset="0"/>
              </a:rPr>
              <a:t>- Dài hơn 3000 km </a:t>
            </a:r>
          </a:p>
          <a:p>
            <a:r>
              <a:rPr lang="vi-VN" sz="2800" dirty="0">
                <a:latin typeface="Times New Roman" panose="02020603050405020304" pitchFamily="18" charset="0"/>
                <a:cs typeface="Times New Roman" panose="02020603050405020304" pitchFamily="18" charset="0"/>
              </a:rPr>
              <a:t>- Rộng 250-350 km</a:t>
            </a:r>
          </a:p>
        </p:txBody>
      </p:sp>
    </p:spTree>
    <p:extLst>
      <p:ext uri="{BB962C8B-B14F-4D97-AF65-F5344CB8AC3E}">
        <p14:creationId xmlns:p14="http://schemas.microsoft.com/office/powerpoint/2010/main" val="172441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548680"/>
            <a:ext cx="8640960" cy="4104456"/>
          </a:xfrm>
        </p:spPr>
        <p:txBody>
          <a:bodyPr>
            <a:normAutofit/>
          </a:bodyPr>
          <a:lstStyle/>
          <a:p>
            <a:pPr marL="0" indent="0" algn="just">
              <a:buNone/>
            </a:pPr>
            <a:r>
              <a:rPr lang="vi-VN" sz="3200" b="1" dirty="0"/>
              <a:t>Đồng bằng Ấn – Hằng </a:t>
            </a:r>
          </a:p>
          <a:p>
            <a:pPr marL="0" indent="0" algn="just">
              <a:buNone/>
            </a:pPr>
            <a:r>
              <a:rPr lang="en-US" sz="3200" dirty="0">
                <a:cs typeface="Times New Roman" pitchFamily="18" charset="0"/>
              </a:rPr>
              <a:t>L</a:t>
            </a:r>
            <a:r>
              <a:rPr lang="vi-VN" sz="3200" dirty="0">
                <a:cs typeface="Times New Roman" pitchFamily="18" charset="0"/>
              </a:rPr>
              <a:t>à một đồng bằng lớn và màu mỡ bao gồm phần lớn</a:t>
            </a:r>
            <a:r>
              <a:rPr lang="en-US" sz="3200" dirty="0">
                <a:cs typeface="Times New Roman" pitchFamily="18" charset="0"/>
              </a:rPr>
              <a:t> </a:t>
            </a:r>
            <a:r>
              <a:rPr lang="vi-VN" sz="3200" dirty="0">
                <a:cs typeface="Times New Roman" pitchFamily="18" charset="0"/>
              </a:rPr>
              <a:t>phía bắc và đông của Ấn Độ, phần đông dân nhất của Pakistan, miền nam Nepal và gần như toàn bộ Bangladesh. Đồng bằng được đặt theo tên sông Ấn và sông Hằng , hai hệ thống sông tạo nên nó.</a:t>
            </a:r>
            <a:endParaRPr lang="en-US" sz="3200" i="1" dirty="0">
              <a:cs typeface="Times New Roman" pitchFamily="18" charset="0"/>
            </a:endParaRPr>
          </a:p>
          <a:p>
            <a:pPr marL="0" indent="0" algn="just">
              <a:buNone/>
            </a:pPr>
            <a:endParaRPr lang="vi-VN"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861048"/>
            <a:ext cx="3280097"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60641"/>
            <a:ext cx="374332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7392" y="6278416"/>
            <a:ext cx="3456384" cy="400110"/>
          </a:xfrm>
          <a:prstGeom prst="rect">
            <a:avLst/>
          </a:prstGeom>
          <a:noFill/>
        </p:spPr>
        <p:txBody>
          <a:bodyPr wrap="square" rtlCol="0">
            <a:spAutoFit/>
          </a:bodyPr>
          <a:lstStyle/>
          <a:p>
            <a:pPr algn="ctr"/>
            <a:r>
              <a:rPr lang="vi-VN" sz="2000" b="1" dirty="0"/>
              <a:t>1 phần đồng bằng Ấn – Hằng</a:t>
            </a:r>
          </a:p>
        </p:txBody>
      </p:sp>
      <p:sp>
        <p:nvSpPr>
          <p:cNvPr id="7" name="TextBox 6"/>
          <p:cNvSpPr txBox="1"/>
          <p:nvPr/>
        </p:nvSpPr>
        <p:spPr>
          <a:xfrm>
            <a:off x="4787478" y="6278416"/>
            <a:ext cx="3312368" cy="400110"/>
          </a:xfrm>
          <a:prstGeom prst="rect">
            <a:avLst/>
          </a:prstGeom>
          <a:noFill/>
        </p:spPr>
        <p:txBody>
          <a:bodyPr wrap="square" rtlCol="0">
            <a:spAutoFit/>
          </a:bodyPr>
          <a:lstStyle/>
          <a:p>
            <a:pPr algn="ctr"/>
            <a:r>
              <a:rPr lang="vi-VN" sz="2000" b="1" dirty="0"/>
              <a:t>Đồng bằng sông Ấn</a:t>
            </a:r>
          </a:p>
        </p:txBody>
      </p:sp>
    </p:spTree>
    <p:extLst>
      <p:ext uri="{BB962C8B-B14F-4D97-AF65-F5344CB8AC3E}">
        <p14:creationId xmlns:p14="http://schemas.microsoft.com/office/powerpoint/2010/main" val="227812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96136" y="1298104"/>
            <a:ext cx="2890664" cy="5559896"/>
          </a:xfrm>
        </p:spPr>
        <p:txBody>
          <a:bodyPr anchor="ctr">
            <a:normAutofit/>
          </a:bodyPr>
          <a:lstStyle/>
          <a:p>
            <a:pPr marL="0" indent="0" algn="ctr">
              <a:buNone/>
            </a:pPr>
            <a:endParaRPr lang="en-US" sz="4000" b="1" i="1" dirty="0">
              <a:latin typeface="Times New Roman" pitchFamily="18" charset="0"/>
              <a:cs typeface="Times New Roman" pitchFamily="18" charset="0"/>
            </a:endParaRPr>
          </a:p>
          <a:p>
            <a:pPr marL="0" indent="0" algn="ctr">
              <a:buNone/>
            </a:pPr>
            <a:r>
              <a:rPr lang="en-US" sz="4000" b="1" i="1" dirty="0" err="1">
                <a:latin typeface="Times New Roman" pitchFamily="18" charset="0"/>
                <a:cs typeface="Times New Roman" pitchFamily="18" charset="0"/>
              </a:rPr>
              <a:t>Sơn</a:t>
            </a:r>
            <a:r>
              <a:rPr lang="en-US" sz="4000" b="1" i="1" dirty="0">
                <a:latin typeface="Times New Roman" pitchFamily="18" charset="0"/>
                <a:cs typeface="Times New Roman" pitchFamily="18" charset="0"/>
              </a:rPr>
              <a:t/>
            </a:r>
            <a:br>
              <a:rPr lang="en-US" sz="4000" b="1" i="1" dirty="0">
                <a:latin typeface="Times New Roman" pitchFamily="18" charset="0"/>
                <a:cs typeface="Times New Roman" pitchFamily="18" charset="0"/>
              </a:rPr>
            </a:br>
            <a:r>
              <a:rPr lang="en-US" sz="4000" b="1" i="1" dirty="0" err="1">
                <a:latin typeface="Times New Roman" pitchFamily="18" charset="0"/>
                <a:cs typeface="Times New Roman" pitchFamily="18" charset="0"/>
              </a:rPr>
              <a:t>nguyên</a:t>
            </a:r>
            <a:r>
              <a:rPr lang="en-US" sz="4000" b="1" i="1" dirty="0">
                <a:latin typeface="Times New Roman" pitchFamily="18" charset="0"/>
                <a:cs typeface="Times New Roman" pitchFamily="18" charset="0"/>
              </a:rPr>
              <a:t/>
            </a:r>
            <a:br>
              <a:rPr lang="en-US" sz="4000" b="1" i="1" dirty="0">
                <a:latin typeface="Times New Roman" pitchFamily="18" charset="0"/>
                <a:cs typeface="Times New Roman" pitchFamily="18" charset="0"/>
              </a:rPr>
            </a:br>
            <a:r>
              <a:rPr lang="en-US" sz="4000" b="1" i="1" dirty="0" err="1">
                <a:latin typeface="Times New Roman" pitchFamily="18" charset="0"/>
                <a:cs typeface="Times New Roman" pitchFamily="18" charset="0"/>
              </a:rPr>
              <a:t>Đê</a:t>
            </a:r>
            <a:r>
              <a:rPr lang="en-US" sz="4000" b="1" i="1" dirty="0">
                <a:latin typeface="Times New Roman" pitchFamily="18" charset="0"/>
                <a:cs typeface="Times New Roman" pitchFamily="18" charset="0"/>
              </a:rPr>
              <a:t>-can</a:t>
            </a:r>
            <a:br>
              <a:rPr lang="en-US" sz="4000" b="1" i="1" dirty="0">
                <a:latin typeface="Times New Roman" pitchFamily="18" charset="0"/>
                <a:cs typeface="Times New Roman" pitchFamily="18" charset="0"/>
              </a:rPr>
            </a:br>
            <a:r>
              <a:rPr lang="en-US" sz="4000" b="1" i="1" dirty="0" err="1">
                <a:latin typeface="Times New Roman" pitchFamily="18" charset="0"/>
                <a:cs typeface="Times New Roman" pitchFamily="18" charset="0"/>
              </a:rPr>
              <a:t>nằm</a:t>
            </a:r>
            <a:r>
              <a:rPr lang="en-US" sz="4000" b="1" i="1" dirty="0">
                <a:latin typeface="Times New Roman" pitchFamily="18" charset="0"/>
                <a:cs typeface="Times New Roman" pitchFamily="18" charset="0"/>
              </a:rPr>
              <a:t> ở </a:t>
            </a:r>
            <a:r>
              <a:rPr lang="en-US" sz="4000" b="1" i="1" dirty="0" err="1">
                <a:latin typeface="Times New Roman" pitchFamily="18" charset="0"/>
                <a:cs typeface="Times New Roman" pitchFamily="18" charset="0"/>
              </a:rPr>
              <a:t>Trung</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và</a:t>
            </a:r>
            <a:r>
              <a:rPr lang="en-US" sz="4000" b="1" i="1" dirty="0">
                <a:latin typeface="Times New Roman" pitchFamily="18" charset="0"/>
                <a:cs typeface="Times New Roman" pitchFamily="18" charset="0"/>
              </a:rPr>
              <a:t> Nam </a:t>
            </a:r>
            <a:r>
              <a:rPr lang="en-US" sz="4000" b="1" i="1" dirty="0" err="1">
                <a:latin typeface="Times New Roman" pitchFamily="18" charset="0"/>
                <a:cs typeface="Times New Roman" pitchFamily="18" charset="0"/>
              </a:rPr>
              <a:t>Ấn</a:t>
            </a:r>
            <a:r>
              <a:rPr lang="en-US" sz="4000" b="1" i="1" dirty="0">
                <a:latin typeface="Times New Roman" pitchFamily="18" charset="0"/>
                <a:cs typeface="Times New Roman" pitchFamily="18" charset="0"/>
              </a:rPr>
              <a:t> </a:t>
            </a:r>
            <a:r>
              <a:rPr lang="en-US" sz="4000" b="1" i="1" dirty="0" err="1">
                <a:latin typeface="Times New Roman" pitchFamily="18" charset="0"/>
                <a:cs typeface="Times New Roman" pitchFamily="18" charset="0"/>
              </a:rPr>
              <a:t>Độ</a:t>
            </a:r>
            <a:endParaRPr lang="vi-VN" sz="4000" b="1" i="1" dirty="0"/>
          </a:p>
        </p:txBody>
      </p:sp>
      <p:pic>
        <p:nvPicPr>
          <p:cNvPr id="4" name="Content Placeholder 3" descr="012.png"/>
          <p:cNvPicPr>
            <a:picLocks noChangeAspect="1"/>
          </p:cNvPicPr>
          <p:nvPr/>
        </p:nvPicPr>
        <p:blipFill>
          <a:blip r:embed="rId3"/>
          <a:stretch>
            <a:fillRect/>
          </a:stretch>
        </p:blipFill>
        <p:spPr>
          <a:xfrm>
            <a:off x="539552" y="764704"/>
            <a:ext cx="5040560" cy="5544616"/>
          </a:xfrm>
          <a:prstGeom prst="rect">
            <a:avLst/>
          </a:prstGeom>
        </p:spPr>
      </p:pic>
      <p:sp>
        <p:nvSpPr>
          <p:cNvPr id="5" name="TextBox 4"/>
          <p:cNvSpPr txBox="1"/>
          <p:nvPr/>
        </p:nvSpPr>
        <p:spPr>
          <a:xfrm>
            <a:off x="5892015" y="178248"/>
            <a:ext cx="2952328"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vi-VN" sz="2800" dirty="0">
                <a:latin typeface="Times New Roman" panose="02020603050405020304" pitchFamily="18" charset="0"/>
                <a:cs typeface="Times New Roman" panose="02020603050405020304" pitchFamily="18" charset="0"/>
              </a:rPr>
              <a:t>- Thấp, bằng phẳng</a:t>
            </a:r>
          </a:p>
          <a:p>
            <a:r>
              <a:rPr lang="vi-VN" sz="2800" dirty="0">
                <a:latin typeface="Times New Roman" panose="02020603050405020304" pitchFamily="18" charset="0"/>
                <a:cs typeface="Times New Roman" panose="02020603050405020304" pitchFamily="18" charset="0"/>
              </a:rPr>
              <a:t>- Rìa phía Tây và phía Đông có dãy Gát Tây và Gát Đông </a:t>
            </a:r>
          </a:p>
        </p:txBody>
      </p:sp>
    </p:spTree>
    <p:extLst>
      <p:ext uri="{BB962C8B-B14F-4D97-AF65-F5344CB8AC3E}">
        <p14:creationId xmlns:p14="http://schemas.microsoft.com/office/powerpoint/2010/main" val="163605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988840"/>
            <a:ext cx="7992888" cy="4397901"/>
          </a:xfrm>
        </p:spPr>
      </p:pic>
      <p:sp>
        <p:nvSpPr>
          <p:cNvPr id="6"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7" name="Content Placeholder 1"/>
          <p:cNvSpPr txBox="1">
            <a:spLocks/>
          </p:cNvSpPr>
          <p:nvPr/>
        </p:nvSpPr>
        <p:spPr>
          <a:xfrm>
            <a:off x="457200" y="548681"/>
            <a:ext cx="6563072" cy="144016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500" b="1" u="sng" dirty="0">
                <a:latin typeface="Times New Roman" pitchFamily="18" charset="0"/>
                <a:cs typeface="Times New Roman" pitchFamily="18" charset="0"/>
              </a:rPr>
              <a:t>1. </a:t>
            </a:r>
            <a:r>
              <a:rPr lang="en-US" sz="2500" b="1" u="sng" dirty="0" err="1">
                <a:latin typeface="Times New Roman" pitchFamily="18" charset="0"/>
                <a:cs typeface="Times New Roman" pitchFamily="18" charset="0"/>
              </a:rPr>
              <a:t>Vị</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trí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lí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hình</a:t>
            </a:r>
            <a:endParaRPr lang="en-US" sz="2500" b="1" dirty="0">
              <a:latin typeface="Times New Roman" pitchFamily="18" charset="0"/>
              <a:cs typeface="Times New Roman" pitchFamily="18" charset="0"/>
            </a:endParaRPr>
          </a:p>
          <a:p>
            <a:pPr marL="0" indent="0">
              <a:buFont typeface="Wingdings 2"/>
              <a:buNone/>
            </a:pPr>
            <a:r>
              <a:rPr lang="en-US" sz="2500" b="1" u="sng" dirty="0">
                <a:latin typeface="Times New Roman" pitchFamily="18" charset="0"/>
                <a:cs typeface="Times New Roman" pitchFamily="18" charset="0"/>
              </a:rPr>
              <a:t>2. </a:t>
            </a:r>
            <a:r>
              <a:rPr lang="en-US" sz="2500" b="1" u="sng" dirty="0" err="1">
                <a:latin typeface="Times New Roman" pitchFamily="18" charset="0"/>
                <a:cs typeface="Times New Roman" pitchFamily="18" charset="0"/>
              </a:rPr>
              <a:t>Khí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hậu</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sông</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ngòi</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cảnh</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quan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thiên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nhiên</a:t>
            </a:r>
            <a:endParaRPr lang="en-US" sz="2500" b="1" u="sng" dirty="0">
              <a:latin typeface="Times New Roman" pitchFamily="18" charset="0"/>
              <a:cs typeface="Times New Roman" pitchFamily="18" charset="0"/>
            </a:endParaRPr>
          </a:p>
          <a:p>
            <a:pPr marL="0" indent="0">
              <a:buFont typeface="Wingdings 2"/>
              <a:buNone/>
            </a:pPr>
            <a:r>
              <a:rPr lang="en-US" sz="2500" b="1" dirty="0">
                <a:latin typeface="Times New Roman" pitchFamily="18" charset="0"/>
                <a:cs typeface="Times New Roman" pitchFamily="18" charset="0"/>
              </a:rPr>
              <a:t> a. </a:t>
            </a:r>
            <a:r>
              <a:rPr lang="en-US" sz="2500" b="1" dirty="0" err="1">
                <a:latin typeface="Times New Roman" pitchFamily="18" charset="0"/>
                <a:cs typeface="Times New Roman" pitchFamily="18" charset="0"/>
              </a:rPr>
              <a:t>Khí</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hậu</a:t>
            </a:r>
            <a:endParaRPr lang="en-US" sz="2500" b="1" dirty="0">
              <a:latin typeface="Times New Roman" pitchFamily="18" charset="0"/>
              <a:cs typeface="Times New Roman" pitchFamily="18" charset="0"/>
            </a:endParaRPr>
          </a:p>
        </p:txBody>
      </p:sp>
      <p:sp>
        <p:nvSpPr>
          <p:cNvPr id="10" name="TextBox 9"/>
          <p:cNvSpPr txBox="1"/>
          <p:nvPr/>
        </p:nvSpPr>
        <p:spPr>
          <a:xfrm>
            <a:off x="980567" y="6386742"/>
            <a:ext cx="7200800" cy="461665"/>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Lược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hậu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châu</a:t>
            </a:r>
            <a:r>
              <a:rPr lang="en-US" sz="2400" b="1" dirty="0">
                <a:latin typeface="Times New Roman" panose="02020603050405020304" pitchFamily="18" charset="0"/>
                <a:cs typeface="Times New Roman" panose="02020603050405020304" pitchFamily="18" charset="0"/>
              </a:rPr>
              <a:t> Á</a:t>
            </a:r>
            <a:endParaRPr lang="vi-VN" sz="2400" b="1" dirty="0">
              <a:latin typeface="Times New Roman" panose="02020603050405020304" pitchFamily="18" charset="0"/>
              <a:cs typeface="Times New Roman" panose="02020603050405020304" pitchFamily="18" charset="0"/>
            </a:endParaRPr>
          </a:p>
        </p:txBody>
      </p:sp>
      <p:sp>
        <p:nvSpPr>
          <p:cNvPr id="18" name="Freeform 8"/>
          <p:cNvSpPr>
            <a:spLocks/>
          </p:cNvSpPr>
          <p:nvPr/>
        </p:nvSpPr>
        <p:spPr bwMode="auto">
          <a:xfrm rot="21354447">
            <a:off x="2030479" y="4378222"/>
            <a:ext cx="1885684" cy="1388458"/>
          </a:xfrm>
          <a:custGeom>
            <a:avLst/>
            <a:gdLst>
              <a:gd name="T0" fmla="*/ 0 w 1033"/>
              <a:gd name="T1" fmla="*/ 321 h 1057"/>
              <a:gd name="T2" fmla="*/ 24 w 1033"/>
              <a:gd name="T3" fmla="*/ 305 h 1057"/>
              <a:gd name="T4" fmla="*/ 40 w 1033"/>
              <a:gd name="T5" fmla="*/ 257 h 1057"/>
              <a:gd name="T6" fmla="*/ 32 w 1033"/>
              <a:gd name="T7" fmla="*/ 217 h 1057"/>
              <a:gd name="T8" fmla="*/ 40 w 1033"/>
              <a:gd name="T9" fmla="*/ 193 h 1057"/>
              <a:gd name="T10" fmla="*/ 88 w 1033"/>
              <a:gd name="T11" fmla="*/ 209 h 1057"/>
              <a:gd name="T12" fmla="*/ 176 w 1033"/>
              <a:gd name="T13" fmla="*/ 185 h 1057"/>
              <a:gd name="T14" fmla="*/ 248 w 1033"/>
              <a:gd name="T15" fmla="*/ 137 h 1057"/>
              <a:gd name="T16" fmla="*/ 296 w 1033"/>
              <a:gd name="T17" fmla="*/ 113 h 1057"/>
              <a:gd name="T18" fmla="*/ 352 w 1033"/>
              <a:gd name="T19" fmla="*/ 49 h 1057"/>
              <a:gd name="T20" fmla="*/ 384 w 1033"/>
              <a:gd name="T21" fmla="*/ 33 h 1057"/>
              <a:gd name="T22" fmla="*/ 408 w 1033"/>
              <a:gd name="T23" fmla="*/ 17 h 1057"/>
              <a:gd name="T24" fmla="*/ 440 w 1033"/>
              <a:gd name="T25" fmla="*/ 25 h 1057"/>
              <a:gd name="T26" fmla="*/ 448 w 1033"/>
              <a:gd name="T27" fmla="*/ 49 h 1057"/>
              <a:gd name="T28" fmla="*/ 472 w 1033"/>
              <a:gd name="T29" fmla="*/ 57 h 1057"/>
              <a:gd name="T30" fmla="*/ 528 w 1033"/>
              <a:gd name="T31" fmla="*/ 137 h 1057"/>
              <a:gd name="T32" fmla="*/ 552 w 1033"/>
              <a:gd name="T33" fmla="*/ 265 h 1057"/>
              <a:gd name="T34" fmla="*/ 624 w 1033"/>
              <a:gd name="T35" fmla="*/ 297 h 1057"/>
              <a:gd name="T36" fmla="*/ 672 w 1033"/>
              <a:gd name="T37" fmla="*/ 329 h 1057"/>
              <a:gd name="T38" fmla="*/ 768 w 1033"/>
              <a:gd name="T39" fmla="*/ 385 h 1057"/>
              <a:gd name="T40" fmla="*/ 864 w 1033"/>
              <a:gd name="T41" fmla="*/ 377 h 1057"/>
              <a:gd name="T42" fmla="*/ 912 w 1033"/>
              <a:gd name="T43" fmla="*/ 361 h 1057"/>
              <a:gd name="T44" fmla="*/ 1008 w 1033"/>
              <a:gd name="T45" fmla="*/ 369 h 1057"/>
              <a:gd name="T46" fmla="*/ 1032 w 1033"/>
              <a:gd name="T47" fmla="*/ 377 h 1057"/>
              <a:gd name="T48" fmla="*/ 984 w 1033"/>
              <a:gd name="T49" fmla="*/ 449 h 1057"/>
              <a:gd name="T50" fmla="*/ 888 w 1033"/>
              <a:gd name="T51" fmla="*/ 617 h 1057"/>
              <a:gd name="T52" fmla="*/ 784 w 1033"/>
              <a:gd name="T53" fmla="*/ 601 h 1057"/>
              <a:gd name="T54" fmla="*/ 736 w 1033"/>
              <a:gd name="T55" fmla="*/ 617 h 1057"/>
              <a:gd name="T56" fmla="*/ 720 w 1033"/>
              <a:gd name="T57" fmla="*/ 641 h 1057"/>
              <a:gd name="T58" fmla="*/ 672 w 1033"/>
              <a:gd name="T59" fmla="*/ 673 h 1057"/>
              <a:gd name="T60" fmla="*/ 624 w 1033"/>
              <a:gd name="T61" fmla="*/ 729 h 1057"/>
              <a:gd name="T62" fmla="*/ 528 w 1033"/>
              <a:gd name="T63" fmla="*/ 785 h 1057"/>
              <a:gd name="T64" fmla="*/ 456 w 1033"/>
              <a:gd name="T65" fmla="*/ 977 h 1057"/>
              <a:gd name="T66" fmla="*/ 440 w 1033"/>
              <a:gd name="T67" fmla="*/ 1025 h 1057"/>
              <a:gd name="T68" fmla="*/ 392 w 1033"/>
              <a:gd name="T69" fmla="*/ 1057 h 1057"/>
              <a:gd name="T70" fmla="*/ 336 w 1033"/>
              <a:gd name="T71" fmla="*/ 913 h 1057"/>
              <a:gd name="T72" fmla="*/ 312 w 1033"/>
              <a:gd name="T73" fmla="*/ 865 h 1057"/>
              <a:gd name="T74" fmla="*/ 280 w 1033"/>
              <a:gd name="T75" fmla="*/ 729 h 1057"/>
              <a:gd name="T76" fmla="*/ 272 w 1033"/>
              <a:gd name="T77" fmla="*/ 569 h 1057"/>
              <a:gd name="T78" fmla="*/ 248 w 1033"/>
              <a:gd name="T79" fmla="*/ 577 h 1057"/>
              <a:gd name="T80" fmla="*/ 224 w 1033"/>
              <a:gd name="T81" fmla="*/ 569 h 1057"/>
              <a:gd name="T82" fmla="*/ 192 w 1033"/>
              <a:gd name="T83" fmla="*/ 521 h 1057"/>
              <a:gd name="T84" fmla="*/ 152 w 1033"/>
              <a:gd name="T85" fmla="*/ 457 h 1057"/>
              <a:gd name="T86" fmla="*/ 112 w 1033"/>
              <a:gd name="T87" fmla="*/ 385 h 1057"/>
              <a:gd name="T88" fmla="*/ 64 w 1033"/>
              <a:gd name="T89" fmla="*/ 369 h 1057"/>
              <a:gd name="T90" fmla="*/ 0 w 1033"/>
              <a:gd name="T91" fmla="*/ 321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3" h="1057">
                <a:moveTo>
                  <a:pt x="0" y="321"/>
                </a:moveTo>
                <a:cubicBezTo>
                  <a:pt x="8" y="316"/>
                  <a:pt x="19" y="313"/>
                  <a:pt x="24" y="305"/>
                </a:cubicBezTo>
                <a:cubicBezTo>
                  <a:pt x="33" y="291"/>
                  <a:pt x="40" y="257"/>
                  <a:pt x="40" y="257"/>
                </a:cubicBezTo>
                <a:cubicBezTo>
                  <a:pt x="37" y="244"/>
                  <a:pt x="32" y="231"/>
                  <a:pt x="32" y="217"/>
                </a:cubicBezTo>
                <a:cubicBezTo>
                  <a:pt x="32" y="209"/>
                  <a:pt x="32" y="194"/>
                  <a:pt x="40" y="193"/>
                </a:cubicBezTo>
                <a:cubicBezTo>
                  <a:pt x="57" y="191"/>
                  <a:pt x="88" y="209"/>
                  <a:pt x="88" y="209"/>
                </a:cubicBezTo>
                <a:cubicBezTo>
                  <a:pt x="145" y="198"/>
                  <a:pt x="115" y="205"/>
                  <a:pt x="176" y="185"/>
                </a:cubicBezTo>
                <a:cubicBezTo>
                  <a:pt x="203" y="176"/>
                  <a:pt x="221" y="146"/>
                  <a:pt x="248" y="137"/>
                </a:cubicBezTo>
                <a:cubicBezTo>
                  <a:pt x="281" y="126"/>
                  <a:pt x="265" y="134"/>
                  <a:pt x="296" y="113"/>
                </a:cubicBezTo>
                <a:cubicBezTo>
                  <a:pt x="333" y="57"/>
                  <a:pt x="312" y="76"/>
                  <a:pt x="352" y="49"/>
                </a:cubicBezTo>
                <a:cubicBezTo>
                  <a:pt x="368" y="0"/>
                  <a:pt x="346" y="39"/>
                  <a:pt x="384" y="33"/>
                </a:cubicBezTo>
                <a:cubicBezTo>
                  <a:pt x="393" y="31"/>
                  <a:pt x="400" y="22"/>
                  <a:pt x="408" y="17"/>
                </a:cubicBezTo>
                <a:cubicBezTo>
                  <a:pt x="419" y="20"/>
                  <a:pt x="431" y="18"/>
                  <a:pt x="440" y="25"/>
                </a:cubicBezTo>
                <a:cubicBezTo>
                  <a:pt x="447" y="30"/>
                  <a:pt x="442" y="43"/>
                  <a:pt x="448" y="49"/>
                </a:cubicBezTo>
                <a:cubicBezTo>
                  <a:pt x="454" y="55"/>
                  <a:pt x="464" y="54"/>
                  <a:pt x="472" y="57"/>
                </a:cubicBezTo>
                <a:cubicBezTo>
                  <a:pt x="500" y="99"/>
                  <a:pt x="515" y="74"/>
                  <a:pt x="528" y="137"/>
                </a:cubicBezTo>
                <a:cubicBezTo>
                  <a:pt x="534" y="167"/>
                  <a:pt x="534" y="247"/>
                  <a:pt x="552" y="265"/>
                </a:cubicBezTo>
                <a:cubicBezTo>
                  <a:pt x="561" y="274"/>
                  <a:pt x="611" y="290"/>
                  <a:pt x="624" y="297"/>
                </a:cubicBezTo>
                <a:cubicBezTo>
                  <a:pt x="641" y="306"/>
                  <a:pt x="672" y="329"/>
                  <a:pt x="672" y="329"/>
                </a:cubicBezTo>
                <a:cubicBezTo>
                  <a:pt x="694" y="361"/>
                  <a:pt x="730" y="376"/>
                  <a:pt x="768" y="385"/>
                </a:cubicBezTo>
                <a:cubicBezTo>
                  <a:pt x="800" y="382"/>
                  <a:pt x="832" y="382"/>
                  <a:pt x="864" y="377"/>
                </a:cubicBezTo>
                <a:cubicBezTo>
                  <a:pt x="881" y="374"/>
                  <a:pt x="912" y="361"/>
                  <a:pt x="912" y="361"/>
                </a:cubicBezTo>
                <a:cubicBezTo>
                  <a:pt x="944" y="364"/>
                  <a:pt x="976" y="365"/>
                  <a:pt x="1008" y="369"/>
                </a:cubicBezTo>
                <a:cubicBezTo>
                  <a:pt x="1016" y="370"/>
                  <a:pt x="1033" y="369"/>
                  <a:pt x="1032" y="377"/>
                </a:cubicBezTo>
                <a:cubicBezTo>
                  <a:pt x="1032" y="377"/>
                  <a:pt x="992" y="437"/>
                  <a:pt x="984" y="449"/>
                </a:cubicBezTo>
                <a:cubicBezTo>
                  <a:pt x="948" y="503"/>
                  <a:pt x="908" y="556"/>
                  <a:pt x="888" y="617"/>
                </a:cubicBezTo>
                <a:cubicBezTo>
                  <a:pt x="866" y="551"/>
                  <a:pt x="835" y="584"/>
                  <a:pt x="784" y="601"/>
                </a:cubicBezTo>
                <a:cubicBezTo>
                  <a:pt x="768" y="606"/>
                  <a:pt x="736" y="617"/>
                  <a:pt x="736" y="617"/>
                </a:cubicBezTo>
                <a:cubicBezTo>
                  <a:pt x="731" y="625"/>
                  <a:pt x="727" y="635"/>
                  <a:pt x="720" y="641"/>
                </a:cubicBezTo>
                <a:cubicBezTo>
                  <a:pt x="706" y="654"/>
                  <a:pt x="672" y="673"/>
                  <a:pt x="672" y="673"/>
                </a:cubicBezTo>
                <a:cubicBezTo>
                  <a:pt x="662" y="704"/>
                  <a:pt x="656" y="718"/>
                  <a:pt x="624" y="729"/>
                </a:cubicBezTo>
                <a:cubicBezTo>
                  <a:pt x="595" y="758"/>
                  <a:pt x="561" y="763"/>
                  <a:pt x="528" y="785"/>
                </a:cubicBezTo>
                <a:cubicBezTo>
                  <a:pt x="492" y="840"/>
                  <a:pt x="477" y="914"/>
                  <a:pt x="456" y="977"/>
                </a:cubicBezTo>
                <a:cubicBezTo>
                  <a:pt x="451" y="993"/>
                  <a:pt x="454" y="1016"/>
                  <a:pt x="440" y="1025"/>
                </a:cubicBezTo>
                <a:cubicBezTo>
                  <a:pt x="424" y="1036"/>
                  <a:pt x="392" y="1057"/>
                  <a:pt x="392" y="1057"/>
                </a:cubicBezTo>
                <a:cubicBezTo>
                  <a:pt x="362" y="1013"/>
                  <a:pt x="363" y="953"/>
                  <a:pt x="336" y="913"/>
                </a:cubicBezTo>
                <a:cubicBezTo>
                  <a:pt x="315" y="882"/>
                  <a:pt x="323" y="898"/>
                  <a:pt x="312" y="865"/>
                </a:cubicBezTo>
                <a:cubicBezTo>
                  <a:pt x="305" y="817"/>
                  <a:pt x="292" y="775"/>
                  <a:pt x="280" y="729"/>
                </a:cubicBezTo>
                <a:cubicBezTo>
                  <a:pt x="277" y="676"/>
                  <a:pt x="283" y="621"/>
                  <a:pt x="272" y="569"/>
                </a:cubicBezTo>
                <a:cubicBezTo>
                  <a:pt x="270" y="561"/>
                  <a:pt x="256" y="577"/>
                  <a:pt x="248" y="577"/>
                </a:cubicBezTo>
                <a:cubicBezTo>
                  <a:pt x="240" y="577"/>
                  <a:pt x="232" y="572"/>
                  <a:pt x="224" y="569"/>
                </a:cubicBezTo>
                <a:cubicBezTo>
                  <a:pt x="213" y="553"/>
                  <a:pt x="203" y="537"/>
                  <a:pt x="192" y="521"/>
                </a:cubicBezTo>
                <a:cubicBezTo>
                  <a:pt x="139" y="441"/>
                  <a:pt x="210" y="495"/>
                  <a:pt x="152" y="457"/>
                </a:cubicBezTo>
                <a:cubicBezTo>
                  <a:pt x="138" y="415"/>
                  <a:pt x="149" y="440"/>
                  <a:pt x="112" y="385"/>
                </a:cubicBezTo>
                <a:cubicBezTo>
                  <a:pt x="103" y="371"/>
                  <a:pt x="78" y="378"/>
                  <a:pt x="64" y="369"/>
                </a:cubicBezTo>
                <a:cubicBezTo>
                  <a:pt x="36" y="350"/>
                  <a:pt x="19" y="350"/>
                  <a:pt x="0" y="321"/>
                </a:cubicBez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9" name="AutoShape 13"/>
          <p:cNvSpPr>
            <a:spLocks noChangeArrowheads="1"/>
          </p:cNvSpPr>
          <p:nvPr/>
        </p:nvSpPr>
        <p:spPr bwMode="auto">
          <a:xfrm>
            <a:off x="2699792" y="3542492"/>
            <a:ext cx="1219200" cy="838200"/>
          </a:xfrm>
          <a:prstGeom prst="wedgeRoundRectCallout">
            <a:avLst>
              <a:gd name="adj1" fmla="val -43750"/>
              <a:gd name="adj2" fmla="val 75380"/>
              <a:gd name="adj3" fmla="val 16667"/>
            </a:avLst>
          </a:prstGeom>
          <a:solidFill>
            <a:schemeClr val="bg2"/>
          </a:solidFill>
          <a:ln w="9525">
            <a:solidFill>
              <a:schemeClr val="tx1"/>
            </a:solidFill>
            <a:miter lim="800000"/>
            <a:headEnd/>
            <a:tailEnd/>
          </a:ln>
          <a:effectLst/>
        </p:spPr>
        <p:txBody>
          <a:bodyPr/>
          <a:lstStyle/>
          <a:p>
            <a:pPr algn="ctr" eaLnBrk="0" hangingPunct="0"/>
            <a:r>
              <a:rPr lang="en-US" altLang="vi-VN" sz="2000" b="1" dirty="0" err="1">
                <a:latin typeface="Times New Roman" pitchFamily="18" charset="0"/>
              </a:rPr>
              <a:t>Khí</a:t>
            </a:r>
            <a:r>
              <a:rPr lang="en-US" altLang="vi-VN" sz="2000" b="1" dirty="0">
                <a:latin typeface="Times New Roman" pitchFamily="18" charset="0"/>
              </a:rPr>
              <a:t> </a:t>
            </a:r>
            <a:r>
              <a:rPr lang="en-US" altLang="vi-VN" sz="2000" b="1" dirty="0" err="1">
                <a:latin typeface="Times New Roman" pitchFamily="18" charset="0"/>
              </a:rPr>
              <a:t>hậu</a:t>
            </a:r>
            <a:r>
              <a:rPr lang="en-US" altLang="vi-VN" sz="2000" b="1" dirty="0">
                <a:latin typeface="Times New Roman" pitchFamily="18" charset="0"/>
              </a:rPr>
              <a:t> </a:t>
            </a:r>
            <a:r>
              <a:rPr lang="en-US" altLang="vi-VN" sz="2000" b="1" dirty="0" err="1">
                <a:latin typeface="Times New Roman" pitchFamily="18" charset="0"/>
              </a:rPr>
              <a:t>núi</a:t>
            </a:r>
            <a:r>
              <a:rPr lang="en-US" altLang="vi-VN" sz="2000" b="1" dirty="0">
                <a:latin typeface="Times New Roman" pitchFamily="18" charset="0"/>
              </a:rPr>
              <a:t> </a:t>
            </a:r>
            <a:r>
              <a:rPr lang="en-US" altLang="vi-VN" sz="2000" b="1" dirty="0" err="1">
                <a:latin typeface="Times New Roman" pitchFamily="18" charset="0"/>
              </a:rPr>
              <a:t>cao</a:t>
            </a:r>
            <a:endParaRPr lang="en-US" altLang="vi-VN" sz="2000" b="1" dirty="0">
              <a:latin typeface="Times New Roman" pitchFamily="18" charset="0"/>
            </a:endParaRPr>
          </a:p>
        </p:txBody>
      </p:sp>
      <p:sp>
        <p:nvSpPr>
          <p:cNvPr id="11" name="AutoShape 14"/>
          <p:cNvSpPr>
            <a:spLocks noChangeArrowheads="1"/>
          </p:cNvSpPr>
          <p:nvPr/>
        </p:nvSpPr>
        <p:spPr bwMode="auto">
          <a:xfrm>
            <a:off x="1075351" y="3257617"/>
            <a:ext cx="1219200" cy="1066800"/>
          </a:xfrm>
          <a:prstGeom prst="wedgeRoundRectCallout">
            <a:avLst>
              <a:gd name="adj1" fmla="val 45704"/>
              <a:gd name="adj2" fmla="val 89880"/>
              <a:gd name="adj3" fmla="val 16667"/>
            </a:avLst>
          </a:prstGeom>
          <a:solidFill>
            <a:schemeClr val="bg2"/>
          </a:solidFill>
          <a:ln w="9525">
            <a:solidFill>
              <a:schemeClr val="tx1"/>
            </a:solidFill>
            <a:miter lim="800000"/>
            <a:headEnd/>
            <a:tailEnd/>
          </a:ln>
          <a:effectLst/>
        </p:spPr>
        <p:txBody>
          <a:bodyPr/>
          <a:lstStyle/>
          <a:p>
            <a:pPr algn="ctr" eaLnBrk="0" hangingPunct="0"/>
            <a:r>
              <a:rPr lang="en-US" altLang="vi-VN" sz="2000" b="1" dirty="0" err="1">
                <a:latin typeface="Times New Roman" pitchFamily="18" charset="0"/>
              </a:rPr>
              <a:t>Khí</a:t>
            </a:r>
            <a:r>
              <a:rPr lang="en-US" altLang="vi-VN" sz="2000" b="1" dirty="0">
                <a:latin typeface="Times New Roman" pitchFamily="18" charset="0"/>
              </a:rPr>
              <a:t> </a:t>
            </a:r>
            <a:r>
              <a:rPr lang="en-US" altLang="vi-VN" sz="2000" b="1" dirty="0" err="1">
                <a:latin typeface="Times New Roman" pitchFamily="18" charset="0"/>
              </a:rPr>
              <a:t>hậu</a:t>
            </a:r>
            <a:r>
              <a:rPr lang="en-US" altLang="vi-VN" sz="2000" b="1" dirty="0">
                <a:latin typeface="Times New Roman" pitchFamily="18" charset="0"/>
              </a:rPr>
              <a:t> </a:t>
            </a:r>
            <a:r>
              <a:rPr lang="en-US" altLang="vi-VN" sz="2000" b="1" dirty="0" err="1">
                <a:latin typeface="Times New Roman" pitchFamily="18" charset="0"/>
              </a:rPr>
              <a:t>nhiêt</a:t>
            </a:r>
            <a:r>
              <a:rPr lang="en-US" altLang="vi-VN" sz="2000" b="1" dirty="0">
                <a:latin typeface="Times New Roman" pitchFamily="18" charset="0"/>
              </a:rPr>
              <a:t> </a:t>
            </a:r>
            <a:r>
              <a:rPr lang="en-US" altLang="vi-VN" sz="2000" b="1" dirty="0" err="1">
                <a:latin typeface="Times New Roman" pitchFamily="18" charset="0"/>
              </a:rPr>
              <a:t>đới</a:t>
            </a:r>
            <a:r>
              <a:rPr lang="en-US" altLang="vi-VN" sz="2000" b="1" dirty="0">
                <a:latin typeface="Times New Roman" pitchFamily="18" charset="0"/>
              </a:rPr>
              <a:t> </a:t>
            </a:r>
            <a:r>
              <a:rPr lang="en-US" altLang="vi-VN" sz="2000" b="1" dirty="0" err="1">
                <a:latin typeface="Times New Roman" pitchFamily="18" charset="0"/>
              </a:rPr>
              <a:t>khô</a:t>
            </a:r>
            <a:endParaRPr lang="en-US" altLang="vi-VN" sz="2000" b="1" dirty="0">
              <a:latin typeface="Times New Roman" pitchFamily="18" charset="0"/>
            </a:endParaRPr>
          </a:p>
        </p:txBody>
      </p:sp>
      <p:sp>
        <p:nvSpPr>
          <p:cNvPr id="12" name="AutoShape 15"/>
          <p:cNvSpPr>
            <a:spLocks noChangeArrowheads="1"/>
          </p:cNvSpPr>
          <p:nvPr/>
        </p:nvSpPr>
        <p:spPr bwMode="auto">
          <a:xfrm>
            <a:off x="1028531" y="5266518"/>
            <a:ext cx="1295400" cy="1143000"/>
          </a:xfrm>
          <a:prstGeom prst="wedgeRoundRectCallout">
            <a:avLst>
              <a:gd name="adj1" fmla="val 79903"/>
              <a:gd name="adj2" fmla="val -54583"/>
              <a:gd name="adj3" fmla="val 16667"/>
            </a:avLst>
          </a:prstGeom>
          <a:solidFill>
            <a:schemeClr val="bg2"/>
          </a:solidFill>
          <a:ln w="9525">
            <a:solidFill>
              <a:schemeClr val="tx1"/>
            </a:solidFill>
            <a:miter lim="800000"/>
            <a:headEnd/>
            <a:tailEnd/>
          </a:ln>
          <a:effectLst/>
        </p:spPr>
        <p:txBody>
          <a:bodyPr/>
          <a:lstStyle/>
          <a:p>
            <a:pPr algn="ctr" eaLnBrk="0" hangingPunct="0"/>
            <a:r>
              <a:rPr lang="en-US" altLang="vi-VN" sz="2000" b="1" dirty="0" err="1">
                <a:latin typeface="Times New Roman" pitchFamily="18" charset="0"/>
              </a:rPr>
              <a:t>Khí</a:t>
            </a:r>
            <a:r>
              <a:rPr lang="en-US" altLang="vi-VN" sz="2000" b="1" dirty="0">
                <a:latin typeface="Times New Roman" pitchFamily="18" charset="0"/>
              </a:rPr>
              <a:t> </a:t>
            </a:r>
            <a:r>
              <a:rPr lang="en-US" altLang="vi-VN" sz="2000" b="1" dirty="0" err="1">
                <a:latin typeface="Times New Roman" pitchFamily="18" charset="0"/>
              </a:rPr>
              <a:t>hậu</a:t>
            </a:r>
            <a:r>
              <a:rPr lang="en-US" altLang="vi-VN" sz="2000" b="1" dirty="0">
                <a:latin typeface="Times New Roman" pitchFamily="18" charset="0"/>
              </a:rPr>
              <a:t> </a:t>
            </a:r>
            <a:r>
              <a:rPr lang="en-US" altLang="vi-VN" sz="2000" b="1" dirty="0" err="1">
                <a:latin typeface="Times New Roman" pitchFamily="18" charset="0"/>
              </a:rPr>
              <a:t>nhiệt</a:t>
            </a:r>
            <a:r>
              <a:rPr lang="en-US" altLang="vi-VN" sz="2000" b="1" dirty="0">
                <a:latin typeface="Times New Roman" pitchFamily="18" charset="0"/>
              </a:rPr>
              <a:t> </a:t>
            </a:r>
            <a:r>
              <a:rPr lang="en-US" altLang="vi-VN" sz="2000" b="1" dirty="0" err="1">
                <a:latin typeface="Times New Roman" pitchFamily="18" charset="0"/>
              </a:rPr>
              <a:t>đới</a:t>
            </a:r>
            <a:r>
              <a:rPr lang="en-US" altLang="vi-VN" sz="2000" b="1" dirty="0">
                <a:latin typeface="Times New Roman" pitchFamily="18" charset="0"/>
              </a:rPr>
              <a:t> </a:t>
            </a:r>
            <a:r>
              <a:rPr lang="en-US" altLang="vi-VN" sz="2000" b="1" dirty="0" err="1">
                <a:latin typeface="Times New Roman" pitchFamily="18" charset="0"/>
              </a:rPr>
              <a:t>gió</a:t>
            </a:r>
            <a:r>
              <a:rPr lang="en-US" altLang="vi-VN" sz="2000" b="1" dirty="0">
                <a:latin typeface="Times New Roman" pitchFamily="18" charset="0"/>
              </a:rPr>
              <a:t> </a:t>
            </a:r>
            <a:r>
              <a:rPr lang="en-US" altLang="vi-VN" sz="2000" b="1" dirty="0" err="1">
                <a:latin typeface="Times New Roman" pitchFamily="18" charset="0"/>
              </a:rPr>
              <a:t>mùa</a:t>
            </a:r>
            <a:endParaRPr lang="en-US" altLang="vi-VN" sz="2000" b="1" dirty="0">
              <a:latin typeface="Times New Roman" pitchFamily="18" charset="0"/>
            </a:endParaRPr>
          </a:p>
        </p:txBody>
      </p:sp>
    </p:spTree>
    <p:extLst>
      <p:ext uri="{BB962C8B-B14F-4D97-AF65-F5344CB8AC3E}">
        <p14:creationId xmlns:p14="http://schemas.microsoft.com/office/powerpoint/2010/main" val="292164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heckerboard(across)">
                                      <p:cBhvr>
                                        <p:cTn id="26" dur="500"/>
                                        <p:tgtEl>
                                          <p:spTgt spid="18"/>
                                        </p:tgtEl>
                                      </p:cBhvr>
                                    </p:animEffect>
                                  </p:childTnLst>
                                </p:cTn>
                              </p:par>
                              <p:par>
                                <p:cTn id="27" presetID="22" presetClass="emph" presetSubtype="0" repeatCount="indefinite" fill="hold" grpId="1" nodeType="withEffect">
                                  <p:stCondLst>
                                    <p:cond delay="0"/>
                                  </p:stCondLst>
                                  <p:childTnLst>
                                    <p:animClr clrSpc="hsl" dir="cw">
                                      <p:cBhvr override="childStyle">
                                        <p:cTn id="28" dur="500" fill="hold"/>
                                        <p:tgtEl>
                                          <p:spTgt spid="18"/>
                                        </p:tgtEl>
                                        <p:attrNameLst>
                                          <p:attrName>style.color</p:attrName>
                                        </p:attrNameLst>
                                      </p:cBhvr>
                                      <p:by>
                                        <p:hsl h="-7200000" s="0" l="0"/>
                                      </p:by>
                                    </p:animClr>
                                    <p:animClr clrSpc="hsl" dir="cw">
                                      <p:cBhvr>
                                        <p:cTn id="29" dur="500" fill="hold"/>
                                        <p:tgtEl>
                                          <p:spTgt spid="18"/>
                                        </p:tgtEl>
                                        <p:attrNameLst>
                                          <p:attrName>fillcolor</p:attrName>
                                        </p:attrNameLst>
                                      </p:cBhvr>
                                      <p:by>
                                        <p:hsl h="-7200000" s="0" l="0"/>
                                      </p:by>
                                    </p:animClr>
                                    <p:animClr clrSpc="hsl" dir="cw">
                                      <p:cBhvr>
                                        <p:cTn id="30" dur="500" fill="hold"/>
                                        <p:tgtEl>
                                          <p:spTgt spid="18"/>
                                        </p:tgtEl>
                                        <p:attrNameLst>
                                          <p:attrName>stroke.color</p:attrName>
                                        </p:attrNameLst>
                                      </p:cBhvr>
                                      <p:by>
                                        <p:hsl h="-7200000" s="0" l="0"/>
                                      </p:by>
                                    </p:animClr>
                                    <p:set>
                                      <p:cBhvr>
                                        <p:cTn id="31" dur="500" fill="hold"/>
                                        <p:tgtEl>
                                          <p:spTgt spid="18"/>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2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8" grpId="1" animBg="1"/>
      <p:bldP spid="9"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7416823"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4" name="Content Placeholder 1"/>
          <p:cNvSpPr txBox="1">
            <a:spLocks/>
          </p:cNvSpPr>
          <p:nvPr/>
        </p:nvSpPr>
        <p:spPr>
          <a:xfrm>
            <a:off x="454341" y="404664"/>
            <a:ext cx="6563072" cy="144016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500" b="1" u="sng" dirty="0">
                <a:latin typeface="Times New Roman" pitchFamily="18" charset="0"/>
                <a:cs typeface="Times New Roman" pitchFamily="18" charset="0"/>
              </a:rPr>
              <a:t>2. </a:t>
            </a:r>
            <a:r>
              <a:rPr lang="en-US" sz="2500" b="1" u="sng" dirty="0" err="1">
                <a:latin typeface="Times New Roman" pitchFamily="18" charset="0"/>
                <a:cs typeface="Times New Roman" pitchFamily="18" charset="0"/>
              </a:rPr>
              <a:t>Khí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hậu</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sông</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ngòi</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cảnh</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quan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thiên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nhiên</a:t>
            </a:r>
            <a:endParaRPr lang="en-US" sz="2500" b="1" u="sng" dirty="0">
              <a:latin typeface="Times New Roman" pitchFamily="18" charset="0"/>
              <a:cs typeface="Times New Roman" pitchFamily="18" charset="0"/>
            </a:endParaRPr>
          </a:p>
          <a:p>
            <a:pPr marL="0" indent="0">
              <a:buFont typeface="Wingdings 2"/>
              <a:buNone/>
            </a:pPr>
            <a:r>
              <a:rPr lang="en-US" sz="2500" b="1" dirty="0">
                <a:latin typeface="Times New Roman" pitchFamily="18" charset="0"/>
                <a:cs typeface="Times New Roman" pitchFamily="18" charset="0"/>
              </a:rPr>
              <a:t> a. </a:t>
            </a:r>
            <a:r>
              <a:rPr lang="en-US" sz="2500" b="1" dirty="0" err="1">
                <a:latin typeface="Times New Roman" pitchFamily="18" charset="0"/>
                <a:cs typeface="Times New Roman" pitchFamily="18" charset="0"/>
              </a:rPr>
              <a:t>Khí</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hậu</a:t>
            </a:r>
            <a:endParaRPr lang="en-US" sz="2500" b="1" dirty="0">
              <a:latin typeface="Times New Roman" pitchFamily="18" charset="0"/>
              <a:cs typeface="Times New Roman" pitchFamily="18" charset="0"/>
            </a:endParaRPr>
          </a:p>
        </p:txBody>
      </p:sp>
      <p:sp>
        <p:nvSpPr>
          <p:cNvPr id="5" name="TextBox 4"/>
          <p:cNvSpPr txBox="1"/>
          <p:nvPr/>
        </p:nvSpPr>
        <p:spPr>
          <a:xfrm rot="3620188">
            <a:off x="2598646" y="4874953"/>
            <a:ext cx="1944216" cy="400110"/>
          </a:xfrm>
          <a:prstGeom prst="rect">
            <a:avLst/>
          </a:prstGeom>
          <a:noFill/>
        </p:spPr>
        <p:txBody>
          <a:bodyPr wrap="square" rtlCol="0">
            <a:spAutoFit/>
          </a:bodyPr>
          <a:lstStyle/>
          <a:p>
            <a:r>
              <a:rPr lang="en-US" sz="2000" b="1" dirty="0" err="1">
                <a:solidFill>
                  <a:srgbClr val="FFFF00"/>
                </a:solidFill>
                <a:latin typeface="Times New Roman" panose="02020603050405020304" pitchFamily="18" charset="0"/>
                <a:cs typeface="Times New Roman" panose="02020603050405020304" pitchFamily="18" charset="0"/>
              </a:rPr>
              <a:t>Dãy</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Ghát</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Tây</a:t>
            </a:r>
            <a:endParaRPr lang="vi-VN" sz="2000" b="1" dirty="0">
              <a:solidFill>
                <a:srgbClr val="FFFF00"/>
              </a:solidFill>
              <a:latin typeface="Times New Roman" panose="02020603050405020304" pitchFamily="18" charset="0"/>
              <a:cs typeface="Times New Roman" panose="02020603050405020304" pitchFamily="18" charset="0"/>
            </a:endParaRPr>
          </a:p>
        </p:txBody>
      </p:sp>
      <p:sp>
        <p:nvSpPr>
          <p:cNvPr id="6" name="TextBox 5"/>
          <p:cNvSpPr txBox="1"/>
          <p:nvPr/>
        </p:nvSpPr>
        <p:spPr>
          <a:xfrm rot="1237920">
            <a:off x="3999485" y="2347807"/>
            <a:ext cx="2256573" cy="430887"/>
          </a:xfrm>
          <a:prstGeom prst="rect">
            <a:avLst/>
          </a:prstGeom>
          <a:noFill/>
        </p:spPr>
        <p:txBody>
          <a:bodyPr wrap="square" rtlCol="0">
            <a:spAutoFit/>
          </a:bodyPr>
          <a:lstStyle/>
          <a:p>
            <a:r>
              <a:rPr lang="en-US" sz="2200" b="1" dirty="0" err="1">
                <a:latin typeface="Times New Roman" panose="02020603050405020304" pitchFamily="18" charset="0"/>
                <a:cs typeface="Times New Roman" panose="02020603050405020304" pitchFamily="18" charset="0"/>
              </a:rPr>
              <a:t>Dãy</a:t>
            </a:r>
            <a:r>
              <a:rPr lang="en-US" sz="2200" b="1" dirty="0">
                <a:latin typeface="Times New Roman" panose="02020603050405020304" pitchFamily="18" charset="0"/>
                <a:cs typeface="Times New Roman" panose="02020603050405020304" pitchFamily="18" charset="0"/>
              </a:rPr>
              <a:t> Hi-ma-lay-a</a:t>
            </a:r>
            <a:endParaRPr lang="vi-VN" sz="2200" b="1" dirty="0">
              <a:latin typeface="Times New Roman" panose="02020603050405020304" pitchFamily="18" charset="0"/>
              <a:cs typeface="Times New Roman" panose="02020603050405020304" pitchFamily="18" charset="0"/>
            </a:endParaRPr>
          </a:p>
        </p:txBody>
      </p:sp>
      <p:sp>
        <p:nvSpPr>
          <p:cNvPr id="12" name="Line 7"/>
          <p:cNvSpPr>
            <a:spLocks noChangeShapeType="1"/>
          </p:cNvSpPr>
          <p:nvPr/>
        </p:nvSpPr>
        <p:spPr bwMode="auto">
          <a:xfrm flipV="1">
            <a:off x="2597820" y="5332927"/>
            <a:ext cx="1066800" cy="685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3" name="Line 6"/>
          <p:cNvSpPr>
            <a:spLocks noChangeShapeType="1"/>
          </p:cNvSpPr>
          <p:nvPr/>
        </p:nvSpPr>
        <p:spPr bwMode="auto">
          <a:xfrm flipV="1">
            <a:off x="2051720" y="4649653"/>
            <a:ext cx="1079500" cy="457200"/>
          </a:xfrm>
          <a:prstGeom prst="line">
            <a:avLst/>
          </a:prstGeom>
          <a:noFill/>
          <a:ln w="5715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5" name="TextBox 14"/>
          <p:cNvSpPr txBox="1"/>
          <p:nvPr/>
        </p:nvSpPr>
        <p:spPr>
          <a:xfrm>
            <a:off x="5628198" y="4625894"/>
            <a:ext cx="2520281"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eaLnBrk="0" hangingPunct="0"/>
            <a:r>
              <a:rPr lang="en-US" altLang="en-US" sz="2000" b="1" u="sng" dirty="0">
                <a:latin typeface="Times New Roman" panose="02020603050405020304" pitchFamily="18" charset="0"/>
                <a:cs typeface="Times New Roman" panose="02020603050405020304" pitchFamily="18" charset="0"/>
              </a:rPr>
              <a:t>Mum - </a:t>
            </a:r>
            <a:r>
              <a:rPr lang="en-US" altLang="en-US" sz="2000" b="1" u="sng" dirty="0" err="1">
                <a:latin typeface="Times New Roman" panose="02020603050405020304" pitchFamily="18" charset="0"/>
                <a:cs typeface="Times New Roman" panose="02020603050405020304" pitchFamily="18" charset="0"/>
              </a:rPr>
              <a:t>bai</a:t>
            </a:r>
            <a:endParaRPr lang="en-US" altLang="en-US" sz="2000" b="1" u="sng"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Do </a:t>
            </a:r>
            <a:r>
              <a:rPr lang="en-US" sz="2000" b="1" dirty="0" err="1">
                <a:latin typeface="Times New Roman" panose="02020603050405020304" pitchFamily="18" charset="0"/>
                <a:cs typeface="Times New Roman" panose="02020603050405020304" pitchFamily="18" charset="0"/>
              </a:rPr>
              <a:t>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hưởng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Ghát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chắn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Tây</a:t>
            </a:r>
            <a:r>
              <a:rPr lang="en-US" sz="2000" b="1" dirty="0">
                <a:latin typeface="Times New Roman" panose="02020603050405020304" pitchFamily="18" charset="0"/>
                <a:cs typeface="Times New Roman" panose="02020603050405020304" pitchFamily="18" charset="0"/>
              </a:rPr>
              <a:t> Nam, </a:t>
            </a:r>
            <a:r>
              <a:rPr lang="en-US" sz="2000" b="1" dirty="0" err="1">
                <a:latin typeface="Times New Roman" panose="02020603050405020304" pitchFamily="18" charset="0"/>
                <a:cs typeface="Times New Roman" panose="02020603050405020304" pitchFamily="18" charset="0"/>
              </a:rPr>
              <a:t>mưa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nhiều</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ven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phía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Tây</a:t>
            </a:r>
            <a:endParaRPr lang="vi-VN" sz="20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640148" y="3995678"/>
            <a:ext cx="2520281"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eaLnBrk="0" hangingPunct="0"/>
            <a:r>
              <a:rPr lang="en-US" altLang="en-US" sz="2000" b="1" u="sng" dirty="0">
                <a:latin typeface="Times New Roman" panose="02020603050405020304" pitchFamily="18" charset="0"/>
                <a:cs typeface="Times New Roman" panose="02020603050405020304" pitchFamily="18" charset="0"/>
              </a:rPr>
              <a:t>Se-</a:t>
            </a:r>
            <a:r>
              <a:rPr lang="en-US" altLang="en-US" sz="2000" b="1" u="sng" dirty="0" err="1">
                <a:latin typeface="Times New Roman" panose="02020603050405020304" pitchFamily="18" charset="0"/>
                <a:cs typeface="Times New Roman" panose="02020603050405020304" pitchFamily="18" charset="0"/>
              </a:rPr>
              <a:t>ra</a:t>
            </a:r>
            <a:r>
              <a:rPr lang="en-US" altLang="en-US" sz="2000" b="1" u="sng" dirty="0">
                <a:latin typeface="Times New Roman" panose="02020603050405020304" pitchFamily="18" charset="0"/>
                <a:cs typeface="Times New Roman" panose="02020603050405020304" pitchFamily="18" charset="0"/>
              </a:rPr>
              <a:t>-pun-di</a:t>
            </a:r>
          </a:p>
          <a:p>
            <a:pPr eaLnBrk="0" hangingPunct="0"/>
            <a:r>
              <a:rPr lang="en-US" altLang="en-US" sz="2000" b="1" dirty="0">
                <a:latin typeface="Times New Roman" panose="02020603050405020304" pitchFamily="18" charset="0"/>
                <a:cs typeface="Times New Roman" panose="02020603050405020304" pitchFamily="18" charset="0"/>
              </a:rPr>
              <a:t>Do </a:t>
            </a:r>
            <a:r>
              <a:rPr lang="en-US" altLang="en-US" sz="2000" b="1" dirty="0" err="1">
                <a:latin typeface="Times New Roman" panose="02020603050405020304" pitchFamily="18" charset="0"/>
                <a:cs typeface="Times New Roman" panose="02020603050405020304" pitchFamily="18" charset="0"/>
              </a:rPr>
              <a:t>bức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tường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thành</a:t>
            </a:r>
            <a:r>
              <a:rPr lang="en-US" altLang="en-US" sz="2000" b="1" dirty="0">
                <a:latin typeface="Times New Roman" panose="02020603050405020304" pitchFamily="18" charset="0"/>
                <a:cs typeface="Times New Roman" panose="02020603050405020304" pitchFamily="18" charset="0"/>
              </a:rPr>
              <a:t> Himalaya </a:t>
            </a:r>
            <a:r>
              <a:rPr lang="en-US" altLang="en-US" sz="2000" b="1" dirty="0" err="1">
                <a:latin typeface="Times New Roman" panose="02020603050405020304" pitchFamily="18" charset="0"/>
                <a:cs typeface="Times New Roman" panose="02020603050405020304" pitchFamily="18" charset="0"/>
              </a:rPr>
              <a:t>ngăn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cản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gió</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Tây</a:t>
            </a:r>
            <a:r>
              <a:rPr lang="en-US" altLang="en-US" sz="2000" b="1" dirty="0">
                <a:latin typeface="Times New Roman" panose="02020603050405020304" pitchFamily="18" charset="0"/>
                <a:cs typeface="Times New Roman" panose="02020603050405020304" pitchFamily="18" charset="0"/>
              </a:rPr>
              <a:t> Nam </a:t>
            </a:r>
            <a:r>
              <a:rPr lang="en-US" altLang="en-US" sz="2000" b="1" dirty="0" err="1">
                <a:latin typeface="Times New Roman" panose="02020603050405020304" pitchFamily="18" charset="0"/>
                <a:cs typeface="Times New Roman" panose="02020603050405020304" pitchFamily="18" charset="0"/>
              </a:rPr>
              <a:t>nên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mưa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trút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hết</a:t>
            </a:r>
            <a:r>
              <a:rPr lang="en-US" altLang="en-US" sz="2000" b="1" dirty="0">
                <a:latin typeface="Times New Roman" panose="02020603050405020304" pitchFamily="18" charset="0"/>
                <a:cs typeface="Times New Roman" panose="02020603050405020304" pitchFamily="18" charset="0"/>
              </a:rPr>
              <a:t> ở </a:t>
            </a:r>
            <a:r>
              <a:rPr lang="en-US" altLang="en-US" sz="2000" b="1" dirty="0" err="1">
                <a:latin typeface="Times New Roman" panose="02020603050405020304" pitchFamily="18" charset="0"/>
                <a:cs typeface="Times New Roman" panose="02020603050405020304" pitchFamily="18" charset="0"/>
              </a:rPr>
              <a:t>sườn</a:t>
            </a:r>
            <a:r>
              <a:rPr lang="en-US" altLang="en-US" sz="2000" b="1" dirty="0">
                <a:latin typeface="Times New Roman" panose="02020603050405020304" pitchFamily="18" charset="0"/>
                <a:cs typeface="Times New Roman" panose="02020603050405020304" pitchFamily="18" charset="0"/>
              </a:rPr>
              <a:t> Nam, </a:t>
            </a:r>
            <a:r>
              <a:rPr lang="en-US" altLang="en-US" sz="2000" b="1" dirty="0" err="1">
                <a:latin typeface="Times New Roman" panose="02020603050405020304" pitchFamily="18" charset="0"/>
                <a:cs typeface="Times New Roman" panose="02020603050405020304" pitchFamily="18" charset="0"/>
              </a:rPr>
              <a:t>tiếp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tục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dổ</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xuống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đồng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bằng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ven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chân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núi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gây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mưa</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lơn</a:t>
            </a:r>
            <a:endParaRPr lang="en-US" altLang="en-US" sz="2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480351" y="4149566"/>
            <a:ext cx="2815974" cy="25545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u="sng" dirty="0">
                <a:latin typeface="Times New Roman" panose="02020603050405020304" pitchFamily="18" charset="0"/>
                <a:cs typeface="Times New Roman" panose="02020603050405020304" pitchFamily="18" charset="0"/>
              </a:rPr>
              <a:t>Mum-</a:t>
            </a:r>
            <a:r>
              <a:rPr lang="en-US" sz="2000" b="1" u="sng" dirty="0" err="1">
                <a:latin typeface="Times New Roman" panose="02020603050405020304" pitchFamily="18" charset="0"/>
                <a:cs typeface="Times New Roman" panose="02020603050405020304" pitchFamily="18" charset="0"/>
              </a:rPr>
              <a:t>bai</a:t>
            </a:r>
            <a:r>
              <a:rPr lang="en-US" sz="2000" b="1" u="sng" dirty="0">
                <a:latin typeface="Times New Roman" panose="02020603050405020304" pitchFamily="18" charset="0"/>
                <a:cs typeface="Times New Roman" panose="02020603050405020304" pitchFamily="18" charset="0"/>
              </a:rPr>
              <a:t/>
            </a:r>
            <a:br>
              <a:rPr lang="en-US" sz="2000" b="1" u="sng"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 Do </a:t>
            </a:r>
            <a:r>
              <a:rPr lang="en-US" sz="2000" b="1" dirty="0" err="1">
                <a:latin typeface="Times New Roman" panose="02020603050405020304" pitchFamily="18" charset="0"/>
                <a:cs typeface="Times New Roman" panose="02020603050405020304" pitchFamily="18" charset="0"/>
              </a:rPr>
              <a:t>nằm</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đới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hậu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a:t>
            </a:r>
            <a:r>
              <a:rPr lang="en-US" sz="2000" b="1" dirty="0">
                <a:latin typeface="Times New Roman" panose="02020603050405020304" pitchFamily="18" charset="0"/>
                <a:cs typeface="Times New Roman" panose="02020603050405020304" pitchFamily="18" charset="0"/>
              </a:rPr>
              <a:t> </a:t>
            </a:r>
          </a:p>
          <a:p>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Hoạt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giói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mùa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gặp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dãy</a:t>
            </a:r>
            <a:r>
              <a:rPr lang="en-US" sz="2000" b="1" dirty="0">
                <a:latin typeface="Times New Roman" panose="02020603050405020304" pitchFamily="18" charset="0"/>
                <a:cs typeface="Times New Roman" panose="02020603050405020304" pitchFamily="18" charset="0"/>
              </a:rPr>
              <a:t> Himalaya </a:t>
            </a:r>
            <a:r>
              <a:rPr lang="en-US" sz="2000" b="1" dirty="0" err="1">
                <a:latin typeface="Times New Roman" panose="02020603050405020304" pitchFamily="18" charset="0"/>
                <a:cs typeface="Times New Roman" panose="02020603050405020304" pitchFamily="18" charset="0"/>
              </a:rPr>
              <a:t>nên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lượng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mưa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ít</a:t>
            </a:r>
            <a:endParaRPr lang="vi-VN" sz="2000" b="1" dirty="0">
              <a:latin typeface="Times New Roman" panose="02020603050405020304" pitchFamily="18" charset="0"/>
              <a:cs typeface="Times New Roman" panose="02020603050405020304" pitchFamily="18" charset="0"/>
            </a:endParaRPr>
          </a:p>
        </p:txBody>
      </p:sp>
      <p:sp>
        <p:nvSpPr>
          <p:cNvPr id="14" name="Line 9"/>
          <p:cNvSpPr>
            <a:spLocks noChangeShapeType="1"/>
          </p:cNvSpPr>
          <p:nvPr/>
        </p:nvSpPr>
        <p:spPr bwMode="auto">
          <a:xfrm flipV="1">
            <a:off x="5724128" y="3578066"/>
            <a:ext cx="685800" cy="1143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 name="Line 8"/>
          <p:cNvSpPr>
            <a:spLocks noChangeShapeType="1"/>
          </p:cNvSpPr>
          <p:nvPr/>
        </p:nvSpPr>
        <p:spPr bwMode="auto">
          <a:xfrm flipV="1">
            <a:off x="6724754" y="3538478"/>
            <a:ext cx="152400" cy="914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 name="Line 11"/>
          <p:cNvSpPr>
            <a:spLocks noChangeShapeType="1"/>
          </p:cNvSpPr>
          <p:nvPr/>
        </p:nvSpPr>
        <p:spPr bwMode="auto">
          <a:xfrm flipH="1">
            <a:off x="6038954" y="2125300"/>
            <a:ext cx="685800" cy="5334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 name="Line 12"/>
          <p:cNvSpPr>
            <a:spLocks noChangeShapeType="1"/>
          </p:cNvSpPr>
          <p:nvPr/>
        </p:nvSpPr>
        <p:spPr bwMode="auto">
          <a:xfrm flipH="1">
            <a:off x="5257800" y="1908642"/>
            <a:ext cx="609600" cy="5334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0" name="Text Box 16"/>
          <p:cNvSpPr txBox="1">
            <a:spLocks noChangeArrowheads="1"/>
          </p:cNvSpPr>
          <p:nvPr/>
        </p:nvSpPr>
        <p:spPr bwMode="auto">
          <a:xfrm>
            <a:off x="-95591" y="1318932"/>
            <a:ext cx="5554960"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spcBef>
                <a:spcPct val="50000"/>
              </a:spcBef>
            </a:pPr>
            <a:r>
              <a:rPr lang="en-US" altLang="vi-VN" sz="2400" b="1" dirty="0">
                <a:latin typeface=".VnTime" pitchFamily="34" charset="0"/>
              </a:rPr>
              <a:t> </a:t>
            </a:r>
            <a:r>
              <a:rPr lang="en-US" altLang="vi-VN" sz="2400" dirty="0">
                <a:latin typeface=".VnTime" pitchFamily="34" charset="0"/>
              </a:rPr>
              <a:t>-</a:t>
            </a:r>
            <a:r>
              <a:rPr lang="en-US" altLang="vi-VN" sz="2400" b="1" dirty="0">
                <a:latin typeface=".VnTime" pitchFamily="34" charset="0"/>
              </a:rPr>
              <a:t> </a:t>
            </a:r>
            <a:r>
              <a:rPr lang="en-US" altLang="vi-VN" sz="2400" dirty="0">
                <a:latin typeface="Times New Roman" pitchFamily="18" charset="0"/>
              </a:rPr>
              <a:t>Nam Á </a:t>
            </a:r>
            <a:r>
              <a:rPr lang="en-US" altLang="vi-VN" sz="2400" dirty="0" err="1">
                <a:latin typeface="Times New Roman" pitchFamily="18" charset="0"/>
              </a:rPr>
              <a:t>có</a:t>
            </a:r>
            <a:r>
              <a:rPr lang="en-US" altLang="vi-VN" sz="2400" dirty="0">
                <a:latin typeface="Times New Roman" pitchFamily="18" charset="0"/>
              </a:rPr>
              <a:t> </a:t>
            </a:r>
            <a:r>
              <a:rPr lang="en-US" altLang="vi-VN" sz="2400" dirty="0" err="1">
                <a:latin typeface="Times New Roman" pitchFamily="18" charset="0"/>
              </a:rPr>
              <a:t>lượng</a:t>
            </a:r>
            <a:r>
              <a:rPr lang="en-US" altLang="vi-VN" sz="2400" dirty="0">
                <a:latin typeface="Times New Roman" pitchFamily="18" charset="0"/>
              </a:rPr>
              <a:t> </a:t>
            </a:r>
            <a:r>
              <a:rPr lang="en-US" altLang="vi-VN" sz="2400" dirty="0" err="1">
                <a:latin typeface="Times New Roman" pitchFamily="18" charset="0"/>
              </a:rPr>
              <a:t>mưa</a:t>
            </a:r>
            <a:r>
              <a:rPr lang="en-US" altLang="vi-VN" sz="2400" dirty="0">
                <a:latin typeface="Times New Roman" pitchFamily="18" charset="0"/>
              </a:rPr>
              <a:t> </a:t>
            </a:r>
            <a:r>
              <a:rPr lang="en-US" altLang="vi-VN" sz="2400" dirty="0" err="1">
                <a:latin typeface="Times New Roman" pitchFamily="18" charset="0"/>
              </a:rPr>
              <a:t>nhiều</a:t>
            </a:r>
            <a:r>
              <a:rPr lang="en-US" altLang="vi-VN" sz="2400" dirty="0">
                <a:latin typeface="Times New Roman" pitchFamily="18" charset="0"/>
              </a:rPr>
              <a:t> </a:t>
            </a:r>
            <a:r>
              <a:rPr lang="en-US" altLang="vi-VN" sz="2400" dirty="0" err="1">
                <a:latin typeface="Times New Roman" pitchFamily="18" charset="0"/>
              </a:rPr>
              <a:t>trên</a:t>
            </a:r>
            <a:r>
              <a:rPr lang="en-US" altLang="vi-VN" sz="2400" dirty="0">
                <a:latin typeface="Times New Roman" pitchFamily="18" charset="0"/>
              </a:rPr>
              <a:t> </a:t>
            </a:r>
            <a:r>
              <a:rPr lang="en-US" altLang="vi-VN" sz="2400" dirty="0" err="1">
                <a:latin typeface="Times New Roman" pitchFamily="18" charset="0"/>
              </a:rPr>
              <a:t>thế</a:t>
            </a:r>
            <a:r>
              <a:rPr lang="en-US" altLang="vi-VN" sz="2400" dirty="0">
                <a:latin typeface="Times New Roman" pitchFamily="18" charset="0"/>
              </a:rPr>
              <a:t> </a:t>
            </a:r>
            <a:r>
              <a:rPr lang="en-US" altLang="vi-VN" sz="2400" dirty="0" err="1">
                <a:latin typeface="Times New Roman" pitchFamily="18" charset="0"/>
              </a:rPr>
              <a:t>giới</a:t>
            </a:r>
            <a:r>
              <a:rPr lang="en-US" altLang="vi-VN" sz="2400" dirty="0">
                <a:latin typeface="Times New Roman" pitchFamily="18" charset="0"/>
              </a:rPr>
              <a:t> </a:t>
            </a:r>
            <a:r>
              <a:rPr lang="en-US" altLang="vi-VN" sz="2400" dirty="0" err="1">
                <a:latin typeface="Times New Roman" pitchFamily="18" charset="0"/>
              </a:rPr>
              <a:t>và</a:t>
            </a:r>
            <a:r>
              <a:rPr lang="en-US" altLang="vi-VN" sz="2400" dirty="0">
                <a:latin typeface="Times New Roman" pitchFamily="18" charset="0"/>
              </a:rPr>
              <a:t> </a:t>
            </a:r>
            <a:r>
              <a:rPr lang="en-US" altLang="vi-VN" sz="2400" dirty="0" err="1">
                <a:latin typeface="Times New Roman" pitchFamily="18" charset="0"/>
              </a:rPr>
              <a:t>phân</a:t>
            </a:r>
            <a:r>
              <a:rPr lang="en-US" altLang="vi-VN" sz="2400" dirty="0">
                <a:latin typeface="Times New Roman" pitchFamily="18" charset="0"/>
              </a:rPr>
              <a:t> </a:t>
            </a:r>
            <a:r>
              <a:rPr lang="en-US" altLang="vi-VN" sz="2400" dirty="0" err="1">
                <a:latin typeface="Times New Roman" pitchFamily="18" charset="0"/>
              </a:rPr>
              <a:t>bố</a:t>
            </a:r>
            <a:r>
              <a:rPr lang="en-US" altLang="vi-VN" sz="2400" dirty="0">
                <a:latin typeface="Times New Roman" pitchFamily="18" charset="0"/>
              </a:rPr>
              <a:t> </a:t>
            </a:r>
            <a:r>
              <a:rPr lang="en-US" altLang="vi-VN" sz="2400" dirty="0" err="1">
                <a:latin typeface="Times New Roman" pitchFamily="18" charset="0"/>
              </a:rPr>
              <a:t>không</a:t>
            </a:r>
            <a:r>
              <a:rPr lang="en-US" altLang="vi-VN" sz="2400" dirty="0">
                <a:latin typeface="Times New Roman" pitchFamily="18" charset="0"/>
              </a:rPr>
              <a:t> </a:t>
            </a:r>
            <a:r>
              <a:rPr lang="en-US" altLang="vi-VN" sz="2400" dirty="0" err="1">
                <a:latin typeface="Times New Roman" pitchFamily="18" charset="0"/>
              </a:rPr>
              <a:t>đều</a:t>
            </a:r>
            <a:endParaRPr lang="en-US" altLang="vi-VN" sz="2400" dirty="0">
              <a:latin typeface="Times New Roman" pitchFamily="18" charset="0"/>
            </a:endParaRPr>
          </a:p>
        </p:txBody>
      </p:sp>
    </p:spTree>
    <p:extLst>
      <p:ext uri="{BB962C8B-B14F-4D97-AF65-F5344CB8AC3E}">
        <p14:creationId xmlns:p14="http://schemas.microsoft.com/office/powerpoint/2010/main" val="18342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1000"/>
                                        <p:tgtEl>
                                          <p:spTgt spid="15"/>
                                        </p:tgtEl>
                                      </p:cBhvr>
                                    </p:animEffect>
                                    <p:anim calcmode="lin" valueType="num">
                                      <p:cBhvr>
                                        <p:cTn id="30" dur="1000"/>
                                        <p:tgtEl>
                                          <p:spTgt spid="15"/>
                                        </p:tgtEl>
                                        <p:attrNameLst>
                                          <p:attrName>ppt_x</p:attrName>
                                        </p:attrNameLst>
                                      </p:cBhvr>
                                      <p:tavLst>
                                        <p:tav tm="0">
                                          <p:val>
                                            <p:strVal val="ppt_x"/>
                                          </p:val>
                                        </p:tav>
                                        <p:tav tm="100000">
                                          <p:val>
                                            <p:strVal val="ppt_x"/>
                                          </p:val>
                                        </p:tav>
                                      </p:tavLst>
                                    </p:anim>
                                    <p:anim calcmode="lin" valueType="num">
                                      <p:cBhvr>
                                        <p:cTn id="31" dur="1000"/>
                                        <p:tgtEl>
                                          <p:spTgt spid="15"/>
                                        </p:tgtEl>
                                        <p:attrNameLst>
                                          <p:attrName>ppt_y</p:attrName>
                                        </p:attrNameLst>
                                      </p:cBhvr>
                                      <p:tavLst>
                                        <p:tav tm="0">
                                          <p:val>
                                            <p:strVal val="ppt_y"/>
                                          </p:val>
                                        </p:tav>
                                        <p:tav tm="100000">
                                          <p:val>
                                            <p:strVal val="ppt_y+.1"/>
                                          </p:val>
                                        </p:tav>
                                      </p:tavLst>
                                    </p:anim>
                                    <p:set>
                                      <p:cBhvr>
                                        <p:cTn id="32" dur="1" fill="hold">
                                          <p:stCondLst>
                                            <p:cond delay="9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16"/>
                                        </p:tgtEl>
                                        <p:attrNameLst>
                                          <p:attrName>ppt_x</p:attrName>
                                        </p:attrNameLst>
                                      </p:cBhvr>
                                      <p:tavLst>
                                        <p:tav tm="0">
                                          <p:val>
                                            <p:strVal val="ppt_x"/>
                                          </p:val>
                                        </p:tav>
                                        <p:tav tm="100000">
                                          <p:val>
                                            <p:strVal val="ppt_x"/>
                                          </p:val>
                                        </p:tav>
                                      </p:tavLst>
                                    </p:anim>
                                    <p:anim calcmode="lin" valueType="num">
                                      <p:cBhvr additive="base">
                                        <p:cTn id="51" dur="500"/>
                                        <p:tgtEl>
                                          <p:spTgt spid="16"/>
                                        </p:tgtEl>
                                        <p:attrNameLst>
                                          <p:attrName>ppt_y</p:attrName>
                                        </p:attrNameLst>
                                      </p:cBhvr>
                                      <p:tavLst>
                                        <p:tav tm="0">
                                          <p:val>
                                            <p:strVal val="ppt_y"/>
                                          </p:val>
                                        </p:tav>
                                        <p:tav tm="100000">
                                          <p:val>
                                            <p:strVal val="1+ppt_h/2"/>
                                          </p:val>
                                        </p:tav>
                                      </p:tavLst>
                                    </p:anim>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up)">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grpId="1" nodeType="clickEffect">
                                  <p:stCondLst>
                                    <p:cond delay="0"/>
                                  </p:stCondLst>
                                  <p:childTnLst>
                                    <p:anim calcmode="lin" valueType="num">
                                      <p:cBhvr additive="base">
                                        <p:cTn id="70" dur="500"/>
                                        <p:tgtEl>
                                          <p:spTgt spid="8"/>
                                        </p:tgtEl>
                                        <p:attrNameLst>
                                          <p:attrName>ppt_x</p:attrName>
                                        </p:attrNameLst>
                                      </p:cBhvr>
                                      <p:tavLst>
                                        <p:tav tm="0">
                                          <p:val>
                                            <p:strVal val="ppt_x"/>
                                          </p:val>
                                        </p:tav>
                                        <p:tav tm="100000">
                                          <p:val>
                                            <p:strVal val="ppt_x"/>
                                          </p:val>
                                        </p:tav>
                                      </p:tavLst>
                                    </p:anim>
                                    <p:anim calcmode="lin" valueType="num">
                                      <p:cBhvr additive="base">
                                        <p:cTn id="71" dur="500"/>
                                        <p:tgtEl>
                                          <p:spTgt spid="8"/>
                                        </p:tgtEl>
                                        <p:attrNameLst>
                                          <p:attrName>ppt_y</p:attrName>
                                        </p:attrNameLst>
                                      </p:cBhvr>
                                      <p:tavLst>
                                        <p:tav tm="0">
                                          <p:val>
                                            <p:strVal val="ppt_y"/>
                                          </p:val>
                                        </p:tav>
                                        <p:tav tm="100000">
                                          <p:val>
                                            <p:strVal val="1+ppt_h/2"/>
                                          </p:val>
                                        </p:tav>
                                      </p:tavLst>
                                    </p:anim>
                                    <p:set>
                                      <p:cBhvr>
                                        <p:cTn id="72" dur="1" fill="hold">
                                          <p:stCondLst>
                                            <p:cond delay="499"/>
                                          </p:stCondLst>
                                        </p:cTn>
                                        <p:tgtEl>
                                          <p:spTgt spid="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circle(in)">
                                      <p:cBhvr>
                                        <p:cTn id="7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5" grpId="1" animBg="1"/>
      <p:bldP spid="16" grpId="0" animBg="1"/>
      <p:bldP spid="16" grpId="1" animBg="1"/>
      <p:bldP spid="8" grpId="0" animBg="1"/>
      <p:bldP spid="8" grpId="1" animBg="1"/>
      <p:bldP spid="14"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or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371475" y="700088"/>
            <a:ext cx="4038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endParaRPr lang="en-US" altLang="en-US">
              <a:latin typeface="Times New Roman" pitchFamily="18" charset="0"/>
            </a:endParaRPr>
          </a:p>
        </p:txBody>
      </p:sp>
      <p:sp>
        <p:nvSpPr>
          <p:cNvPr id="137220" name="Text Box 4"/>
          <p:cNvSpPr txBox="1">
            <a:spLocks noChangeArrowheads="1"/>
          </p:cNvSpPr>
          <p:nvPr/>
        </p:nvSpPr>
        <p:spPr bwMode="auto">
          <a:xfrm>
            <a:off x="609600" y="2204864"/>
            <a:ext cx="281027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r>
              <a:rPr lang="en-US" altLang="en-US" sz="3200" dirty="0">
                <a:solidFill>
                  <a:srgbClr val="FF0000"/>
                </a:solidFill>
              </a:rPr>
              <a:t> </a:t>
            </a:r>
            <a:r>
              <a:rPr lang="en-US" altLang="en-US" sz="3200" dirty="0" err="1">
                <a:latin typeface="Times New Roman" panose="02020603050405020304" pitchFamily="18" charset="0"/>
                <a:cs typeface="Times New Roman" panose="02020603050405020304" pitchFamily="18" charset="0"/>
              </a:rPr>
              <a:t>Tại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cùng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vĩ</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miền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Bắc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Việt</a:t>
            </a:r>
            <a:r>
              <a:rPr lang="en-US" altLang="en-US" sz="3200" dirty="0">
                <a:latin typeface="Times New Roman" panose="02020603050405020304" pitchFamily="18" charset="0"/>
                <a:cs typeface="Times New Roman" panose="02020603050405020304" pitchFamily="18" charset="0"/>
              </a:rPr>
              <a:t> Nam </a:t>
            </a:r>
            <a:r>
              <a:rPr lang="en-US" altLang="en-US" sz="3200" dirty="0" err="1">
                <a:latin typeface="Times New Roman" panose="02020603050405020304" pitchFamily="18" charset="0"/>
                <a:cs typeface="Times New Roman" panose="02020603050405020304" pitchFamily="18" charset="0"/>
              </a:rPr>
              <a:t>mà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vực</a:t>
            </a:r>
            <a:r>
              <a:rPr lang="en-US" altLang="en-US" sz="3200" dirty="0">
                <a:latin typeface="Times New Roman" panose="02020603050405020304" pitchFamily="18" charset="0"/>
                <a:cs typeface="Times New Roman" panose="02020603050405020304" pitchFamily="18" charset="0"/>
              </a:rPr>
              <a:t> Nam Á </a:t>
            </a:r>
            <a:r>
              <a:rPr lang="en-US" altLang="en-US" sz="3200" dirty="0" err="1">
                <a:latin typeface="Times New Roman" panose="02020603050405020304" pitchFamily="18" charset="0"/>
                <a:cs typeface="Times New Roman" panose="02020603050405020304" pitchFamily="18" charset="0"/>
              </a:rPr>
              <a:t>có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mùa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đông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hơn</a:t>
            </a:r>
            <a:r>
              <a:rPr lang="en-US" altLang="en-US" sz="3200" dirty="0">
                <a:latin typeface="Times New Roman" panose="02020603050405020304" pitchFamily="18" charset="0"/>
                <a:cs typeface="Times New Roman" panose="02020603050405020304" pitchFamily="18" charset="0"/>
              </a:rPr>
              <a:t>?</a:t>
            </a:r>
          </a:p>
        </p:txBody>
      </p:sp>
      <p:pic>
        <p:nvPicPr>
          <p:cNvPr id="137221" name="Picture 5" descr="1"/>
          <p:cNvPicPr>
            <a:picLocks noChangeAspect="1" noChangeArrowheads="1"/>
          </p:cNvPicPr>
          <p:nvPr/>
        </p:nvPicPr>
        <p:blipFill>
          <a:blip r:embed="rId4">
            <a:lum bright="10000" contrast="40000"/>
            <a:extLst>
              <a:ext uri="{28A0092B-C50C-407E-A947-70E740481C1C}">
                <a14:useLocalDpi xmlns:a14="http://schemas.microsoft.com/office/drawing/2010/main" val="0"/>
              </a:ext>
            </a:extLst>
          </a:blip>
          <a:srcRect/>
          <a:stretch>
            <a:fillRect/>
          </a:stretch>
        </p:blipFill>
        <p:spPr bwMode="auto">
          <a:xfrm>
            <a:off x="3505200" y="457200"/>
            <a:ext cx="5099248" cy="5943600"/>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7222" name="Line 6"/>
          <p:cNvSpPr>
            <a:spLocks noChangeShapeType="1"/>
          </p:cNvSpPr>
          <p:nvPr/>
        </p:nvSpPr>
        <p:spPr bwMode="auto">
          <a:xfrm flipH="1">
            <a:off x="5334000" y="4038600"/>
            <a:ext cx="1524000" cy="0"/>
          </a:xfrm>
          <a:prstGeom prst="line">
            <a:avLst/>
          </a:prstGeom>
          <a:noFill/>
          <a:ln w="38100">
            <a:solidFill>
              <a:srgbClr val="FF33CC"/>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14343" name="Text Box 7"/>
          <p:cNvSpPr txBox="1">
            <a:spLocks noChangeArrowheads="1"/>
          </p:cNvSpPr>
          <p:nvPr/>
        </p:nvSpPr>
        <p:spPr bwMode="auto">
          <a:xfrm>
            <a:off x="914400" y="838200"/>
            <a:ext cx="205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pPr>
            <a:endParaRPr lang="vi-VN" altLang="en-US"/>
          </a:p>
        </p:txBody>
      </p:sp>
      <p:sp>
        <p:nvSpPr>
          <p:cNvPr id="137225" name="Line 9"/>
          <p:cNvSpPr>
            <a:spLocks noChangeShapeType="1"/>
          </p:cNvSpPr>
          <p:nvPr/>
        </p:nvSpPr>
        <p:spPr bwMode="auto">
          <a:xfrm flipH="1">
            <a:off x="5867400" y="3200400"/>
            <a:ext cx="533400" cy="3810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37226" name="Line 10"/>
          <p:cNvSpPr>
            <a:spLocks noChangeShapeType="1"/>
          </p:cNvSpPr>
          <p:nvPr/>
        </p:nvSpPr>
        <p:spPr bwMode="auto">
          <a:xfrm flipH="1">
            <a:off x="5562600" y="3124200"/>
            <a:ext cx="381000" cy="3810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pic>
        <p:nvPicPr>
          <p:cNvPr id="14" name="Picture 8" descr="Luoc do V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457200"/>
            <a:ext cx="4038600" cy="5957888"/>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137227" name="Line 11"/>
          <p:cNvSpPr>
            <a:spLocks noChangeShapeType="1"/>
          </p:cNvSpPr>
          <p:nvPr/>
        </p:nvSpPr>
        <p:spPr bwMode="auto">
          <a:xfrm flipH="1">
            <a:off x="2362200" y="609600"/>
            <a:ext cx="381000" cy="457200"/>
          </a:xfrm>
          <a:prstGeom prst="line">
            <a:avLst/>
          </a:prstGeom>
          <a:noFill/>
          <a:ln w="38100">
            <a:solidFill>
              <a:srgbClr val="080808"/>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37228" name="Line 12"/>
          <p:cNvSpPr>
            <a:spLocks noChangeShapeType="1"/>
          </p:cNvSpPr>
          <p:nvPr/>
        </p:nvSpPr>
        <p:spPr bwMode="auto">
          <a:xfrm flipH="1">
            <a:off x="2286000" y="990600"/>
            <a:ext cx="457200" cy="381000"/>
          </a:xfrm>
          <a:prstGeom prst="line">
            <a:avLst/>
          </a:prstGeom>
          <a:noFill/>
          <a:ln w="38100">
            <a:solidFill>
              <a:srgbClr val="080808"/>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Tree>
    <p:extLst>
      <p:ext uri="{BB962C8B-B14F-4D97-AF65-F5344CB8AC3E}">
        <p14:creationId xmlns:p14="http://schemas.microsoft.com/office/powerpoint/2010/main" val="3836846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checkerboard(across)">
                                      <p:cBhvr>
                                        <p:cTn id="7" dur="1000"/>
                                        <p:tgtEl>
                                          <p:spTgt spid="137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7221"/>
                                        </p:tgtEl>
                                        <p:attrNameLst>
                                          <p:attrName>style.visibility</p:attrName>
                                        </p:attrNameLst>
                                      </p:cBhvr>
                                      <p:to>
                                        <p:strVal val="visible"/>
                                      </p:to>
                                    </p:set>
                                    <p:animEffect transition="in" filter="blinds(horizontal)">
                                      <p:cBhvr>
                                        <p:cTn id="12" dur="1000"/>
                                        <p:tgtEl>
                                          <p:spTgt spid="1372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7222"/>
                                        </p:tgtEl>
                                        <p:attrNameLst>
                                          <p:attrName>style.visibility</p:attrName>
                                        </p:attrNameLst>
                                      </p:cBhvr>
                                      <p:to>
                                        <p:strVal val="visible"/>
                                      </p:to>
                                    </p:set>
                                    <p:animEffect transition="in" filter="strips(downLeft)">
                                      <p:cBhvr>
                                        <p:cTn id="17" dur="500"/>
                                        <p:tgtEl>
                                          <p:spTgt spid="1372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7226"/>
                                        </p:tgtEl>
                                        <p:attrNameLst>
                                          <p:attrName>style.visibility</p:attrName>
                                        </p:attrNameLst>
                                      </p:cBhvr>
                                      <p:to>
                                        <p:strVal val="visible"/>
                                      </p:to>
                                    </p:set>
                                    <p:animEffect transition="in" filter="blinds(horizontal)">
                                      <p:cBhvr>
                                        <p:cTn id="22" dur="500"/>
                                        <p:tgtEl>
                                          <p:spTgt spid="1372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7225"/>
                                        </p:tgtEl>
                                        <p:attrNameLst>
                                          <p:attrName>style.visibility</p:attrName>
                                        </p:attrNameLst>
                                      </p:cBhvr>
                                      <p:to>
                                        <p:strVal val="visible"/>
                                      </p:to>
                                    </p:set>
                                    <p:animEffect transition="in" filter="blinds(horizontal)">
                                      <p:cBhvr>
                                        <p:cTn id="27" dur="500"/>
                                        <p:tgtEl>
                                          <p:spTgt spid="1372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7227"/>
                                        </p:tgtEl>
                                        <p:attrNameLst>
                                          <p:attrName>style.visibility</p:attrName>
                                        </p:attrNameLst>
                                      </p:cBhvr>
                                      <p:to>
                                        <p:strVal val="visible"/>
                                      </p:to>
                                    </p:set>
                                    <p:animEffect transition="in" filter="box(in)">
                                      <p:cBhvr>
                                        <p:cTn id="37" dur="500"/>
                                        <p:tgtEl>
                                          <p:spTgt spid="13722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37228"/>
                                        </p:tgtEl>
                                        <p:attrNameLst>
                                          <p:attrName>style.visibility</p:attrName>
                                        </p:attrNameLst>
                                      </p:cBhvr>
                                      <p:to>
                                        <p:strVal val="visible"/>
                                      </p:to>
                                    </p:set>
                                    <p:animEffect transition="in" filter="box(in)">
                                      <p:cBhvr>
                                        <p:cTn id="42" dur="500"/>
                                        <p:tgtEl>
                                          <p:spTgt spid="137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p:bldP spid="137222" grpId="0" animBg="1"/>
      <p:bldP spid="137225" grpId="0" animBg="1"/>
      <p:bldP spid="137226" grpId="0" animBg="1"/>
      <p:bldP spid="137227" grpId="0" animBg="1"/>
      <p:bldP spid="13722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851525" y="5476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endParaRPr lang="en-US" altLang="en-US">
              <a:latin typeface=".VnTime" pitchFamily="34" charset="0"/>
            </a:endParaRPr>
          </a:p>
        </p:txBody>
      </p:sp>
      <p:pic>
        <p:nvPicPr>
          <p:cNvPr id="38915" name="Picture 3" descr="defini5"/>
          <p:cNvPicPr>
            <a:picLocks noChangeAspect="1" noChangeArrowheads="1"/>
          </p:cNvPicPr>
          <p:nvPr/>
        </p:nvPicPr>
        <p:blipFill>
          <a:blip r:embed="rId2">
            <a:extLst>
              <a:ext uri="{28A0092B-C50C-407E-A947-70E740481C1C}">
                <a14:useLocalDpi xmlns:a14="http://schemas.microsoft.com/office/drawing/2010/main" val="0"/>
              </a:ext>
            </a:extLst>
          </a:blip>
          <a:srcRect l="6757" t="8621" r="7207" b="9474"/>
          <a:stretch>
            <a:fillRect/>
          </a:stretch>
        </p:blipFill>
        <p:spPr bwMode="auto">
          <a:xfrm>
            <a:off x="4267200" y="3657600"/>
            <a:ext cx="4267200" cy="31765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38916" name="Group 4"/>
          <p:cNvGrpSpPr>
            <a:grpSpLocks/>
          </p:cNvGrpSpPr>
          <p:nvPr/>
        </p:nvGrpSpPr>
        <p:grpSpPr bwMode="auto">
          <a:xfrm>
            <a:off x="533400" y="3633788"/>
            <a:ext cx="3778250" cy="3200400"/>
            <a:chOff x="3282" y="18"/>
            <a:chExt cx="2459" cy="2124"/>
          </a:xfrm>
        </p:grpSpPr>
        <p:pic>
          <p:nvPicPr>
            <p:cNvPr id="38917" name="Picture 5" descr="5152727_floo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 y="1004"/>
              <a:ext cx="2445" cy="11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38918" name="Group 6"/>
            <p:cNvGrpSpPr>
              <a:grpSpLocks/>
            </p:cNvGrpSpPr>
            <p:nvPr/>
          </p:nvGrpSpPr>
          <p:grpSpPr bwMode="auto">
            <a:xfrm>
              <a:off x="3285" y="18"/>
              <a:ext cx="2456" cy="957"/>
              <a:chOff x="3285" y="18"/>
              <a:chExt cx="2456" cy="957"/>
            </a:xfrm>
          </p:grpSpPr>
          <p:pic>
            <p:nvPicPr>
              <p:cNvPr id="38919" name="Picture 7" descr="5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5" y="18"/>
                <a:ext cx="1198" cy="95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8920" name="Picture 8"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7" y="25"/>
                <a:ext cx="1254" cy="9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pic>
        <p:nvPicPr>
          <p:cNvPr id="38921" name="Picture 9" descr="ph5[1]"/>
          <p:cNvPicPr>
            <a:picLocks noChangeAspect="1" noChangeArrowheads="1"/>
          </p:cNvPicPr>
          <p:nvPr/>
        </p:nvPicPr>
        <p:blipFill>
          <a:blip r:embed="rId6">
            <a:extLst>
              <a:ext uri="{28A0092B-C50C-407E-A947-70E740481C1C}">
                <a14:useLocalDpi xmlns:a14="http://schemas.microsoft.com/office/drawing/2010/main" val="0"/>
              </a:ext>
            </a:extLst>
          </a:blip>
          <a:srcRect l="3773"/>
          <a:stretch>
            <a:fillRect/>
          </a:stretch>
        </p:blipFill>
        <p:spPr bwMode="auto">
          <a:xfrm>
            <a:off x="4343400" y="731044"/>
            <a:ext cx="4210050" cy="290274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8922" name="Picture 10" descr="_38155188_agriculture_ap_300[1]"/>
          <p:cNvPicPr>
            <a:picLocks noChangeAspect="1" noChangeArrowheads="1"/>
          </p:cNvPicPr>
          <p:nvPr/>
        </p:nvPicPr>
        <p:blipFill>
          <a:blip r:embed="rId7">
            <a:extLst>
              <a:ext uri="{28A0092B-C50C-407E-A947-70E740481C1C}">
                <a14:useLocalDpi xmlns:a14="http://schemas.microsoft.com/office/drawing/2010/main" val="0"/>
              </a:ext>
            </a:extLst>
          </a:blip>
          <a:srcRect r="3902"/>
          <a:stretch>
            <a:fillRect/>
          </a:stretch>
        </p:blipFill>
        <p:spPr bwMode="auto">
          <a:xfrm>
            <a:off x="533400" y="731044"/>
            <a:ext cx="3810000" cy="290274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3" name="Text Box 11"/>
          <p:cNvSpPr txBox="1">
            <a:spLocks noChangeArrowheads="1"/>
          </p:cNvSpPr>
          <p:nvPr/>
        </p:nvSpPr>
        <p:spPr bwMode="auto">
          <a:xfrm>
            <a:off x="251520" y="76200"/>
            <a:ext cx="8640960" cy="43088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hangingPunct="0">
              <a:spcBef>
                <a:spcPct val="50000"/>
              </a:spcBef>
            </a:pPr>
            <a:r>
              <a:rPr lang="en-US" altLang="en-US" sz="2200" dirty="0">
                <a:latin typeface=".VnTimeH" pitchFamily="34" charset="0"/>
              </a:rPr>
              <a:t>Ho¹t ®</a:t>
            </a:r>
            <a:r>
              <a:rPr lang="en-US" altLang="en-US" sz="2200" dirty="0" err="1">
                <a:latin typeface=".VnTimeH" pitchFamily="34" charset="0"/>
              </a:rPr>
              <a:t>éng</a:t>
            </a:r>
            <a:r>
              <a:rPr lang="en-US" altLang="en-US" sz="2200" dirty="0">
                <a:latin typeface=".VnTimeH" pitchFamily="34" charset="0"/>
              </a:rPr>
              <a:t> </a:t>
            </a:r>
            <a:r>
              <a:rPr lang="en-US" altLang="en-US" sz="2200" dirty="0" err="1">
                <a:latin typeface=".VnTimeH" pitchFamily="34" charset="0"/>
              </a:rPr>
              <a:t>s¶n</a:t>
            </a:r>
            <a:r>
              <a:rPr lang="en-US" altLang="en-US" sz="2200" dirty="0">
                <a:latin typeface=".VnTimeH" pitchFamily="34" charset="0"/>
              </a:rPr>
              <a:t> </a:t>
            </a:r>
            <a:r>
              <a:rPr lang="en-US" altLang="en-US" sz="2200" dirty="0" err="1">
                <a:latin typeface=".VnTimeH" pitchFamily="34" charset="0"/>
              </a:rPr>
              <a:t>xuÊt</a:t>
            </a:r>
            <a:r>
              <a:rPr lang="en-US" altLang="en-US" sz="2200" dirty="0">
                <a:latin typeface=".VnTimeH" pitchFamily="34" charset="0"/>
              </a:rPr>
              <a:t> vµ </a:t>
            </a:r>
            <a:r>
              <a:rPr lang="en-US" altLang="en-US" sz="2200" dirty="0" err="1">
                <a:latin typeface=".VnTimeH" pitchFamily="34" charset="0"/>
              </a:rPr>
              <a:t>sinh</a:t>
            </a:r>
            <a:r>
              <a:rPr lang="en-US" altLang="en-US" sz="2200" dirty="0">
                <a:latin typeface=".VnTimeH" pitchFamily="34" charset="0"/>
              </a:rPr>
              <a:t> ho¹t </a:t>
            </a:r>
            <a:r>
              <a:rPr lang="en-US" altLang="en-US" sz="2200" dirty="0" err="1">
                <a:latin typeface=".VnTimeH" pitchFamily="34" charset="0"/>
              </a:rPr>
              <a:t>cña</a:t>
            </a:r>
            <a:r>
              <a:rPr lang="en-US" altLang="en-US" sz="2200" dirty="0">
                <a:latin typeface=".VnTimeH" pitchFamily="34" charset="0"/>
              </a:rPr>
              <a:t> </a:t>
            </a:r>
            <a:r>
              <a:rPr lang="en-US" altLang="en-US" sz="2200" dirty="0" err="1">
                <a:latin typeface=".VnTimeH" pitchFamily="34" charset="0"/>
              </a:rPr>
              <a:t>nh©n</a:t>
            </a:r>
            <a:r>
              <a:rPr lang="en-US" altLang="en-US" sz="2200" dirty="0">
                <a:latin typeface=".VnTimeH" pitchFamily="34" charset="0"/>
              </a:rPr>
              <a:t>  </a:t>
            </a:r>
            <a:r>
              <a:rPr lang="en-US" altLang="en-US" sz="2200" dirty="0" err="1">
                <a:latin typeface=".VnTimeH" pitchFamily="34" charset="0"/>
              </a:rPr>
              <a:t>d©n</a:t>
            </a:r>
            <a:r>
              <a:rPr lang="en-US" altLang="en-US" sz="2200" dirty="0">
                <a:latin typeface=".VnTimeH" pitchFamily="34" charset="0"/>
              </a:rPr>
              <a:t> </a:t>
            </a:r>
            <a:r>
              <a:rPr lang="en-US" altLang="en-US" sz="2200" dirty="0" err="1">
                <a:latin typeface=".VnTimeH" pitchFamily="34" charset="0"/>
              </a:rPr>
              <a:t>Ên</a:t>
            </a:r>
            <a:r>
              <a:rPr lang="en-US" altLang="en-US" sz="2200" dirty="0">
                <a:latin typeface=".VnTimeH" pitchFamily="34" charset="0"/>
              </a:rPr>
              <a:t> ®é</a:t>
            </a:r>
          </a:p>
        </p:txBody>
      </p:sp>
      <p:sp>
        <p:nvSpPr>
          <p:cNvPr id="12" name="Text Box 12"/>
          <p:cNvSpPr txBox="1">
            <a:spLocks noChangeArrowheads="1"/>
          </p:cNvSpPr>
          <p:nvPr/>
        </p:nvSpPr>
        <p:spPr bwMode="auto">
          <a:xfrm>
            <a:off x="827584" y="5976830"/>
            <a:ext cx="7315200" cy="830997"/>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spcBef>
                <a:spcPct val="50000"/>
              </a:spcBef>
            </a:pPr>
            <a:r>
              <a:rPr lang="en-US" altLang="vi-VN" sz="2400" dirty="0" err="1">
                <a:latin typeface="Times New Roman" pitchFamily="18" charset="0"/>
              </a:rPr>
              <a:t>Nhịp</a:t>
            </a:r>
            <a:r>
              <a:rPr lang="en-US" altLang="vi-VN" sz="2400" dirty="0">
                <a:latin typeface="Times New Roman" pitchFamily="18" charset="0"/>
              </a:rPr>
              <a:t> </a:t>
            </a:r>
            <a:r>
              <a:rPr lang="en-US" altLang="vi-VN" sz="2400" dirty="0" err="1">
                <a:latin typeface="Times New Roman" pitchFamily="18" charset="0"/>
              </a:rPr>
              <a:t>điệu</a:t>
            </a:r>
            <a:r>
              <a:rPr lang="en-US" altLang="vi-VN" sz="2400" dirty="0">
                <a:latin typeface="Times New Roman" pitchFamily="18" charset="0"/>
              </a:rPr>
              <a:t> </a:t>
            </a:r>
            <a:r>
              <a:rPr lang="en-US" altLang="vi-VN" sz="2400" dirty="0" err="1">
                <a:latin typeface="Times New Roman" pitchFamily="18" charset="0"/>
              </a:rPr>
              <a:t>hoạt</a:t>
            </a:r>
            <a:r>
              <a:rPr lang="en-US" altLang="vi-VN" sz="2400" dirty="0">
                <a:latin typeface="Times New Roman" pitchFamily="18" charset="0"/>
              </a:rPr>
              <a:t> </a:t>
            </a:r>
            <a:r>
              <a:rPr lang="en-US" altLang="vi-VN" sz="2400" dirty="0" err="1">
                <a:latin typeface="Times New Roman" pitchFamily="18" charset="0"/>
              </a:rPr>
              <a:t>động</a:t>
            </a:r>
            <a:r>
              <a:rPr lang="en-US" altLang="vi-VN" sz="2400" dirty="0">
                <a:latin typeface="Times New Roman" pitchFamily="18" charset="0"/>
              </a:rPr>
              <a:t> </a:t>
            </a:r>
            <a:r>
              <a:rPr lang="en-US" altLang="vi-VN" sz="2400" dirty="0" err="1">
                <a:latin typeface="Times New Roman" pitchFamily="18" charset="0"/>
              </a:rPr>
              <a:t>của</a:t>
            </a:r>
            <a:r>
              <a:rPr lang="en-US" altLang="vi-VN" sz="2400" dirty="0">
                <a:latin typeface="Times New Roman" pitchFamily="18" charset="0"/>
              </a:rPr>
              <a:t> </a:t>
            </a:r>
            <a:r>
              <a:rPr lang="en-US" altLang="vi-VN" sz="2400" dirty="0" err="1">
                <a:latin typeface="Times New Roman" pitchFamily="18" charset="0"/>
              </a:rPr>
              <a:t>gió</a:t>
            </a:r>
            <a:r>
              <a:rPr lang="en-US" altLang="vi-VN" sz="2400" dirty="0">
                <a:latin typeface="Times New Roman" pitchFamily="18" charset="0"/>
              </a:rPr>
              <a:t> </a:t>
            </a:r>
            <a:r>
              <a:rPr lang="en-US" altLang="vi-VN" sz="2400" dirty="0" err="1">
                <a:latin typeface="Times New Roman" pitchFamily="18" charset="0"/>
              </a:rPr>
              <a:t>mùa</a:t>
            </a:r>
            <a:r>
              <a:rPr lang="en-US" altLang="vi-VN" sz="2400" dirty="0">
                <a:latin typeface="Times New Roman" pitchFamily="18" charset="0"/>
              </a:rPr>
              <a:t> </a:t>
            </a:r>
            <a:r>
              <a:rPr lang="en-US" altLang="vi-VN" sz="2400" dirty="0" err="1">
                <a:latin typeface="Times New Roman" pitchFamily="18" charset="0"/>
              </a:rPr>
              <a:t>ảnh</a:t>
            </a:r>
            <a:r>
              <a:rPr lang="en-US" altLang="vi-VN" sz="2400" dirty="0">
                <a:latin typeface="Times New Roman" pitchFamily="18" charset="0"/>
              </a:rPr>
              <a:t> </a:t>
            </a:r>
            <a:r>
              <a:rPr lang="en-US" altLang="vi-VN" sz="2400" dirty="0" err="1">
                <a:latin typeface="Times New Roman" pitchFamily="18" charset="0"/>
              </a:rPr>
              <a:t>hưởng</a:t>
            </a:r>
            <a:r>
              <a:rPr lang="en-US" altLang="vi-VN" sz="2400" dirty="0">
                <a:latin typeface="Times New Roman" pitchFamily="18" charset="0"/>
              </a:rPr>
              <a:t> </a:t>
            </a:r>
            <a:r>
              <a:rPr lang="en-US" altLang="vi-VN" sz="2400" dirty="0" err="1">
                <a:latin typeface="Times New Roman" pitchFamily="18" charset="0"/>
              </a:rPr>
              <a:t>lớn</a:t>
            </a:r>
            <a:r>
              <a:rPr lang="en-US" altLang="vi-VN" sz="2400" dirty="0">
                <a:latin typeface="Times New Roman" pitchFamily="18" charset="0"/>
              </a:rPr>
              <a:t> </a:t>
            </a:r>
            <a:r>
              <a:rPr lang="en-US" altLang="vi-VN" sz="2400" dirty="0" err="1">
                <a:latin typeface="Times New Roman" pitchFamily="18" charset="0"/>
              </a:rPr>
              <a:t>đến</a:t>
            </a:r>
            <a:r>
              <a:rPr lang="en-US" altLang="vi-VN" sz="2400" dirty="0">
                <a:latin typeface="Times New Roman" pitchFamily="18" charset="0"/>
              </a:rPr>
              <a:t> </a:t>
            </a:r>
            <a:r>
              <a:rPr lang="en-US" altLang="vi-VN" sz="2400" dirty="0" err="1">
                <a:latin typeface="Times New Roman" pitchFamily="18" charset="0"/>
              </a:rPr>
              <a:t>nhịp</a:t>
            </a:r>
            <a:r>
              <a:rPr lang="en-US" altLang="vi-VN" sz="2400" dirty="0">
                <a:latin typeface="Times New Roman" pitchFamily="18" charset="0"/>
              </a:rPr>
              <a:t> </a:t>
            </a:r>
            <a:r>
              <a:rPr lang="en-US" altLang="vi-VN" sz="2400" dirty="0" err="1">
                <a:latin typeface="Times New Roman" pitchFamily="18" charset="0"/>
              </a:rPr>
              <a:t>điệu</a:t>
            </a:r>
            <a:r>
              <a:rPr lang="en-US" altLang="vi-VN" sz="2400" dirty="0">
                <a:latin typeface="Times New Roman" pitchFamily="18" charset="0"/>
              </a:rPr>
              <a:t> </a:t>
            </a:r>
            <a:r>
              <a:rPr lang="en-US" altLang="vi-VN" sz="2400" dirty="0" err="1">
                <a:latin typeface="Times New Roman" pitchFamily="18" charset="0"/>
              </a:rPr>
              <a:t>sản</a:t>
            </a:r>
            <a:r>
              <a:rPr lang="en-US" altLang="vi-VN" sz="2400" dirty="0">
                <a:latin typeface="Times New Roman" pitchFamily="18" charset="0"/>
              </a:rPr>
              <a:t> </a:t>
            </a:r>
            <a:r>
              <a:rPr lang="en-US" altLang="vi-VN" sz="2400" dirty="0" err="1">
                <a:latin typeface="Times New Roman" pitchFamily="18" charset="0"/>
              </a:rPr>
              <a:t>xuất</a:t>
            </a:r>
            <a:r>
              <a:rPr lang="en-US" altLang="vi-VN" sz="2400" dirty="0">
                <a:latin typeface="Times New Roman" pitchFamily="18" charset="0"/>
              </a:rPr>
              <a:t>, </a:t>
            </a:r>
            <a:r>
              <a:rPr lang="en-US" altLang="vi-VN" sz="2400" dirty="0" err="1">
                <a:latin typeface="Times New Roman" pitchFamily="18" charset="0"/>
              </a:rPr>
              <a:t>sinh</a:t>
            </a:r>
            <a:r>
              <a:rPr lang="en-US" altLang="vi-VN" sz="2400" dirty="0">
                <a:latin typeface="Times New Roman" pitchFamily="18" charset="0"/>
              </a:rPr>
              <a:t> </a:t>
            </a:r>
            <a:r>
              <a:rPr lang="en-US" altLang="vi-VN" sz="2400" dirty="0" err="1">
                <a:latin typeface="Times New Roman" pitchFamily="18" charset="0"/>
              </a:rPr>
              <a:t>hoạt</a:t>
            </a:r>
            <a:r>
              <a:rPr lang="en-US" altLang="vi-VN" sz="2400" dirty="0">
                <a:latin typeface="Times New Roman" pitchFamily="18" charset="0"/>
              </a:rPr>
              <a:t> </a:t>
            </a:r>
            <a:r>
              <a:rPr lang="en-US" altLang="vi-VN" sz="2400" dirty="0" err="1">
                <a:latin typeface="Times New Roman" pitchFamily="18" charset="0"/>
              </a:rPr>
              <a:t>của</a:t>
            </a:r>
            <a:r>
              <a:rPr lang="en-US" altLang="vi-VN" sz="2400" dirty="0">
                <a:latin typeface="Times New Roman" pitchFamily="18" charset="0"/>
              </a:rPr>
              <a:t> </a:t>
            </a:r>
            <a:r>
              <a:rPr lang="en-US" altLang="vi-VN" sz="2400" dirty="0" err="1">
                <a:latin typeface="Times New Roman" pitchFamily="18" charset="0"/>
              </a:rPr>
              <a:t>người</a:t>
            </a:r>
            <a:r>
              <a:rPr lang="en-US" altLang="vi-VN" sz="2400" dirty="0">
                <a:latin typeface="Times New Roman" pitchFamily="18" charset="0"/>
              </a:rPr>
              <a:t> </a:t>
            </a:r>
            <a:r>
              <a:rPr lang="en-US" altLang="vi-VN" sz="2400" dirty="0" err="1">
                <a:latin typeface="Times New Roman" pitchFamily="18" charset="0"/>
              </a:rPr>
              <a:t>dân</a:t>
            </a:r>
            <a:r>
              <a:rPr lang="en-US" altLang="vi-VN" sz="2400" dirty="0">
                <a:latin typeface="Times New Roman" pitchFamily="18" charset="0"/>
              </a:rPr>
              <a:t> </a:t>
            </a:r>
            <a:r>
              <a:rPr lang="en-US" altLang="vi-VN" sz="2400" dirty="0" err="1">
                <a:latin typeface="Times New Roman" pitchFamily="18" charset="0"/>
              </a:rPr>
              <a:t>trong</a:t>
            </a:r>
            <a:r>
              <a:rPr lang="en-US" altLang="vi-VN" sz="2400" dirty="0">
                <a:latin typeface="Times New Roman" pitchFamily="18" charset="0"/>
              </a:rPr>
              <a:t> </a:t>
            </a:r>
            <a:r>
              <a:rPr lang="en-US" altLang="vi-VN" sz="2400" dirty="0" err="1">
                <a:latin typeface="Times New Roman" pitchFamily="18" charset="0"/>
              </a:rPr>
              <a:t>vùng</a:t>
            </a:r>
            <a:r>
              <a:rPr lang="en-US" altLang="vi-VN" sz="2400" dirty="0">
                <a:latin typeface="Times New Roman" pitchFamily="18" charset="0"/>
              </a:rPr>
              <a:t>.</a:t>
            </a:r>
            <a:endParaRPr lang="vi-VN" altLang="vi-VN" sz="2400" dirty="0">
              <a:latin typeface="Times New Roman" pitchFamily="18" charset="0"/>
            </a:endParaRPr>
          </a:p>
        </p:txBody>
      </p:sp>
    </p:spTree>
    <p:extLst>
      <p:ext uri="{BB962C8B-B14F-4D97-AF65-F5344CB8AC3E}">
        <p14:creationId xmlns:p14="http://schemas.microsoft.com/office/powerpoint/2010/main" val="33908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Rot="1" noChangeArrowheads="1"/>
          </p:cNvSpPr>
          <p:nvPr>
            <p:ph type="title" idx="4294967295"/>
          </p:nvPr>
        </p:nvSpPr>
        <p:spPr>
          <a:xfrm>
            <a:off x="371902" y="424253"/>
            <a:ext cx="3733800" cy="425450"/>
          </a:xfrm>
        </p:spPr>
        <p:txBody>
          <a:bodyPr>
            <a:noAutofit/>
          </a:bodyPr>
          <a:lstStyle/>
          <a:p>
            <a:r>
              <a:rPr lang="en-US" altLang="vi-VN" sz="2100" b="1" dirty="0" err="1">
                <a:solidFill>
                  <a:schemeClr val="tx1"/>
                </a:solidFill>
                <a:latin typeface="Times New Roman" pitchFamily="18" charset="0"/>
                <a:cs typeface="Times New Roman" pitchFamily="18" charset="0"/>
              </a:rPr>
              <a:t>Vòi</a:t>
            </a:r>
            <a:r>
              <a:rPr lang="en-US" altLang="vi-VN" sz="2100" b="1" dirty="0">
                <a:solidFill>
                  <a:schemeClr val="tx1"/>
                </a:solidFill>
                <a:latin typeface="Times New Roman" pitchFamily="18" charset="0"/>
                <a:cs typeface="Times New Roman" pitchFamily="18" charset="0"/>
              </a:rPr>
              <a:t> </a:t>
            </a:r>
            <a:r>
              <a:rPr lang="en-US" altLang="vi-VN" sz="2100" b="1" dirty="0" err="1">
                <a:solidFill>
                  <a:schemeClr val="tx1"/>
                </a:solidFill>
                <a:latin typeface="Times New Roman" pitchFamily="18" charset="0"/>
                <a:cs typeface="Times New Roman" pitchFamily="18" charset="0"/>
              </a:rPr>
              <a:t>tưới</a:t>
            </a:r>
            <a:r>
              <a:rPr lang="en-US" altLang="vi-VN" sz="2100" b="1" dirty="0">
                <a:solidFill>
                  <a:schemeClr val="tx1"/>
                </a:solidFill>
                <a:latin typeface="Times New Roman" pitchFamily="18" charset="0"/>
                <a:cs typeface="Times New Roman" pitchFamily="18" charset="0"/>
              </a:rPr>
              <a:t> </a:t>
            </a:r>
            <a:r>
              <a:rPr lang="en-US" altLang="vi-VN" sz="2100" b="1" dirty="0" err="1">
                <a:solidFill>
                  <a:schemeClr val="tx1"/>
                </a:solidFill>
                <a:latin typeface="Times New Roman" pitchFamily="18" charset="0"/>
                <a:cs typeface="Times New Roman" pitchFamily="18" charset="0"/>
              </a:rPr>
              <a:t>nước</a:t>
            </a:r>
            <a:r>
              <a:rPr lang="en-US" altLang="vi-VN" sz="2100" b="1" dirty="0">
                <a:solidFill>
                  <a:schemeClr val="tx1"/>
                </a:solidFill>
                <a:latin typeface="Times New Roman" pitchFamily="18" charset="0"/>
                <a:cs typeface="Times New Roman" pitchFamily="18" charset="0"/>
              </a:rPr>
              <a:t> </a:t>
            </a:r>
            <a:r>
              <a:rPr lang="en-US" altLang="vi-VN" sz="2100" b="1" dirty="0" err="1">
                <a:solidFill>
                  <a:schemeClr val="tx1"/>
                </a:solidFill>
                <a:latin typeface="Times New Roman" pitchFamily="18" charset="0"/>
                <a:cs typeface="Times New Roman" pitchFamily="18" charset="0"/>
              </a:rPr>
              <a:t>trong</a:t>
            </a:r>
            <a:r>
              <a:rPr lang="en-US" altLang="vi-VN" sz="2100" b="1" dirty="0">
                <a:solidFill>
                  <a:schemeClr val="tx1"/>
                </a:solidFill>
                <a:latin typeface="Times New Roman" pitchFamily="18" charset="0"/>
                <a:cs typeface="Times New Roman" pitchFamily="18" charset="0"/>
              </a:rPr>
              <a:t> </a:t>
            </a:r>
            <a:r>
              <a:rPr lang="en-US" altLang="vi-VN" sz="2100" b="1" dirty="0" err="1">
                <a:solidFill>
                  <a:schemeClr val="tx1"/>
                </a:solidFill>
                <a:latin typeface="Times New Roman" pitchFamily="18" charset="0"/>
                <a:cs typeface="Times New Roman" pitchFamily="18" charset="0"/>
              </a:rPr>
              <a:t>nông</a:t>
            </a:r>
            <a:r>
              <a:rPr lang="en-US" altLang="vi-VN" sz="2100" b="1" dirty="0">
                <a:solidFill>
                  <a:schemeClr val="tx1"/>
                </a:solidFill>
                <a:latin typeface="Times New Roman" pitchFamily="18" charset="0"/>
                <a:cs typeface="Times New Roman" pitchFamily="18" charset="0"/>
              </a:rPr>
              <a:t> </a:t>
            </a:r>
            <a:r>
              <a:rPr lang="en-US" altLang="vi-VN" sz="2100" b="1" dirty="0" err="1">
                <a:solidFill>
                  <a:schemeClr val="tx1"/>
                </a:solidFill>
                <a:latin typeface="Times New Roman" pitchFamily="18" charset="0"/>
                <a:cs typeface="Times New Roman" pitchFamily="18" charset="0"/>
              </a:rPr>
              <a:t>nghiệp</a:t>
            </a:r>
            <a:endParaRPr lang="en-US" altLang="vi-VN" sz="2100" b="1" dirty="0">
              <a:solidFill>
                <a:schemeClr val="tx1"/>
              </a:solidFill>
              <a:latin typeface="Times New Roman" pitchFamily="18" charset="0"/>
              <a:cs typeface="Times New Roman" pitchFamily="18" charset="0"/>
            </a:endParaRPr>
          </a:p>
        </p:txBody>
      </p:sp>
      <p:pic>
        <p:nvPicPr>
          <p:cNvPr id="39939" name="Picture 3" descr="maintain2_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60670" y="938213"/>
            <a:ext cx="4114800" cy="2667000"/>
          </a:xfrm>
          <a:noFill/>
          <a:ln w="28575">
            <a:solidFill>
              <a:srgbClr val="FF0000"/>
            </a:solidFill>
            <a:miter lim="800000"/>
            <a:headEnd/>
            <a:tailEnd/>
          </a:ln>
        </p:spPr>
      </p:pic>
      <p:sp>
        <p:nvSpPr>
          <p:cNvPr id="114692" name="Rectangle 4"/>
          <p:cNvSpPr>
            <a:spLocks noChangeArrowheads="1"/>
          </p:cNvSpPr>
          <p:nvPr/>
        </p:nvSpPr>
        <p:spPr bwMode="auto">
          <a:xfrm>
            <a:off x="371902" y="25898"/>
            <a:ext cx="8229600" cy="546100"/>
          </a:xfrm>
          <a:prstGeom prst="rect">
            <a:avLst/>
          </a:prstGeom>
          <a:noFill/>
          <a:ln>
            <a:noFill/>
          </a:ln>
          <a:effectLst/>
          <a:extLst/>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n-US" altLang="vi-VN" sz="3200" b="1" dirty="0" err="1">
                <a:latin typeface="Times New Roman" panose="02020603050405020304" pitchFamily="18" charset="0"/>
                <a:cs typeface="Times New Roman" panose="02020603050405020304" pitchFamily="18" charset="0"/>
              </a:rPr>
              <a:t>Đảm</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bảo</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vấn</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đề</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thủy</a:t>
            </a:r>
            <a:r>
              <a:rPr lang="en-US" altLang="vi-VN" sz="3200" b="1" dirty="0">
                <a:latin typeface="Times New Roman" panose="02020603050405020304" pitchFamily="18" charset="0"/>
                <a:cs typeface="Times New Roman" panose="02020603050405020304" pitchFamily="18" charset="0"/>
              </a:rPr>
              <a:t> </a:t>
            </a:r>
            <a:r>
              <a:rPr lang="en-US" altLang="vi-VN" sz="3200" b="1" dirty="0" err="1">
                <a:latin typeface="Times New Roman" panose="02020603050405020304" pitchFamily="18" charset="0"/>
                <a:cs typeface="Times New Roman" panose="02020603050405020304" pitchFamily="18" charset="0"/>
              </a:rPr>
              <a:t>lợi</a:t>
            </a:r>
            <a:r>
              <a:rPr lang="en-US" altLang="vi-VN" sz="32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p:txBody>
      </p:sp>
      <p:pic>
        <p:nvPicPr>
          <p:cNvPr id="39941" name="Picture 5" descr="IndiaChattLiftIrr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70" y="3780631"/>
            <a:ext cx="4114800" cy="270430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9942" name="Picture 6" descr="irrigation%20autom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697" y="938213"/>
            <a:ext cx="4343400" cy="2667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9943" name="Picture 7" descr="prfarakk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4724" y="3763531"/>
            <a:ext cx="4343400" cy="265155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9944" name="Text Box 8"/>
          <p:cNvSpPr txBox="1">
            <a:spLocks noChangeArrowheads="1"/>
          </p:cNvSpPr>
          <p:nvPr/>
        </p:nvSpPr>
        <p:spPr bwMode="auto">
          <a:xfrm>
            <a:off x="5622925" y="5715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endParaRPr lang="en-US" altLang="en-US">
              <a:solidFill>
                <a:srgbClr val="FFFFFF"/>
              </a:solidFill>
              <a:latin typeface=".VnTime" pitchFamily="34" charset="0"/>
            </a:endParaRPr>
          </a:p>
        </p:txBody>
      </p:sp>
      <p:sp>
        <p:nvSpPr>
          <p:cNvPr id="39945" name="Text Box 9"/>
          <p:cNvSpPr txBox="1">
            <a:spLocks noChangeArrowheads="1"/>
          </p:cNvSpPr>
          <p:nvPr/>
        </p:nvSpPr>
        <p:spPr bwMode="auto">
          <a:xfrm>
            <a:off x="5427551" y="524023"/>
            <a:ext cx="2327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r>
              <a:rPr lang="en-US" altLang="en-US" sz="2400" b="1" dirty="0" err="1">
                <a:latin typeface="Times New Roman" pitchFamily="18" charset="0"/>
                <a:cs typeface="Times New Roman" pitchFamily="18" charset="0"/>
              </a:rPr>
              <a:t>Trạm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bơm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nước</a:t>
            </a:r>
            <a:endParaRPr lang="en-US" altLang="en-US" sz="2400" b="1" dirty="0">
              <a:latin typeface="Times New Roman" pitchFamily="18" charset="0"/>
              <a:cs typeface="Times New Roman" pitchFamily="18" charset="0"/>
            </a:endParaRPr>
          </a:p>
        </p:txBody>
      </p:sp>
      <p:sp>
        <p:nvSpPr>
          <p:cNvPr id="39946" name="Text Box 10"/>
          <p:cNvSpPr txBox="1">
            <a:spLocks noChangeArrowheads="1"/>
          </p:cNvSpPr>
          <p:nvPr/>
        </p:nvSpPr>
        <p:spPr bwMode="auto">
          <a:xfrm>
            <a:off x="438174" y="6444874"/>
            <a:ext cx="39372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2100" b="1" dirty="0" err="1">
                <a:latin typeface="Times New Roman" pitchFamily="18" charset="0"/>
                <a:cs typeface="Times New Roman" pitchFamily="18" charset="0"/>
              </a:rPr>
              <a:t>Xây</a:t>
            </a:r>
            <a:r>
              <a:rPr lang="en-US" altLang="en-US" sz="2100" b="1" dirty="0">
                <a:latin typeface="Times New Roman" pitchFamily="18" charset="0"/>
                <a:cs typeface="Times New Roman" pitchFamily="18" charset="0"/>
              </a:rPr>
              <a:t> </a:t>
            </a:r>
            <a:r>
              <a:rPr lang="en-US" altLang="en-US" sz="2100" b="1" dirty="0" err="1">
                <a:latin typeface="Times New Roman" pitchFamily="18" charset="0"/>
                <a:cs typeface="Times New Roman" pitchFamily="18" charset="0"/>
              </a:rPr>
              <a:t>dựng</a:t>
            </a:r>
            <a:r>
              <a:rPr lang="en-US" altLang="en-US" sz="2100" b="1" dirty="0">
                <a:latin typeface="Times New Roman" pitchFamily="18" charset="0"/>
                <a:cs typeface="Times New Roman" pitchFamily="18" charset="0"/>
              </a:rPr>
              <a:t> </a:t>
            </a:r>
            <a:r>
              <a:rPr lang="en-US" altLang="en-US" sz="2100" b="1" dirty="0" err="1">
                <a:latin typeface="Times New Roman" pitchFamily="18" charset="0"/>
                <a:cs typeface="Times New Roman" pitchFamily="18" charset="0"/>
              </a:rPr>
              <a:t>giếng</a:t>
            </a:r>
            <a:r>
              <a:rPr lang="en-US" altLang="en-US" sz="2100" b="1" dirty="0">
                <a:latin typeface="Times New Roman" pitchFamily="18" charset="0"/>
                <a:cs typeface="Times New Roman" pitchFamily="18" charset="0"/>
              </a:rPr>
              <a:t> </a:t>
            </a:r>
            <a:r>
              <a:rPr lang="en-US" altLang="en-US" sz="2100" b="1" dirty="0" err="1">
                <a:latin typeface="Times New Roman" pitchFamily="18" charset="0"/>
                <a:cs typeface="Times New Roman" pitchFamily="18" charset="0"/>
              </a:rPr>
              <a:t>nước</a:t>
            </a:r>
            <a:r>
              <a:rPr lang="en-US" altLang="en-US" sz="2100" b="1" dirty="0">
                <a:latin typeface="Times New Roman" pitchFamily="18" charset="0"/>
                <a:cs typeface="Times New Roman" pitchFamily="18" charset="0"/>
              </a:rPr>
              <a:t> </a:t>
            </a:r>
            <a:r>
              <a:rPr lang="en-US" altLang="en-US" sz="2100" b="1" dirty="0" err="1">
                <a:latin typeface="Times New Roman" pitchFamily="18" charset="0"/>
                <a:cs typeface="Times New Roman" pitchFamily="18" charset="0"/>
              </a:rPr>
              <a:t>tưới</a:t>
            </a:r>
            <a:r>
              <a:rPr lang="en-US" altLang="en-US" sz="2100" b="1" dirty="0">
                <a:latin typeface="Times New Roman" pitchFamily="18" charset="0"/>
                <a:cs typeface="Times New Roman" pitchFamily="18" charset="0"/>
              </a:rPr>
              <a:t> </a:t>
            </a:r>
            <a:r>
              <a:rPr lang="en-US" altLang="en-US" sz="2100" b="1" dirty="0" err="1">
                <a:latin typeface="Times New Roman" pitchFamily="18" charset="0"/>
                <a:cs typeface="Times New Roman" pitchFamily="18" charset="0"/>
              </a:rPr>
              <a:t>ruộng</a:t>
            </a:r>
            <a:endParaRPr lang="en-US" altLang="en-US" sz="2100" b="1" dirty="0">
              <a:latin typeface="Times New Roman" pitchFamily="18" charset="0"/>
              <a:cs typeface="Times New Roman" pitchFamily="18" charset="0"/>
            </a:endParaRPr>
          </a:p>
        </p:txBody>
      </p:sp>
      <p:sp>
        <p:nvSpPr>
          <p:cNvPr id="39947" name="Text Box 11"/>
          <p:cNvSpPr txBox="1">
            <a:spLocks noChangeArrowheads="1"/>
          </p:cNvSpPr>
          <p:nvPr/>
        </p:nvSpPr>
        <p:spPr bwMode="auto">
          <a:xfrm>
            <a:off x="5083847" y="6454885"/>
            <a:ext cx="35369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r>
              <a:rPr lang="en-US" altLang="en-US" sz="2000" b="1" dirty="0" err="1">
                <a:latin typeface="Times New Roman" panose="02020603050405020304" pitchFamily="18" charset="0"/>
                <a:cs typeface="Times New Roman" panose="02020603050405020304" pitchFamily="18" charset="0"/>
              </a:rPr>
              <a:t>Sập</a:t>
            </a:r>
            <a:r>
              <a:rPr lang="en-US" altLang="en-US" sz="2000" b="1" dirty="0">
                <a:latin typeface="Times New Roman" panose="02020603050405020304" pitchFamily="18" charset="0"/>
                <a:cs typeface="Times New Roman" panose="02020603050405020304" pitchFamily="18" charset="0"/>
              </a:rPr>
              <a:t> PARAKA </a:t>
            </a:r>
            <a:r>
              <a:rPr lang="en-US" altLang="en-US" sz="2000" b="1" dirty="0" err="1">
                <a:latin typeface="Times New Roman" panose="02020603050405020304" pitchFamily="18" charset="0"/>
                <a:cs typeface="Times New Roman" panose="02020603050405020304" pitchFamily="18" charset="0"/>
              </a:rPr>
              <a:t>trên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sông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Hằng</a:t>
            </a:r>
            <a:r>
              <a:rPr lang="en-US" altLang="en-US" sz="2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71248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itle 2"/>
          <p:cNvSpPr txBox="1">
            <a:spLocks/>
          </p:cNvSpPr>
          <p:nvPr/>
        </p:nvSpPr>
        <p:spPr>
          <a:xfrm>
            <a:off x="457200" y="0"/>
            <a:ext cx="8229600" cy="476672"/>
          </a:xfrm>
          <a:prstGeom prst="rect">
            <a:avLst/>
          </a:prstGeom>
        </p:spPr>
        <p:txBody>
          <a:bodyPr>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900" b="1">
                <a:solidFill>
                  <a:schemeClr val="accent1">
                    <a:lumMod val="75000"/>
                  </a:schemeClr>
                </a:solidFill>
                <a:latin typeface="Times New Roman" pitchFamily="18" charset="0"/>
                <a:cs typeface="Times New Roman" pitchFamily="18" charset="0"/>
              </a:rPr>
              <a:t>Bài 10: Điều kiện tự nhiên của khu vực Nam Á</a:t>
            </a:r>
            <a:endParaRPr lang="vi-VN" sz="2900" b="1" dirty="0">
              <a:solidFill>
                <a:schemeClr val="accent1">
                  <a:lumMod val="75000"/>
                </a:schemeClr>
              </a:solidFill>
              <a:latin typeface="Times New Roman" pitchFamily="18" charset="0"/>
              <a:cs typeface="Times New Roman" pitchFamily="18" charset="0"/>
            </a:endParaRPr>
          </a:p>
        </p:txBody>
      </p:sp>
      <p:sp>
        <p:nvSpPr>
          <p:cNvPr id="15" name="Content Placeholder 1"/>
          <p:cNvSpPr txBox="1">
            <a:spLocks/>
          </p:cNvSpPr>
          <p:nvPr/>
        </p:nvSpPr>
        <p:spPr>
          <a:xfrm>
            <a:off x="437861" y="487443"/>
            <a:ext cx="7374499" cy="2304256"/>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500" b="1" u="sng" dirty="0">
                <a:latin typeface="Times New Roman" pitchFamily="18" charset="0"/>
                <a:cs typeface="Times New Roman" pitchFamily="18" charset="0"/>
              </a:rPr>
              <a:t>2. </a:t>
            </a:r>
            <a:r>
              <a:rPr lang="en-US" sz="2500" b="1" u="sng" dirty="0" err="1">
                <a:latin typeface="Times New Roman" pitchFamily="18" charset="0"/>
                <a:cs typeface="Times New Roman" pitchFamily="18" charset="0"/>
              </a:rPr>
              <a:t>Khí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hậu</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sông</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ngòi</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cảnh</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quan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thiên</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nhiên</a:t>
            </a:r>
            <a:endParaRPr lang="en-US" sz="2500" b="1" u="sng" dirty="0">
              <a:latin typeface="Times New Roman" pitchFamily="18" charset="0"/>
              <a:cs typeface="Times New Roman" pitchFamily="18" charset="0"/>
            </a:endParaRPr>
          </a:p>
          <a:p>
            <a:pPr marL="0" indent="0">
              <a:buFont typeface="Wingdings 2"/>
              <a:buNone/>
            </a:pPr>
            <a:r>
              <a:rPr lang="en-US" sz="2500" b="1" dirty="0">
                <a:latin typeface="Times New Roman" pitchFamily="18" charset="0"/>
                <a:cs typeface="Times New Roman" pitchFamily="18" charset="0"/>
              </a:rPr>
              <a:t>b. </a:t>
            </a:r>
            <a:r>
              <a:rPr lang="en-US" sz="2500" b="1" dirty="0" err="1">
                <a:latin typeface="Times New Roman" pitchFamily="18" charset="0"/>
                <a:cs typeface="Times New Roman" pitchFamily="18" charset="0"/>
              </a:rPr>
              <a:t>Sông</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ngòi</a:t>
            </a:r>
            <a:endParaRPr lang="en-US" sz="2500" b="1" dirty="0">
              <a:latin typeface="Times New Roman" pitchFamily="18" charset="0"/>
              <a:cs typeface="Times New Roman" pitchFamily="18" charset="0"/>
            </a:endParaRPr>
          </a:p>
          <a:p>
            <a:pPr marL="0" indent="0">
              <a:buNone/>
            </a:pPr>
            <a:r>
              <a:rPr lang="en-US" altLang="vi-VN" sz="2500" dirty="0">
                <a:latin typeface="Times New Roman" pitchFamily="18" charset="0"/>
              </a:rPr>
              <a:t>- </a:t>
            </a:r>
            <a:r>
              <a:rPr lang="en-US" altLang="vi-VN" sz="2500" dirty="0" err="1">
                <a:latin typeface="Times New Roman" pitchFamily="18" charset="0"/>
              </a:rPr>
              <a:t>Có</a:t>
            </a:r>
            <a:r>
              <a:rPr lang="en-US" altLang="vi-VN" sz="2500" dirty="0">
                <a:latin typeface="Times New Roman" pitchFamily="18" charset="0"/>
              </a:rPr>
              <a:t> </a:t>
            </a:r>
            <a:r>
              <a:rPr lang="en-US" altLang="vi-VN" sz="2500" dirty="0" err="1">
                <a:latin typeface="Times New Roman" pitchFamily="18" charset="0"/>
              </a:rPr>
              <a:t>nhiều</a:t>
            </a:r>
            <a:r>
              <a:rPr lang="en-US" altLang="vi-VN" sz="2500" dirty="0">
                <a:latin typeface="Times New Roman" pitchFamily="18" charset="0"/>
              </a:rPr>
              <a:t> </a:t>
            </a:r>
            <a:r>
              <a:rPr lang="en-US" altLang="vi-VN" sz="2500" dirty="0" err="1">
                <a:latin typeface="Times New Roman" pitchFamily="18" charset="0"/>
              </a:rPr>
              <a:t>hệ</a:t>
            </a:r>
            <a:r>
              <a:rPr lang="en-US" altLang="vi-VN" sz="2500" dirty="0">
                <a:latin typeface="Times New Roman" pitchFamily="18" charset="0"/>
              </a:rPr>
              <a:t> </a:t>
            </a:r>
            <a:r>
              <a:rPr lang="en-US" altLang="vi-VN" sz="2500" dirty="0" err="1">
                <a:latin typeface="Times New Roman" pitchFamily="18" charset="0"/>
              </a:rPr>
              <a:t>thống</a:t>
            </a:r>
            <a:r>
              <a:rPr lang="en-US" altLang="vi-VN" sz="2500" dirty="0">
                <a:latin typeface="Times New Roman" pitchFamily="18" charset="0"/>
              </a:rPr>
              <a:t> </a:t>
            </a:r>
            <a:r>
              <a:rPr lang="en-US" altLang="vi-VN" sz="2500" dirty="0" err="1">
                <a:latin typeface="Times New Roman" pitchFamily="18" charset="0"/>
              </a:rPr>
              <a:t>sông</a:t>
            </a:r>
            <a:r>
              <a:rPr lang="en-US" altLang="vi-VN" sz="2500" dirty="0">
                <a:latin typeface="Times New Roman" pitchFamily="18" charset="0"/>
              </a:rPr>
              <a:t> </a:t>
            </a:r>
            <a:r>
              <a:rPr lang="en-US" altLang="vi-VN" sz="2500" dirty="0" err="1">
                <a:latin typeface="Times New Roman" pitchFamily="18" charset="0"/>
              </a:rPr>
              <a:t>lớn</a:t>
            </a:r>
            <a:r>
              <a:rPr lang="en-US" altLang="vi-VN" sz="2500" dirty="0">
                <a:latin typeface="Times New Roman" pitchFamily="18" charset="0"/>
              </a:rPr>
              <a:t>: </a:t>
            </a:r>
            <a:r>
              <a:rPr lang="en-US" altLang="vi-VN" sz="2500" dirty="0" err="1">
                <a:latin typeface="Times New Roman" pitchFamily="18" charset="0"/>
              </a:rPr>
              <a:t>Sông</a:t>
            </a:r>
            <a:r>
              <a:rPr lang="en-US" altLang="vi-VN" sz="2500" dirty="0">
                <a:latin typeface="Times New Roman" pitchFamily="18" charset="0"/>
              </a:rPr>
              <a:t> </a:t>
            </a:r>
            <a:r>
              <a:rPr lang="en-US" altLang="vi-VN" sz="2500" dirty="0" err="1">
                <a:latin typeface="Times New Roman" pitchFamily="18" charset="0"/>
              </a:rPr>
              <a:t>Ấn</a:t>
            </a:r>
            <a:r>
              <a:rPr lang="en-US" altLang="vi-VN" sz="2500" dirty="0">
                <a:latin typeface="Times New Roman" pitchFamily="18" charset="0"/>
              </a:rPr>
              <a:t>, </a:t>
            </a:r>
            <a:r>
              <a:rPr lang="en-US" altLang="vi-VN" sz="2500" dirty="0" err="1">
                <a:latin typeface="Times New Roman" pitchFamily="18" charset="0"/>
              </a:rPr>
              <a:t>sông</a:t>
            </a:r>
            <a:r>
              <a:rPr lang="en-US" altLang="vi-VN" sz="2500" dirty="0">
                <a:latin typeface="Times New Roman" pitchFamily="18" charset="0"/>
              </a:rPr>
              <a:t> </a:t>
            </a:r>
            <a:r>
              <a:rPr lang="en-US" altLang="vi-VN" sz="2500" dirty="0" err="1">
                <a:latin typeface="Times New Roman" pitchFamily="18" charset="0"/>
              </a:rPr>
              <a:t>Hằng</a:t>
            </a:r>
            <a:r>
              <a:rPr lang="en-US" altLang="vi-VN" sz="2500" dirty="0">
                <a:latin typeface="Times New Roman" pitchFamily="18" charset="0"/>
              </a:rPr>
              <a:t>, </a:t>
            </a:r>
            <a:r>
              <a:rPr lang="en-US" altLang="vi-VN" sz="2500" dirty="0" err="1">
                <a:latin typeface="Times New Roman" pitchFamily="18" charset="0"/>
              </a:rPr>
              <a:t>sông</a:t>
            </a:r>
            <a:r>
              <a:rPr lang="en-US" altLang="vi-VN" sz="2500" dirty="0">
                <a:latin typeface="Times New Roman" pitchFamily="18" charset="0"/>
              </a:rPr>
              <a:t> Bra-ma-put …</a:t>
            </a:r>
          </a:p>
          <a:p>
            <a:pPr marL="0" indent="0">
              <a:buNone/>
            </a:pPr>
            <a:endParaRPr lang="en-US" altLang="en-US" sz="2500" dirty="0">
              <a:latin typeface="Times New Roman" pitchFamily="18" charset="0"/>
            </a:endParaRPr>
          </a:p>
          <a:p>
            <a:pPr marL="0" indent="0">
              <a:buFont typeface="Wingdings 2"/>
              <a:buNone/>
            </a:pPr>
            <a:endParaRPr lang="en-US" sz="2500" b="1" dirty="0">
              <a:latin typeface="Times New Roman" pitchFamily="18" charset="0"/>
              <a:cs typeface="Times New Roman" pitchFamily="18" charset="0"/>
            </a:endParaRPr>
          </a:p>
          <a:p>
            <a:pPr marL="0" indent="0">
              <a:buFont typeface="Wingdings 2"/>
              <a:buNone/>
            </a:pPr>
            <a:endParaRPr lang="en-US" sz="2500" b="1" dirty="0">
              <a:latin typeface="Times New Roman" pitchFamily="18" charset="0"/>
              <a:cs typeface="Times New Roman" pitchFamily="18" charset="0"/>
            </a:endParaRPr>
          </a:p>
        </p:txBody>
      </p:sp>
      <p:pic>
        <p:nvPicPr>
          <p:cNvPr id="5" name="Picture 2" descr="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0173" y="2209800"/>
            <a:ext cx="7315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4"/>
          <p:cNvSpPr>
            <a:spLocks/>
          </p:cNvSpPr>
          <p:nvPr/>
        </p:nvSpPr>
        <p:spPr bwMode="auto">
          <a:xfrm>
            <a:off x="2178311" y="2636912"/>
            <a:ext cx="2362200" cy="1612900"/>
          </a:xfrm>
          <a:custGeom>
            <a:avLst/>
            <a:gdLst>
              <a:gd name="T0" fmla="*/ 1488 w 1488"/>
              <a:gd name="T1" fmla="*/ 248 h 1016"/>
              <a:gd name="T2" fmla="*/ 1392 w 1488"/>
              <a:gd name="T3" fmla="*/ 248 h 1016"/>
              <a:gd name="T4" fmla="*/ 1344 w 1488"/>
              <a:gd name="T5" fmla="*/ 200 h 1016"/>
              <a:gd name="T6" fmla="*/ 1344 w 1488"/>
              <a:gd name="T7" fmla="*/ 152 h 1016"/>
              <a:gd name="T8" fmla="*/ 1200 w 1488"/>
              <a:gd name="T9" fmla="*/ 152 h 1016"/>
              <a:gd name="T10" fmla="*/ 1152 w 1488"/>
              <a:gd name="T11" fmla="*/ 104 h 1016"/>
              <a:gd name="T12" fmla="*/ 1056 w 1488"/>
              <a:gd name="T13" fmla="*/ 8 h 1016"/>
              <a:gd name="T14" fmla="*/ 960 w 1488"/>
              <a:gd name="T15" fmla="*/ 56 h 1016"/>
              <a:gd name="T16" fmla="*/ 912 w 1488"/>
              <a:gd name="T17" fmla="*/ 56 h 1016"/>
              <a:gd name="T18" fmla="*/ 864 w 1488"/>
              <a:gd name="T19" fmla="*/ 56 h 1016"/>
              <a:gd name="T20" fmla="*/ 816 w 1488"/>
              <a:gd name="T21" fmla="*/ 56 h 1016"/>
              <a:gd name="T22" fmla="*/ 768 w 1488"/>
              <a:gd name="T23" fmla="*/ 104 h 1016"/>
              <a:gd name="T24" fmla="*/ 768 w 1488"/>
              <a:gd name="T25" fmla="*/ 152 h 1016"/>
              <a:gd name="T26" fmla="*/ 624 w 1488"/>
              <a:gd name="T27" fmla="*/ 248 h 1016"/>
              <a:gd name="T28" fmla="*/ 528 w 1488"/>
              <a:gd name="T29" fmla="*/ 344 h 1016"/>
              <a:gd name="T30" fmla="*/ 480 w 1488"/>
              <a:gd name="T31" fmla="*/ 392 h 1016"/>
              <a:gd name="T32" fmla="*/ 480 w 1488"/>
              <a:gd name="T33" fmla="*/ 536 h 1016"/>
              <a:gd name="T34" fmla="*/ 384 w 1488"/>
              <a:gd name="T35" fmla="*/ 632 h 1016"/>
              <a:gd name="T36" fmla="*/ 240 w 1488"/>
              <a:gd name="T37" fmla="*/ 680 h 1016"/>
              <a:gd name="T38" fmla="*/ 192 w 1488"/>
              <a:gd name="T39" fmla="*/ 728 h 1016"/>
              <a:gd name="T40" fmla="*/ 96 w 1488"/>
              <a:gd name="T41" fmla="*/ 728 h 1016"/>
              <a:gd name="T42" fmla="*/ 96 w 1488"/>
              <a:gd name="T43" fmla="*/ 776 h 1016"/>
              <a:gd name="T44" fmla="*/ 96 w 1488"/>
              <a:gd name="T45" fmla="*/ 872 h 1016"/>
              <a:gd name="T46" fmla="*/ 144 w 1488"/>
              <a:gd name="T47" fmla="*/ 920 h 1016"/>
              <a:gd name="T48" fmla="*/ 0 w 1488"/>
              <a:gd name="T49" fmla="*/ 10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8" h="1016">
                <a:moveTo>
                  <a:pt x="1488" y="248"/>
                </a:moveTo>
                <a:cubicBezTo>
                  <a:pt x="1452" y="252"/>
                  <a:pt x="1416" y="256"/>
                  <a:pt x="1392" y="248"/>
                </a:cubicBezTo>
                <a:cubicBezTo>
                  <a:pt x="1368" y="240"/>
                  <a:pt x="1352" y="216"/>
                  <a:pt x="1344" y="200"/>
                </a:cubicBezTo>
                <a:cubicBezTo>
                  <a:pt x="1336" y="184"/>
                  <a:pt x="1368" y="160"/>
                  <a:pt x="1344" y="152"/>
                </a:cubicBezTo>
                <a:cubicBezTo>
                  <a:pt x="1320" y="144"/>
                  <a:pt x="1232" y="160"/>
                  <a:pt x="1200" y="152"/>
                </a:cubicBezTo>
                <a:cubicBezTo>
                  <a:pt x="1168" y="144"/>
                  <a:pt x="1176" y="128"/>
                  <a:pt x="1152" y="104"/>
                </a:cubicBezTo>
                <a:cubicBezTo>
                  <a:pt x="1128" y="80"/>
                  <a:pt x="1088" y="16"/>
                  <a:pt x="1056" y="8"/>
                </a:cubicBezTo>
                <a:cubicBezTo>
                  <a:pt x="1024" y="0"/>
                  <a:pt x="984" y="48"/>
                  <a:pt x="960" y="56"/>
                </a:cubicBezTo>
                <a:cubicBezTo>
                  <a:pt x="936" y="64"/>
                  <a:pt x="928" y="56"/>
                  <a:pt x="912" y="56"/>
                </a:cubicBezTo>
                <a:cubicBezTo>
                  <a:pt x="896" y="56"/>
                  <a:pt x="880" y="56"/>
                  <a:pt x="864" y="56"/>
                </a:cubicBezTo>
                <a:cubicBezTo>
                  <a:pt x="848" y="56"/>
                  <a:pt x="832" y="48"/>
                  <a:pt x="816" y="56"/>
                </a:cubicBezTo>
                <a:cubicBezTo>
                  <a:pt x="800" y="64"/>
                  <a:pt x="776" y="88"/>
                  <a:pt x="768" y="104"/>
                </a:cubicBezTo>
                <a:cubicBezTo>
                  <a:pt x="760" y="120"/>
                  <a:pt x="792" y="128"/>
                  <a:pt x="768" y="152"/>
                </a:cubicBezTo>
                <a:cubicBezTo>
                  <a:pt x="744" y="176"/>
                  <a:pt x="664" y="216"/>
                  <a:pt x="624" y="248"/>
                </a:cubicBezTo>
                <a:cubicBezTo>
                  <a:pt x="584" y="280"/>
                  <a:pt x="552" y="320"/>
                  <a:pt x="528" y="344"/>
                </a:cubicBezTo>
                <a:cubicBezTo>
                  <a:pt x="504" y="368"/>
                  <a:pt x="488" y="360"/>
                  <a:pt x="480" y="392"/>
                </a:cubicBezTo>
                <a:cubicBezTo>
                  <a:pt x="472" y="424"/>
                  <a:pt x="496" y="496"/>
                  <a:pt x="480" y="536"/>
                </a:cubicBezTo>
                <a:cubicBezTo>
                  <a:pt x="464" y="576"/>
                  <a:pt x="424" y="608"/>
                  <a:pt x="384" y="632"/>
                </a:cubicBezTo>
                <a:cubicBezTo>
                  <a:pt x="344" y="656"/>
                  <a:pt x="272" y="664"/>
                  <a:pt x="240" y="680"/>
                </a:cubicBezTo>
                <a:cubicBezTo>
                  <a:pt x="208" y="696"/>
                  <a:pt x="216" y="720"/>
                  <a:pt x="192" y="728"/>
                </a:cubicBezTo>
                <a:cubicBezTo>
                  <a:pt x="168" y="736"/>
                  <a:pt x="112" y="720"/>
                  <a:pt x="96" y="728"/>
                </a:cubicBezTo>
                <a:cubicBezTo>
                  <a:pt x="80" y="736"/>
                  <a:pt x="96" y="752"/>
                  <a:pt x="96" y="776"/>
                </a:cubicBezTo>
                <a:cubicBezTo>
                  <a:pt x="96" y="800"/>
                  <a:pt x="88" y="848"/>
                  <a:pt x="96" y="872"/>
                </a:cubicBezTo>
                <a:cubicBezTo>
                  <a:pt x="104" y="896"/>
                  <a:pt x="160" y="896"/>
                  <a:pt x="144" y="920"/>
                </a:cubicBezTo>
                <a:cubicBezTo>
                  <a:pt x="128" y="944"/>
                  <a:pt x="24" y="1000"/>
                  <a:pt x="0" y="1016"/>
                </a:cubicBezTo>
              </a:path>
            </a:pathLst>
          </a:custGeom>
          <a:noFill/>
          <a:ln w="44450">
            <a:solidFill>
              <a:schemeClr val="tx2">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7" name="Text Box 7"/>
          <p:cNvSpPr txBox="1">
            <a:spLocks noChangeArrowheads="1"/>
          </p:cNvSpPr>
          <p:nvPr/>
        </p:nvSpPr>
        <p:spPr bwMode="auto">
          <a:xfrm rot="18532819">
            <a:off x="1662490" y="2927314"/>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vi-VN" sz="2400" b="1" dirty="0" err="1">
                <a:solidFill>
                  <a:srgbClr val="0000FF"/>
                </a:solidFill>
                <a:latin typeface="Times New Roman" pitchFamily="18" charset="0"/>
              </a:rPr>
              <a:t>Sông</a:t>
            </a:r>
            <a:r>
              <a:rPr lang="en-US" altLang="vi-VN" sz="2400" b="1" dirty="0">
                <a:solidFill>
                  <a:srgbClr val="0000FF"/>
                </a:solidFill>
                <a:latin typeface="Times New Roman" pitchFamily="18" charset="0"/>
              </a:rPr>
              <a:t> </a:t>
            </a:r>
            <a:r>
              <a:rPr lang="en-US" altLang="vi-VN" sz="2400" b="1" dirty="0" err="1">
                <a:solidFill>
                  <a:srgbClr val="0000FF"/>
                </a:solidFill>
                <a:latin typeface="Times New Roman" pitchFamily="18" charset="0"/>
              </a:rPr>
              <a:t>Ấn</a:t>
            </a:r>
            <a:endParaRPr lang="en-US" altLang="vi-VN" sz="2400" b="1" dirty="0">
              <a:solidFill>
                <a:srgbClr val="0000FF"/>
              </a:solidFill>
              <a:latin typeface="Times New Roman" pitchFamily="18" charset="0"/>
            </a:endParaRPr>
          </a:p>
        </p:txBody>
      </p:sp>
      <p:sp>
        <p:nvSpPr>
          <p:cNvPr id="8" name="Freeform 6"/>
          <p:cNvSpPr>
            <a:spLocks/>
          </p:cNvSpPr>
          <p:nvPr/>
        </p:nvSpPr>
        <p:spPr bwMode="auto">
          <a:xfrm>
            <a:off x="4202109" y="3390900"/>
            <a:ext cx="2391106" cy="1143000"/>
          </a:xfrm>
          <a:custGeom>
            <a:avLst/>
            <a:gdLst>
              <a:gd name="T0" fmla="*/ 248 w 1408"/>
              <a:gd name="T1" fmla="*/ 0 h 720"/>
              <a:gd name="T2" fmla="*/ 104 w 1408"/>
              <a:gd name="T3" fmla="*/ 48 h 720"/>
              <a:gd name="T4" fmla="*/ 8 w 1408"/>
              <a:gd name="T5" fmla="*/ 96 h 720"/>
              <a:gd name="T6" fmla="*/ 56 w 1408"/>
              <a:gd name="T7" fmla="*/ 144 h 720"/>
              <a:gd name="T8" fmla="*/ 104 w 1408"/>
              <a:gd name="T9" fmla="*/ 240 h 720"/>
              <a:gd name="T10" fmla="*/ 200 w 1408"/>
              <a:gd name="T11" fmla="*/ 240 h 720"/>
              <a:gd name="T12" fmla="*/ 296 w 1408"/>
              <a:gd name="T13" fmla="*/ 336 h 720"/>
              <a:gd name="T14" fmla="*/ 344 w 1408"/>
              <a:gd name="T15" fmla="*/ 384 h 720"/>
              <a:gd name="T16" fmla="*/ 440 w 1408"/>
              <a:gd name="T17" fmla="*/ 432 h 720"/>
              <a:gd name="T18" fmla="*/ 536 w 1408"/>
              <a:gd name="T19" fmla="*/ 432 h 720"/>
              <a:gd name="T20" fmla="*/ 584 w 1408"/>
              <a:gd name="T21" fmla="*/ 432 h 720"/>
              <a:gd name="T22" fmla="*/ 680 w 1408"/>
              <a:gd name="T23" fmla="*/ 480 h 720"/>
              <a:gd name="T24" fmla="*/ 824 w 1408"/>
              <a:gd name="T25" fmla="*/ 432 h 720"/>
              <a:gd name="T26" fmla="*/ 1112 w 1408"/>
              <a:gd name="T27" fmla="*/ 432 h 720"/>
              <a:gd name="T28" fmla="*/ 1160 w 1408"/>
              <a:gd name="T29" fmla="*/ 480 h 720"/>
              <a:gd name="T30" fmla="*/ 1256 w 1408"/>
              <a:gd name="T31" fmla="*/ 576 h 720"/>
              <a:gd name="T32" fmla="*/ 1352 w 1408"/>
              <a:gd name="T33" fmla="*/ 672 h 720"/>
              <a:gd name="T34" fmla="*/ 1400 w 1408"/>
              <a:gd name="T35" fmla="*/ 720 h 720"/>
              <a:gd name="T36" fmla="*/ 1304 w 1408"/>
              <a:gd name="T37" fmla="*/ 672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08" h="720">
                <a:moveTo>
                  <a:pt x="248" y="0"/>
                </a:moveTo>
                <a:cubicBezTo>
                  <a:pt x="196" y="16"/>
                  <a:pt x="144" y="32"/>
                  <a:pt x="104" y="48"/>
                </a:cubicBezTo>
                <a:cubicBezTo>
                  <a:pt x="64" y="64"/>
                  <a:pt x="16" y="80"/>
                  <a:pt x="8" y="96"/>
                </a:cubicBezTo>
                <a:cubicBezTo>
                  <a:pt x="0" y="112"/>
                  <a:pt x="40" y="120"/>
                  <a:pt x="56" y="144"/>
                </a:cubicBezTo>
                <a:cubicBezTo>
                  <a:pt x="72" y="168"/>
                  <a:pt x="80" y="224"/>
                  <a:pt x="104" y="240"/>
                </a:cubicBezTo>
                <a:cubicBezTo>
                  <a:pt x="128" y="256"/>
                  <a:pt x="168" y="224"/>
                  <a:pt x="200" y="240"/>
                </a:cubicBezTo>
                <a:cubicBezTo>
                  <a:pt x="232" y="256"/>
                  <a:pt x="272" y="312"/>
                  <a:pt x="296" y="336"/>
                </a:cubicBezTo>
                <a:cubicBezTo>
                  <a:pt x="320" y="360"/>
                  <a:pt x="320" y="368"/>
                  <a:pt x="344" y="384"/>
                </a:cubicBezTo>
                <a:cubicBezTo>
                  <a:pt x="368" y="400"/>
                  <a:pt x="408" y="424"/>
                  <a:pt x="440" y="432"/>
                </a:cubicBezTo>
                <a:cubicBezTo>
                  <a:pt x="472" y="440"/>
                  <a:pt x="512" y="432"/>
                  <a:pt x="536" y="432"/>
                </a:cubicBezTo>
                <a:cubicBezTo>
                  <a:pt x="560" y="432"/>
                  <a:pt x="560" y="424"/>
                  <a:pt x="584" y="432"/>
                </a:cubicBezTo>
                <a:cubicBezTo>
                  <a:pt x="608" y="440"/>
                  <a:pt x="640" y="480"/>
                  <a:pt x="680" y="480"/>
                </a:cubicBezTo>
                <a:cubicBezTo>
                  <a:pt x="720" y="480"/>
                  <a:pt x="752" y="440"/>
                  <a:pt x="824" y="432"/>
                </a:cubicBezTo>
                <a:cubicBezTo>
                  <a:pt x="896" y="424"/>
                  <a:pt x="1056" y="424"/>
                  <a:pt x="1112" y="432"/>
                </a:cubicBezTo>
                <a:cubicBezTo>
                  <a:pt x="1168" y="440"/>
                  <a:pt x="1136" y="456"/>
                  <a:pt x="1160" y="480"/>
                </a:cubicBezTo>
                <a:cubicBezTo>
                  <a:pt x="1184" y="504"/>
                  <a:pt x="1224" y="544"/>
                  <a:pt x="1256" y="576"/>
                </a:cubicBezTo>
                <a:cubicBezTo>
                  <a:pt x="1288" y="608"/>
                  <a:pt x="1328" y="648"/>
                  <a:pt x="1352" y="672"/>
                </a:cubicBezTo>
                <a:cubicBezTo>
                  <a:pt x="1376" y="696"/>
                  <a:pt x="1408" y="720"/>
                  <a:pt x="1400" y="720"/>
                </a:cubicBezTo>
                <a:cubicBezTo>
                  <a:pt x="1392" y="720"/>
                  <a:pt x="1348" y="696"/>
                  <a:pt x="1304" y="672"/>
                </a:cubicBezTo>
              </a:path>
            </a:pathLst>
          </a:custGeom>
          <a:noFill/>
          <a:ln w="444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9" name="Freeform 5"/>
          <p:cNvSpPr>
            <a:spLocks/>
          </p:cNvSpPr>
          <p:nvPr/>
        </p:nvSpPr>
        <p:spPr bwMode="auto">
          <a:xfrm>
            <a:off x="6614901" y="3443362"/>
            <a:ext cx="1104900" cy="1143000"/>
          </a:xfrm>
          <a:custGeom>
            <a:avLst/>
            <a:gdLst>
              <a:gd name="T0" fmla="*/ 688 w 696"/>
              <a:gd name="T1" fmla="*/ 0 h 720"/>
              <a:gd name="T2" fmla="*/ 592 w 696"/>
              <a:gd name="T3" fmla="*/ 48 h 720"/>
              <a:gd name="T4" fmla="*/ 640 w 696"/>
              <a:gd name="T5" fmla="*/ 144 h 720"/>
              <a:gd name="T6" fmla="*/ 640 w 696"/>
              <a:gd name="T7" fmla="*/ 192 h 720"/>
              <a:gd name="T8" fmla="*/ 688 w 696"/>
              <a:gd name="T9" fmla="*/ 144 h 720"/>
              <a:gd name="T10" fmla="*/ 688 w 696"/>
              <a:gd name="T11" fmla="*/ 240 h 720"/>
              <a:gd name="T12" fmla="*/ 640 w 696"/>
              <a:gd name="T13" fmla="*/ 240 h 720"/>
              <a:gd name="T14" fmla="*/ 640 w 696"/>
              <a:gd name="T15" fmla="*/ 288 h 720"/>
              <a:gd name="T16" fmla="*/ 400 w 696"/>
              <a:gd name="T17" fmla="*/ 288 h 720"/>
              <a:gd name="T18" fmla="*/ 304 w 696"/>
              <a:gd name="T19" fmla="*/ 336 h 720"/>
              <a:gd name="T20" fmla="*/ 208 w 696"/>
              <a:gd name="T21" fmla="*/ 336 h 720"/>
              <a:gd name="T22" fmla="*/ 112 w 696"/>
              <a:gd name="T23" fmla="*/ 336 h 720"/>
              <a:gd name="T24" fmla="*/ 16 w 696"/>
              <a:gd name="T25" fmla="*/ 384 h 720"/>
              <a:gd name="T26" fmla="*/ 16 w 696"/>
              <a:gd name="T27" fmla="*/ 528 h 720"/>
              <a:gd name="T28" fmla="*/ 64 w 696"/>
              <a:gd name="T29" fmla="*/ 576 h 720"/>
              <a:gd name="T30" fmla="*/ 64 w 696"/>
              <a:gd name="T31" fmla="*/ 624 h 720"/>
              <a:gd name="T32" fmla="*/ 64 w 696"/>
              <a:gd name="T3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720">
                <a:moveTo>
                  <a:pt x="688" y="0"/>
                </a:moveTo>
                <a:cubicBezTo>
                  <a:pt x="644" y="12"/>
                  <a:pt x="600" y="24"/>
                  <a:pt x="592" y="48"/>
                </a:cubicBezTo>
                <a:cubicBezTo>
                  <a:pt x="584" y="72"/>
                  <a:pt x="632" y="120"/>
                  <a:pt x="640" y="144"/>
                </a:cubicBezTo>
                <a:cubicBezTo>
                  <a:pt x="648" y="168"/>
                  <a:pt x="632" y="192"/>
                  <a:pt x="640" y="192"/>
                </a:cubicBezTo>
                <a:cubicBezTo>
                  <a:pt x="648" y="192"/>
                  <a:pt x="680" y="136"/>
                  <a:pt x="688" y="144"/>
                </a:cubicBezTo>
                <a:cubicBezTo>
                  <a:pt x="696" y="152"/>
                  <a:pt x="696" y="224"/>
                  <a:pt x="688" y="240"/>
                </a:cubicBezTo>
                <a:cubicBezTo>
                  <a:pt x="680" y="256"/>
                  <a:pt x="648" y="232"/>
                  <a:pt x="640" y="240"/>
                </a:cubicBezTo>
                <a:cubicBezTo>
                  <a:pt x="632" y="248"/>
                  <a:pt x="680" y="280"/>
                  <a:pt x="640" y="288"/>
                </a:cubicBezTo>
                <a:cubicBezTo>
                  <a:pt x="600" y="296"/>
                  <a:pt x="456" y="280"/>
                  <a:pt x="400" y="288"/>
                </a:cubicBezTo>
                <a:cubicBezTo>
                  <a:pt x="344" y="296"/>
                  <a:pt x="336" y="328"/>
                  <a:pt x="304" y="336"/>
                </a:cubicBezTo>
                <a:cubicBezTo>
                  <a:pt x="272" y="344"/>
                  <a:pt x="240" y="336"/>
                  <a:pt x="208" y="336"/>
                </a:cubicBezTo>
                <a:cubicBezTo>
                  <a:pt x="176" y="336"/>
                  <a:pt x="144" y="328"/>
                  <a:pt x="112" y="336"/>
                </a:cubicBezTo>
                <a:cubicBezTo>
                  <a:pt x="80" y="344"/>
                  <a:pt x="32" y="352"/>
                  <a:pt x="16" y="384"/>
                </a:cubicBezTo>
                <a:cubicBezTo>
                  <a:pt x="0" y="416"/>
                  <a:pt x="8" y="496"/>
                  <a:pt x="16" y="528"/>
                </a:cubicBezTo>
                <a:cubicBezTo>
                  <a:pt x="24" y="560"/>
                  <a:pt x="56" y="560"/>
                  <a:pt x="64" y="576"/>
                </a:cubicBezTo>
                <a:cubicBezTo>
                  <a:pt x="72" y="592"/>
                  <a:pt x="64" y="600"/>
                  <a:pt x="64" y="624"/>
                </a:cubicBezTo>
                <a:cubicBezTo>
                  <a:pt x="64" y="648"/>
                  <a:pt x="64" y="704"/>
                  <a:pt x="64" y="720"/>
                </a:cubicBezTo>
              </a:path>
            </a:pathLst>
          </a:custGeom>
          <a:noFill/>
          <a:ln w="4445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0" name="Text Box 8"/>
          <p:cNvSpPr txBox="1">
            <a:spLocks noChangeArrowheads="1"/>
          </p:cNvSpPr>
          <p:nvPr/>
        </p:nvSpPr>
        <p:spPr bwMode="auto">
          <a:xfrm rot="1395791">
            <a:off x="4413018" y="3333417"/>
            <a:ext cx="16858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2400" b="1" dirty="0" err="1">
                <a:solidFill>
                  <a:srgbClr val="000099"/>
                </a:solidFill>
                <a:latin typeface="Times New Roman" pitchFamily="18" charset="0"/>
              </a:rPr>
              <a:t>Sông</a:t>
            </a:r>
            <a:r>
              <a:rPr lang="en-US" altLang="vi-VN" sz="2400" b="1" dirty="0">
                <a:solidFill>
                  <a:srgbClr val="000099"/>
                </a:solidFill>
                <a:latin typeface="Times New Roman" pitchFamily="18" charset="0"/>
              </a:rPr>
              <a:t> </a:t>
            </a:r>
            <a:r>
              <a:rPr lang="en-US" altLang="vi-VN" sz="2400" b="1" dirty="0" err="1">
                <a:solidFill>
                  <a:srgbClr val="000099"/>
                </a:solidFill>
                <a:latin typeface="Times New Roman" pitchFamily="18" charset="0"/>
              </a:rPr>
              <a:t>Hằng</a:t>
            </a:r>
            <a:endParaRPr lang="en-US" altLang="vi-VN" sz="2400" b="1" dirty="0">
              <a:solidFill>
                <a:srgbClr val="000099"/>
              </a:solidFill>
              <a:latin typeface="Times New Roman" pitchFamily="18" charset="0"/>
            </a:endParaRPr>
          </a:p>
        </p:txBody>
      </p:sp>
      <p:sp>
        <p:nvSpPr>
          <p:cNvPr id="11" name="Text Box 9"/>
          <p:cNvSpPr txBox="1">
            <a:spLocks noChangeArrowheads="1"/>
          </p:cNvSpPr>
          <p:nvPr/>
        </p:nvSpPr>
        <p:spPr bwMode="auto">
          <a:xfrm rot="20736384">
            <a:off x="6136101" y="3521495"/>
            <a:ext cx="248380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vi-VN" sz="2100" b="1" dirty="0" err="1">
                <a:latin typeface="Times New Roman" pitchFamily="18" charset="0"/>
              </a:rPr>
              <a:t>Sông</a:t>
            </a:r>
            <a:r>
              <a:rPr lang="en-US" altLang="vi-VN" sz="2100" b="1" dirty="0">
                <a:latin typeface="Times New Roman" pitchFamily="18" charset="0"/>
              </a:rPr>
              <a:t> Bra-ma-put</a:t>
            </a:r>
          </a:p>
        </p:txBody>
      </p:sp>
    </p:spTree>
    <p:extLst>
      <p:ext uri="{BB962C8B-B14F-4D97-AF65-F5344CB8AC3E}">
        <p14:creationId xmlns:p14="http://schemas.microsoft.com/office/powerpoint/2010/main" val="175927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10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3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wipe(down)">
                                      <p:cBhvr>
                                        <p:cTn id="18" dur="500"/>
                                        <p:tgtEl>
                                          <p:spTgt spid="15">
                                            <p:txEl>
                                              <p:pRg st="2" end="2"/>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strips(downRight)">
                                      <p:cBhvr>
                                        <p:cTn id="26" dur="5000"/>
                                        <p:tgtEl>
                                          <p:spTgt spid="8"/>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ppt_x</p:attrName>
                                        </p:attrNameLst>
                                      </p:cBhvr>
                                      <p:tavLst>
                                        <p:tav tm="0">
                                          <p:val>
                                            <p:strVal val="#ppt_x-.2"/>
                                          </p:val>
                                        </p:tav>
                                        <p:tav tm="100000">
                                          <p:val>
                                            <p:strVal val="#ppt_x"/>
                                          </p:val>
                                        </p:tav>
                                      </p:tavLst>
                                    </p:anim>
                                    <p:anim calcmode="lin" valueType="num">
                                      <p:cBhvr>
                                        <p:cTn id="30"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strips(downLeft)">
                                      <p:cBhvr>
                                        <p:cTn id="36" dur="3500"/>
                                        <p:tgtEl>
                                          <p:spTgt spid="9"/>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ppt_x</p:attrName>
                                        </p:attrNameLst>
                                      </p:cBhvr>
                                      <p:tavLst>
                                        <p:tav tm="0">
                                          <p:val>
                                            <p:strVal val="#ppt_x-.2"/>
                                          </p:val>
                                        </p:tav>
                                        <p:tav tm="100000">
                                          <p:val>
                                            <p:strVal val="#ppt_x"/>
                                          </p:val>
                                        </p:tav>
                                      </p:tavLst>
                                    </p:anim>
                                    <p:anim calcmode="lin" valueType="num">
                                      <p:cBhvr>
                                        <p:cTn id="40"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2" name="Content Placeholder 1"/>
          <p:cNvSpPr>
            <a:spLocks noGrp="1"/>
          </p:cNvSpPr>
          <p:nvPr>
            <p:ph sz="half" idx="1"/>
          </p:nvPr>
        </p:nvSpPr>
        <p:spPr>
          <a:xfrm>
            <a:off x="457200" y="764704"/>
            <a:ext cx="3682752" cy="5590221"/>
          </a:xfrm>
        </p:spPr>
        <p:txBody>
          <a:bodyPr>
            <a:normAutofit/>
          </a:bodyPr>
          <a:lstStyle/>
          <a:p>
            <a:pPr marL="0" indent="0">
              <a:buNone/>
            </a:pPr>
            <a:r>
              <a:rPr lang="en-US" sz="2500" b="1" u="sng" dirty="0">
                <a:latin typeface="Times New Roman" pitchFamily="18" charset="0"/>
                <a:cs typeface="Times New Roman" pitchFamily="18" charset="0"/>
              </a:rPr>
              <a:t>1. </a:t>
            </a:r>
            <a:r>
              <a:rPr lang="en-US" sz="2500" b="1" u="sng" dirty="0" err="1">
                <a:latin typeface="Times New Roman" pitchFamily="18" charset="0"/>
                <a:cs typeface="Times New Roman" pitchFamily="18" charset="0"/>
              </a:rPr>
              <a:t>Vị</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trí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lí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hình</a:t>
            </a:r>
            <a:endParaRPr lang="en-US" sz="2500" b="1" u="sng" dirty="0">
              <a:latin typeface="Times New Roman" pitchFamily="18" charset="0"/>
              <a:cs typeface="Times New Roman" pitchFamily="18" charset="0"/>
            </a:endParaRPr>
          </a:p>
          <a:p>
            <a:pPr marL="0" indent="0">
              <a:buNone/>
            </a:pPr>
            <a:r>
              <a:rPr lang="en-US" sz="2500" dirty="0">
                <a:latin typeface="Times New Roman" pitchFamily="18" charset="0"/>
                <a:cs typeface="Times New Roman" pitchFamily="18" charset="0"/>
              </a:rPr>
              <a:t>  </a:t>
            </a:r>
            <a:r>
              <a:rPr lang="en-US" sz="2500" b="1" dirty="0">
                <a:latin typeface="Times New Roman" pitchFamily="18" charset="0"/>
                <a:cs typeface="Times New Roman" pitchFamily="18" charset="0"/>
              </a:rPr>
              <a:t>a. </a:t>
            </a:r>
            <a:r>
              <a:rPr lang="en-US" sz="2500" b="1" dirty="0" err="1">
                <a:latin typeface="Times New Roman" pitchFamily="18" charset="0"/>
                <a:cs typeface="Times New Roman" pitchFamily="18" charset="0"/>
              </a:rPr>
              <a:t>Vị</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trí</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địa</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lí</a:t>
            </a:r>
            <a:endParaRPr lang="en-US" sz="2500" b="1" dirty="0">
              <a:latin typeface="Times New Roman" pitchFamily="18" charset="0"/>
              <a:cs typeface="Times New Roman" pitchFamily="18" charset="0"/>
            </a:endParaRPr>
          </a:p>
          <a:p>
            <a:pPr marL="0" indent="0">
              <a:buNone/>
            </a:pPr>
            <a:endParaRPr lang="vi-VN" sz="2500" b="1" dirty="0">
              <a:latin typeface="Times New Roman" pitchFamily="18" charset="0"/>
              <a:cs typeface="Times New Roman" pitchFamily="18" charset="0"/>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9552" y="1700808"/>
            <a:ext cx="8136904" cy="5040560"/>
          </a:xfrm>
        </p:spPr>
        <p:style>
          <a:lnRef idx="2">
            <a:schemeClr val="accent1"/>
          </a:lnRef>
          <a:fillRef idx="1">
            <a:schemeClr val="lt1"/>
          </a:fillRef>
          <a:effectRef idx="0">
            <a:schemeClr val="accent1"/>
          </a:effectRef>
          <a:fontRef idx="minor">
            <a:schemeClr val="dk1"/>
          </a:fontRef>
        </p:style>
      </p:pic>
      <p:sp>
        <p:nvSpPr>
          <p:cNvPr id="6" name="Freeform 8"/>
          <p:cNvSpPr>
            <a:spLocks/>
          </p:cNvSpPr>
          <p:nvPr/>
        </p:nvSpPr>
        <p:spPr bwMode="auto">
          <a:xfrm>
            <a:off x="2339752" y="4293096"/>
            <a:ext cx="2808312" cy="1440160"/>
          </a:xfrm>
          <a:custGeom>
            <a:avLst/>
            <a:gdLst>
              <a:gd name="T0" fmla="*/ 0 w 1033"/>
              <a:gd name="T1" fmla="*/ 321 h 1057"/>
              <a:gd name="T2" fmla="*/ 24 w 1033"/>
              <a:gd name="T3" fmla="*/ 305 h 1057"/>
              <a:gd name="T4" fmla="*/ 40 w 1033"/>
              <a:gd name="T5" fmla="*/ 257 h 1057"/>
              <a:gd name="T6" fmla="*/ 32 w 1033"/>
              <a:gd name="T7" fmla="*/ 217 h 1057"/>
              <a:gd name="T8" fmla="*/ 40 w 1033"/>
              <a:gd name="T9" fmla="*/ 193 h 1057"/>
              <a:gd name="T10" fmla="*/ 88 w 1033"/>
              <a:gd name="T11" fmla="*/ 209 h 1057"/>
              <a:gd name="T12" fmla="*/ 176 w 1033"/>
              <a:gd name="T13" fmla="*/ 185 h 1057"/>
              <a:gd name="T14" fmla="*/ 248 w 1033"/>
              <a:gd name="T15" fmla="*/ 137 h 1057"/>
              <a:gd name="T16" fmla="*/ 296 w 1033"/>
              <a:gd name="T17" fmla="*/ 113 h 1057"/>
              <a:gd name="T18" fmla="*/ 352 w 1033"/>
              <a:gd name="T19" fmla="*/ 49 h 1057"/>
              <a:gd name="T20" fmla="*/ 384 w 1033"/>
              <a:gd name="T21" fmla="*/ 33 h 1057"/>
              <a:gd name="T22" fmla="*/ 408 w 1033"/>
              <a:gd name="T23" fmla="*/ 17 h 1057"/>
              <a:gd name="T24" fmla="*/ 440 w 1033"/>
              <a:gd name="T25" fmla="*/ 25 h 1057"/>
              <a:gd name="T26" fmla="*/ 448 w 1033"/>
              <a:gd name="T27" fmla="*/ 49 h 1057"/>
              <a:gd name="T28" fmla="*/ 472 w 1033"/>
              <a:gd name="T29" fmla="*/ 57 h 1057"/>
              <a:gd name="T30" fmla="*/ 528 w 1033"/>
              <a:gd name="T31" fmla="*/ 137 h 1057"/>
              <a:gd name="T32" fmla="*/ 552 w 1033"/>
              <a:gd name="T33" fmla="*/ 265 h 1057"/>
              <a:gd name="T34" fmla="*/ 624 w 1033"/>
              <a:gd name="T35" fmla="*/ 297 h 1057"/>
              <a:gd name="T36" fmla="*/ 672 w 1033"/>
              <a:gd name="T37" fmla="*/ 329 h 1057"/>
              <a:gd name="T38" fmla="*/ 768 w 1033"/>
              <a:gd name="T39" fmla="*/ 385 h 1057"/>
              <a:gd name="T40" fmla="*/ 864 w 1033"/>
              <a:gd name="T41" fmla="*/ 377 h 1057"/>
              <a:gd name="T42" fmla="*/ 912 w 1033"/>
              <a:gd name="T43" fmla="*/ 361 h 1057"/>
              <a:gd name="T44" fmla="*/ 1008 w 1033"/>
              <a:gd name="T45" fmla="*/ 369 h 1057"/>
              <a:gd name="T46" fmla="*/ 1032 w 1033"/>
              <a:gd name="T47" fmla="*/ 377 h 1057"/>
              <a:gd name="T48" fmla="*/ 984 w 1033"/>
              <a:gd name="T49" fmla="*/ 449 h 1057"/>
              <a:gd name="T50" fmla="*/ 888 w 1033"/>
              <a:gd name="T51" fmla="*/ 617 h 1057"/>
              <a:gd name="T52" fmla="*/ 784 w 1033"/>
              <a:gd name="T53" fmla="*/ 601 h 1057"/>
              <a:gd name="T54" fmla="*/ 736 w 1033"/>
              <a:gd name="T55" fmla="*/ 617 h 1057"/>
              <a:gd name="T56" fmla="*/ 720 w 1033"/>
              <a:gd name="T57" fmla="*/ 641 h 1057"/>
              <a:gd name="T58" fmla="*/ 672 w 1033"/>
              <a:gd name="T59" fmla="*/ 673 h 1057"/>
              <a:gd name="T60" fmla="*/ 624 w 1033"/>
              <a:gd name="T61" fmla="*/ 729 h 1057"/>
              <a:gd name="T62" fmla="*/ 528 w 1033"/>
              <a:gd name="T63" fmla="*/ 785 h 1057"/>
              <a:gd name="T64" fmla="*/ 456 w 1033"/>
              <a:gd name="T65" fmla="*/ 977 h 1057"/>
              <a:gd name="T66" fmla="*/ 440 w 1033"/>
              <a:gd name="T67" fmla="*/ 1025 h 1057"/>
              <a:gd name="T68" fmla="*/ 392 w 1033"/>
              <a:gd name="T69" fmla="*/ 1057 h 1057"/>
              <a:gd name="T70" fmla="*/ 336 w 1033"/>
              <a:gd name="T71" fmla="*/ 913 h 1057"/>
              <a:gd name="T72" fmla="*/ 312 w 1033"/>
              <a:gd name="T73" fmla="*/ 865 h 1057"/>
              <a:gd name="T74" fmla="*/ 280 w 1033"/>
              <a:gd name="T75" fmla="*/ 729 h 1057"/>
              <a:gd name="T76" fmla="*/ 272 w 1033"/>
              <a:gd name="T77" fmla="*/ 569 h 1057"/>
              <a:gd name="T78" fmla="*/ 248 w 1033"/>
              <a:gd name="T79" fmla="*/ 577 h 1057"/>
              <a:gd name="T80" fmla="*/ 224 w 1033"/>
              <a:gd name="T81" fmla="*/ 569 h 1057"/>
              <a:gd name="T82" fmla="*/ 192 w 1033"/>
              <a:gd name="T83" fmla="*/ 521 h 1057"/>
              <a:gd name="T84" fmla="*/ 152 w 1033"/>
              <a:gd name="T85" fmla="*/ 457 h 1057"/>
              <a:gd name="T86" fmla="*/ 112 w 1033"/>
              <a:gd name="T87" fmla="*/ 385 h 1057"/>
              <a:gd name="T88" fmla="*/ 64 w 1033"/>
              <a:gd name="T89" fmla="*/ 369 h 1057"/>
              <a:gd name="T90" fmla="*/ 0 w 1033"/>
              <a:gd name="T91" fmla="*/ 321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3" h="1057">
                <a:moveTo>
                  <a:pt x="0" y="321"/>
                </a:moveTo>
                <a:cubicBezTo>
                  <a:pt x="8" y="316"/>
                  <a:pt x="19" y="313"/>
                  <a:pt x="24" y="305"/>
                </a:cubicBezTo>
                <a:cubicBezTo>
                  <a:pt x="33" y="291"/>
                  <a:pt x="40" y="257"/>
                  <a:pt x="40" y="257"/>
                </a:cubicBezTo>
                <a:cubicBezTo>
                  <a:pt x="37" y="244"/>
                  <a:pt x="32" y="231"/>
                  <a:pt x="32" y="217"/>
                </a:cubicBezTo>
                <a:cubicBezTo>
                  <a:pt x="32" y="209"/>
                  <a:pt x="32" y="194"/>
                  <a:pt x="40" y="193"/>
                </a:cubicBezTo>
                <a:cubicBezTo>
                  <a:pt x="57" y="191"/>
                  <a:pt x="88" y="209"/>
                  <a:pt x="88" y="209"/>
                </a:cubicBezTo>
                <a:cubicBezTo>
                  <a:pt x="145" y="198"/>
                  <a:pt x="115" y="205"/>
                  <a:pt x="176" y="185"/>
                </a:cubicBezTo>
                <a:cubicBezTo>
                  <a:pt x="203" y="176"/>
                  <a:pt x="221" y="146"/>
                  <a:pt x="248" y="137"/>
                </a:cubicBezTo>
                <a:cubicBezTo>
                  <a:pt x="281" y="126"/>
                  <a:pt x="265" y="134"/>
                  <a:pt x="296" y="113"/>
                </a:cubicBezTo>
                <a:cubicBezTo>
                  <a:pt x="333" y="57"/>
                  <a:pt x="312" y="76"/>
                  <a:pt x="352" y="49"/>
                </a:cubicBezTo>
                <a:cubicBezTo>
                  <a:pt x="368" y="0"/>
                  <a:pt x="346" y="39"/>
                  <a:pt x="384" y="33"/>
                </a:cubicBezTo>
                <a:cubicBezTo>
                  <a:pt x="393" y="31"/>
                  <a:pt x="400" y="22"/>
                  <a:pt x="408" y="17"/>
                </a:cubicBezTo>
                <a:cubicBezTo>
                  <a:pt x="419" y="20"/>
                  <a:pt x="431" y="18"/>
                  <a:pt x="440" y="25"/>
                </a:cubicBezTo>
                <a:cubicBezTo>
                  <a:pt x="447" y="30"/>
                  <a:pt x="442" y="43"/>
                  <a:pt x="448" y="49"/>
                </a:cubicBezTo>
                <a:cubicBezTo>
                  <a:pt x="454" y="55"/>
                  <a:pt x="464" y="54"/>
                  <a:pt x="472" y="57"/>
                </a:cubicBezTo>
                <a:cubicBezTo>
                  <a:pt x="500" y="99"/>
                  <a:pt x="515" y="74"/>
                  <a:pt x="528" y="137"/>
                </a:cubicBezTo>
                <a:cubicBezTo>
                  <a:pt x="534" y="167"/>
                  <a:pt x="534" y="247"/>
                  <a:pt x="552" y="265"/>
                </a:cubicBezTo>
                <a:cubicBezTo>
                  <a:pt x="561" y="274"/>
                  <a:pt x="611" y="290"/>
                  <a:pt x="624" y="297"/>
                </a:cubicBezTo>
                <a:cubicBezTo>
                  <a:pt x="641" y="306"/>
                  <a:pt x="672" y="329"/>
                  <a:pt x="672" y="329"/>
                </a:cubicBezTo>
                <a:cubicBezTo>
                  <a:pt x="694" y="361"/>
                  <a:pt x="730" y="376"/>
                  <a:pt x="768" y="385"/>
                </a:cubicBezTo>
                <a:cubicBezTo>
                  <a:pt x="800" y="382"/>
                  <a:pt x="832" y="382"/>
                  <a:pt x="864" y="377"/>
                </a:cubicBezTo>
                <a:cubicBezTo>
                  <a:pt x="881" y="374"/>
                  <a:pt x="912" y="361"/>
                  <a:pt x="912" y="361"/>
                </a:cubicBezTo>
                <a:cubicBezTo>
                  <a:pt x="944" y="364"/>
                  <a:pt x="976" y="365"/>
                  <a:pt x="1008" y="369"/>
                </a:cubicBezTo>
                <a:cubicBezTo>
                  <a:pt x="1016" y="370"/>
                  <a:pt x="1033" y="369"/>
                  <a:pt x="1032" y="377"/>
                </a:cubicBezTo>
                <a:cubicBezTo>
                  <a:pt x="1032" y="377"/>
                  <a:pt x="992" y="437"/>
                  <a:pt x="984" y="449"/>
                </a:cubicBezTo>
                <a:cubicBezTo>
                  <a:pt x="948" y="503"/>
                  <a:pt x="908" y="556"/>
                  <a:pt x="888" y="617"/>
                </a:cubicBezTo>
                <a:cubicBezTo>
                  <a:pt x="866" y="551"/>
                  <a:pt x="835" y="584"/>
                  <a:pt x="784" y="601"/>
                </a:cubicBezTo>
                <a:cubicBezTo>
                  <a:pt x="768" y="606"/>
                  <a:pt x="736" y="617"/>
                  <a:pt x="736" y="617"/>
                </a:cubicBezTo>
                <a:cubicBezTo>
                  <a:pt x="731" y="625"/>
                  <a:pt x="727" y="635"/>
                  <a:pt x="720" y="641"/>
                </a:cubicBezTo>
                <a:cubicBezTo>
                  <a:pt x="706" y="654"/>
                  <a:pt x="672" y="673"/>
                  <a:pt x="672" y="673"/>
                </a:cubicBezTo>
                <a:cubicBezTo>
                  <a:pt x="662" y="704"/>
                  <a:pt x="656" y="718"/>
                  <a:pt x="624" y="729"/>
                </a:cubicBezTo>
                <a:cubicBezTo>
                  <a:pt x="595" y="758"/>
                  <a:pt x="561" y="763"/>
                  <a:pt x="528" y="785"/>
                </a:cubicBezTo>
                <a:cubicBezTo>
                  <a:pt x="492" y="840"/>
                  <a:pt x="477" y="914"/>
                  <a:pt x="456" y="977"/>
                </a:cubicBezTo>
                <a:cubicBezTo>
                  <a:pt x="451" y="993"/>
                  <a:pt x="454" y="1016"/>
                  <a:pt x="440" y="1025"/>
                </a:cubicBezTo>
                <a:cubicBezTo>
                  <a:pt x="424" y="1036"/>
                  <a:pt x="392" y="1057"/>
                  <a:pt x="392" y="1057"/>
                </a:cubicBezTo>
                <a:cubicBezTo>
                  <a:pt x="362" y="1013"/>
                  <a:pt x="363" y="953"/>
                  <a:pt x="336" y="913"/>
                </a:cubicBezTo>
                <a:cubicBezTo>
                  <a:pt x="315" y="882"/>
                  <a:pt x="323" y="898"/>
                  <a:pt x="312" y="865"/>
                </a:cubicBezTo>
                <a:cubicBezTo>
                  <a:pt x="305" y="817"/>
                  <a:pt x="292" y="775"/>
                  <a:pt x="280" y="729"/>
                </a:cubicBezTo>
                <a:cubicBezTo>
                  <a:pt x="277" y="676"/>
                  <a:pt x="283" y="621"/>
                  <a:pt x="272" y="569"/>
                </a:cubicBezTo>
                <a:cubicBezTo>
                  <a:pt x="270" y="561"/>
                  <a:pt x="256" y="577"/>
                  <a:pt x="248" y="577"/>
                </a:cubicBezTo>
                <a:cubicBezTo>
                  <a:pt x="240" y="577"/>
                  <a:pt x="232" y="572"/>
                  <a:pt x="224" y="569"/>
                </a:cubicBezTo>
                <a:cubicBezTo>
                  <a:pt x="213" y="553"/>
                  <a:pt x="203" y="537"/>
                  <a:pt x="192" y="521"/>
                </a:cubicBezTo>
                <a:cubicBezTo>
                  <a:pt x="139" y="441"/>
                  <a:pt x="210" y="495"/>
                  <a:pt x="152" y="457"/>
                </a:cubicBezTo>
                <a:cubicBezTo>
                  <a:pt x="138" y="415"/>
                  <a:pt x="149" y="440"/>
                  <a:pt x="112" y="385"/>
                </a:cubicBezTo>
                <a:cubicBezTo>
                  <a:pt x="103" y="371"/>
                  <a:pt x="78" y="378"/>
                  <a:pt x="64" y="369"/>
                </a:cubicBezTo>
                <a:cubicBezTo>
                  <a:pt x="36" y="350"/>
                  <a:pt x="19" y="350"/>
                  <a:pt x="0" y="321"/>
                </a:cubicBez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latin typeface="Arial" charset="0"/>
              <a:cs typeface="Arial" charset="0"/>
            </a:endParaRPr>
          </a:p>
        </p:txBody>
      </p:sp>
    </p:spTree>
    <p:extLst>
      <p:ext uri="{BB962C8B-B14F-4D97-AF65-F5344CB8AC3E}">
        <p14:creationId xmlns:p14="http://schemas.microsoft.com/office/powerpoint/2010/main" val="821313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par>
                                <p:cTn id="18" presetID="21" presetClass="entr" presetSubtype="4" repeatCount="indefinite"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4)">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Sông HẰ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0" y="2564904"/>
            <a:ext cx="8136905" cy="417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Grp="1" noChangeArrowheads="1"/>
          </p:cNvSpPr>
          <p:nvPr>
            <p:ph idx="1"/>
          </p:nvPr>
        </p:nvSpPr>
        <p:spPr bwMode="auto">
          <a:xfrm>
            <a:off x="446855" y="164247"/>
            <a:ext cx="8229600"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indent="0">
              <a:buNone/>
            </a:pPr>
            <a:r>
              <a:rPr lang="en-US" altLang="vi-VN" sz="3000" b="1" dirty="0" err="1">
                <a:latin typeface="Times New Roman" pitchFamily="18" charset="0"/>
                <a:cs typeface="Times New Roman" panose="02020603050405020304" pitchFamily="18" charset="0"/>
              </a:rPr>
              <a:t>Sông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Hằng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là</a:t>
            </a:r>
            <a:r>
              <a:rPr lang="en-US" altLang="vi-VN" sz="3000" b="1" dirty="0">
                <a:latin typeface="Times New Roman" pitchFamily="18" charset="0"/>
                <a:cs typeface="Times New Roman" panose="02020603050405020304" pitchFamily="18" charset="0"/>
              </a:rPr>
              <a:t> con </a:t>
            </a:r>
            <a:r>
              <a:rPr lang="en-US" altLang="vi-VN" sz="3000" b="1" dirty="0" err="1">
                <a:latin typeface="Times New Roman" pitchFamily="18" charset="0"/>
                <a:cs typeface="Times New Roman" panose="02020603050405020304" pitchFamily="18" charset="0"/>
              </a:rPr>
              <a:t>sông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quan</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trọng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nhất</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của</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tiểu</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lục</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địa</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Ấn</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Độ</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Sông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Hằng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dài</a:t>
            </a:r>
            <a:r>
              <a:rPr lang="en-US" altLang="vi-VN" sz="3000" b="1" dirty="0">
                <a:latin typeface="Times New Roman" pitchFamily="18" charset="0"/>
                <a:cs typeface="Times New Roman" panose="02020603050405020304" pitchFamily="18" charset="0"/>
              </a:rPr>
              <a:t> 2.510km, </a:t>
            </a:r>
            <a:r>
              <a:rPr lang="en-US" altLang="vi-VN" sz="3000" b="1" dirty="0" err="1">
                <a:latin typeface="Times New Roman" pitchFamily="18" charset="0"/>
                <a:cs typeface="Times New Roman" panose="02020603050405020304" pitchFamily="18" charset="0"/>
              </a:rPr>
              <a:t>bắt</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nguồn</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từ</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dãy</a:t>
            </a:r>
            <a:r>
              <a:rPr lang="en-US" altLang="vi-VN" sz="3000" b="1" dirty="0">
                <a:latin typeface="Times New Roman" pitchFamily="18" charset="0"/>
                <a:cs typeface="Times New Roman" panose="02020603050405020304" pitchFamily="18" charset="0"/>
              </a:rPr>
              <a:t> Hi-ma-lay-a </a:t>
            </a:r>
            <a:r>
              <a:rPr lang="en-US" altLang="vi-VN" sz="3000" b="1" dirty="0" err="1">
                <a:latin typeface="Times New Roman" pitchFamily="18" charset="0"/>
                <a:cs typeface="Times New Roman" panose="02020603050405020304" pitchFamily="18" charset="0"/>
              </a:rPr>
              <a:t>của</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Bắc</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Trung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Bộ</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Ấn</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Độ</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chảy</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theo</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hướng</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Đông</a:t>
            </a:r>
            <a:r>
              <a:rPr lang="en-US" altLang="vi-VN" sz="3000" b="1" dirty="0">
                <a:latin typeface="Times New Roman" pitchFamily="18" charset="0"/>
                <a:cs typeface="Times New Roman" panose="02020603050405020304" pitchFamily="18" charset="0"/>
              </a:rPr>
              <a:t> Nam qua </a:t>
            </a:r>
            <a:r>
              <a:rPr lang="en-US" altLang="vi-VN" sz="3000" b="1" dirty="0" err="1">
                <a:latin typeface="Times New Roman" pitchFamily="18" charset="0"/>
                <a:cs typeface="Times New Roman" panose="02020603050405020304" pitchFamily="18" charset="0"/>
              </a:rPr>
              <a:t>Băng</a:t>
            </a:r>
            <a:r>
              <a:rPr lang="en-US" altLang="vi-VN" sz="3000" b="1" dirty="0">
                <a:latin typeface="Times New Roman" pitchFamily="18" charset="0"/>
                <a:cs typeface="Times New Roman" panose="02020603050405020304" pitchFamily="18" charset="0"/>
              </a:rPr>
              <a:t>-la </a:t>
            </a:r>
            <a:r>
              <a:rPr lang="en-US" altLang="vi-VN" sz="3000" b="1" dirty="0" err="1">
                <a:latin typeface="Times New Roman" pitchFamily="18" charset="0"/>
                <a:cs typeface="Times New Roman" panose="02020603050405020304" pitchFamily="18" charset="0"/>
              </a:rPr>
              <a:t>đét</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và</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chảy</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vào</a:t>
            </a:r>
            <a:r>
              <a:rPr lang="en-US" altLang="vi-VN" sz="3000" b="1" dirty="0">
                <a:latin typeface="Times New Roman" pitchFamily="18" charset="0"/>
                <a:cs typeface="Times New Roman" panose="02020603050405020304" pitchFamily="18" charset="0"/>
              </a:rPr>
              <a:t> </a:t>
            </a:r>
            <a:r>
              <a:rPr lang="en-US" altLang="vi-VN" sz="3000" b="1" dirty="0" err="1">
                <a:latin typeface="Times New Roman" pitchFamily="18" charset="0"/>
                <a:cs typeface="Times New Roman" panose="02020603050405020304" pitchFamily="18" charset="0"/>
              </a:rPr>
              <a:t>vịnh</a:t>
            </a:r>
            <a:r>
              <a:rPr lang="en-US" altLang="vi-VN" sz="3000" b="1" dirty="0">
                <a:latin typeface="Times New Roman" pitchFamily="18" charset="0"/>
                <a:cs typeface="Times New Roman" panose="02020603050405020304" pitchFamily="18" charset="0"/>
              </a:rPr>
              <a:t> Ben-</a:t>
            </a:r>
            <a:r>
              <a:rPr lang="en-US" altLang="vi-VN" sz="3000" b="1" dirty="0" err="1">
                <a:latin typeface="Times New Roman" pitchFamily="18" charset="0"/>
                <a:cs typeface="Times New Roman" panose="02020603050405020304" pitchFamily="18" charset="0"/>
              </a:rPr>
              <a:t>gan</a:t>
            </a:r>
            <a:r>
              <a:rPr lang="en-US" altLang="vi-VN" sz="3000" b="1" dirty="0">
                <a:latin typeface="Times New Roman" pitchFamily="18" charset="0"/>
                <a:cs typeface="Times New Roman" panose="02020603050405020304" pitchFamily="18" charset="0"/>
              </a:rPr>
              <a:t>. </a:t>
            </a:r>
          </a:p>
        </p:txBody>
      </p:sp>
    </p:spTree>
    <p:extLst>
      <p:ext uri="{BB962C8B-B14F-4D97-AF65-F5344CB8AC3E}">
        <p14:creationId xmlns:p14="http://schemas.microsoft.com/office/powerpoint/2010/main" val="1116636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tam song hang"/>
          <p:cNvPicPr>
            <a:picLocks noChangeAspect="1" noChangeArrowheads="1"/>
          </p:cNvPicPr>
          <p:nvPr/>
        </p:nvPicPr>
        <p:blipFill>
          <a:blip r:embed="rId2">
            <a:extLst>
              <a:ext uri="{28A0092B-C50C-407E-A947-70E740481C1C}">
                <a14:useLocalDpi xmlns:a14="http://schemas.microsoft.com/office/drawing/2010/main" val="0"/>
              </a:ext>
            </a:extLst>
          </a:blip>
          <a:srcRect r="-1166" b="6818"/>
          <a:stretch>
            <a:fillRect/>
          </a:stretch>
        </p:blipFill>
        <p:spPr bwMode="auto">
          <a:xfrm>
            <a:off x="3707904" y="14842"/>
            <a:ext cx="5463053" cy="4350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492733"/>
            <a:ext cx="9144000"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tời</a:t>
            </a:r>
            <a:r>
              <a:rPr lang="en-US" sz="2800" dirty="0">
                <a:latin typeface="Times New Roman" panose="02020603050405020304" pitchFamily="18" charset="0"/>
                <a:cs typeface="Times New Roman" panose="02020603050405020304" pitchFamily="18" charset="0"/>
              </a:rPr>
              <a:t> 50.000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17141" y="14842"/>
            <a:ext cx="3546747" cy="4350262"/>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altLang="vi-VN" sz="2700" dirty="0" err="1">
                <a:latin typeface="Times New Roman" pitchFamily="18" charset="0"/>
              </a:rPr>
              <a:t>Sông</a:t>
            </a:r>
            <a:r>
              <a:rPr lang="en-US" altLang="vi-VN" sz="2700" dirty="0">
                <a:latin typeface="Times New Roman" pitchFamily="18" charset="0"/>
              </a:rPr>
              <a:t> </a:t>
            </a:r>
            <a:r>
              <a:rPr lang="en-US" altLang="vi-VN" sz="2700" dirty="0" err="1">
                <a:latin typeface="Times New Roman" pitchFamily="18" charset="0"/>
              </a:rPr>
              <a:t>có</a:t>
            </a:r>
            <a:r>
              <a:rPr lang="en-US" altLang="vi-VN" sz="2700" dirty="0">
                <a:latin typeface="Times New Roman" pitchFamily="18" charset="0"/>
              </a:rPr>
              <a:t> </a:t>
            </a:r>
            <a:r>
              <a:rPr lang="en-US" altLang="vi-VN" sz="2700" dirty="0" err="1">
                <a:latin typeface="Times New Roman" pitchFamily="18" charset="0"/>
              </a:rPr>
              <a:t>vai</a:t>
            </a:r>
            <a:r>
              <a:rPr lang="en-US" altLang="vi-VN" sz="2700" dirty="0">
                <a:latin typeface="Times New Roman" pitchFamily="18" charset="0"/>
              </a:rPr>
              <a:t> </a:t>
            </a:r>
            <a:r>
              <a:rPr lang="en-US" altLang="vi-VN" sz="2700" dirty="0" err="1">
                <a:latin typeface="Times New Roman" pitchFamily="18" charset="0"/>
              </a:rPr>
              <a:t>trò</a:t>
            </a:r>
            <a:r>
              <a:rPr lang="en-US" altLang="vi-VN" sz="2700" dirty="0">
                <a:latin typeface="Times New Roman" pitchFamily="18" charset="0"/>
              </a:rPr>
              <a:t> </a:t>
            </a:r>
            <a:r>
              <a:rPr lang="en-US" altLang="vi-VN" sz="2700" dirty="0" err="1">
                <a:latin typeface="Times New Roman" pitchFamily="18" charset="0"/>
              </a:rPr>
              <a:t>nhiều</a:t>
            </a:r>
            <a:r>
              <a:rPr lang="en-US" altLang="vi-VN" sz="2700" dirty="0">
                <a:latin typeface="Times New Roman" pitchFamily="18" charset="0"/>
              </a:rPr>
              <a:t> </a:t>
            </a:r>
            <a:r>
              <a:rPr lang="en-US" altLang="vi-VN" sz="2700" dirty="0" err="1">
                <a:latin typeface="Times New Roman" pitchFamily="18" charset="0"/>
              </a:rPr>
              <a:t>mặt</a:t>
            </a:r>
            <a:r>
              <a:rPr lang="en-US" altLang="vi-VN" sz="2700" dirty="0">
                <a:latin typeface="Times New Roman" pitchFamily="18" charset="0"/>
              </a:rPr>
              <a:t> </a:t>
            </a:r>
            <a:r>
              <a:rPr lang="en-US" altLang="vi-VN" sz="2700" dirty="0" err="1">
                <a:latin typeface="Times New Roman" pitchFamily="18" charset="0"/>
              </a:rPr>
              <a:t>với</a:t>
            </a:r>
            <a:r>
              <a:rPr lang="en-US" altLang="vi-VN" sz="2700" dirty="0">
                <a:latin typeface="Times New Roman" pitchFamily="18" charset="0"/>
              </a:rPr>
              <a:t> </a:t>
            </a:r>
            <a:r>
              <a:rPr lang="en-US" altLang="vi-VN" sz="2700" dirty="0" err="1">
                <a:latin typeface="Times New Roman" pitchFamily="18" charset="0"/>
              </a:rPr>
              <a:t>người</a:t>
            </a:r>
            <a:r>
              <a:rPr lang="en-US" altLang="vi-VN" sz="2700" dirty="0">
                <a:latin typeface="Times New Roman" pitchFamily="18" charset="0"/>
              </a:rPr>
              <a:t> </a:t>
            </a:r>
            <a:r>
              <a:rPr lang="en-US" altLang="vi-VN" sz="2700" dirty="0" err="1">
                <a:latin typeface="Times New Roman" pitchFamily="18" charset="0"/>
              </a:rPr>
              <a:t>dân</a:t>
            </a:r>
            <a:r>
              <a:rPr lang="en-US" altLang="vi-VN" sz="2700" dirty="0">
                <a:latin typeface="Times New Roman" pitchFamily="18" charset="0"/>
              </a:rPr>
              <a:t> Nam Á: </a:t>
            </a:r>
            <a:r>
              <a:rPr lang="en-US" altLang="vi-VN" sz="2700" dirty="0" err="1">
                <a:latin typeface="Times New Roman" pitchFamily="18" charset="0"/>
              </a:rPr>
              <a:t>gắn</a:t>
            </a:r>
            <a:r>
              <a:rPr lang="en-US" altLang="vi-VN" sz="2700" dirty="0">
                <a:latin typeface="Times New Roman" pitchFamily="18" charset="0"/>
              </a:rPr>
              <a:t> </a:t>
            </a:r>
            <a:r>
              <a:rPr lang="en-US" altLang="vi-VN" sz="2700" dirty="0" err="1">
                <a:latin typeface="Times New Roman" pitchFamily="18" charset="0"/>
              </a:rPr>
              <a:t>với</a:t>
            </a:r>
            <a:r>
              <a:rPr lang="en-US" altLang="vi-VN" sz="2700" dirty="0">
                <a:latin typeface="Times New Roman" pitchFamily="18" charset="0"/>
              </a:rPr>
              <a:t> </a:t>
            </a:r>
            <a:r>
              <a:rPr lang="en-US" altLang="vi-VN" sz="2700" dirty="0" err="1">
                <a:latin typeface="Times New Roman" pitchFamily="18" charset="0"/>
              </a:rPr>
              <a:t>lịch</a:t>
            </a:r>
            <a:r>
              <a:rPr lang="en-US" altLang="vi-VN" sz="2700" dirty="0">
                <a:latin typeface="Times New Roman" pitchFamily="18" charset="0"/>
              </a:rPr>
              <a:t> </a:t>
            </a:r>
            <a:r>
              <a:rPr lang="en-US" altLang="vi-VN" sz="2700" dirty="0" err="1">
                <a:latin typeface="Times New Roman" pitchFamily="18" charset="0"/>
              </a:rPr>
              <a:t>sử</a:t>
            </a:r>
            <a:r>
              <a:rPr lang="en-US" altLang="vi-VN" sz="2700" dirty="0">
                <a:latin typeface="Times New Roman" pitchFamily="18" charset="0"/>
              </a:rPr>
              <a:t> </a:t>
            </a:r>
            <a:r>
              <a:rPr lang="en-US" altLang="vi-VN" sz="2700" dirty="0" err="1">
                <a:latin typeface="Times New Roman" pitchFamily="18" charset="0"/>
              </a:rPr>
              <a:t>văn</a:t>
            </a:r>
            <a:r>
              <a:rPr lang="en-US" altLang="vi-VN" sz="2700" dirty="0">
                <a:latin typeface="Times New Roman" pitchFamily="18" charset="0"/>
              </a:rPr>
              <a:t> minh </a:t>
            </a:r>
            <a:r>
              <a:rPr lang="en-US" altLang="vi-VN" sz="2700" dirty="0" err="1">
                <a:latin typeface="Times New Roman" pitchFamily="18" charset="0"/>
              </a:rPr>
              <a:t>Ấn</a:t>
            </a:r>
            <a:r>
              <a:rPr lang="en-US" altLang="vi-VN" sz="2700" dirty="0">
                <a:latin typeface="Times New Roman" pitchFamily="18" charset="0"/>
              </a:rPr>
              <a:t> </a:t>
            </a:r>
            <a:r>
              <a:rPr lang="en-US" altLang="vi-VN" sz="2700" dirty="0" err="1">
                <a:latin typeface="Times New Roman" pitchFamily="18" charset="0"/>
              </a:rPr>
              <a:t>Độ</a:t>
            </a:r>
            <a:r>
              <a:rPr lang="en-US" altLang="vi-VN" sz="2700" dirty="0">
                <a:latin typeface="Times New Roman" pitchFamily="18" charset="0"/>
              </a:rPr>
              <a:t>, </a:t>
            </a:r>
            <a:r>
              <a:rPr lang="en-US" altLang="vi-VN" sz="2700" dirty="0" err="1">
                <a:latin typeface="Times New Roman" pitchFamily="18" charset="0"/>
              </a:rPr>
              <a:t>lưu</a:t>
            </a:r>
            <a:r>
              <a:rPr lang="en-US" altLang="vi-VN" sz="2700" dirty="0">
                <a:latin typeface="Times New Roman" pitchFamily="18" charset="0"/>
              </a:rPr>
              <a:t> </a:t>
            </a:r>
            <a:r>
              <a:rPr lang="en-US" altLang="vi-VN" sz="2700" dirty="0" err="1">
                <a:latin typeface="Times New Roman" pitchFamily="18" charset="0"/>
              </a:rPr>
              <a:t>vực</a:t>
            </a:r>
            <a:r>
              <a:rPr lang="en-US" altLang="vi-VN" sz="2700" dirty="0">
                <a:latin typeface="Times New Roman" pitchFamily="18" charset="0"/>
              </a:rPr>
              <a:t> </a:t>
            </a:r>
            <a:r>
              <a:rPr lang="en-US" altLang="vi-VN" sz="2700" dirty="0" err="1">
                <a:latin typeface="Times New Roman" pitchFamily="18" charset="0"/>
              </a:rPr>
              <a:t>sông</a:t>
            </a:r>
            <a:r>
              <a:rPr lang="en-US" altLang="vi-VN" sz="2700" dirty="0">
                <a:latin typeface="Times New Roman" pitchFamily="18" charset="0"/>
              </a:rPr>
              <a:t> </a:t>
            </a:r>
            <a:r>
              <a:rPr lang="en-US" altLang="vi-VN" sz="2700" dirty="0" err="1">
                <a:latin typeface="Times New Roman" pitchFamily="18" charset="0"/>
              </a:rPr>
              <a:t>Hằng</a:t>
            </a:r>
            <a:r>
              <a:rPr lang="en-US" altLang="vi-VN" sz="2700" dirty="0">
                <a:latin typeface="Times New Roman" pitchFamily="18" charset="0"/>
              </a:rPr>
              <a:t> </a:t>
            </a:r>
            <a:r>
              <a:rPr lang="en-US" altLang="vi-VN" sz="2700" dirty="0" err="1">
                <a:latin typeface="Times New Roman" pitchFamily="18" charset="0"/>
              </a:rPr>
              <a:t>là</a:t>
            </a:r>
            <a:r>
              <a:rPr lang="en-US" altLang="vi-VN" sz="2700" dirty="0">
                <a:latin typeface="Times New Roman" pitchFamily="18" charset="0"/>
              </a:rPr>
              <a:t> </a:t>
            </a:r>
            <a:r>
              <a:rPr lang="en-US" altLang="vi-VN" sz="2700" dirty="0" err="1">
                <a:latin typeface="Times New Roman" pitchFamily="18" charset="0"/>
              </a:rPr>
              <a:t>khu</a:t>
            </a:r>
            <a:r>
              <a:rPr lang="en-US" altLang="vi-VN" sz="2700" dirty="0">
                <a:latin typeface="Times New Roman" pitchFamily="18" charset="0"/>
              </a:rPr>
              <a:t> </a:t>
            </a:r>
            <a:r>
              <a:rPr lang="en-US" altLang="vi-VN" sz="2700" dirty="0" err="1">
                <a:latin typeface="Times New Roman" pitchFamily="18" charset="0"/>
              </a:rPr>
              <a:t>vực</a:t>
            </a:r>
            <a:r>
              <a:rPr lang="en-US" altLang="vi-VN" sz="2700" dirty="0">
                <a:latin typeface="Times New Roman" pitchFamily="18" charset="0"/>
              </a:rPr>
              <a:t> </a:t>
            </a:r>
            <a:r>
              <a:rPr lang="en-US" altLang="vi-VN" sz="2700" dirty="0" err="1">
                <a:latin typeface="Times New Roman" pitchFamily="18" charset="0"/>
              </a:rPr>
              <a:t>đông</a:t>
            </a:r>
            <a:r>
              <a:rPr lang="en-US" altLang="vi-VN" sz="2700" dirty="0">
                <a:latin typeface="Times New Roman" pitchFamily="18" charset="0"/>
              </a:rPr>
              <a:t> </a:t>
            </a:r>
            <a:r>
              <a:rPr lang="en-US" altLang="vi-VN" sz="2700" dirty="0" err="1">
                <a:latin typeface="Times New Roman" pitchFamily="18" charset="0"/>
              </a:rPr>
              <a:t>dân</a:t>
            </a:r>
            <a:r>
              <a:rPr lang="en-US" altLang="vi-VN" sz="2700" dirty="0">
                <a:latin typeface="Times New Roman" pitchFamily="18" charset="0"/>
              </a:rPr>
              <a:t> </a:t>
            </a:r>
            <a:r>
              <a:rPr lang="en-US" altLang="vi-VN" sz="2700" dirty="0" err="1">
                <a:latin typeface="Times New Roman" pitchFamily="18" charset="0"/>
              </a:rPr>
              <a:t>nhất</a:t>
            </a:r>
            <a:r>
              <a:rPr lang="en-US" altLang="vi-VN" sz="2700" dirty="0">
                <a:latin typeface="Times New Roman" pitchFamily="18" charset="0"/>
              </a:rPr>
              <a:t>, </a:t>
            </a:r>
            <a:r>
              <a:rPr lang="en-US" altLang="vi-VN" sz="2700" dirty="0" err="1">
                <a:latin typeface="Times New Roman" pitchFamily="18" charset="0"/>
              </a:rPr>
              <a:t>vùng</a:t>
            </a:r>
            <a:r>
              <a:rPr lang="en-US" altLang="vi-VN" sz="2700" dirty="0">
                <a:latin typeface="Times New Roman" pitchFamily="18" charset="0"/>
              </a:rPr>
              <a:t> </a:t>
            </a:r>
            <a:r>
              <a:rPr lang="en-US" altLang="vi-VN" sz="2700" dirty="0" err="1">
                <a:latin typeface="Times New Roman" pitchFamily="18" charset="0"/>
              </a:rPr>
              <a:t>sản</a:t>
            </a:r>
            <a:r>
              <a:rPr lang="en-US" altLang="vi-VN" sz="2700" dirty="0">
                <a:latin typeface="Times New Roman" pitchFamily="18" charset="0"/>
              </a:rPr>
              <a:t> </a:t>
            </a:r>
            <a:r>
              <a:rPr lang="en-US" altLang="vi-VN" sz="2700" dirty="0" err="1">
                <a:latin typeface="Times New Roman" pitchFamily="18" charset="0"/>
              </a:rPr>
              <a:t>xuất</a:t>
            </a:r>
            <a:r>
              <a:rPr lang="en-US" altLang="vi-VN" sz="2700" dirty="0">
                <a:latin typeface="Times New Roman" pitchFamily="18" charset="0"/>
              </a:rPr>
              <a:t> </a:t>
            </a:r>
            <a:r>
              <a:rPr lang="en-US" altLang="vi-VN" sz="2700" dirty="0" err="1">
                <a:latin typeface="Times New Roman" pitchFamily="18" charset="0"/>
              </a:rPr>
              <a:t>nông</a:t>
            </a:r>
            <a:r>
              <a:rPr lang="en-US" altLang="vi-VN" sz="2700" dirty="0">
                <a:latin typeface="Times New Roman" pitchFamily="18" charset="0"/>
              </a:rPr>
              <a:t> </a:t>
            </a:r>
            <a:r>
              <a:rPr lang="en-US" altLang="vi-VN" sz="2700" dirty="0" err="1">
                <a:latin typeface="Times New Roman" pitchFamily="18" charset="0"/>
              </a:rPr>
              <a:t>nghiệp</a:t>
            </a:r>
            <a:r>
              <a:rPr lang="en-US" altLang="vi-VN" sz="2700" dirty="0">
                <a:latin typeface="Times New Roman" pitchFamily="18" charset="0"/>
              </a:rPr>
              <a:t> </a:t>
            </a:r>
            <a:r>
              <a:rPr lang="en-US" altLang="vi-VN" sz="2700" dirty="0" err="1">
                <a:latin typeface="Times New Roman" pitchFamily="18" charset="0"/>
              </a:rPr>
              <a:t>lớn</a:t>
            </a:r>
            <a:r>
              <a:rPr lang="en-US" altLang="vi-VN" sz="2700" dirty="0">
                <a:latin typeface="Times New Roman" pitchFamily="18" charset="0"/>
              </a:rPr>
              <a:t> </a:t>
            </a:r>
            <a:r>
              <a:rPr lang="en-US" altLang="vi-VN" sz="2700" dirty="0" err="1">
                <a:latin typeface="Times New Roman" pitchFamily="18" charset="0"/>
              </a:rPr>
              <a:t>nhất</a:t>
            </a:r>
            <a:r>
              <a:rPr lang="en-US" altLang="vi-VN" sz="2700" dirty="0">
                <a:latin typeface="Times New Roman" pitchFamily="18" charset="0"/>
              </a:rPr>
              <a:t>…</a:t>
            </a:r>
            <a:r>
              <a:rPr lang="en-US" altLang="vi-VN" sz="2700" dirty="0" err="1">
                <a:latin typeface="Times New Roman" pitchFamily="18" charset="0"/>
              </a:rPr>
              <a:t>và</a:t>
            </a:r>
            <a:r>
              <a:rPr lang="en-US" altLang="vi-VN" sz="2700" dirty="0">
                <a:latin typeface="Times New Roman" pitchFamily="18" charset="0"/>
              </a:rPr>
              <a:t> </a:t>
            </a:r>
            <a:r>
              <a:rPr lang="en-US" altLang="vi-VN" sz="2700" dirty="0" err="1">
                <a:latin typeface="Times New Roman" pitchFamily="18" charset="0"/>
              </a:rPr>
              <a:t>sông</a:t>
            </a:r>
            <a:r>
              <a:rPr lang="en-US" altLang="vi-VN" sz="2700" dirty="0">
                <a:latin typeface="Times New Roman" pitchFamily="18" charset="0"/>
              </a:rPr>
              <a:t> </a:t>
            </a:r>
            <a:r>
              <a:rPr lang="en-US" altLang="vi-VN" sz="2700" dirty="0" err="1">
                <a:latin typeface="Times New Roman" pitchFamily="18" charset="0"/>
              </a:rPr>
              <a:t>cũng</a:t>
            </a:r>
            <a:r>
              <a:rPr lang="en-US" altLang="vi-VN" sz="2700" dirty="0">
                <a:latin typeface="Times New Roman" pitchFamily="18" charset="0"/>
              </a:rPr>
              <a:t> </a:t>
            </a:r>
            <a:r>
              <a:rPr lang="en-US" altLang="vi-VN" sz="2700" dirty="0" err="1">
                <a:latin typeface="Times New Roman" pitchFamily="18" charset="0"/>
              </a:rPr>
              <a:t>là</a:t>
            </a:r>
            <a:r>
              <a:rPr lang="en-US" altLang="vi-VN" sz="2700" dirty="0">
                <a:latin typeface="Times New Roman" pitchFamily="18" charset="0"/>
              </a:rPr>
              <a:t> </a:t>
            </a:r>
            <a:r>
              <a:rPr lang="en-US" altLang="vi-VN" sz="2700" dirty="0" err="1">
                <a:latin typeface="Times New Roman" pitchFamily="18" charset="0"/>
              </a:rPr>
              <a:t>niềm</a:t>
            </a:r>
            <a:r>
              <a:rPr lang="en-US" altLang="vi-VN" sz="2700" dirty="0">
                <a:latin typeface="Times New Roman" pitchFamily="18" charset="0"/>
              </a:rPr>
              <a:t> </a:t>
            </a:r>
            <a:r>
              <a:rPr lang="en-US" altLang="vi-VN" sz="2700" dirty="0" err="1">
                <a:latin typeface="Times New Roman" pitchFamily="18" charset="0"/>
              </a:rPr>
              <a:t>tự</a:t>
            </a:r>
            <a:r>
              <a:rPr lang="en-US" altLang="vi-VN" sz="2700" dirty="0">
                <a:latin typeface="Times New Roman" pitchFamily="18" charset="0"/>
              </a:rPr>
              <a:t> </a:t>
            </a:r>
            <a:r>
              <a:rPr lang="en-US" altLang="vi-VN" sz="2700" dirty="0" err="1">
                <a:latin typeface="Times New Roman" pitchFamily="18" charset="0"/>
              </a:rPr>
              <a:t>hào</a:t>
            </a:r>
            <a:r>
              <a:rPr lang="en-US" altLang="vi-VN" sz="2700" dirty="0">
                <a:latin typeface="Times New Roman" pitchFamily="18" charset="0"/>
              </a:rPr>
              <a:t>, </a:t>
            </a:r>
            <a:r>
              <a:rPr lang="en-US" altLang="vi-VN" sz="2700" dirty="0" err="1">
                <a:latin typeface="Times New Roman" pitchFamily="18" charset="0"/>
              </a:rPr>
              <a:t>sự</a:t>
            </a:r>
            <a:r>
              <a:rPr lang="en-US" altLang="vi-VN" sz="2700" dirty="0">
                <a:latin typeface="Times New Roman" pitchFamily="18" charset="0"/>
              </a:rPr>
              <a:t> </a:t>
            </a:r>
            <a:r>
              <a:rPr lang="en-US" altLang="vi-VN" sz="2700" dirty="0" err="1">
                <a:latin typeface="Times New Roman" pitchFamily="18" charset="0"/>
              </a:rPr>
              <a:t>tôn</a:t>
            </a:r>
            <a:r>
              <a:rPr lang="en-US" altLang="vi-VN" sz="2700" dirty="0">
                <a:latin typeface="Times New Roman" pitchFamily="18" charset="0"/>
              </a:rPr>
              <a:t> </a:t>
            </a:r>
            <a:r>
              <a:rPr lang="en-US" altLang="vi-VN" sz="2700" dirty="0" err="1">
                <a:latin typeface="Times New Roman" pitchFamily="18" charset="0"/>
              </a:rPr>
              <a:t>kính</a:t>
            </a:r>
            <a:r>
              <a:rPr lang="en-US" altLang="vi-VN" sz="2700" dirty="0">
                <a:latin typeface="Times New Roman" pitchFamily="18" charset="0"/>
              </a:rPr>
              <a:t> </a:t>
            </a:r>
            <a:r>
              <a:rPr lang="en-US" altLang="vi-VN" sz="2700" dirty="0" err="1">
                <a:latin typeface="Times New Roman" pitchFamily="18" charset="0"/>
              </a:rPr>
              <a:t>của</a:t>
            </a:r>
            <a:r>
              <a:rPr lang="en-US" altLang="vi-VN" sz="2700" dirty="0">
                <a:latin typeface="Times New Roman" pitchFamily="18" charset="0"/>
              </a:rPr>
              <a:t> </a:t>
            </a:r>
            <a:r>
              <a:rPr lang="en-US" altLang="vi-VN" sz="2700" dirty="0" err="1">
                <a:latin typeface="Times New Roman" pitchFamily="18" charset="0"/>
              </a:rPr>
              <a:t>người</a:t>
            </a:r>
            <a:r>
              <a:rPr lang="en-US" altLang="vi-VN" sz="2700" dirty="0">
                <a:latin typeface="Times New Roman" pitchFamily="18" charset="0"/>
              </a:rPr>
              <a:t> </a:t>
            </a:r>
            <a:r>
              <a:rPr lang="en-US" altLang="vi-VN" sz="2700" dirty="0" err="1">
                <a:latin typeface="Times New Roman" pitchFamily="18" charset="0"/>
              </a:rPr>
              <a:t>Hin</a:t>
            </a:r>
            <a:r>
              <a:rPr lang="en-US" altLang="vi-VN" sz="2700" dirty="0">
                <a:latin typeface="Times New Roman" pitchFamily="18" charset="0"/>
              </a:rPr>
              <a:t>-du.</a:t>
            </a:r>
            <a:endParaRPr lang="vi-VN" sz="2700" dirty="0"/>
          </a:p>
        </p:txBody>
      </p:sp>
    </p:spTree>
    <p:extLst>
      <p:ext uri="{BB962C8B-B14F-4D97-AF65-F5344CB8AC3E}">
        <p14:creationId xmlns:p14="http://schemas.microsoft.com/office/powerpoint/2010/main" val="27377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AutoShape 3"/>
          <p:cNvSpPr>
            <a:spLocks noChangeArrowheads="1"/>
          </p:cNvSpPr>
          <p:nvPr/>
        </p:nvSpPr>
        <p:spPr bwMode="auto">
          <a:xfrm>
            <a:off x="0" y="1371600"/>
            <a:ext cx="3276600" cy="2286000"/>
          </a:xfrm>
          <a:prstGeom prst="cloudCallout">
            <a:avLst>
              <a:gd name="adj1" fmla="val 40699"/>
              <a:gd name="adj2" fmla="val 39514"/>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a:solidFill>
                <a:srgbClr val="FFFFFF"/>
              </a:solidFill>
              <a:latin typeface="Garamond" pitchFamily="18" charset="0"/>
            </a:endParaRPr>
          </a:p>
        </p:txBody>
      </p:sp>
      <p:sp>
        <p:nvSpPr>
          <p:cNvPr id="48132" name="AutoShape 4"/>
          <p:cNvSpPr>
            <a:spLocks noChangeArrowheads="1"/>
          </p:cNvSpPr>
          <p:nvPr/>
        </p:nvSpPr>
        <p:spPr bwMode="auto">
          <a:xfrm>
            <a:off x="5867400" y="1295400"/>
            <a:ext cx="3200400" cy="2133600"/>
          </a:xfrm>
          <a:prstGeom prst="cloudCallout">
            <a:avLst>
              <a:gd name="adj1" fmla="val -69644"/>
              <a:gd name="adj2" fmla="val 61088"/>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a:solidFill>
                <a:srgbClr val="FFFFFF"/>
              </a:solidFill>
              <a:latin typeface="Garamond" pitchFamily="18" charset="0"/>
            </a:endParaRPr>
          </a:p>
        </p:txBody>
      </p:sp>
      <p:sp>
        <p:nvSpPr>
          <p:cNvPr id="48133" name="AutoShape 5"/>
          <p:cNvSpPr>
            <a:spLocks noChangeArrowheads="1"/>
          </p:cNvSpPr>
          <p:nvPr/>
        </p:nvSpPr>
        <p:spPr bwMode="auto">
          <a:xfrm>
            <a:off x="5715000" y="4495800"/>
            <a:ext cx="3124200" cy="2362200"/>
          </a:xfrm>
          <a:prstGeom prst="cloudCallout">
            <a:avLst>
              <a:gd name="adj1" fmla="val -79880"/>
              <a:gd name="adj2" fmla="val -73856"/>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a:solidFill>
                <a:srgbClr val="FFFFFF"/>
              </a:solidFill>
              <a:latin typeface="Garamond" pitchFamily="18" charset="0"/>
            </a:endParaRPr>
          </a:p>
        </p:txBody>
      </p:sp>
      <p:sp>
        <p:nvSpPr>
          <p:cNvPr id="48134" name="AutoShape 6"/>
          <p:cNvSpPr>
            <a:spLocks noChangeArrowheads="1"/>
          </p:cNvSpPr>
          <p:nvPr/>
        </p:nvSpPr>
        <p:spPr bwMode="auto">
          <a:xfrm>
            <a:off x="0" y="4648200"/>
            <a:ext cx="3124200" cy="2209800"/>
          </a:xfrm>
          <a:prstGeom prst="cloudCallout">
            <a:avLst>
              <a:gd name="adj1" fmla="val 67685"/>
              <a:gd name="adj2" fmla="val -71194"/>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a:solidFill>
                <a:srgbClr val="FFFFFF"/>
              </a:solidFill>
              <a:latin typeface="Garamond" pitchFamily="18" charset="0"/>
            </a:endParaRPr>
          </a:p>
        </p:txBody>
      </p:sp>
      <p:sp>
        <p:nvSpPr>
          <p:cNvPr id="48135" name="AutoShape 7"/>
          <p:cNvSpPr>
            <a:spLocks noChangeArrowheads="1"/>
          </p:cNvSpPr>
          <p:nvPr/>
        </p:nvSpPr>
        <p:spPr bwMode="auto">
          <a:xfrm>
            <a:off x="2819400" y="2971800"/>
            <a:ext cx="3124200" cy="1524000"/>
          </a:xfrm>
          <a:prstGeom prst="cloudCallout">
            <a:avLst>
              <a:gd name="adj1" fmla="val 3051"/>
              <a:gd name="adj2" fmla="val -6977"/>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a:solidFill>
                <a:srgbClr val="FFFFFF"/>
              </a:solidFill>
              <a:latin typeface="Garamond" pitchFamily="18" charset="0"/>
            </a:endParaRPr>
          </a:p>
        </p:txBody>
      </p:sp>
      <p:sp>
        <p:nvSpPr>
          <p:cNvPr id="48136" name="Text Box 8"/>
          <p:cNvSpPr txBox="1">
            <a:spLocks noChangeArrowheads="1"/>
          </p:cNvSpPr>
          <p:nvPr/>
        </p:nvSpPr>
        <p:spPr bwMode="auto">
          <a:xfrm>
            <a:off x="1066800" y="1781175"/>
            <a:ext cx="1371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2800">
                <a:solidFill>
                  <a:srgbClr val="FFFFFF"/>
                </a:solidFill>
                <a:latin typeface=".VnTime" pitchFamily="34" charset="0"/>
              </a:rPr>
              <a:t> </a:t>
            </a:r>
            <a:r>
              <a:rPr lang="en-US" altLang="en-US" sz="3600">
                <a:solidFill>
                  <a:srgbClr val="FFFFFF"/>
                </a:solidFill>
                <a:latin typeface=".VnTime" pitchFamily="34" charset="0"/>
              </a:rPr>
              <a:t>Nói cao</a:t>
            </a:r>
            <a:endParaRPr lang="en-US" altLang="en-US" sz="2400">
              <a:solidFill>
                <a:srgbClr val="FFFFFF"/>
              </a:solidFill>
              <a:latin typeface=".VnTime" pitchFamily="34" charset="0"/>
            </a:endParaRPr>
          </a:p>
        </p:txBody>
      </p:sp>
      <p:sp>
        <p:nvSpPr>
          <p:cNvPr id="48137" name="Text Box 9"/>
          <p:cNvSpPr txBox="1">
            <a:spLocks noChangeArrowheads="1"/>
          </p:cNvSpPr>
          <p:nvPr/>
        </p:nvSpPr>
        <p:spPr bwMode="auto">
          <a:xfrm>
            <a:off x="6577013" y="1981200"/>
            <a:ext cx="20335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200">
                <a:solidFill>
                  <a:srgbClr val="FFFFFF"/>
                </a:solidFill>
                <a:latin typeface=".VnTime" pitchFamily="34" charset="0"/>
              </a:rPr>
              <a:t>Hoang m</a:t>
            </a:r>
            <a:r>
              <a:rPr lang="en-US" altLang="en-US" sz="3200">
                <a:solidFill>
                  <a:srgbClr val="FFFFFF"/>
                </a:solidFill>
                <a:latin typeface="Garamond" pitchFamily="18" charset="0"/>
              </a:rPr>
              <a:t>ạc</a:t>
            </a:r>
          </a:p>
        </p:txBody>
      </p:sp>
      <p:sp>
        <p:nvSpPr>
          <p:cNvPr id="48138" name="Text Box 10"/>
          <p:cNvSpPr txBox="1">
            <a:spLocks noChangeArrowheads="1"/>
          </p:cNvSpPr>
          <p:nvPr/>
        </p:nvSpPr>
        <p:spPr bwMode="auto">
          <a:xfrm>
            <a:off x="609600" y="5133975"/>
            <a:ext cx="22034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600">
                <a:solidFill>
                  <a:srgbClr val="FFFFFF"/>
                </a:solidFill>
                <a:latin typeface=".VnTime" pitchFamily="34" charset="0"/>
              </a:rPr>
              <a:t>R</a:t>
            </a:r>
            <a:r>
              <a:rPr lang="en-US" altLang="en-US" sz="3600">
                <a:solidFill>
                  <a:srgbClr val="FFFFFF"/>
                </a:solidFill>
                <a:latin typeface="Garamond" pitchFamily="18" charset="0"/>
              </a:rPr>
              <a:t>ừng nhiệt</a:t>
            </a:r>
          </a:p>
          <a:p>
            <a:pPr eaLnBrk="0" fontAlgn="base" hangingPunct="0">
              <a:spcBef>
                <a:spcPct val="0"/>
              </a:spcBef>
              <a:spcAft>
                <a:spcPct val="0"/>
              </a:spcAft>
            </a:pPr>
            <a:r>
              <a:rPr lang="en-US" altLang="en-US" sz="3600">
                <a:solidFill>
                  <a:srgbClr val="FFFFFF"/>
                </a:solidFill>
                <a:latin typeface="Garamond" pitchFamily="18" charset="0"/>
              </a:rPr>
              <a:t> đới ẩm</a:t>
            </a:r>
          </a:p>
        </p:txBody>
      </p:sp>
      <p:sp>
        <p:nvSpPr>
          <p:cNvPr id="48139" name="Text Box 11"/>
          <p:cNvSpPr txBox="1">
            <a:spLocks noChangeArrowheads="1"/>
          </p:cNvSpPr>
          <p:nvPr/>
        </p:nvSpPr>
        <p:spPr bwMode="auto">
          <a:xfrm>
            <a:off x="6384925" y="5257800"/>
            <a:ext cx="15097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600">
                <a:solidFill>
                  <a:srgbClr val="FFFFFF"/>
                </a:solidFill>
                <a:latin typeface=".VnTime" pitchFamily="34" charset="0"/>
              </a:rPr>
              <a:t>Xa-van</a:t>
            </a:r>
          </a:p>
        </p:txBody>
      </p:sp>
      <p:sp>
        <p:nvSpPr>
          <p:cNvPr id="48140" name="Text Box 12"/>
          <p:cNvSpPr txBox="1">
            <a:spLocks noChangeArrowheads="1"/>
          </p:cNvSpPr>
          <p:nvPr/>
        </p:nvSpPr>
        <p:spPr bwMode="auto">
          <a:xfrm>
            <a:off x="3352800" y="3076575"/>
            <a:ext cx="3581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600">
                <a:solidFill>
                  <a:srgbClr val="FFFFFF"/>
                </a:solidFill>
                <a:latin typeface=".VnTime" pitchFamily="34" charset="0"/>
              </a:rPr>
              <a:t> C¶nh quan      Nam </a:t>
            </a:r>
            <a:r>
              <a:rPr lang="en-US" altLang="en-US" sz="3600">
                <a:solidFill>
                  <a:srgbClr val="FFFFFF"/>
                </a:solidFill>
                <a:latin typeface=".VnTimeH" pitchFamily="34" charset="0"/>
              </a:rPr>
              <a:t>¸</a:t>
            </a:r>
          </a:p>
        </p:txBody>
      </p:sp>
      <p:sp>
        <p:nvSpPr>
          <p:cNvPr id="136205" name="AutoShape 13"/>
          <p:cNvSpPr>
            <a:spLocks noChangeArrowheads="1"/>
          </p:cNvSpPr>
          <p:nvPr/>
        </p:nvSpPr>
        <p:spPr bwMode="auto">
          <a:xfrm>
            <a:off x="1603657" y="601663"/>
            <a:ext cx="5638800" cy="609600"/>
          </a:xfrm>
          <a:prstGeom prst="flowChartAlternateProcess">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r>
              <a:rPr lang="en-US" altLang="en-US" sz="2400" dirty="0">
                <a:latin typeface="Times New Roman" panose="02020603050405020304" pitchFamily="18" charset="0"/>
                <a:cs typeface="Times New Roman" panose="02020603050405020304" pitchFamily="18" charset="0"/>
              </a:rPr>
              <a:t>TRÒ CHƠI: NHÌN HÌNH ĐOÁN CHỮ</a:t>
            </a:r>
          </a:p>
        </p:txBody>
      </p:sp>
      <p:sp>
        <p:nvSpPr>
          <p:cNvPr id="136206" name="AutoShape 14"/>
          <p:cNvSpPr>
            <a:spLocks noChangeArrowheads="1"/>
          </p:cNvSpPr>
          <p:nvPr/>
        </p:nvSpPr>
        <p:spPr bwMode="auto">
          <a:xfrm>
            <a:off x="2895600" y="2971800"/>
            <a:ext cx="2971800" cy="1524000"/>
          </a:xfrm>
          <a:prstGeom prst="cloudCallout">
            <a:avLst>
              <a:gd name="adj1" fmla="val 16028"/>
              <a:gd name="adj2" fmla="val 48023"/>
            </a:avLst>
          </a:prstGeom>
          <a:solidFill>
            <a:srgbClr val="FF0000"/>
          </a:solidFill>
          <a:ln w="9525">
            <a:solidFill>
              <a:schemeClr val="tx1"/>
            </a:solidFill>
            <a:round/>
            <a:headEnd/>
            <a:tailEnd/>
          </a:ln>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ctr" eaLnBrk="0" fontAlgn="base" hangingPunct="0">
              <a:spcBef>
                <a:spcPct val="0"/>
              </a:spcBef>
              <a:spcAft>
                <a:spcPct val="0"/>
              </a:spcAft>
            </a:pPr>
            <a:endParaRPr lang="vi-VN" altLang="en-US" sz="3600">
              <a:solidFill>
                <a:srgbClr val="FFFFFF"/>
              </a:solidFill>
              <a:latin typeface="Garamond" pitchFamily="18" charset="0"/>
            </a:endParaRPr>
          </a:p>
        </p:txBody>
      </p:sp>
      <p:pic>
        <p:nvPicPr>
          <p:cNvPr id="136207"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38600"/>
            <a:ext cx="4495800" cy="281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6208" name="Text Box 16"/>
          <p:cNvSpPr txBox="1">
            <a:spLocks noChangeArrowheads="1"/>
          </p:cNvSpPr>
          <p:nvPr/>
        </p:nvSpPr>
        <p:spPr bwMode="auto">
          <a:xfrm>
            <a:off x="76200" y="4114800"/>
            <a:ext cx="7826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200" dirty="0">
                <a:solidFill>
                  <a:srgbClr val="000099"/>
                </a:solidFill>
                <a:latin typeface=".VnTimeH" pitchFamily="34" charset="0"/>
              </a:rPr>
              <a:t>h.2</a:t>
            </a:r>
          </a:p>
        </p:txBody>
      </p:sp>
      <p:pic>
        <p:nvPicPr>
          <p:cNvPr id="136209" name="Picture 17" descr="Hymala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8441"/>
            <a:ext cx="4495800" cy="27401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6210" name="Text Box 18"/>
          <p:cNvSpPr txBox="1">
            <a:spLocks noChangeArrowheads="1"/>
          </p:cNvSpPr>
          <p:nvPr/>
        </p:nvSpPr>
        <p:spPr bwMode="auto">
          <a:xfrm>
            <a:off x="76200" y="1325563"/>
            <a:ext cx="7826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200" dirty="0">
                <a:solidFill>
                  <a:srgbClr val="000099"/>
                </a:solidFill>
                <a:latin typeface=".VnTimeH" pitchFamily="34" charset="0"/>
              </a:rPr>
              <a:t>h.1</a:t>
            </a:r>
          </a:p>
        </p:txBody>
      </p:sp>
      <p:pic>
        <p:nvPicPr>
          <p:cNvPr id="136211" name="Picture 19" descr="Camels in the Desert"/>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295400"/>
            <a:ext cx="46482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6212" name="Text Box 20"/>
          <p:cNvSpPr txBox="1">
            <a:spLocks noChangeArrowheads="1"/>
          </p:cNvSpPr>
          <p:nvPr/>
        </p:nvSpPr>
        <p:spPr bwMode="auto">
          <a:xfrm>
            <a:off x="4648200" y="1371600"/>
            <a:ext cx="7826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200">
                <a:solidFill>
                  <a:srgbClr val="000099"/>
                </a:solidFill>
                <a:latin typeface=".VnTimeH" pitchFamily="34" charset="0"/>
              </a:rPr>
              <a:t>h.3</a:t>
            </a:r>
          </a:p>
        </p:txBody>
      </p:sp>
      <p:pic>
        <p:nvPicPr>
          <p:cNvPr id="136213" name="Picture 21" descr="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4038600"/>
            <a:ext cx="4641850" cy="281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6214" name="Text Box 22"/>
          <p:cNvSpPr txBox="1">
            <a:spLocks noChangeArrowheads="1"/>
          </p:cNvSpPr>
          <p:nvPr/>
        </p:nvSpPr>
        <p:spPr bwMode="auto">
          <a:xfrm>
            <a:off x="4648200" y="4191000"/>
            <a:ext cx="7826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fontAlgn="base" hangingPunct="0">
              <a:spcBef>
                <a:spcPct val="0"/>
              </a:spcBef>
              <a:spcAft>
                <a:spcPct val="0"/>
              </a:spcAft>
            </a:pPr>
            <a:r>
              <a:rPr lang="en-US" altLang="en-US" sz="3200" dirty="0">
                <a:solidFill>
                  <a:srgbClr val="000099"/>
                </a:solidFill>
                <a:latin typeface=".VnTimeH" pitchFamily="34" charset="0"/>
              </a:rPr>
              <a:t>h.4</a:t>
            </a:r>
          </a:p>
        </p:txBody>
      </p:sp>
      <p:sp>
        <p:nvSpPr>
          <p:cNvPr id="48151" name="Text Box 24"/>
          <p:cNvSpPr txBox="1">
            <a:spLocks noChangeArrowheads="1"/>
          </p:cNvSpPr>
          <p:nvPr/>
        </p:nvSpPr>
        <p:spPr bwMode="auto">
          <a:xfrm>
            <a:off x="0" y="60166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endParaRPr lang="vi-VN" altLang="en-US">
              <a:solidFill>
                <a:srgbClr val="FFFFFF"/>
              </a:solidFill>
            </a:endParaRPr>
          </a:p>
        </p:txBody>
      </p:sp>
      <p:sp>
        <p:nvSpPr>
          <p:cNvPr id="25" name="Title 2"/>
          <p:cNvSpPr txBox="1">
            <a:spLocks/>
          </p:cNvSpPr>
          <p:nvPr/>
        </p:nvSpPr>
        <p:spPr>
          <a:xfrm>
            <a:off x="457200" y="0"/>
            <a:ext cx="8229600" cy="4766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12867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6205">
                                            <p:txEl>
                                              <p:pRg st="0" end="0"/>
                                            </p:txEl>
                                          </p:spTgt>
                                        </p:tgtEl>
                                        <p:attrNameLst>
                                          <p:attrName>style.visibility</p:attrName>
                                        </p:attrNameLst>
                                      </p:cBhvr>
                                      <p:to>
                                        <p:strVal val="visible"/>
                                      </p:to>
                                    </p:set>
                                    <p:anim calcmode="lin" valueType="num">
                                      <p:cBhvr>
                                        <p:cTn id="7" dur="500" fill="hold"/>
                                        <p:tgtEl>
                                          <p:spTgt spid="1362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620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xit" presetSubtype="16" fill="hold" nodeType="clickEffect">
                                  <p:stCondLst>
                                    <p:cond delay="0"/>
                                  </p:stCondLst>
                                  <p:childTnLst>
                                    <p:animEffect transition="out" filter="diamond(in)">
                                      <p:cBhvr>
                                        <p:cTn id="12" dur="2000"/>
                                        <p:tgtEl>
                                          <p:spTgt spid="136209"/>
                                        </p:tgtEl>
                                      </p:cBhvr>
                                    </p:animEffect>
                                    <p:set>
                                      <p:cBhvr>
                                        <p:cTn id="13" dur="1" fill="hold">
                                          <p:stCondLst>
                                            <p:cond delay="1999"/>
                                          </p:stCondLst>
                                        </p:cTn>
                                        <p:tgtEl>
                                          <p:spTgt spid="136209"/>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xit" presetSubtype="16" fill="hold" nodeType="clickEffect">
                                  <p:stCondLst>
                                    <p:cond delay="0"/>
                                  </p:stCondLst>
                                  <p:childTnLst>
                                    <p:animEffect transition="out" filter="diamond(in)">
                                      <p:cBhvr>
                                        <p:cTn id="17" dur="2000"/>
                                        <p:tgtEl>
                                          <p:spTgt spid="136207"/>
                                        </p:tgtEl>
                                      </p:cBhvr>
                                    </p:animEffect>
                                    <p:set>
                                      <p:cBhvr>
                                        <p:cTn id="18" dur="1" fill="hold">
                                          <p:stCondLst>
                                            <p:cond delay="1999"/>
                                          </p:stCondLst>
                                        </p:cTn>
                                        <p:tgtEl>
                                          <p:spTgt spid="136207"/>
                                        </p:tgtEl>
                                        <p:attrNameLst>
                                          <p:attrName>style.visibility</p:attrName>
                                        </p:attrNameLst>
                                      </p:cBhvr>
                                      <p:to>
                                        <p:strVal val="hidden"/>
                                      </p:to>
                                    </p:set>
                                  </p:childTnLst>
                                </p:cTn>
                              </p:par>
                              <p:par>
                                <p:cTn id="19" presetID="8" presetClass="exit" presetSubtype="16" fill="hold" grpId="0" nodeType="withEffect">
                                  <p:stCondLst>
                                    <p:cond delay="0"/>
                                  </p:stCondLst>
                                  <p:childTnLst>
                                    <p:animEffect transition="out" filter="diamond(in)">
                                      <p:cBhvr>
                                        <p:cTn id="20" dur="2000"/>
                                        <p:tgtEl>
                                          <p:spTgt spid="136208"/>
                                        </p:tgtEl>
                                      </p:cBhvr>
                                    </p:animEffect>
                                    <p:set>
                                      <p:cBhvr>
                                        <p:cTn id="21" dur="1" fill="hold">
                                          <p:stCondLst>
                                            <p:cond delay="1999"/>
                                          </p:stCondLst>
                                        </p:cTn>
                                        <p:tgtEl>
                                          <p:spTgt spid="136208"/>
                                        </p:tgtEl>
                                        <p:attrNameLst>
                                          <p:attrName>style.visibility</p:attrName>
                                        </p:attrNameLst>
                                      </p:cBhvr>
                                      <p:to>
                                        <p:strVal val="hidden"/>
                                      </p:to>
                                    </p:set>
                                  </p:childTnLst>
                                </p:cTn>
                              </p:par>
                              <p:par>
                                <p:cTn id="22" presetID="8" presetClass="exit" presetSubtype="16" fill="hold" grpId="0" nodeType="withEffect">
                                  <p:stCondLst>
                                    <p:cond delay="0"/>
                                  </p:stCondLst>
                                  <p:childTnLst>
                                    <p:animEffect transition="out" filter="diamond(in)">
                                      <p:cBhvr>
                                        <p:cTn id="23" dur="2000"/>
                                        <p:tgtEl>
                                          <p:spTgt spid="136210"/>
                                        </p:tgtEl>
                                      </p:cBhvr>
                                    </p:animEffect>
                                    <p:set>
                                      <p:cBhvr>
                                        <p:cTn id="24" dur="1" fill="hold">
                                          <p:stCondLst>
                                            <p:cond delay="1999"/>
                                          </p:stCondLst>
                                        </p:cTn>
                                        <p:tgtEl>
                                          <p:spTgt spid="13621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xit" presetSubtype="16" fill="hold" nodeType="clickEffect">
                                  <p:stCondLst>
                                    <p:cond delay="0"/>
                                  </p:stCondLst>
                                  <p:childTnLst>
                                    <p:animEffect transition="out" filter="diamond(in)">
                                      <p:cBhvr>
                                        <p:cTn id="28" dur="2000"/>
                                        <p:tgtEl>
                                          <p:spTgt spid="136211"/>
                                        </p:tgtEl>
                                      </p:cBhvr>
                                    </p:animEffect>
                                    <p:set>
                                      <p:cBhvr>
                                        <p:cTn id="29" dur="1" fill="hold">
                                          <p:stCondLst>
                                            <p:cond delay="1999"/>
                                          </p:stCondLst>
                                        </p:cTn>
                                        <p:tgtEl>
                                          <p:spTgt spid="136211"/>
                                        </p:tgtEl>
                                        <p:attrNameLst>
                                          <p:attrName>style.visibility</p:attrName>
                                        </p:attrNameLst>
                                      </p:cBhvr>
                                      <p:to>
                                        <p:strVal val="hidden"/>
                                      </p:to>
                                    </p:set>
                                  </p:childTnLst>
                                </p:cTn>
                              </p:par>
                              <p:par>
                                <p:cTn id="30" presetID="8" presetClass="exit" presetSubtype="16" fill="hold" grpId="0" nodeType="withEffect">
                                  <p:stCondLst>
                                    <p:cond delay="0"/>
                                  </p:stCondLst>
                                  <p:childTnLst>
                                    <p:animEffect transition="out" filter="diamond(in)">
                                      <p:cBhvr>
                                        <p:cTn id="31" dur="2000"/>
                                        <p:tgtEl>
                                          <p:spTgt spid="136212"/>
                                        </p:tgtEl>
                                      </p:cBhvr>
                                    </p:animEffect>
                                    <p:set>
                                      <p:cBhvr>
                                        <p:cTn id="32" dur="1" fill="hold">
                                          <p:stCondLst>
                                            <p:cond delay="1999"/>
                                          </p:stCondLst>
                                        </p:cTn>
                                        <p:tgtEl>
                                          <p:spTgt spid="136212"/>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xit" presetSubtype="16" fill="hold" nodeType="clickEffect">
                                  <p:stCondLst>
                                    <p:cond delay="0"/>
                                  </p:stCondLst>
                                  <p:childTnLst>
                                    <p:animEffect transition="out" filter="diamond(in)">
                                      <p:cBhvr>
                                        <p:cTn id="36" dur="2000"/>
                                        <p:tgtEl>
                                          <p:spTgt spid="136213"/>
                                        </p:tgtEl>
                                      </p:cBhvr>
                                    </p:animEffect>
                                    <p:set>
                                      <p:cBhvr>
                                        <p:cTn id="37" dur="1" fill="hold">
                                          <p:stCondLst>
                                            <p:cond delay="1999"/>
                                          </p:stCondLst>
                                        </p:cTn>
                                        <p:tgtEl>
                                          <p:spTgt spid="136213"/>
                                        </p:tgtEl>
                                        <p:attrNameLst>
                                          <p:attrName>style.visibility</p:attrName>
                                        </p:attrNameLst>
                                      </p:cBhvr>
                                      <p:to>
                                        <p:strVal val="hidden"/>
                                      </p:to>
                                    </p:set>
                                  </p:childTnLst>
                                </p:cTn>
                              </p:par>
                              <p:par>
                                <p:cTn id="38" presetID="8" presetClass="exit" presetSubtype="16" fill="hold" grpId="0" nodeType="withEffect">
                                  <p:stCondLst>
                                    <p:cond delay="0"/>
                                  </p:stCondLst>
                                  <p:childTnLst>
                                    <p:animEffect transition="out" filter="diamond(in)">
                                      <p:cBhvr>
                                        <p:cTn id="39" dur="2000"/>
                                        <p:tgtEl>
                                          <p:spTgt spid="136214"/>
                                        </p:tgtEl>
                                      </p:cBhvr>
                                    </p:animEffect>
                                    <p:set>
                                      <p:cBhvr>
                                        <p:cTn id="40" dur="1" fill="hold">
                                          <p:stCondLst>
                                            <p:cond delay="1999"/>
                                          </p:stCondLst>
                                        </p:cTn>
                                        <p:tgtEl>
                                          <p:spTgt spid="13621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0" nodeType="clickEffect">
                                  <p:stCondLst>
                                    <p:cond delay="0"/>
                                  </p:stCondLst>
                                  <p:childTnLst>
                                    <p:animEffect transition="out" filter="box(in)">
                                      <p:cBhvr>
                                        <p:cTn id="44" dur="500"/>
                                        <p:tgtEl>
                                          <p:spTgt spid="136206"/>
                                        </p:tgtEl>
                                      </p:cBhvr>
                                    </p:animEffect>
                                    <p:set>
                                      <p:cBhvr>
                                        <p:cTn id="45" dur="1" fill="hold">
                                          <p:stCondLst>
                                            <p:cond delay="499"/>
                                          </p:stCondLst>
                                        </p:cTn>
                                        <p:tgtEl>
                                          <p:spTgt spid="136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6" grpId="0" animBg="1"/>
      <p:bldP spid="136208" grpId="0"/>
      <p:bldP spid="136210" grpId="0"/>
      <p:bldP spid="136212" grpId="0"/>
      <p:bldP spid="13621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7" name="Rectangle 3"/>
          <p:cNvSpPr>
            <a:spLocks noGrp="1" noChangeArrowheads="1"/>
          </p:cNvSpPr>
          <p:nvPr>
            <p:ph type="body" sz="half" idx="1"/>
          </p:nvPr>
        </p:nvSpPr>
        <p:spPr>
          <a:xfrm>
            <a:off x="-324544" y="1988840"/>
            <a:ext cx="3432448" cy="3307432"/>
          </a:xfrm>
        </p:spPr>
        <p:txBody>
          <a:bodyPr>
            <a:noAutofit/>
          </a:bodyPr>
          <a:lstStyle/>
          <a:p>
            <a:pPr lvl="1">
              <a:buFontTx/>
              <a:buNone/>
            </a:pP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Khí</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hậu</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địa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hình</a:t>
            </a:r>
            <a:r>
              <a:rPr lang="en-US" altLang="vi-VN" sz="3200" b="1" dirty="0">
                <a:solidFill>
                  <a:srgbClr val="0000FF"/>
                </a:solidFill>
                <a:latin typeface="Times New Roman" panose="02020603050405020304" pitchFamily="18" charset="0"/>
                <a:cs typeface="Times New Roman" panose="02020603050405020304" pitchFamily="18" charset="0"/>
              </a:rPr>
              <a:t> Nam  Á </a:t>
            </a:r>
            <a:r>
              <a:rPr lang="en-US" altLang="vi-VN" sz="3200" b="1" dirty="0" err="1">
                <a:solidFill>
                  <a:srgbClr val="0000FF"/>
                </a:solidFill>
                <a:latin typeface="Times New Roman" panose="02020603050405020304" pitchFamily="18" charset="0"/>
                <a:cs typeface="Times New Roman" panose="02020603050405020304" pitchFamily="18" charset="0"/>
              </a:rPr>
              <a:t>phân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hóa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đa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dạng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nên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cảnh</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quan</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cũng</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đa</a:t>
            </a:r>
            <a:r>
              <a:rPr lang="en-US" altLang="vi-VN" sz="3200" b="1" dirty="0">
                <a:solidFill>
                  <a:srgbClr val="0000FF"/>
                </a:solidFill>
                <a:latin typeface="Times New Roman" panose="02020603050405020304" pitchFamily="18" charset="0"/>
                <a:cs typeface="Times New Roman" panose="02020603050405020304" pitchFamily="18" charset="0"/>
              </a:rPr>
              <a:t> </a:t>
            </a:r>
            <a:r>
              <a:rPr lang="en-US" altLang="vi-VN" sz="3200" b="1" dirty="0" err="1">
                <a:solidFill>
                  <a:srgbClr val="0000FF"/>
                </a:solidFill>
                <a:latin typeface="Times New Roman" panose="02020603050405020304" pitchFamily="18" charset="0"/>
                <a:cs typeface="Times New Roman" panose="02020603050405020304" pitchFamily="18" charset="0"/>
              </a:rPr>
              <a:t>dạng</a:t>
            </a:r>
            <a:r>
              <a:rPr lang="en-US" altLang="vi-VN" sz="3200" b="1" dirty="0">
                <a:solidFill>
                  <a:srgbClr val="0000FF"/>
                </a:solidFill>
                <a:latin typeface="Times New Roman" panose="02020603050405020304" pitchFamily="18" charset="0"/>
                <a:cs typeface="Times New Roman" panose="02020603050405020304" pitchFamily="18" charset="0"/>
              </a:rPr>
              <a:t>:</a:t>
            </a:r>
          </a:p>
        </p:txBody>
      </p:sp>
      <p:sp>
        <p:nvSpPr>
          <p:cNvPr id="129087" name="Rectangle 63"/>
          <p:cNvSpPr>
            <a:spLocks noChangeArrowheads="1"/>
          </p:cNvSpPr>
          <p:nvPr/>
        </p:nvSpPr>
        <p:spPr bwMode="auto">
          <a:xfrm>
            <a:off x="4191000" y="1173232"/>
            <a:ext cx="4953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Rừng</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nhiệt</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đới</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ẩm</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vực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có</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khí</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hậu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nhiệt</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đới</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gió</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mùa</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đồng</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bằng</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sơn</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nguyên</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thấp</a:t>
            </a:r>
            <a:r>
              <a:rPr lang="en-US" altLang="vi-VN" sz="2500" b="1" dirty="0">
                <a:solidFill>
                  <a:srgbClr val="0000FF"/>
                </a:solidFill>
                <a:latin typeface="Times New Roman" pitchFamily="18" charset="0"/>
              </a:rPr>
              <a:t>).</a:t>
            </a:r>
          </a:p>
        </p:txBody>
      </p:sp>
      <p:sp>
        <p:nvSpPr>
          <p:cNvPr id="129098" name="Line 74"/>
          <p:cNvSpPr>
            <a:spLocks noChangeShapeType="1"/>
          </p:cNvSpPr>
          <p:nvPr/>
        </p:nvSpPr>
        <p:spPr bwMode="auto">
          <a:xfrm>
            <a:off x="2971800" y="33528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29099" name="Line 75"/>
          <p:cNvSpPr>
            <a:spLocks noChangeShapeType="1"/>
          </p:cNvSpPr>
          <p:nvPr/>
        </p:nvSpPr>
        <p:spPr bwMode="auto">
          <a:xfrm flipV="1">
            <a:off x="2844990" y="2204864"/>
            <a:ext cx="1218018" cy="92697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29100" name="Line 76"/>
          <p:cNvSpPr>
            <a:spLocks noChangeShapeType="1"/>
          </p:cNvSpPr>
          <p:nvPr/>
        </p:nvSpPr>
        <p:spPr bwMode="auto">
          <a:xfrm>
            <a:off x="2843808" y="3352798"/>
            <a:ext cx="1347192"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29101" name="Line 77"/>
          <p:cNvSpPr>
            <a:spLocks noChangeShapeType="1"/>
          </p:cNvSpPr>
          <p:nvPr/>
        </p:nvSpPr>
        <p:spPr bwMode="auto">
          <a:xfrm>
            <a:off x="2843808" y="3505200"/>
            <a:ext cx="1219200" cy="9319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 name="TextBox 2"/>
          <p:cNvSpPr txBox="1"/>
          <p:nvPr/>
        </p:nvSpPr>
        <p:spPr>
          <a:xfrm>
            <a:off x="4191000" y="2804448"/>
            <a:ext cx="4392488" cy="1246495"/>
          </a:xfrm>
          <a:prstGeom prst="rect">
            <a:avLst/>
          </a:prstGeom>
          <a:noFill/>
        </p:spPr>
        <p:txBody>
          <a:bodyPr wrap="square" rtlCol="0">
            <a:spAutoFit/>
          </a:bodyPr>
          <a:lstStyle/>
          <a:p>
            <a:r>
              <a:rPr lang="en-US" altLang="vi-VN" sz="2500" b="1" dirty="0">
                <a:solidFill>
                  <a:srgbClr val="0000FF"/>
                </a:solidFill>
                <a:latin typeface="Times New Roman" pitchFamily="18" charset="0"/>
              </a:rPr>
              <a:t>+ Hoang </a:t>
            </a:r>
            <a:r>
              <a:rPr lang="en-US" altLang="vi-VN" sz="2500" b="1" dirty="0" err="1">
                <a:solidFill>
                  <a:srgbClr val="0000FF"/>
                </a:solidFill>
                <a:latin typeface="Times New Roman" pitchFamily="18" charset="0"/>
              </a:rPr>
              <a:t>mạc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bán</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hoang</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mạc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vực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khí</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hậu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nhiệt</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đới</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khô</a:t>
            </a:r>
            <a:endParaRPr lang="en-US" altLang="vi-VN" sz="2500" b="1" dirty="0">
              <a:solidFill>
                <a:srgbClr val="0000FF"/>
              </a:solidFill>
              <a:latin typeface="Times New Roman" pitchFamily="18" charset="0"/>
            </a:endParaRPr>
          </a:p>
          <a:p>
            <a:r>
              <a:rPr lang="en-US" altLang="vi-VN" sz="2500" b="1" dirty="0">
                <a:solidFill>
                  <a:srgbClr val="0000FF"/>
                </a:solidFill>
                <a:latin typeface="Times New Roman" pitchFamily="18" charset="0"/>
              </a:rPr>
              <a:t>(</a:t>
            </a:r>
            <a:r>
              <a:rPr lang="en-US" altLang="vi-VN" sz="2500" b="1" dirty="0" err="1">
                <a:solidFill>
                  <a:srgbClr val="0000FF"/>
                </a:solidFill>
                <a:latin typeface="Times New Roman" pitchFamily="18" charset="0"/>
              </a:rPr>
              <a:t>Tây</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Bắc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Ấn</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Độ</a:t>
            </a:r>
            <a:r>
              <a:rPr lang="en-US" altLang="vi-VN" sz="2500" b="1" dirty="0">
                <a:solidFill>
                  <a:srgbClr val="0000FF"/>
                </a:solidFill>
                <a:latin typeface="Times New Roman" pitchFamily="18" charset="0"/>
              </a:rPr>
              <a:t>, Pa-</a:t>
            </a:r>
            <a:r>
              <a:rPr lang="en-US" altLang="vi-VN" sz="2500" b="1" dirty="0" err="1">
                <a:solidFill>
                  <a:srgbClr val="0000FF"/>
                </a:solidFill>
                <a:latin typeface="Times New Roman" pitchFamily="18" charset="0"/>
              </a:rPr>
              <a:t>ki</a:t>
            </a:r>
            <a:r>
              <a:rPr lang="en-US" altLang="vi-VN" sz="2500" b="1" dirty="0">
                <a:solidFill>
                  <a:srgbClr val="0000FF"/>
                </a:solidFill>
                <a:latin typeface="Times New Roman" pitchFamily="18" charset="0"/>
              </a:rPr>
              <a:t>-</a:t>
            </a:r>
            <a:r>
              <a:rPr lang="en-US" altLang="vi-VN" sz="2500" b="1" dirty="0" err="1">
                <a:solidFill>
                  <a:srgbClr val="0000FF"/>
                </a:solidFill>
                <a:latin typeface="Times New Roman" pitchFamily="18" charset="0"/>
              </a:rPr>
              <a:t>xtan</a:t>
            </a:r>
            <a:r>
              <a:rPr lang="en-US" altLang="vi-VN" sz="2500" b="1" dirty="0">
                <a:solidFill>
                  <a:srgbClr val="0000FF"/>
                </a:solidFill>
                <a:latin typeface="Times New Roman" pitchFamily="18" charset="0"/>
              </a:rPr>
              <a:t>).</a:t>
            </a:r>
          </a:p>
        </p:txBody>
      </p:sp>
      <p:sp>
        <p:nvSpPr>
          <p:cNvPr id="4" name="TextBox 3"/>
          <p:cNvSpPr txBox="1"/>
          <p:nvPr/>
        </p:nvSpPr>
        <p:spPr>
          <a:xfrm>
            <a:off x="4191000" y="4221088"/>
            <a:ext cx="4392488" cy="1246495"/>
          </a:xfrm>
          <a:prstGeom prst="rect">
            <a:avLst/>
          </a:prstGeom>
          <a:noFill/>
        </p:spPr>
        <p:txBody>
          <a:bodyPr wrap="square" rtlCol="0">
            <a:spAutoFit/>
          </a:bodyPr>
          <a:lstStyle/>
          <a:p>
            <a:r>
              <a:rPr lang="en-US" altLang="vi-VN" sz="2500" b="1" dirty="0">
                <a:solidFill>
                  <a:srgbClr val="0000FF"/>
                </a:solidFill>
                <a:latin typeface="Times New Roman" pitchFamily="18" charset="0"/>
              </a:rPr>
              <a:t> + </a:t>
            </a:r>
            <a:r>
              <a:rPr lang="en-US" altLang="vi-VN" sz="2500" b="1" dirty="0" err="1">
                <a:solidFill>
                  <a:srgbClr val="0000FF"/>
                </a:solidFill>
                <a:latin typeface="Times New Roman" pitchFamily="18" charset="0"/>
              </a:rPr>
              <a:t>Cảnh</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quan</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núi</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cao</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vực</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khí</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hậu</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núi</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cao</a:t>
            </a:r>
            <a:r>
              <a:rPr lang="en-US" altLang="vi-VN" sz="2500" b="1" dirty="0">
                <a:solidFill>
                  <a:srgbClr val="0000FF"/>
                </a:solidFill>
                <a:latin typeface="Times New Roman" pitchFamily="18" charset="0"/>
              </a:rPr>
              <a:t> (</a:t>
            </a:r>
            <a:r>
              <a:rPr lang="en-US" altLang="vi-VN" sz="2500" b="1" dirty="0" err="1">
                <a:solidFill>
                  <a:srgbClr val="0000FF"/>
                </a:solidFill>
                <a:latin typeface="Times New Roman" pitchFamily="18" charset="0"/>
              </a:rPr>
              <a:t>dãy</a:t>
            </a:r>
            <a:r>
              <a:rPr lang="en-US" altLang="vi-VN" sz="2500" b="1" dirty="0">
                <a:solidFill>
                  <a:srgbClr val="0000FF"/>
                </a:solidFill>
                <a:latin typeface="Times New Roman" pitchFamily="18" charset="0"/>
              </a:rPr>
              <a:t> Hi-ma-lay-a).</a:t>
            </a:r>
            <a:endParaRPr lang="vi-VN" sz="2500" dirty="0"/>
          </a:p>
        </p:txBody>
      </p:sp>
    </p:spTree>
    <p:extLst>
      <p:ext uri="{BB962C8B-B14F-4D97-AF65-F5344CB8AC3E}">
        <p14:creationId xmlns:p14="http://schemas.microsoft.com/office/powerpoint/2010/main" val="29387936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additive="base">
                                        <p:cTn id="7" dur="500" fill="hold"/>
                                        <p:tgtEl>
                                          <p:spTgt spid="1290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90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9099"/>
                                        </p:tgtEl>
                                        <p:attrNameLst>
                                          <p:attrName>style.visibility</p:attrName>
                                        </p:attrNameLst>
                                      </p:cBhvr>
                                      <p:to>
                                        <p:strVal val="visible"/>
                                      </p:to>
                                    </p:set>
                                    <p:anim calcmode="lin" valueType="num">
                                      <p:cBhvr additive="base">
                                        <p:cTn id="13" dur="500" fill="hold"/>
                                        <p:tgtEl>
                                          <p:spTgt spid="129099"/>
                                        </p:tgtEl>
                                        <p:attrNameLst>
                                          <p:attrName>ppt_x</p:attrName>
                                        </p:attrNameLst>
                                      </p:cBhvr>
                                      <p:tavLst>
                                        <p:tav tm="0">
                                          <p:val>
                                            <p:strVal val="#ppt_x"/>
                                          </p:val>
                                        </p:tav>
                                        <p:tav tm="100000">
                                          <p:val>
                                            <p:strVal val="#ppt_x"/>
                                          </p:val>
                                        </p:tav>
                                      </p:tavLst>
                                    </p:anim>
                                    <p:anim calcmode="lin" valueType="num">
                                      <p:cBhvr additive="base">
                                        <p:cTn id="14" dur="500" fill="hold"/>
                                        <p:tgtEl>
                                          <p:spTgt spid="12909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9100"/>
                                        </p:tgtEl>
                                        <p:attrNameLst>
                                          <p:attrName>style.visibility</p:attrName>
                                        </p:attrNameLst>
                                      </p:cBhvr>
                                      <p:to>
                                        <p:strVal val="visible"/>
                                      </p:to>
                                    </p:set>
                                    <p:anim calcmode="lin" valueType="num">
                                      <p:cBhvr additive="base">
                                        <p:cTn id="17" dur="500" fill="hold"/>
                                        <p:tgtEl>
                                          <p:spTgt spid="129100"/>
                                        </p:tgtEl>
                                        <p:attrNameLst>
                                          <p:attrName>ppt_x</p:attrName>
                                        </p:attrNameLst>
                                      </p:cBhvr>
                                      <p:tavLst>
                                        <p:tav tm="0">
                                          <p:val>
                                            <p:strVal val="#ppt_x"/>
                                          </p:val>
                                        </p:tav>
                                        <p:tav tm="100000">
                                          <p:val>
                                            <p:strVal val="#ppt_x"/>
                                          </p:val>
                                        </p:tav>
                                      </p:tavLst>
                                    </p:anim>
                                    <p:anim calcmode="lin" valueType="num">
                                      <p:cBhvr additive="base">
                                        <p:cTn id="18" dur="500" fill="hold"/>
                                        <p:tgtEl>
                                          <p:spTgt spid="12910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9101"/>
                                        </p:tgtEl>
                                        <p:attrNameLst>
                                          <p:attrName>style.visibility</p:attrName>
                                        </p:attrNameLst>
                                      </p:cBhvr>
                                      <p:to>
                                        <p:strVal val="visible"/>
                                      </p:to>
                                    </p:set>
                                    <p:anim calcmode="lin" valueType="num">
                                      <p:cBhvr additive="base">
                                        <p:cTn id="21" dur="500" fill="hold"/>
                                        <p:tgtEl>
                                          <p:spTgt spid="129101"/>
                                        </p:tgtEl>
                                        <p:attrNameLst>
                                          <p:attrName>ppt_x</p:attrName>
                                        </p:attrNameLst>
                                      </p:cBhvr>
                                      <p:tavLst>
                                        <p:tav tm="0">
                                          <p:val>
                                            <p:strVal val="#ppt_x"/>
                                          </p:val>
                                        </p:tav>
                                        <p:tav tm="100000">
                                          <p:val>
                                            <p:strVal val="#ppt_x"/>
                                          </p:val>
                                        </p:tav>
                                      </p:tavLst>
                                    </p:anim>
                                    <p:anim calcmode="lin" valueType="num">
                                      <p:cBhvr additive="base">
                                        <p:cTn id="22" dur="500" fill="hold"/>
                                        <p:tgtEl>
                                          <p:spTgt spid="12910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9087"/>
                                        </p:tgtEl>
                                        <p:attrNameLst>
                                          <p:attrName>style.visibility</p:attrName>
                                        </p:attrNameLst>
                                      </p:cBhvr>
                                      <p:to>
                                        <p:strVal val="visible"/>
                                      </p:to>
                                    </p:set>
                                    <p:anim calcmode="lin" valueType="num">
                                      <p:cBhvr additive="base">
                                        <p:cTn id="25" dur="500" fill="hold"/>
                                        <p:tgtEl>
                                          <p:spTgt spid="129087"/>
                                        </p:tgtEl>
                                        <p:attrNameLst>
                                          <p:attrName>ppt_x</p:attrName>
                                        </p:attrNameLst>
                                      </p:cBhvr>
                                      <p:tavLst>
                                        <p:tav tm="0">
                                          <p:val>
                                            <p:strVal val="#ppt_x"/>
                                          </p:val>
                                        </p:tav>
                                        <p:tav tm="100000">
                                          <p:val>
                                            <p:strVal val="#ppt_x"/>
                                          </p:val>
                                        </p:tav>
                                      </p:tavLst>
                                    </p:anim>
                                    <p:anim calcmode="lin" valueType="num">
                                      <p:cBhvr additive="base">
                                        <p:cTn id="26" dur="500" fill="hold"/>
                                        <p:tgtEl>
                                          <p:spTgt spid="129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P spid="129087" grpId="0"/>
      <p:bldP spid="129099" grpId="0" animBg="1"/>
      <p:bldP spid="129100" grpId="0" animBg="1"/>
      <p:bldP spid="12910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8229600" cy="6264696"/>
          </a:xfrm>
        </p:spPr>
        <p:txBody>
          <a:bodyPr>
            <a:noAutofit/>
          </a:bodyPr>
          <a:lstStyle/>
          <a:p>
            <a:pPr marL="0" indent="0">
              <a:buNone/>
            </a:pPr>
            <a:r>
              <a:rPr lang="en-US" altLang="vi-VN" sz="2000" b="1" u="sng" dirty="0">
                <a:latin typeface="Times New Roman" pitchFamily="18" charset="0"/>
              </a:rPr>
              <a:t>1. </a:t>
            </a:r>
            <a:r>
              <a:rPr lang="en-US" altLang="vi-VN" sz="2000" b="1" u="sng" dirty="0" err="1">
                <a:latin typeface="Times New Roman" pitchFamily="18" charset="0"/>
              </a:rPr>
              <a:t>Vị</a:t>
            </a:r>
            <a:r>
              <a:rPr lang="en-US" altLang="vi-VN" sz="2000" b="1" u="sng" dirty="0">
                <a:latin typeface="Times New Roman" pitchFamily="18" charset="0"/>
              </a:rPr>
              <a:t> </a:t>
            </a:r>
            <a:r>
              <a:rPr lang="en-US" altLang="vi-VN" sz="2000" b="1" u="sng" dirty="0" err="1">
                <a:latin typeface="Times New Roman" pitchFamily="18" charset="0"/>
              </a:rPr>
              <a:t>trí</a:t>
            </a:r>
            <a:r>
              <a:rPr lang="en-US" altLang="vi-VN" sz="2000" b="1" u="sng" dirty="0">
                <a:latin typeface="Times New Roman" pitchFamily="18" charset="0"/>
              </a:rPr>
              <a:t> </a:t>
            </a:r>
            <a:r>
              <a:rPr lang="en-US" altLang="vi-VN" sz="2000" b="1" u="sng" dirty="0" err="1">
                <a:latin typeface="Times New Roman" pitchFamily="18" charset="0"/>
              </a:rPr>
              <a:t>địa</a:t>
            </a:r>
            <a:r>
              <a:rPr lang="en-US" altLang="vi-VN" sz="2000" b="1" u="sng" dirty="0">
                <a:latin typeface="Times New Roman" pitchFamily="18" charset="0"/>
              </a:rPr>
              <a:t> </a:t>
            </a:r>
            <a:r>
              <a:rPr lang="en-US" altLang="vi-VN" sz="2000" b="1" u="sng" dirty="0" err="1">
                <a:latin typeface="Times New Roman" pitchFamily="18" charset="0"/>
              </a:rPr>
              <a:t>lí</a:t>
            </a:r>
            <a:r>
              <a:rPr lang="en-US" altLang="vi-VN" sz="2000" b="1" u="sng" dirty="0">
                <a:latin typeface="Times New Roman" pitchFamily="18" charset="0"/>
              </a:rPr>
              <a:t> </a:t>
            </a:r>
            <a:r>
              <a:rPr lang="en-US" altLang="vi-VN" sz="2000" b="1" u="sng" dirty="0" err="1">
                <a:latin typeface="Times New Roman" pitchFamily="18" charset="0"/>
              </a:rPr>
              <a:t>và</a:t>
            </a:r>
            <a:r>
              <a:rPr lang="en-US" altLang="vi-VN" sz="2000" b="1" u="sng" dirty="0">
                <a:latin typeface="Times New Roman" pitchFamily="18" charset="0"/>
              </a:rPr>
              <a:t> </a:t>
            </a:r>
            <a:r>
              <a:rPr lang="en-US" altLang="vi-VN" sz="2000" b="1" u="sng" dirty="0" err="1">
                <a:latin typeface="Times New Roman" pitchFamily="18" charset="0"/>
              </a:rPr>
              <a:t>địa</a:t>
            </a:r>
            <a:r>
              <a:rPr lang="en-US" altLang="vi-VN" sz="2000" b="1" u="sng" dirty="0">
                <a:latin typeface="Times New Roman" pitchFamily="18" charset="0"/>
              </a:rPr>
              <a:t> </a:t>
            </a:r>
            <a:r>
              <a:rPr lang="en-US" altLang="vi-VN" sz="2000" b="1" u="sng" dirty="0" err="1">
                <a:latin typeface="Times New Roman" pitchFamily="18" charset="0"/>
              </a:rPr>
              <a:t>hình</a:t>
            </a:r>
            <a:endParaRPr lang="en-US" altLang="vi-VN" sz="2000" b="1" u="sng" dirty="0">
              <a:latin typeface="Times New Roman" pitchFamily="18" charset="0"/>
            </a:endParaRPr>
          </a:p>
          <a:p>
            <a:pPr marL="0" indent="0">
              <a:buNone/>
            </a:pPr>
            <a:r>
              <a:rPr lang="en-US" altLang="vi-VN" sz="2000" b="1" dirty="0">
                <a:latin typeface="Times New Roman" pitchFamily="18" charset="0"/>
              </a:rPr>
              <a:t>a. </a:t>
            </a:r>
            <a:r>
              <a:rPr lang="en-US" altLang="vi-VN" sz="2000" b="1" dirty="0" err="1">
                <a:latin typeface="Times New Roman" pitchFamily="18" charset="0"/>
              </a:rPr>
              <a:t>Vị</a:t>
            </a:r>
            <a:r>
              <a:rPr lang="en-US" altLang="vi-VN" sz="2000" b="1" dirty="0">
                <a:latin typeface="Times New Roman" pitchFamily="18" charset="0"/>
              </a:rPr>
              <a:t> </a:t>
            </a:r>
            <a:r>
              <a:rPr lang="en-US" altLang="vi-VN" sz="2000" b="1" dirty="0" err="1">
                <a:latin typeface="Times New Roman" pitchFamily="18" charset="0"/>
              </a:rPr>
              <a:t>trí</a:t>
            </a:r>
            <a:r>
              <a:rPr lang="en-US" altLang="vi-VN" sz="2000" b="1" dirty="0">
                <a:latin typeface="Times New Roman" pitchFamily="18" charset="0"/>
              </a:rPr>
              <a:t> </a:t>
            </a:r>
            <a:r>
              <a:rPr lang="en-US" altLang="vi-VN" sz="2000" b="1" dirty="0" err="1">
                <a:latin typeface="Times New Roman" pitchFamily="18" charset="0"/>
              </a:rPr>
              <a:t>địa</a:t>
            </a:r>
            <a:r>
              <a:rPr lang="en-US" altLang="vi-VN" sz="2000" b="1" dirty="0">
                <a:latin typeface="Times New Roman" pitchFamily="18" charset="0"/>
              </a:rPr>
              <a:t> </a:t>
            </a:r>
            <a:r>
              <a:rPr lang="en-US" altLang="vi-VN" sz="2000" b="1" dirty="0" err="1">
                <a:latin typeface="Times New Roman" pitchFamily="18" charset="0"/>
              </a:rPr>
              <a:t>lý</a:t>
            </a:r>
            <a:endParaRPr lang="en-US" altLang="vi-VN" sz="2000" b="1" dirty="0">
              <a:latin typeface="Times New Roman" pitchFamily="18" charset="0"/>
            </a:endParaRPr>
          </a:p>
          <a:p>
            <a:pPr marL="0" indent="0">
              <a:buNone/>
            </a:pPr>
            <a:r>
              <a:rPr lang="en-US" altLang="vi-VN" sz="2000" dirty="0">
                <a:latin typeface="Times New Roman" pitchFamily="18" charset="0"/>
              </a:rPr>
              <a:t>- </a:t>
            </a:r>
            <a:r>
              <a:rPr lang="en-US" altLang="vi-VN" sz="2000" dirty="0" err="1">
                <a:latin typeface="Times New Roman" pitchFamily="18" charset="0"/>
              </a:rPr>
              <a:t>Nằm</a:t>
            </a:r>
            <a:r>
              <a:rPr lang="en-US" altLang="vi-VN" sz="2000" dirty="0">
                <a:latin typeface="Times New Roman" pitchFamily="18" charset="0"/>
              </a:rPr>
              <a:t> ở </a:t>
            </a:r>
            <a:r>
              <a:rPr lang="en-US" altLang="vi-VN" sz="2000" dirty="0" err="1">
                <a:latin typeface="Times New Roman" pitchFamily="18" charset="0"/>
              </a:rPr>
              <a:t>rìa</a:t>
            </a:r>
            <a:r>
              <a:rPr lang="en-US" altLang="vi-VN" sz="2000" dirty="0">
                <a:latin typeface="Times New Roman" pitchFamily="18" charset="0"/>
              </a:rPr>
              <a:t> </a:t>
            </a:r>
            <a:r>
              <a:rPr lang="en-US" altLang="vi-VN" sz="2000" dirty="0" err="1">
                <a:latin typeface="Times New Roman" pitchFamily="18" charset="0"/>
              </a:rPr>
              <a:t>phía</a:t>
            </a:r>
            <a:r>
              <a:rPr lang="en-US" altLang="vi-VN" sz="2000" dirty="0">
                <a:latin typeface="Times New Roman" pitchFamily="18" charset="0"/>
              </a:rPr>
              <a:t> </a:t>
            </a:r>
            <a:r>
              <a:rPr lang="en-US" altLang="vi-VN" sz="2000" dirty="0" err="1">
                <a:latin typeface="Times New Roman" pitchFamily="18" charset="0"/>
              </a:rPr>
              <a:t>nam</a:t>
            </a:r>
            <a:r>
              <a:rPr lang="en-US" altLang="vi-VN" sz="2000" dirty="0">
                <a:latin typeface="Times New Roman" pitchFamily="18" charset="0"/>
              </a:rPr>
              <a:t> </a:t>
            </a:r>
            <a:r>
              <a:rPr lang="en-US" altLang="vi-VN" sz="2000" dirty="0" err="1">
                <a:latin typeface="Times New Roman" pitchFamily="18" charset="0"/>
              </a:rPr>
              <a:t>của</a:t>
            </a:r>
            <a:r>
              <a:rPr lang="en-US" altLang="vi-VN" sz="2000" dirty="0">
                <a:latin typeface="Times New Roman" pitchFamily="18" charset="0"/>
              </a:rPr>
              <a:t> </a:t>
            </a:r>
            <a:r>
              <a:rPr lang="en-US" altLang="vi-VN" sz="2000" dirty="0" err="1">
                <a:latin typeface="Times New Roman" pitchFamily="18" charset="0"/>
              </a:rPr>
              <a:t>lục</a:t>
            </a:r>
            <a:r>
              <a:rPr lang="en-US" altLang="vi-VN" sz="2000" dirty="0">
                <a:latin typeface="Times New Roman" pitchFamily="18" charset="0"/>
              </a:rPr>
              <a:t> </a:t>
            </a:r>
            <a:r>
              <a:rPr lang="en-US" altLang="vi-VN" sz="2000" dirty="0" err="1">
                <a:latin typeface="Times New Roman" pitchFamily="18" charset="0"/>
              </a:rPr>
              <a:t>địa</a:t>
            </a:r>
            <a:r>
              <a:rPr lang="en-US" altLang="vi-VN" sz="2000" dirty="0">
                <a:latin typeface="Times New Roman" pitchFamily="18" charset="0"/>
              </a:rPr>
              <a:t> Á - </a:t>
            </a:r>
            <a:r>
              <a:rPr lang="en-US" altLang="vi-VN" sz="2000" dirty="0" err="1">
                <a:latin typeface="Times New Roman" pitchFamily="18" charset="0"/>
              </a:rPr>
              <a:t>Âu</a:t>
            </a:r>
            <a:r>
              <a:rPr lang="en-US" altLang="vi-VN" sz="2000" dirty="0">
                <a:latin typeface="Times New Roman" pitchFamily="18" charset="0"/>
              </a:rPr>
              <a:t>.</a:t>
            </a:r>
          </a:p>
          <a:p>
            <a:pPr marL="0" indent="0">
              <a:buNone/>
            </a:pPr>
            <a:r>
              <a:rPr lang="en-US" altLang="vi-VN" sz="2000" dirty="0">
                <a:latin typeface="Times New Roman" pitchFamily="18" charset="0"/>
              </a:rPr>
              <a:t>- </a:t>
            </a:r>
            <a:r>
              <a:rPr lang="en-US" altLang="vi-VN" sz="2000" dirty="0" err="1">
                <a:latin typeface="Times New Roman" pitchFamily="18" charset="0"/>
              </a:rPr>
              <a:t>Trong</a:t>
            </a:r>
            <a:r>
              <a:rPr lang="en-US" altLang="vi-VN" sz="2000" dirty="0">
                <a:latin typeface="Times New Roman" pitchFamily="18" charset="0"/>
              </a:rPr>
              <a:t> </a:t>
            </a:r>
            <a:r>
              <a:rPr lang="en-US" altLang="vi-VN" sz="2000" dirty="0" err="1">
                <a:latin typeface="Times New Roman" pitchFamily="18" charset="0"/>
              </a:rPr>
              <a:t>khoảng</a:t>
            </a:r>
            <a:r>
              <a:rPr lang="en-US" altLang="vi-VN" sz="2000" dirty="0">
                <a:latin typeface="Times New Roman" pitchFamily="18" charset="0"/>
              </a:rPr>
              <a:t> </a:t>
            </a:r>
            <a:r>
              <a:rPr lang="en-US" altLang="vi-VN" sz="2000" dirty="0" err="1">
                <a:latin typeface="Times New Roman" pitchFamily="18" charset="0"/>
              </a:rPr>
              <a:t>từ</a:t>
            </a:r>
            <a:r>
              <a:rPr lang="en-US" altLang="vi-VN" sz="2000" dirty="0">
                <a:latin typeface="Times New Roman" pitchFamily="18" charset="0"/>
              </a:rPr>
              <a:t>  9</a:t>
            </a:r>
            <a:r>
              <a:rPr lang="en-US" altLang="vi-VN" sz="2000" baseline="30000" dirty="0">
                <a:latin typeface="Times New Roman" pitchFamily="18" charset="0"/>
              </a:rPr>
              <a:t>0</a:t>
            </a:r>
            <a:r>
              <a:rPr lang="en-US" altLang="vi-VN" sz="2000" dirty="0">
                <a:latin typeface="Times New Roman" pitchFamily="18" charset="0"/>
              </a:rPr>
              <a:t>B - 37</a:t>
            </a:r>
            <a:r>
              <a:rPr lang="en-US" altLang="vi-VN" sz="2000" baseline="30000" dirty="0">
                <a:latin typeface="Times New Roman" pitchFamily="18" charset="0"/>
              </a:rPr>
              <a:t>0</a:t>
            </a:r>
            <a:r>
              <a:rPr lang="en-US" altLang="vi-VN" sz="2000" dirty="0">
                <a:latin typeface="Times New Roman" pitchFamily="18" charset="0"/>
              </a:rPr>
              <a:t>B </a:t>
            </a:r>
            <a:r>
              <a:rPr lang="en-US" altLang="vi-VN" sz="2000" dirty="0" err="1">
                <a:latin typeface="Times New Roman" pitchFamily="18" charset="0"/>
              </a:rPr>
              <a:t>và</a:t>
            </a:r>
            <a:r>
              <a:rPr lang="en-US" altLang="vi-VN" sz="2000" dirty="0">
                <a:latin typeface="Times New Roman" pitchFamily="18" charset="0"/>
              </a:rPr>
              <a:t> 62</a:t>
            </a:r>
            <a:r>
              <a:rPr lang="en-US" altLang="vi-VN" sz="2000" baseline="30000" dirty="0">
                <a:latin typeface="Times New Roman" pitchFamily="18" charset="0"/>
              </a:rPr>
              <a:t>0</a:t>
            </a:r>
            <a:r>
              <a:rPr lang="en-US" altLang="vi-VN" sz="2000" dirty="0">
                <a:latin typeface="Times New Roman" pitchFamily="18" charset="0"/>
              </a:rPr>
              <a:t>Đ - 98</a:t>
            </a:r>
            <a:r>
              <a:rPr lang="en-US" altLang="vi-VN" sz="2000" baseline="30000" dirty="0">
                <a:latin typeface="Times New Roman" pitchFamily="18" charset="0"/>
              </a:rPr>
              <a:t>0</a:t>
            </a:r>
            <a:r>
              <a:rPr lang="en-US" altLang="vi-VN" sz="2000" dirty="0">
                <a:latin typeface="Times New Roman" pitchFamily="18" charset="0"/>
              </a:rPr>
              <a:t>Đ</a:t>
            </a:r>
          </a:p>
          <a:p>
            <a:pPr marL="0" indent="0">
              <a:buNone/>
            </a:pPr>
            <a:r>
              <a:rPr lang="en-US" altLang="vi-VN" sz="2000" b="1" dirty="0">
                <a:latin typeface="Times New Roman" pitchFamily="18" charset="0"/>
              </a:rPr>
              <a:t>b. </a:t>
            </a:r>
            <a:r>
              <a:rPr lang="en-US" altLang="vi-VN" sz="2000" b="1" dirty="0" err="1">
                <a:latin typeface="Times New Roman" pitchFamily="18" charset="0"/>
              </a:rPr>
              <a:t>Địa</a:t>
            </a:r>
            <a:r>
              <a:rPr lang="en-US" altLang="vi-VN" sz="2000" b="1" dirty="0">
                <a:latin typeface="Times New Roman" pitchFamily="18" charset="0"/>
              </a:rPr>
              <a:t> </a:t>
            </a:r>
            <a:r>
              <a:rPr lang="en-US" altLang="vi-VN" sz="2000" b="1" dirty="0" err="1">
                <a:latin typeface="Times New Roman" pitchFamily="18" charset="0"/>
              </a:rPr>
              <a:t>hình</a:t>
            </a:r>
            <a:r>
              <a:rPr lang="en-US" altLang="vi-VN" sz="2000" b="1" dirty="0">
                <a:latin typeface="Times New Roman" pitchFamily="18" charset="0"/>
              </a:rPr>
              <a:t>:</a:t>
            </a:r>
            <a:r>
              <a:rPr lang="en-US" altLang="vi-VN" sz="2000" dirty="0">
                <a:latin typeface="Times New Roman" pitchFamily="18" charset="0"/>
              </a:rPr>
              <a:t> 3 </a:t>
            </a:r>
            <a:r>
              <a:rPr lang="en-US" altLang="vi-VN" sz="2000" dirty="0" err="1">
                <a:latin typeface="Times New Roman" pitchFamily="18" charset="0"/>
              </a:rPr>
              <a:t>miền</a:t>
            </a:r>
            <a:r>
              <a:rPr lang="en-US" altLang="vi-VN" sz="2000" dirty="0">
                <a:latin typeface="Times New Roman" pitchFamily="18" charset="0"/>
              </a:rPr>
              <a:t>: </a:t>
            </a:r>
            <a:r>
              <a:rPr lang="en-US" altLang="vi-VN" sz="2000" dirty="0" err="1">
                <a:latin typeface="Times New Roman" pitchFamily="18" charset="0"/>
              </a:rPr>
              <a:t>Phía</a:t>
            </a:r>
            <a:r>
              <a:rPr lang="en-US" altLang="vi-VN" sz="2000" dirty="0">
                <a:latin typeface="Times New Roman" pitchFamily="18" charset="0"/>
              </a:rPr>
              <a:t> </a:t>
            </a:r>
            <a:r>
              <a:rPr lang="en-US" altLang="vi-VN" sz="2000" dirty="0" err="1">
                <a:latin typeface="Times New Roman" pitchFamily="18" charset="0"/>
              </a:rPr>
              <a:t>Bắc</a:t>
            </a:r>
            <a:r>
              <a:rPr lang="en-US" altLang="vi-VN" sz="2000" dirty="0">
                <a:latin typeface="Times New Roman" pitchFamily="18" charset="0"/>
              </a:rPr>
              <a:t>: </a:t>
            </a:r>
            <a:r>
              <a:rPr lang="en-US" altLang="vi-VN" sz="2000" dirty="0" err="1">
                <a:latin typeface="Times New Roman" pitchFamily="18" charset="0"/>
              </a:rPr>
              <a:t>núi</a:t>
            </a:r>
            <a:r>
              <a:rPr lang="en-US" altLang="vi-VN" sz="2000" dirty="0">
                <a:latin typeface="Times New Roman" pitchFamily="18" charset="0"/>
              </a:rPr>
              <a:t> Hi ma lay a</a:t>
            </a:r>
          </a:p>
          <a:p>
            <a:pPr marL="0" indent="3502025">
              <a:buNone/>
            </a:pPr>
            <a:r>
              <a:rPr lang="en-US" altLang="vi-VN" sz="2000" dirty="0" err="1">
                <a:latin typeface="Times New Roman" pitchFamily="18" charset="0"/>
              </a:rPr>
              <a:t>Trung</a:t>
            </a:r>
            <a:r>
              <a:rPr lang="en-US" altLang="vi-VN" sz="2000" dirty="0">
                <a:latin typeface="Times New Roman" pitchFamily="18" charset="0"/>
              </a:rPr>
              <a:t> </a:t>
            </a:r>
            <a:r>
              <a:rPr lang="en-US" altLang="vi-VN" sz="2000" dirty="0" err="1">
                <a:latin typeface="Times New Roman" pitchFamily="18" charset="0"/>
              </a:rPr>
              <a:t>tâm</a:t>
            </a:r>
            <a:r>
              <a:rPr lang="en-US" altLang="vi-VN" sz="2000" dirty="0">
                <a:latin typeface="Times New Roman" pitchFamily="18" charset="0"/>
              </a:rPr>
              <a:t>: </a:t>
            </a:r>
            <a:r>
              <a:rPr lang="en-US" altLang="vi-VN" sz="2000" dirty="0" err="1">
                <a:latin typeface="Times New Roman" pitchFamily="18" charset="0"/>
              </a:rPr>
              <a:t>đồng</a:t>
            </a:r>
            <a:r>
              <a:rPr lang="en-US" altLang="vi-VN" sz="2000" dirty="0">
                <a:latin typeface="Times New Roman" pitchFamily="18" charset="0"/>
              </a:rPr>
              <a:t> </a:t>
            </a:r>
            <a:r>
              <a:rPr lang="en-US" altLang="vi-VN" sz="2000" dirty="0" err="1">
                <a:latin typeface="Times New Roman" pitchFamily="18" charset="0"/>
              </a:rPr>
              <a:t>bằng</a:t>
            </a:r>
            <a:r>
              <a:rPr lang="en-US" altLang="vi-VN" sz="2000" dirty="0">
                <a:latin typeface="Times New Roman" pitchFamily="18" charset="0"/>
              </a:rPr>
              <a:t> </a:t>
            </a:r>
            <a:r>
              <a:rPr lang="en-US" altLang="vi-VN" sz="2000" dirty="0" err="1">
                <a:latin typeface="Times New Roman" pitchFamily="18" charset="0"/>
              </a:rPr>
              <a:t>Ấn</a:t>
            </a:r>
            <a:r>
              <a:rPr lang="en-US" altLang="vi-VN" sz="2000" dirty="0">
                <a:latin typeface="Times New Roman" pitchFamily="18" charset="0"/>
              </a:rPr>
              <a:t> - </a:t>
            </a:r>
            <a:r>
              <a:rPr lang="en-US" altLang="vi-VN" sz="2000" dirty="0" err="1">
                <a:latin typeface="Times New Roman" pitchFamily="18" charset="0"/>
              </a:rPr>
              <a:t>Hằng</a:t>
            </a:r>
            <a:r>
              <a:rPr lang="en-US" altLang="vi-VN" sz="2000" dirty="0">
                <a:latin typeface="Times New Roman" pitchFamily="18" charset="0"/>
              </a:rPr>
              <a:t> </a:t>
            </a:r>
          </a:p>
          <a:p>
            <a:pPr marL="0" indent="3502025">
              <a:buNone/>
            </a:pPr>
            <a:r>
              <a:rPr lang="en-US" altLang="vi-VN" sz="2000" dirty="0" err="1">
                <a:latin typeface="Times New Roman" pitchFamily="18" charset="0"/>
              </a:rPr>
              <a:t>Phía</a:t>
            </a:r>
            <a:r>
              <a:rPr lang="en-US" altLang="vi-VN" sz="2000" dirty="0">
                <a:latin typeface="Times New Roman" pitchFamily="18" charset="0"/>
              </a:rPr>
              <a:t> Nam: </a:t>
            </a:r>
            <a:r>
              <a:rPr lang="en-US" altLang="vi-VN" sz="2000" dirty="0" err="1">
                <a:latin typeface="Times New Roman" pitchFamily="18" charset="0"/>
              </a:rPr>
              <a:t>sơn</a:t>
            </a:r>
            <a:r>
              <a:rPr lang="en-US" altLang="vi-VN" sz="2000" dirty="0">
                <a:latin typeface="Times New Roman" pitchFamily="18" charset="0"/>
              </a:rPr>
              <a:t> </a:t>
            </a:r>
            <a:r>
              <a:rPr lang="en-US" altLang="vi-VN" sz="2000" dirty="0" err="1">
                <a:latin typeface="Times New Roman" pitchFamily="18" charset="0"/>
              </a:rPr>
              <a:t>nguyên</a:t>
            </a:r>
            <a:r>
              <a:rPr lang="en-US" altLang="vi-VN" sz="2000" dirty="0">
                <a:latin typeface="Times New Roman" pitchFamily="18" charset="0"/>
              </a:rPr>
              <a:t> </a:t>
            </a:r>
            <a:r>
              <a:rPr lang="en-US" altLang="vi-VN" sz="2000" dirty="0" err="1">
                <a:latin typeface="Times New Roman" pitchFamily="18" charset="0"/>
              </a:rPr>
              <a:t>Đê</a:t>
            </a:r>
            <a:r>
              <a:rPr lang="en-US" altLang="vi-VN" sz="2000" dirty="0">
                <a:latin typeface="Times New Roman" pitchFamily="18" charset="0"/>
              </a:rPr>
              <a:t> – can  </a:t>
            </a:r>
          </a:p>
          <a:p>
            <a:pPr marL="0" indent="0">
              <a:buNone/>
            </a:pPr>
            <a:r>
              <a:rPr lang="en-US" altLang="vi-VN" sz="2000" b="1" u="sng" dirty="0">
                <a:latin typeface="Times New Roman" pitchFamily="18" charset="0"/>
              </a:rPr>
              <a:t>2. </a:t>
            </a:r>
            <a:r>
              <a:rPr lang="en-US" altLang="vi-VN" sz="2000" b="1" u="sng" dirty="0" err="1">
                <a:latin typeface="Times New Roman" pitchFamily="18" charset="0"/>
              </a:rPr>
              <a:t>Khí</a:t>
            </a:r>
            <a:r>
              <a:rPr lang="en-US" altLang="vi-VN" sz="2000" b="1" u="sng" dirty="0">
                <a:latin typeface="Times New Roman" pitchFamily="18" charset="0"/>
              </a:rPr>
              <a:t> </a:t>
            </a:r>
            <a:r>
              <a:rPr lang="en-US" altLang="vi-VN" sz="2000" b="1" u="sng" dirty="0" err="1">
                <a:latin typeface="Times New Roman" pitchFamily="18" charset="0"/>
              </a:rPr>
              <a:t>hậu</a:t>
            </a:r>
            <a:r>
              <a:rPr lang="en-US" altLang="vi-VN" sz="2000" b="1" u="sng" dirty="0">
                <a:latin typeface="Times New Roman" pitchFamily="18" charset="0"/>
              </a:rPr>
              <a:t>, </a:t>
            </a:r>
            <a:r>
              <a:rPr lang="en-US" altLang="vi-VN" sz="2000" b="1" u="sng" dirty="0" err="1">
                <a:latin typeface="Times New Roman" pitchFamily="18" charset="0"/>
              </a:rPr>
              <a:t>sông</a:t>
            </a:r>
            <a:r>
              <a:rPr lang="en-US" altLang="vi-VN" sz="2000" b="1" u="sng" dirty="0">
                <a:latin typeface="Times New Roman" pitchFamily="18" charset="0"/>
              </a:rPr>
              <a:t> </a:t>
            </a:r>
            <a:r>
              <a:rPr lang="en-US" altLang="vi-VN" sz="2000" b="1" u="sng" dirty="0" err="1">
                <a:latin typeface="Times New Roman" pitchFamily="18" charset="0"/>
              </a:rPr>
              <a:t>ngòi</a:t>
            </a:r>
            <a:r>
              <a:rPr lang="en-US" altLang="vi-VN" sz="2000" b="1" u="sng" dirty="0">
                <a:latin typeface="Times New Roman" pitchFamily="18" charset="0"/>
              </a:rPr>
              <a:t> </a:t>
            </a:r>
            <a:r>
              <a:rPr lang="en-US" altLang="vi-VN" sz="2000" b="1" u="sng" dirty="0" err="1">
                <a:latin typeface="Times New Roman" pitchFamily="18" charset="0"/>
              </a:rPr>
              <a:t>và</a:t>
            </a:r>
            <a:r>
              <a:rPr lang="en-US" altLang="vi-VN" sz="2000" b="1" u="sng" dirty="0">
                <a:latin typeface="Times New Roman" pitchFamily="18" charset="0"/>
              </a:rPr>
              <a:t> </a:t>
            </a:r>
            <a:r>
              <a:rPr lang="en-US" altLang="vi-VN" sz="2000" b="1" u="sng" dirty="0" err="1">
                <a:latin typeface="Times New Roman" pitchFamily="18" charset="0"/>
              </a:rPr>
              <a:t>cảnh</a:t>
            </a:r>
            <a:r>
              <a:rPr lang="en-US" altLang="vi-VN" sz="2000" b="1" u="sng" dirty="0">
                <a:latin typeface="Times New Roman" pitchFamily="18" charset="0"/>
              </a:rPr>
              <a:t> </a:t>
            </a:r>
            <a:r>
              <a:rPr lang="en-US" altLang="vi-VN" sz="2000" b="1" u="sng" dirty="0" err="1">
                <a:latin typeface="Times New Roman" pitchFamily="18" charset="0"/>
              </a:rPr>
              <a:t>quan</a:t>
            </a:r>
            <a:r>
              <a:rPr lang="en-US" altLang="vi-VN" sz="2000" b="1" u="sng" dirty="0">
                <a:latin typeface="Times New Roman" pitchFamily="18" charset="0"/>
              </a:rPr>
              <a:t> </a:t>
            </a:r>
            <a:r>
              <a:rPr lang="en-US" altLang="vi-VN" sz="2000" b="1" u="sng" dirty="0" err="1">
                <a:latin typeface="Times New Roman" pitchFamily="18" charset="0"/>
              </a:rPr>
              <a:t>tự</a:t>
            </a:r>
            <a:r>
              <a:rPr lang="en-US" altLang="vi-VN" sz="2000" b="1" u="sng" dirty="0">
                <a:latin typeface="Times New Roman" pitchFamily="18" charset="0"/>
              </a:rPr>
              <a:t> </a:t>
            </a:r>
            <a:r>
              <a:rPr lang="en-US" altLang="vi-VN" sz="2000" b="1" u="sng" dirty="0" err="1">
                <a:latin typeface="Times New Roman" pitchFamily="18" charset="0"/>
              </a:rPr>
              <a:t>nhiên</a:t>
            </a:r>
            <a:endParaRPr lang="en-US" altLang="vi-VN" sz="2000" b="1" u="sng" dirty="0">
              <a:latin typeface="Times New Roman" pitchFamily="18" charset="0"/>
            </a:endParaRPr>
          </a:p>
          <a:p>
            <a:pPr marL="0" indent="0">
              <a:buNone/>
            </a:pPr>
            <a:r>
              <a:rPr lang="en-US" altLang="vi-VN" sz="2000" b="1" dirty="0">
                <a:latin typeface="Times New Roman" pitchFamily="18" charset="0"/>
              </a:rPr>
              <a:t>a. </a:t>
            </a:r>
            <a:r>
              <a:rPr lang="en-US" altLang="vi-VN" sz="2000" b="1" dirty="0" err="1">
                <a:latin typeface="Times New Roman" pitchFamily="18" charset="0"/>
              </a:rPr>
              <a:t>Khí</a:t>
            </a:r>
            <a:r>
              <a:rPr lang="en-US" altLang="vi-VN" sz="2000" b="1" dirty="0">
                <a:latin typeface="Times New Roman" pitchFamily="18" charset="0"/>
              </a:rPr>
              <a:t> </a:t>
            </a:r>
            <a:r>
              <a:rPr lang="en-US" altLang="vi-VN" sz="2000" b="1" dirty="0" err="1">
                <a:latin typeface="Times New Roman" pitchFamily="18" charset="0"/>
              </a:rPr>
              <a:t>hậu</a:t>
            </a:r>
            <a:r>
              <a:rPr lang="en-US" altLang="vi-VN" sz="2000" b="1" dirty="0">
                <a:latin typeface="Times New Roman" pitchFamily="18" charset="0"/>
              </a:rPr>
              <a:t>:</a:t>
            </a:r>
          </a:p>
          <a:p>
            <a:pPr marL="0" indent="0">
              <a:buNone/>
            </a:pPr>
            <a:r>
              <a:rPr lang="en-US" altLang="vi-VN" sz="2000" dirty="0">
                <a:latin typeface="Times New Roman" pitchFamily="18" charset="0"/>
              </a:rPr>
              <a:t>- </a:t>
            </a:r>
            <a:r>
              <a:rPr lang="en-US" altLang="vi-VN" sz="2000" dirty="0" err="1">
                <a:latin typeface="Times New Roman" pitchFamily="18" charset="0"/>
              </a:rPr>
              <a:t>Đại</a:t>
            </a:r>
            <a:r>
              <a:rPr lang="en-US" altLang="vi-VN" sz="2000" dirty="0">
                <a:latin typeface="Times New Roman" pitchFamily="18" charset="0"/>
              </a:rPr>
              <a:t> </a:t>
            </a:r>
            <a:r>
              <a:rPr lang="en-US" altLang="vi-VN" sz="2000" dirty="0" err="1">
                <a:latin typeface="Times New Roman" pitchFamily="18" charset="0"/>
              </a:rPr>
              <a:t>bộ</a:t>
            </a:r>
            <a:r>
              <a:rPr lang="en-US" altLang="vi-VN" sz="2000" dirty="0">
                <a:latin typeface="Times New Roman" pitchFamily="18" charset="0"/>
              </a:rPr>
              <a:t> </a:t>
            </a:r>
            <a:r>
              <a:rPr lang="en-US" altLang="vi-VN" sz="2000" dirty="0" err="1">
                <a:latin typeface="Times New Roman" pitchFamily="18" charset="0"/>
              </a:rPr>
              <a:t>phận</a:t>
            </a:r>
            <a:r>
              <a:rPr lang="en-US" altLang="vi-VN" sz="2000" dirty="0">
                <a:latin typeface="Times New Roman" pitchFamily="18" charset="0"/>
              </a:rPr>
              <a:t> </a:t>
            </a:r>
            <a:r>
              <a:rPr lang="en-US" altLang="vi-VN" sz="2000" dirty="0" err="1">
                <a:latin typeface="Times New Roman" pitchFamily="18" charset="0"/>
              </a:rPr>
              <a:t>lãnh</a:t>
            </a:r>
            <a:r>
              <a:rPr lang="en-US" altLang="vi-VN" sz="2000" dirty="0">
                <a:latin typeface="Times New Roman" pitchFamily="18" charset="0"/>
              </a:rPr>
              <a:t> </a:t>
            </a:r>
            <a:r>
              <a:rPr lang="en-US" altLang="vi-VN" sz="2000" dirty="0" err="1">
                <a:latin typeface="Times New Roman" pitchFamily="18" charset="0"/>
              </a:rPr>
              <a:t>thổ</a:t>
            </a:r>
            <a:r>
              <a:rPr lang="en-US" altLang="vi-VN" sz="2000" dirty="0">
                <a:latin typeface="Times New Roman" pitchFamily="18" charset="0"/>
              </a:rPr>
              <a:t> Nam Á </a:t>
            </a:r>
            <a:r>
              <a:rPr lang="en-US" altLang="vi-VN" sz="2000" dirty="0" err="1">
                <a:latin typeface="Times New Roman" pitchFamily="18" charset="0"/>
              </a:rPr>
              <a:t>có</a:t>
            </a:r>
            <a:r>
              <a:rPr lang="en-US" altLang="vi-VN" sz="2000" dirty="0">
                <a:latin typeface="Times New Roman" pitchFamily="18" charset="0"/>
              </a:rPr>
              <a:t> </a:t>
            </a:r>
            <a:r>
              <a:rPr lang="en-US" altLang="vi-VN" sz="2000" dirty="0" err="1">
                <a:latin typeface="Times New Roman" pitchFamily="18" charset="0"/>
              </a:rPr>
              <a:t>khí</a:t>
            </a:r>
            <a:r>
              <a:rPr lang="en-US" altLang="vi-VN" sz="2000" dirty="0">
                <a:latin typeface="Times New Roman" pitchFamily="18" charset="0"/>
              </a:rPr>
              <a:t> </a:t>
            </a:r>
            <a:r>
              <a:rPr lang="en-US" altLang="vi-VN" sz="2000" dirty="0" err="1">
                <a:latin typeface="Times New Roman" pitchFamily="18" charset="0"/>
              </a:rPr>
              <a:t>hậu</a:t>
            </a:r>
            <a:r>
              <a:rPr lang="en-US" altLang="vi-VN" sz="2000" dirty="0">
                <a:latin typeface="Times New Roman" pitchFamily="18" charset="0"/>
              </a:rPr>
              <a:t> </a:t>
            </a:r>
            <a:r>
              <a:rPr lang="en-US" altLang="vi-VN" sz="2000" dirty="0" err="1">
                <a:latin typeface="Times New Roman" pitchFamily="18" charset="0"/>
              </a:rPr>
              <a:t>nhiệt</a:t>
            </a:r>
            <a:r>
              <a:rPr lang="en-US" altLang="vi-VN" sz="2000" dirty="0">
                <a:latin typeface="Times New Roman" pitchFamily="18" charset="0"/>
              </a:rPr>
              <a:t> </a:t>
            </a:r>
            <a:r>
              <a:rPr lang="en-US" altLang="vi-VN" sz="2000" dirty="0" err="1">
                <a:latin typeface="Times New Roman" pitchFamily="18" charset="0"/>
              </a:rPr>
              <a:t>đới</a:t>
            </a:r>
            <a:r>
              <a:rPr lang="en-US" altLang="vi-VN" sz="2000" dirty="0">
                <a:latin typeface="Times New Roman" pitchFamily="18" charset="0"/>
              </a:rPr>
              <a:t> </a:t>
            </a:r>
            <a:r>
              <a:rPr lang="en-US" altLang="vi-VN" sz="2000" dirty="0" err="1">
                <a:latin typeface="Times New Roman" pitchFamily="18" charset="0"/>
              </a:rPr>
              <a:t>gió</a:t>
            </a:r>
            <a:r>
              <a:rPr lang="en-US" altLang="vi-VN" sz="2000" dirty="0">
                <a:latin typeface="Times New Roman" pitchFamily="18" charset="0"/>
              </a:rPr>
              <a:t> </a:t>
            </a:r>
            <a:r>
              <a:rPr lang="en-US" altLang="vi-VN" sz="2000" dirty="0" err="1">
                <a:latin typeface="Times New Roman" pitchFamily="18" charset="0"/>
              </a:rPr>
              <a:t>mùa</a:t>
            </a:r>
            <a:r>
              <a:rPr lang="en-US" altLang="vi-VN" sz="2000" dirty="0">
                <a:latin typeface="Times New Roman" pitchFamily="18" charset="0"/>
              </a:rPr>
              <a:t>.</a:t>
            </a:r>
          </a:p>
          <a:p>
            <a:pPr marL="0" indent="0">
              <a:buNone/>
            </a:pPr>
            <a:r>
              <a:rPr lang="en-US" altLang="vi-VN" sz="2000" dirty="0">
                <a:latin typeface="Times New Roman" pitchFamily="18" charset="0"/>
              </a:rPr>
              <a:t>- Nam Á </a:t>
            </a:r>
            <a:r>
              <a:rPr lang="en-US" altLang="vi-VN" sz="2000" dirty="0" err="1">
                <a:latin typeface="Times New Roman" pitchFamily="18" charset="0"/>
              </a:rPr>
              <a:t>có</a:t>
            </a:r>
            <a:r>
              <a:rPr lang="en-US" altLang="vi-VN" sz="2000" dirty="0">
                <a:latin typeface="Times New Roman" pitchFamily="18" charset="0"/>
              </a:rPr>
              <a:t> </a:t>
            </a:r>
            <a:r>
              <a:rPr lang="en-US" altLang="vi-VN" sz="2000" dirty="0" err="1">
                <a:latin typeface="Times New Roman" pitchFamily="18" charset="0"/>
              </a:rPr>
              <a:t>lượng</a:t>
            </a:r>
            <a:r>
              <a:rPr lang="en-US" altLang="vi-VN" sz="2000" dirty="0">
                <a:latin typeface="Times New Roman" pitchFamily="18" charset="0"/>
              </a:rPr>
              <a:t> </a:t>
            </a:r>
            <a:r>
              <a:rPr lang="en-US" altLang="vi-VN" sz="2000" dirty="0" err="1">
                <a:latin typeface="Times New Roman" pitchFamily="18" charset="0"/>
              </a:rPr>
              <a:t>mưa</a:t>
            </a:r>
            <a:r>
              <a:rPr lang="en-US" altLang="vi-VN" sz="2000" dirty="0">
                <a:latin typeface="Times New Roman" pitchFamily="18" charset="0"/>
              </a:rPr>
              <a:t> </a:t>
            </a:r>
            <a:r>
              <a:rPr lang="en-US" altLang="vi-VN" sz="2000" dirty="0" err="1">
                <a:latin typeface="Times New Roman" pitchFamily="18" charset="0"/>
              </a:rPr>
              <a:t>nhiều</a:t>
            </a:r>
            <a:r>
              <a:rPr lang="en-US" altLang="vi-VN" sz="2000" dirty="0">
                <a:latin typeface="Times New Roman" pitchFamily="18" charset="0"/>
              </a:rPr>
              <a:t> </a:t>
            </a:r>
            <a:r>
              <a:rPr lang="en-US" altLang="vi-VN" sz="2000" dirty="0" err="1">
                <a:latin typeface="Times New Roman" pitchFamily="18" charset="0"/>
              </a:rPr>
              <a:t>trên</a:t>
            </a:r>
            <a:r>
              <a:rPr lang="en-US" altLang="vi-VN" sz="2000" dirty="0">
                <a:latin typeface="Times New Roman" pitchFamily="18" charset="0"/>
              </a:rPr>
              <a:t> </a:t>
            </a:r>
            <a:r>
              <a:rPr lang="en-US" altLang="vi-VN" sz="2000" dirty="0" err="1">
                <a:latin typeface="Times New Roman" pitchFamily="18" charset="0"/>
              </a:rPr>
              <a:t>thế</a:t>
            </a:r>
            <a:r>
              <a:rPr lang="en-US" altLang="vi-VN" sz="2000" dirty="0">
                <a:latin typeface="Times New Roman" pitchFamily="18" charset="0"/>
              </a:rPr>
              <a:t> </a:t>
            </a:r>
            <a:r>
              <a:rPr lang="en-US" altLang="vi-VN" sz="2000" dirty="0" err="1">
                <a:latin typeface="Times New Roman" pitchFamily="18" charset="0"/>
              </a:rPr>
              <a:t>giới</a:t>
            </a:r>
            <a:r>
              <a:rPr lang="en-US" altLang="vi-VN" sz="2000" dirty="0">
                <a:latin typeface="Times New Roman" pitchFamily="18" charset="0"/>
              </a:rPr>
              <a:t> </a:t>
            </a:r>
            <a:r>
              <a:rPr lang="en-US" altLang="vi-VN" sz="2000" dirty="0" err="1">
                <a:latin typeface="Times New Roman" pitchFamily="18" charset="0"/>
              </a:rPr>
              <a:t>và</a:t>
            </a:r>
            <a:r>
              <a:rPr lang="en-US" altLang="vi-VN" sz="2000" dirty="0">
                <a:latin typeface="Times New Roman" pitchFamily="18" charset="0"/>
              </a:rPr>
              <a:t> </a:t>
            </a:r>
            <a:r>
              <a:rPr lang="en-US" altLang="vi-VN" sz="2000" dirty="0" err="1">
                <a:latin typeface="Times New Roman" pitchFamily="18" charset="0"/>
              </a:rPr>
              <a:t>phân</a:t>
            </a:r>
            <a:r>
              <a:rPr lang="en-US" altLang="vi-VN" sz="2000" dirty="0">
                <a:latin typeface="Times New Roman" pitchFamily="18" charset="0"/>
              </a:rPr>
              <a:t> </a:t>
            </a:r>
            <a:r>
              <a:rPr lang="en-US" altLang="vi-VN" sz="2000" dirty="0" err="1">
                <a:latin typeface="Times New Roman" pitchFamily="18" charset="0"/>
              </a:rPr>
              <a:t>bố</a:t>
            </a:r>
            <a:r>
              <a:rPr lang="en-US" altLang="vi-VN" sz="2000" dirty="0">
                <a:latin typeface="Times New Roman" pitchFamily="18" charset="0"/>
              </a:rPr>
              <a:t> </a:t>
            </a:r>
            <a:r>
              <a:rPr lang="en-US" altLang="vi-VN" sz="2000" dirty="0" err="1">
                <a:latin typeface="Times New Roman" pitchFamily="18" charset="0"/>
              </a:rPr>
              <a:t>không</a:t>
            </a:r>
            <a:r>
              <a:rPr lang="en-US" altLang="vi-VN" sz="2000" dirty="0">
                <a:latin typeface="Times New Roman" pitchFamily="18" charset="0"/>
              </a:rPr>
              <a:t> </a:t>
            </a:r>
            <a:r>
              <a:rPr lang="en-US" altLang="vi-VN" sz="2000" dirty="0" err="1">
                <a:latin typeface="Times New Roman" pitchFamily="18" charset="0"/>
              </a:rPr>
              <a:t>đều</a:t>
            </a:r>
            <a:endParaRPr lang="en-US" altLang="vi-VN" sz="2000" dirty="0">
              <a:latin typeface="Times New Roman" pitchFamily="18" charset="0"/>
            </a:endParaRPr>
          </a:p>
          <a:p>
            <a:pPr marL="0" indent="0">
              <a:buNone/>
            </a:pPr>
            <a:r>
              <a:rPr lang="en-US" altLang="vi-VN" sz="2000" dirty="0">
                <a:latin typeface="Times New Roman" pitchFamily="18" charset="0"/>
              </a:rPr>
              <a:t> </a:t>
            </a:r>
            <a:r>
              <a:rPr lang="en-US" altLang="vi-VN" sz="2000" dirty="0" err="1">
                <a:latin typeface="Times New Roman" pitchFamily="18" charset="0"/>
              </a:rPr>
              <a:t>Nhip</a:t>
            </a:r>
            <a:r>
              <a:rPr lang="en-US" altLang="vi-VN" sz="2000" dirty="0">
                <a:latin typeface="Times New Roman" pitchFamily="18" charset="0"/>
              </a:rPr>
              <a:t> </a:t>
            </a:r>
            <a:r>
              <a:rPr lang="en-US" altLang="vi-VN" sz="2000" dirty="0" err="1">
                <a:latin typeface="Times New Roman" pitchFamily="18" charset="0"/>
              </a:rPr>
              <a:t>điệu</a:t>
            </a:r>
            <a:r>
              <a:rPr lang="en-US" altLang="vi-VN" sz="2000" dirty="0">
                <a:latin typeface="Times New Roman" pitchFamily="18" charset="0"/>
              </a:rPr>
              <a:t> </a:t>
            </a:r>
            <a:r>
              <a:rPr lang="en-US" altLang="vi-VN" sz="2000" dirty="0" err="1">
                <a:latin typeface="Times New Roman" pitchFamily="18" charset="0"/>
              </a:rPr>
              <a:t>hoạt</a:t>
            </a:r>
            <a:r>
              <a:rPr lang="en-US" altLang="vi-VN" sz="2000" dirty="0">
                <a:latin typeface="Times New Roman" pitchFamily="18" charset="0"/>
              </a:rPr>
              <a:t> </a:t>
            </a:r>
            <a:r>
              <a:rPr lang="en-US" altLang="vi-VN" sz="2000" dirty="0" err="1">
                <a:latin typeface="Times New Roman" pitchFamily="18" charset="0"/>
              </a:rPr>
              <a:t>động</a:t>
            </a:r>
            <a:r>
              <a:rPr lang="en-US" altLang="vi-VN" sz="2000" dirty="0">
                <a:latin typeface="Times New Roman" pitchFamily="18" charset="0"/>
              </a:rPr>
              <a:t> </a:t>
            </a:r>
            <a:r>
              <a:rPr lang="en-US" altLang="vi-VN" sz="2000" dirty="0" err="1">
                <a:latin typeface="Times New Roman" pitchFamily="18" charset="0"/>
              </a:rPr>
              <a:t>của</a:t>
            </a:r>
            <a:r>
              <a:rPr lang="en-US" altLang="vi-VN" sz="2000" dirty="0">
                <a:latin typeface="Times New Roman" pitchFamily="18" charset="0"/>
              </a:rPr>
              <a:t> </a:t>
            </a:r>
            <a:r>
              <a:rPr lang="en-US" altLang="vi-VN" sz="2000" dirty="0" err="1">
                <a:latin typeface="Times New Roman" pitchFamily="18" charset="0"/>
              </a:rPr>
              <a:t>gió</a:t>
            </a:r>
            <a:r>
              <a:rPr lang="en-US" altLang="vi-VN" sz="2000" dirty="0">
                <a:latin typeface="Times New Roman" pitchFamily="18" charset="0"/>
              </a:rPr>
              <a:t> </a:t>
            </a:r>
            <a:r>
              <a:rPr lang="en-US" altLang="vi-VN" sz="2000" dirty="0" err="1">
                <a:latin typeface="Times New Roman" pitchFamily="18" charset="0"/>
              </a:rPr>
              <a:t>mùa</a:t>
            </a:r>
            <a:r>
              <a:rPr lang="en-US" altLang="vi-VN" sz="2000" dirty="0">
                <a:latin typeface="Times New Roman" pitchFamily="18" charset="0"/>
              </a:rPr>
              <a:t> </a:t>
            </a:r>
            <a:r>
              <a:rPr lang="en-US" altLang="vi-VN" sz="2000" dirty="0" err="1">
                <a:latin typeface="Times New Roman" pitchFamily="18" charset="0"/>
              </a:rPr>
              <a:t>ảnh</a:t>
            </a:r>
            <a:r>
              <a:rPr lang="en-US" altLang="vi-VN" sz="2000" dirty="0">
                <a:latin typeface="Times New Roman" pitchFamily="18" charset="0"/>
              </a:rPr>
              <a:t> </a:t>
            </a:r>
            <a:r>
              <a:rPr lang="en-US" altLang="vi-VN" sz="2000" dirty="0" err="1">
                <a:latin typeface="Times New Roman" pitchFamily="18" charset="0"/>
              </a:rPr>
              <a:t>hưởng</a:t>
            </a:r>
            <a:r>
              <a:rPr lang="en-US" altLang="vi-VN" sz="2000" dirty="0">
                <a:latin typeface="Times New Roman" pitchFamily="18" charset="0"/>
              </a:rPr>
              <a:t> </a:t>
            </a:r>
            <a:r>
              <a:rPr lang="en-US" altLang="vi-VN" sz="2000" dirty="0" err="1">
                <a:latin typeface="Times New Roman" pitchFamily="18" charset="0"/>
              </a:rPr>
              <a:t>lớn</a:t>
            </a:r>
            <a:r>
              <a:rPr lang="en-US" altLang="vi-VN" sz="2000" dirty="0">
                <a:latin typeface="Times New Roman" pitchFamily="18" charset="0"/>
              </a:rPr>
              <a:t> </a:t>
            </a:r>
            <a:r>
              <a:rPr lang="en-US" altLang="vi-VN" sz="2000" dirty="0" err="1">
                <a:latin typeface="Times New Roman" pitchFamily="18" charset="0"/>
              </a:rPr>
              <a:t>đến</a:t>
            </a:r>
            <a:r>
              <a:rPr lang="en-US" altLang="vi-VN" sz="2000" b="1" dirty="0">
                <a:latin typeface="Times New Roman" pitchFamily="18" charset="0"/>
              </a:rPr>
              <a:t> </a:t>
            </a:r>
            <a:r>
              <a:rPr lang="en-US" altLang="vi-VN" sz="2000" dirty="0" err="1">
                <a:latin typeface="Times New Roman" pitchFamily="18" charset="0"/>
              </a:rPr>
              <a:t>hoạt</a:t>
            </a:r>
            <a:r>
              <a:rPr lang="en-US" altLang="vi-VN" sz="2000" dirty="0">
                <a:latin typeface="Times New Roman" pitchFamily="18" charset="0"/>
              </a:rPr>
              <a:t> </a:t>
            </a:r>
            <a:r>
              <a:rPr lang="en-US" altLang="vi-VN" sz="2000" dirty="0" err="1">
                <a:latin typeface="Times New Roman" pitchFamily="18" charset="0"/>
              </a:rPr>
              <a:t>động</a:t>
            </a:r>
            <a:r>
              <a:rPr lang="en-US" altLang="vi-VN" sz="2000" dirty="0">
                <a:latin typeface="Times New Roman" pitchFamily="18" charset="0"/>
              </a:rPr>
              <a:t> </a:t>
            </a:r>
            <a:r>
              <a:rPr lang="en-US" altLang="vi-VN" sz="2000" dirty="0" err="1">
                <a:latin typeface="Times New Roman" pitchFamily="18" charset="0"/>
              </a:rPr>
              <a:t>sản</a:t>
            </a:r>
            <a:r>
              <a:rPr lang="en-US" altLang="vi-VN" sz="2000" dirty="0">
                <a:latin typeface="Times New Roman" pitchFamily="18" charset="0"/>
              </a:rPr>
              <a:t> </a:t>
            </a:r>
            <a:r>
              <a:rPr lang="en-US" altLang="vi-VN" sz="2000" dirty="0" err="1">
                <a:latin typeface="Times New Roman" pitchFamily="18" charset="0"/>
              </a:rPr>
              <a:t>xuất</a:t>
            </a:r>
            <a:r>
              <a:rPr lang="en-US" altLang="vi-VN" sz="2000" dirty="0">
                <a:latin typeface="Times New Roman" pitchFamily="18" charset="0"/>
              </a:rPr>
              <a:t> </a:t>
            </a:r>
            <a:r>
              <a:rPr lang="en-US" altLang="vi-VN" sz="2000" dirty="0" err="1">
                <a:latin typeface="Times New Roman" pitchFamily="18" charset="0"/>
              </a:rPr>
              <a:t>và</a:t>
            </a:r>
            <a:r>
              <a:rPr lang="en-US" altLang="vi-VN" sz="2000" dirty="0">
                <a:latin typeface="Times New Roman" pitchFamily="18" charset="0"/>
              </a:rPr>
              <a:t> </a:t>
            </a:r>
            <a:r>
              <a:rPr lang="en-US" altLang="vi-VN" sz="2000" dirty="0" err="1">
                <a:latin typeface="Times New Roman" pitchFamily="18" charset="0"/>
              </a:rPr>
              <a:t>sinh</a:t>
            </a:r>
            <a:r>
              <a:rPr lang="en-US" altLang="vi-VN" sz="2000" dirty="0">
                <a:latin typeface="Times New Roman" pitchFamily="18" charset="0"/>
              </a:rPr>
              <a:t> </a:t>
            </a:r>
            <a:r>
              <a:rPr lang="en-US" altLang="vi-VN" sz="2000" dirty="0" err="1">
                <a:latin typeface="Times New Roman" pitchFamily="18" charset="0"/>
              </a:rPr>
              <a:t>hoạt</a:t>
            </a:r>
            <a:r>
              <a:rPr lang="en-US" altLang="vi-VN" sz="2000" dirty="0">
                <a:latin typeface="Times New Roman" pitchFamily="18" charset="0"/>
              </a:rPr>
              <a:t> </a:t>
            </a:r>
            <a:r>
              <a:rPr lang="en-US" altLang="vi-VN" sz="2000" dirty="0" err="1">
                <a:latin typeface="Times New Roman" pitchFamily="18" charset="0"/>
              </a:rPr>
              <a:t>của</a:t>
            </a:r>
            <a:r>
              <a:rPr lang="en-US" altLang="vi-VN" sz="2000" dirty="0">
                <a:latin typeface="Times New Roman" pitchFamily="18" charset="0"/>
              </a:rPr>
              <a:t> </a:t>
            </a:r>
            <a:r>
              <a:rPr lang="en-US" altLang="vi-VN" sz="2000" dirty="0" err="1">
                <a:latin typeface="Times New Roman" pitchFamily="18" charset="0"/>
              </a:rPr>
              <a:t>nhân</a:t>
            </a:r>
            <a:r>
              <a:rPr lang="en-US" altLang="vi-VN" sz="2000" dirty="0">
                <a:latin typeface="Times New Roman" pitchFamily="18" charset="0"/>
              </a:rPr>
              <a:t> </a:t>
            </a:r>
            <a:r>
              <a:rPr lang="en-US" altLang="vi-VN" sz="2000" dirty="0" err="1">
                <a:latin typeface="Times New Roman" pitchFamily="18" charset="0"/>
              </a:rPr>
              <a:t>dân</a:t>
            </a:r>
            <a:r>
              <a:rPr lang="en-US" altLang="vi-VN" sz="2000" dirty="0">
                <a:latin typeface="Times New Roman" pitchFamily="18" charset="0"/>
              </a:rPr>
              <a:t> </a:t>
            </a:r>
            <a:r>
              <a:rPr lang="en-US" altLang="vi-VN" sz="2000" dirty="0" err="1">
                <a:latin typeface="Times New Roman" pitchFamily="18" charset="0"/>
              </a:rPr>
              <a:t>trong</a:t>
            </a:r>
            <a:r>
              <a:rPr lang="en-US" altLang="vi-VN" sz="2000" dirty="0">
                <a:latin typeface="Times New Roman" pitchFamily="18" charset="0"/>
              </a:rPr>
              <a:t> </a:t>
            </a:r>
            <a:r>
              <a:rPr lang="en-US" altLang="vi-VN" sz="2000" dirty="0" err="1">
                <a:latin typeface="Times New Roman" pitchFamily="18" charset="0"/>
              </a:rPr>
              <a:t>vùng</a:t>
            </a:r>
            <a:r>
              <a:rPr lang="en-US" altLang="vi-VN" sz="2000" dirty="0">
                <a:latin typeface="Times New Roman" pitchFamily="18" charset="0"/>
              </a:rPr>
              <a:t>.</a:t>
            </a:r>
          </a:p>
          <a:p>
            <a:pPr marL="0" indent="0">
              <a:buNone/>
            </a:pPr>
            <a:r>
              <a:rPr lang="en-US" altLang="vi-VN" sz="2000" b="1" dirty="0">
                <a:latin typeface="Times New Roman" pitchFamily="18" charset="0"/>
              </a:rPr>
              <a:t>b. </a:t>
            </a:r>
            <a:r>
              <a:rPr lang="en-US" altLang="vi-VN" sz="2000" b="1" dirty="0" err="1">
                <a:latin typeface="Times New Roman" pitchFamily="18" charset="0"/>
              </a:rPr>
              <a:t>Sông</a:t>
            </a:r>
            <a:r>
              <a:rPr lang="en-US" altLang="vi-VN" sz="2000" b="1" dirty="0">
                <a:latin typeface="Times New Roman" pitchFamily="18" charset="0"/>
              </a:rPr>
              <a:t> </a:t>
            </a:r>
            <a:r>
              <a:rPr lang="en-US" altLang="vi-VN" sz="2000" b="1" dirty="0" err="1">
                <a:latin typeface="Times New Roman" pitchFamily="18" charset="0"/>
              </a:rPr>
              <a:t>ngòi</a:t>
            </a:r>
            <a:r>
              <a:rPr lang="en-US" altLang="vi-VN" sz="2000" b="1" dirty="0">
                <a:latin typeface="Times New Roman" pitchFamily="18" charset="0"/>
              </a:rPr>
              <a:t>:</a:t>
            </a:r>
            <a:r>
              <a:rPr lang="en-US" altLang="vi-VN" sz="2000" dirty="0">
                <a:latin typeface="Times New Roman" pitchFamily="18" charset="0"/>
              </a:rPr>
              <a:t> </a:t>
            </a:r>
            <a:r>
              <a:rPr lang="en-US" altLang="vi-VN" sz="2000" dirty="0" err="1">
                <a:latin typeface="Times New Roman" pitchFamily="18" charset="0"/>
              </a:rPr>
              <a:t>Có</a:t>
            </a:r>
            <a:r>
              <a:rPr lang="en-US" altLang="vi-VN" sz="2000" dirty="0">
                <a:latin typeface="Times New Roman" pitchFamily="18" charset="0"/>
              </a:rPr>
              <a:t> </a:t>
            </a:r>
            <a:r>
              <a:rPr lang="en-US" altLang="vi-VN" sz="2000" dirty="0" err="1">
                <a:latin typeface="Times New Roman" pitchFamily="18" charset="0"/>
              </a:rPr>
              <a:t>nhiều</a:t>
            </a:r>
            <a:r>
              <a:rPr lang="en-US" altLang="vi-VN" sz="2000" dirty="0">
                <a:latin typeface="Times New Roman" pitchFamily="18" charset="0"/>
              </a:rPr>
              <a:t> </a:t>
            </a:r>
            <a:r>
              <a:rPr lang="en-US" altLang="vi-VN" sz="2000" dirty="0" err="1">
                <a:latin typeface="Times New Roman" pitchFamily="18" charset="0"/>
              </a:rPr>
              <a:t>hệ</a:t>
            </a:r>
            <a:r>
              <a:rPr lang="en-US" altLang="vi-VN" sz="2000" dirty="0">
                <a:latin typeface="Times New Roman" pitchFamily="18" charset="0"/>
              </a:rPr>
              <a:t> </a:t>
            </a:r>
            <a:r>
              <a:rPr lang="en-US" altLang="vi-VN" sz="2000" dirty="0" err="1">
                <a:latin typeface="Times New Roman" pitchFamily="18" charset="0"/>
              </a:rPr>
              <a:t>thống</a:t>
            </a:r>
            <a:r>
              <a:rPr lang="en-US" altLang="vi-VN" sz="2000" dirty="0">
                <a:latin typeface="Times New Roman" pitchFamily="18" charset="0"/>
              </a:rPr>
              <a:t> </a:t>
            </a:r>
            <a:r>
              <a:rPr lang="en-US" altLang="vi-VN" sz="2000" dirty="0" err="1">
                <a:latin typeface="Times New Roman" pitchFamily="18" charset="0"/>
              </a:rPr>
              <a:t>sông</a:t>
            </a:r>
            <a:r>
              <a:rPr lang="en-US" altLang="vi-VN" sz="2000" dirty="0">
                <a:latin typeface="Times New Roman" pitchFamily="18" charset="0"/>
              </a:rPr>
              <a:t> </a:t>
            </a:r>
            <a:r>
              <a:rPr lang="en-US" altLang="vi-VN" sz="2000" dirty="0" err="1">
                <a:latin typeface="Times New Roman" pitchFamily="18" charset="0"/>
              </a:rPr>
              <a:t>lớn</a:t>
            </a:r>
            <a:r>
              <a:rPr lang="en-US" altLang="vi-VN" sz="2000" dirty="0">
                <a:latin typeface="Times New Roman" pitchFamily="18" charset="0"/>
              </a:rPr>
              <a:t>: </a:t>
            </a:r>
            <a:r>
              <a:rPr lang="en-US" altLang="vi-VN" sz="2000" dirty="0" err="1">
                <a:latin typeface="Times New Roman" pitchFamily="18" charset="0"/>
              </a:rPr>
              <a:t>Sông</a:t>
            </a:r>
            <a:r>
              <a:rPr lang="en-US" altLang="vi-VN" sz="2000" dirty="0">
                <a:latin typeface="Times New Roman" pitchFamily="18" charset="0"/>
              </a:rPr>
              <a:t> </a:t>
            </a:r>
            <a:r>
              <a:rPr lang="en-US" altLang="vi-VN" sz="2000" dirty="0" err="1">
                <a:latin typeface="Times New Roman" pitchFamily="18" charset="0"/>
              </a:rPr>
              <a:t>Ấn</a:t>
            </a:r>
            <a:r>
              <a:rPr lang="en-US" altLang="vi-VN" sz="2000" dirty="0">
                <a:latin typeface="Times New Roman" pitchFamily="18" charset="0"/>
              </a:rPr>
              <a:t>, </a:t>
            </a:r>
            <a:r>
              <a:rPr lang="en-US" altLang="vi-VN" sz="2000" dirty="0" err="1">
                <a:latin typeface="Times New Roman" pitchFamily="18" charset="0"/>
              </a:rPr>
              <a:t>sông</a:t>
            </a:r>
            <a:r>
              <a:rPr lang="en-US" altLang="vi-VN" sz="2000" dirty="0">
                <a:latin typeface="Times New Roman" pitchFamily="18" charset="0"/>
              </a:rPr>
              <a:t> </a:t>
            </a:r>
            <a:r>
              <a:rPr lang="en-US" altLang="vi-VN" sz="2000" dirty="0" err="1">
                <a:latin typeface="Times New Roman" pitchFamily="18" charset="0"/>
              </a:rPr>
              <a:t>Hằng</a:t>
            </a:r>
            <a:r>
              <a:rPr lang="en-US" altLang="vi-VN" sz="2000" dirty="0">
                <a:latin typeface="Times New Roman" pitchFamily="18" charset="0"/>
              </a:rPr>
              <a:t>, </a:t>
            </a:r>
            <a:r>
              <a:rPr lang="en-US" altLang="vi-VN" sz="2000" dirty="0" err="1">
                <a:latin typeface="Times New Roman" pitchFamily="18" charset="0"/>
              </a:rPr>
              <a:t>sông</a:t>
            </a:r>
            <a:r>
              <a:rPr lang="en-US" altLang="vi-VN" sz="2000" dirty="0">
                <a:latin typeface="Times New Roman" pitchFamily="18" charset="0"/>
              </a:rPr>
              <a:t> Bra-ma-put …</a:t>
            </a:r>
          </a:p>
          <a:p>
            <a:pPr marL="0" indent="0">
              <a:buNone/>
            </a:pPr>
            <a:r>
              <a:rPr lang="en-US" altLang="vi-VN" sz="2000" b="1" dirty="0">
                <a:latin typeface="Times New Roman" pitchFamily="18" charset="0"/>
              </a:rPr>
              <a:t>c. </a:t>
            </a:r>
            <a:r>
              <a:rPr lang="en-US" altLang="vi-VN" sz="2000" b="1" dirty="0" err="1">
                <a:latin typeface="Times New Roman" pitchFamily="18" charset="0"/>
              </a:rPr>
              <a:t>Cảnh</a:t>
            </a:r>
            <a:r>
              <a:rPr lang="en-US" altLang="vi-VN" sz="2000" b="1" dirty="0">
                <a:latin typeface="Times New Roman" pitchFamily="18" charset="0"/>
              </a:rPr>
              <a:t> </a:t>
            </a:r>
            <a:r>
              <a:rPr lang="en-US" altLang="vi-VN" sz="2000" b="1" dirty="0" err="1">
                <a:latin typeface="Times New Roman" pitchFamily="18" charset="0"/>
              </a:rPr>
              <a:t>quan</a:t>
            </a:r>
            <a:r>
              <a:rPr lang="en-US" altLang="vi-VN" sz="2000" b="1" dirty="0">
                <a:latin typeface="Times New Roman" pitchFamily="18" charset="0"/>
              </a:rPr>
              <a:t>:</a:t>
            </a:r>
          </a:p>
          <a:p>
            <a:pPr marL="0" indent="0">
              <a:buNone/>
            </a:pPr>
            <a:r>
              <a:rPr lang="en-US" altLang="vi-VN" sz="2000" dirty="0">
                <a:latin typeface="Times New Roman" pitchFamily="18" charset="0"/>
              </a:rPr>
              <a:t>- </a:t>
            </a:r>
            <a:r>
              <a:rPr lang="en-US" altLang="vi-VN" sz="2000" dirty="0" err="1">
                <a:latin typeface="Times New Roman" pitchFamily="18" charset="0"/>
              </a:rPr>
              <a:t>Đa</a:t>
            </a:r>
            <a:r>
              <a:rPr lang="en-US" altLang="vi-VN" sz="2000" dirty="0">
                <a:latin typeface="Times New Roman" pitchFamily="18" charset="0"/>
              </a:rPr>
              <a:t> </a:t>
            </a:r>
            <a:r>
              <a:rPr lang="en-US" altLang="vi-VN" sz="2000" dirty="0" err="1">
                <a:latin typeface="Times New Roman" pitchFamily="18" charset="0"/>
              </a:rPr>
              <a:t>dạng</a:t>
            </a:r>
            <a:r>
              <a:rPr lang="en-US" altLang="vi-VN" sz="2000" dirty="0">
                <a:latin typeface="Times New Roman" pitchFamily="18" charset="0"/>
              </a:rPr>
              <a:t>: </a:t>
            </a:r>
            <a:r>
              <a:rPr lang="en-US" altLang="vi-VN" sz="2000" dirty="0" err="1">
                <a:latin typeface="Times New Roman" pitchFamily="18" charset="0"/>
              </a:rPr>
              <a:t>có</a:t>
            </a:r>
            <a:r>
              <a:rPr lang="en-US" altLang="vi-VN" sz="2000" dirty="0">
                <a:latin typeface="Times New Roman" pitchFamily="18" charset="0"/>
              </a:rPr>
              <a:t> </a:t>
            </a:r>
            <a:r>
              <a:rPr lang="en-US" altLang="vi-VN" sz="2000" dirty="0" err="1">
                <a:latin typeface="Times New Roman" pitchFamily="18" charset="0"/>
              </a:rPr>
              <a:t>rừng</a:t>
            </a:r>
            <a:r>
              <a:rPr lang="en-US" altLang="vi-VN" sz="2000" dirty="0">
                <a:latin typeface="Times New Roman" pitchFamily="18" charset="0"/>
              </a:rPr>
              <a:t> </a:t>
            </a:r>
            <a:r>
              <a:rPr lang="en-US" altLang="vi-VN" sz="2000" dirty="0" err="1">
                <a:latin typeface="Times New Roman" pitchFamily="18" charset="0"/>
              </a:rPr>
              <a:t>nhiệt</a:t>
            </a:r>
            <a:r>
              <a:rPr lang="en-US" altLang="vi-VN" sz="2000" dirty="0">
                <a:latin typeface="Times New Roman" pitchFamily="18" charset="0"/>
              </a:rPr>
              <a:t> </a:t>
            </a:r>
            <a:r>
              <a:rPr lang="en-US" altLang="vi-VN" sz="2000" dirty="0" err="1">
                <a:latin typeface="Times New Roman" pitchFamily="18" charset="0"/>
              </a:rPr>
              <a:t>đới</a:t>
            </a:r>
            <a:r>
              <a:rPr lang="en-US" altLang="vi-VN" sz="2000" dirty="0">
                <a:latin typeface="Times New Roman" pitchFamily="18" charset="0"/>
              </a:rPr>
              <a:t> </a:t>
            </a:r>
            <a:r>
              <a:rPr lang="en-US" altLang="vi-VN" sz="2000" dirty="0" err="1">
                <a:latin typeface="Times New Roman" pitchFamily="18" charset="0"/>
              </a:rPr>
              <a:t>ẩm</a:t>
            </a:r>
            <a:r>
              <a:rPr lang="en-US" altLang="vi-VN" sz="2000" dirty="0">
                <a:latin typeface="Times New Roman" pitchFamily="18" charset="0"/>
              </a:rPr>
              <a:t>, </a:t>
            </a:r>
            <a:r>
              <a:rPr lang="en-US" altLang="vi-VN" sz="2000" dirty="0" err="1">
                <a:latin typeface="Times New Roman" pitchFamily="18" charset="0"/>
              </a:rPr>
              <a:t>xa</a:t>
            </a:r>
            <a:r>
              <a:rPr lang="en-US" altLang="vi-VN" sz="2000" dirty="0">
                <a:latin typeface="Times New Roman" pitchFamily="18" charset="0"/>
              </a:rPr>
              <a:t> van, </a:t>
            </a:r>
            <a:r>
              <a:rPr lang="en-US" altLang="vi-VN" sz="2000" dirty="0" err="1">
                <a:latin typeface="Times New Roman" pitchFamily="18" charset="0"/>
              </a:rPr>
              <a:t>hoang</a:t>
            </a:r>
            <a:r>
              <a:rPr lang="en-US" altLang="vi-VN" sz="2000" dirty="0">
                <a:latin typeface="Times New Roman" pitchFamily="18" charset="0"/>
              </a:rPr>
              <a:t> </a:t>
            </a:r>
            <a:r>
              <a:rPr lang="en-US" altLang="vi-VN" sz="2000" dirty="0" err="1">
                <a:latin typeface="Times New Roman" pitchFamily="18" charset="0"/>
              </a:rPr>
              <a:t>mạc</a:t>
            </a:r>
            <a:r>
              <a:rPr lang="en-US" altLang="vi-VN" sz="2000" dirty="0">
                <a:latin typeface="Times New Roman" pitchFamily="18" charset="0"/>
              </a:rPr>
              <a:t> </a:t>
            </a:r>
            <a:r>
              <a:rPr lang="en-US" altLang="vi-VN" sz="2000" dirty="0" err="1">
                <a:latin typeface="Times New Roman" pitchFamily="18" charset="0"/>
              </a:rPr>
              <a:t>và</a:t>
            </a:r>
            <a:r>
              <a:rPr lang="en-US" altLang="vi-VN" sz="2000" dirty="0">
                <a:latin typeface="Times New Roman" pitchFamily="18" charset="0"/>
              </a:rPr>
              <a:t> </a:t>
            </a:r>
            <a:r>
              <a:rPr lang="en-US" altLang="vi-VN" sz="2000" dirty="0" err="1">
                <a:latin typeface="Times New Roman" pitchFamily="18" charset="0"/>
              </a:rPr>
              <a:t>cảnh</a:t>
            </a:r>
            <a:r>
              <a:rPr lang="en-US" altLang="vi-VN" sz="2000" dirty="0">
                <a:latin typeface="Times New Roman" pitchFamily="18" charset="0"/>
              </a:rPr>
              <a:t> </a:t>
            </a:r>
            <a:r>
              <a:rPr lang="en-US" altLang="vi-VN" sz="2000" dirty="0" err="1">
                <a:latin typeface="Times New Roman" pitchFamily="18" charset="0"/>
              </a:rPr>
              <a:t>quan</a:t>
            </a:r>
            <a:r>
              <a:rPr lang="en-US" altLang="vi-VN" sz="2000" dirty="0">
                <a:latin typeface="Times New Roman" pitchFamily="18" charset="0"/>
              </a:rPr>
              <a:t> </a:t>
            </a:r>
            <a:r>
              <a:rPr lang="en-US" altLang="vi-VN" sz="2000" dirty="0" err="1">
                <a:latin typeface="Times New Roman" pitchFamily="18" charset="0"/>
              </a:rPr>
              <a:t>núi</a:t>
            </a:r>
            <a:r>
              <a:rPr lang="en-US" altLang="vi-VN" sz="2000" dirty="0">
                <a:latin typeface="Times New Roman" pitchFamily="18" charset="0"/>
              </a:rPr>
              <a:t> </a:t>
            </a:r>
            <a:r>
              <a:rPr lang="en-US" altLang="vi-VN" sz="2000" dirty="0" err="1">
                <a:latin typeface="Times New Roman" pitchFamily="18" charset="0"/>
              </a:rPr>
              <a:t>cao</a:t>
            </a:r>
            <a:r>
              <a:rPr lang="en-US" altLang="vi-VN" sz="2000" dirty="0">
                <a:latin typeface="Times New Roman" pitchFamily="18" charset="0"/>
              </a:rPr>
              <a:t>.</a:t>
            </a:r>
          </a:p>
          <a:p>
            <a:pPr marL="0" indent="0">
              <a:buNone/>
            </a:pPr>
            <a:endParaRPr lang="en-US" altLang="vi-VN" sz="2000" dirty="0">
              <a:latin typeface="Times New Roman" pitchFamily="18" charset="0"/>
            </a:endParaRPr>
          </a:p>
          <a:p>
            <a:pPr marL="0" indent="0">
              <a:buNone/>
            </a:pPr>
            <a:endParaRPr lang="en-US" altLang="vi-VN" sz="2000" dirty="0">
              <a:latin typeface="Times New Roman" pitchFamily="18" charset="0"/>
            </a:endParaRPr>
          </a:p>
          <a:p>
            <a:pPr marL="0" indent="0">
              <a:buNone/>
            </a:pPr>
            <a:endParaRPr lang="vi-VN" sz="2000" dirty="0"/>
          </a:p>
        </p:txBody>
      </p:sp>
      <p:sp>
        <p:nvSpPr>
          <p:cNvPr id="5" name="Title 2"/>
          <p:cNvSpPr txBox="1">
            <a:spLocks/>
          </p:cNvSpPr>
          <p:nvPr/>
        </p:nvSpPr>
        <p:spPr>
          <a:xfrm>
            <a:off x="457200" y="0"/>
            <a:ext cx="8229600" cy="47667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039497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2209800" y="2673122"/>
            <a:ext cx="4267200" cy="593725"/>
            <a:chOff x="2064" y="1392"/>
            <a:chExt cx="2688" cy="374"/>
          </a:xfrm>
        </p:grpSpPr>
        <p:sp>
          <p:nvSpPr>
            <p:cNvPr id="123907" name="Text Box 3"/>
            <p:cNvSpPr txBox="1">
              <a:spLocks noChangeArrowheads="1"/>
            </p:cNvSpPr>
            <p:nvPr/>
          </p:nvSpPr>
          <p:spPr bwMode="auto">
            <a:xfrm>
              <a:off x="4416" y="1395"/>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08" name="Text Box 4"/>
            <p:cNvSpPr txBox="1">
              <a:spLocks noChangeArrowheads="1"/>
            </p:cNvSpPr>
            <p:nvPr/>
          </p:nvSpPr>
          <p:spPr bwMode="auto">
            <a:xfrm>
              <a:off x="4080"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09" name="Text Box 5"/>
            <p:cNvSpPr txBox="1">
              <a:spLocks noChangeArrowheads="1"/>
            </p:cNvSpPr>
            <p:nvPr/>
          </p:nvSpPr>
          <p:spPr bwMode="auto">
            <a:xfrm>
              <a:off x="3744"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10" name="Text Box 6"/>
            <p:cNvSpPr txBox="1">
              <a:spLocks noChangeArrowheads="1"/>
            </p:cNvSpPr>
            <p:nvPr/>
          </p:nvSpPr>
          <p:spPr bwMode="auto">
            <a:xfrm>
              <a:off x="3408"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11" name="Text Box 7"/>
            <p:cNvSpPr txBox="1">
              <a:spLocks noChangeArrowheads="1"/>
            </p:cNvSpPr>
            <p:nvPr/>
          </p:nvSpPr>
          <p:spPr bwMode="auto">
            <a:xfrm>
              <a:off x="3072"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12" name="Text Box 8"/>
            <p:cNvSpPr txBox="1">
              <a:spLocks noChangeArrowheads="1"/>
            </p:cNvSpPr>
            <p:nvPr/>
          </p:nvSpPr>
          <p:spPr bwMode="auto">
            <a:xfrm>
              <a:off x="2064"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13" name="Text Box 9"/>
            <p:cNvSpPr txBox="1">
              <a:spLocks noChangeArrowheads="1"/>
            </p:cNvSpPr>
            <p:nvPr/>
          </p:nvSpPr>
          <p:spPr bwMode="auto">
            <a:xfrm>
              <a:off x="2400"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14" name="Text Box 10"/>
            <p:cNvSpPr txBox="1">
              <a:spLocks noChangeArrowheads="1"/>
            </p:cNvSpPr>
            <p:nvPr/>
          </p:nvSpPr>
          <p:spPr bwMode="auto">
            <a:xfrm>
              <a:off x="2736"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sp>
        <p:nvSpPr>
          <p:cNvPr id="123915" name="WordArt 11"/>
          <p:cNvSpPr>
            <a:spLocks noChangeArrowheads="1" noChangeShapeType="1" noTextEdit="1"/>
          </p:cNvSpPr>
          <p:nvPr/>
        </p:nvSpPr>
        <p:spPr bwMode="auto">
          <a:xfrm>
            <a:off x="2209800" y="457200"/>
            <a:ext cx="4572000" cy="685800"/>
          </a:xfrm>
          <a:prstGeom prst="rect">
            <a:avLst/>
          </a:prstGeom>
        </p:spPr>
        <p:txBody>
          <a:bodyPr wrap="none" fromWordArt="1">
            <a:prstTxWarp prst="textDoubleWave1">
              <a:avLst>
                <a:gd name="adj1" fmla="val 6500"/>
                <a:gd name="adj2" fmla="val 0"/>
              </a:avLst>
            </a:prstTxWarp>
          </a:bodyPr>
          <a:lstStyle/>
          <a:p>
            <a:pPr algn="ctr"/>
            <a:r>
              <a:rPr lang="vi-VN" sz="6000" kern="10" spc="-600" dirty="0">
                <a:ln w="12700">
                  <a:solidFill>
                    <a:schemeClr val="tx1"/>
                  </a:solidFill>
                  <a:round/>
                  <a:headEnd/>
                  <a:tailEnd/>
                </a:ln>
                <a:effectLst>
                  <a:outerShdw dist="92457" dir="20643276" algn="ctr" rotWithShape="0">
                    <a:srgbClr val="FF00FF"/>
                  </a:outerShdw>
                </a:effectLst>
                <a:latin typeface="Times New Roman"/>
                <a:cs typeface="Times New Roman"/>
              </a:rPr>
              <a:t>Trò chơi ô chữ </a:t>
            </a:r>
          </a:p>
        </p:txBody>
      </p:sp>
      <p:grpSp>
        <p:nvGrpSpPr>
          <p:cNvPr id="123925" name="Group 21"/>
          <p:cNvGrpSpPr>
            <a:grpSpLocks/>
          </p:cNvGrpSpPr>
          <p:nvPr/>
        </p:nvGrpSpPr>
        <p:grpSpPr bwMode="auto">
          <a:xfrm>
            <a:off x="2743200" y="3266848"/>
            <a:ext cx="4267200" cy="588963"/>
            <a:chOff x="2064" y="1392"/>
            <a:chExt cx="2688" cy="371"/>
          </a:xfrm>
        </p:grpSpPr>
        <p:sp>
          <p:nvSpPr>
            <p:cNvPr id="123926" name="Text Box 22"/>
            <p:cNvSpPr txBox="1">
              <a:spLocks noChangeArrowheads="1"/>
            </p:cNvSpPr>
            <p:nvPr/>
          </p:nvSpPr>
          <p:spPr bwMode="auto">
            <a:xfrm>
              <a:off x="4416"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27" name="Text Box 23"/>
            <p:cNvSpPr txBox="1">
              <a:spLocks noChangeArrowheads="1"/>
            </p:cNvSpPr>
            <p:nvPr/>
          </p:nvSpPr>
          <p:spPr bwMode="auto">
            <a:xfrm>
              <a:off x="4080"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28" name="Text Box 24"/>
            <p:cNvSpPr txBox="1">
              <a:spLocks noChangeArrowheads="1"/>
            </p:cNvSpPr>
            <p:nvPr/>
          </p:nvSpPr>
          <p:spPr bwMode="auto">
            <a:xfrm>
              <a:off x="3744"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29" name="Text Box 25"/>
            <p:cNvSpPr txBox="1">
              <a:spLocks noChangeArrowheads="1"/>
            </p:cNvSpPr>
            <p:nvPr/>
          </p:nvSpPr>
          <p:spPr bwMode="auto">
            <a:xfrm>
              <a:off x="3408"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30" name="Text Box 26"/>
            <p:cNvSpPr txBox="1">
              <a:spLocks noChangeArrowheads="1"/>
            </p:cNvSpPr>
            <p:nvPr/>
          </p:nvSpPr>
          <p:spPr bwMode="auto">
            <a:xfrm>
              <a:off x="3072"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31" name="Text Box 27"/>
            <p:cNvSpPr txBox="1">
              <a:spLocks noChangeArrowheads="1"/>
            </p:cNvSpPr>
            <p:nvPr/>
          </p:nvSpPr>
          <p:spPr bwMode="auto">
            <a:xfrm>
              <a:off x="2064"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32" name="Text Box 28"/>
            <p:cNvSpPr txBox="1">
              <a:spLocks noChangeArrowheads="1"/>
            </p:cNvSpPr>
            <p:nvPr/>
          </p:nvSpPr>
          <p:spPr bwMode="auto">
            <a:xfrm>
              <a:off x="2400"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33" name="Text Box 29"/>
            <p:cNvSpPr txBox="1">
              <a:spLocks noChangeArrowheads="1"/>
            </p:cNvSpPr>
            <p:nvPr/>
          </p:nvSpPr>
          <p:spPr bwMode="auto">
            <a:xfrm>
              <a:off x="2736" y="1392"/>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grpSp>
        <p:nvGrpSpPr>
          <p:cNvPr id="123934" name="Group 30"/>
          <p:cNvGrpSpPr>
            <a:grpSpLocks/>
          </p:cNvGrpSpPr>
          <p:nvPr/>
        </p:nvGrpSpPr>
        <p:grpSpPr bwMode="auto">
          <a:xfrm>
            <a:off x="2743200" y="3262085"/>
            <a:ext cx="4267200" cy="588963"/>
            <a:chOff x="2064" y="1392"/>
            <a:chExt cx="2688" cy="371"/>
          </a:xfrm>
        </p:grpSpPr>
        <p:sp>
          <p:nvSpPr>
            <p:cNvPr id="123935" name="Text Box 31"/>
            <p:cNvSpPr txBox="1">
              <a:spLocks noChangeArrowheads="1"/>
            </p:cNvSpPr>
            <p:nvPr/>
          </p:nvSpPr>
          <p:spPr bwMode="auto">
            <a:xfrm>
              <a:off x="4416"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A</a:t>
              </a:r>
            </a:p>
          </p:txBody>
        </p:sp>
        <p:sp>
          <p:nvSpPr>
            <p:cNvPr id="123936" name="Text Box 32"/>
            <p:cNvSpPr txBox="1">
              <a:spLocks noChangeArrowheads="1"/>
            </p:cNvSpPr>
            <p:nvPr/>
          </p:nvSpPr>
          <p:spPr bwMode="auto">
            <a:xfrm>
              <a:off x="4080"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Y</a:t>
              </a:r>
            </a:p>
          </p:txBody>
        </p:sp>
        <p:sp>
          <p:nvSpPr>
            <p:cNvPr id="123937" name="Text Box 33"/>
            <p:cNvSpPr txBox="1">
              <a:spLocks noChangeArrowheads="1"/>
            </p:cNvSpPr>
            <p:nvPr/>
          </p:nvSpPr>
          <p:spPr bwMode="auto">
            <a:xfrm>
              <a:off x="3744"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A</a:t>
              </a:r>
            </a:p>
          </p:txBody>
        </p:sp>
        <p:sp>
          <p:nvSpPr>
            <p:cNvPr id="123938" name="Text Box 34"/>
            <p:cNvSpPr txBox="1">
              <a:spLocks noChangeArrowheads="1"/>
            </p:cNvSpPr>
            <p:nvPr/>
          </p:nvSpPr>
          <p:spPr bwMode="auto">
            <a:xfrm>
              <a:off x="3408"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L</a:t>
              </a:r>
            </a:p>
          </p:txBody>
        </p:sp>
        <p:sp>
          <p:nvSpPr>
            <p:cNvPr id="123939" name="Text Box 35"/>
            <p:cNvSpPr txBox="1">
              <a:spLocks noChangeArrowheads="1"/>
            </p:cNvSpPr>
            <p:nvPr/>
          </p:nvSpPr>
          <p:spPr bwMode="auto">
            <a:xfrm>
              <a:off x="3072"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solidFill>
                    <a:srgbClr val="0000FF"/>
                  </a:solidFill>
                  <a:latin typeface="Times New Roman" pitchFamily="18" charset="0"/>
                </a:rPr>
                <a:t>A</a:t>
              </a:r>
            </a:p>
          </p:txBody>
        </p:sp>
        <p:sp>
          <p:nvSpPr>
            <p:cNvPr id="123940" name="Text Box 36"/>
            <p:cNvSpPr txBox="1">
              <a:spLocks noChangeArrowheads="1"/>
            </p:cNvSpPr>
            <p:nvPr/>
          </p:nvSpPr>
          <p:spPr bwMode="auto">
            <a:xfrm>
              <a:off x="2064"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H</a:t>
              </a:r>
            </a:p>
          </p:txBody>
        </p:sp>
        <p:sp>
          <p:nvSpPr>
            <p:cNvPr id="123941" name="Text Box 37"/>
            <p:cNvSpPr txBox="1">
              <a:spLocks noChangeArrowheads="1"/>
            </p:cNvSpPr>
            <p:nvPr/>
          </p:nvSpPr>
          <p:spPr bwMode="auto">
            <a:xfrm>
              <a:off x="2400"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I</a:t>
              </a:r>
            </a:p>
          </p:txBody>
        </p:sp>
        <p:sp>
          <p:nvSpPr>
            <p:cNvPr id="123942" name="Text Box 38"/>
            <p:cNvSpPr txBox="1">
              <a:spLocks noChangeArrowheads="1"/>
            </p:cNvSpPr>
            <p:nvPr/>
          </p:nvSpPr>
          <p:spPr bwMode="auto">
            <a:xfrm>
              <a:off x="2736"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M</a:t>
              </a:r>
            </a:p>
          </p:txBody>
        </p:sp>
      </p:grpSp>
      <p:grpSp>
        <p:nvGrpSpPr>
          <p:cNvPr id="123951" name="Group 47"/>
          <p:cNvGrpSpPr>
            <a:grpSpLocks/>
          </p:cNvGrpSpPr>
          <p:nvPr/>
        </p:nvGrpSpPr>
        <p:grpSpPr bwMode="auto">
          <a:xfrm>
            <a:off x="3276600" y="2112395"/>
            <a:ext cx="3733800" cy="588962"/>
            <a:chOff x="1584" y="2304"/>
            <a:chExt cx="2352" cy="371"/>
          </a:xfrm>
        </p:grpSpPr>
        <p:sp>
          <p:nvSpPr>
            <p:cNvPr id="123952" name="Text Box 48"/>
            <p:cNvSpPr txBox="1">
              <a:spLocks noChangeArrowheads="1"/>
            </p:cNvSpPr>
            <p:nvPr/>
          </p:nvSpPr>
          <p:spPr bwMode="auto">
            <a:xfrm>
              <a:off x="3600"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3" name="Text Box 49"/>
            <p:cNvSpPr txBox="1">
              <a:spLocks noChangeArrowheads="1"/>
            </p:cNvSpPr>
            <p:nvPr/>
          </p:nvSpPr>
          <p:spPr bwMode="auto">
            <a:xfrm>
              <a:off x="3264"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4" name="Text Box 50"/>
            <p:cNvSpPr txBox="1">
              <a:spLocks noChangeArrowheads="1"/>
            </p:cNvSpPr>
            <p:nvPr/>
          </p:nvSpPr>
          <p:spPr bwMode="auto">
            <a:xfrm>
              <a:off x="2928"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5" name="Text Box 51"/>
            <p:cNvSpPr txBox="1">
              <a:spLocks noChangeArrowheads="1"/>
            </p:cNvSpPr>
            <p:nvPr/>
          </p:nvSpPr>
          <p:spPr bwMode="auto">
            <a:xfrm>
              <a:off x="2592"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6" name="Text Box 52"/>
            <p:cNvSpPr txBox="1">
              <a:spLocks noChangeArrowheads="1"/>
            </p:cNvSpPr>
            <p:nvPr/>
          </p:nvSpPr>
          <p:spPr bwMode="auto">
            <a:xfrm>
              <a:off x="1584"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7" name="Text Box 53"/>
            <p:cNvSpPr txBox="1">
              <a:spLocks noChangeArrowheads="1"/>
            </p:cNvSpPr>
            <p:nvPr/>
          </p:nvSpPr>
          <p:spPr bwMode="auto">
            <a:xfrm>
              <a:off x="1920"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58" name="Text Box 54"/>
            <p:cNvSpPr txBox="1">
              <a:spLocks noChangeArrowheads="1"/>
            </p:cNvSpPr>
            <p:nvPr/>
          </p:nvSpPr>
          <p:spPr bwMode="auto">
            <a:xfrm>
              <a:off x="2256" y="2304"/>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grpSp>
        <p:nvGrpSpPr>
          <p:cNvPr id="123959" name="Group 55"/>
          <p:cNvGrpSpPr>
            <a:grpSpLocks/>
          </p:cNvGrpSpPr>
          <p:nvPr/>
        </p:nvGrpSpPr>
        <p:grpSpPr bwMode="auto">
          <a:xfrm>
            <a:off x="3287486" y="2084159"/>
            <a:ext cx="3733800" cy="588963"/>
            <a:chOff x="1632" y="3360"/>
            <a:chExt cx="2352" cy="371"/>
          </a:xfrm>
        </p:grpSpPr>
        <p:sp>
          <p:nvSpPr>
            <p:cNvPr id="123960" name="Text Box 56"/>
            <p:cNvSpPr txBox="1">
              <a:spLocks noChangeArrowheads="1"/>
            </p:cNvSpPr>
            <p:nvPr/>
          </p:nvSpPr>
          <p:spPr bwMode="auto">
            <a:xfrm>
              <a:off x="3648"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G</a:t>
              </a:r>
            </a:p>
          </p:txBody>
        </p:sp>
        <p:sp>
          <p:nvSpPr>
            <p:cNvPr id="123961" name="Text Box 57"/>
            <p:cNvSpPr txBox="1">
              <a:spLocks noChangeArrowheads="1"/>
            </p:cNvSpPr>
            <p:nvPr/>
          </p:nvSpPr>
          <p:spPr bwMode="auto">
            <a:xfrm>
              <a:off x="3312"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N</a:t>
              </a:r>
            </a:p>
          </p:txBody>
        </p:sp>
        <p:sp>
          <p:nvSpPr>
            <p:cNvPr id="123962" name="Text Box 58"/>
            <p:cNvSpPr txBox="1">
              <a:spLocks noChangeArrowheads="1"/>
            </p:cNvSpPr>
            <p:nvPr/>
          </p:nvSpPr>
          <p:spPr bwMode="auto">
            <a:xfrm>
              <a:off x="2976"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Ô</a:t>
              </a:r>
            </a:p>
          </p:txBody>
        </p:sp>
        <p:sp>
          <p:nvSpPr>
            <p:cNvPr id="123963" name="Text Box 59"/>
            <p:cNvSpPr txBox="1">
              <a:spLocks noChangeArrowheads="1"/>
            </p:cNvSpPr>
            <p:nvPr/>
          </p:nvSpPr>
          <p:spPr bwMode="auto">
            <a:xfrm>
              <a:off x="2640"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Đ</a:t>
              </a:r>
            </a:p>
          </p:txBody>
        </p:sp>
        <p:sp>
          <p:nvSpPr>
            <p:cNvPr id="123964" name="Text Box 60"/>
            <p:cNvSpPr txBox="1">
              <a:spLocks noChangeArrowheads="1"/>
            </p:cNvSpPr>
            <p:nvPr/>
          </p:nvSpPr>
          <p:spPr bwMode="auto">
            <a:xfrm>
              <a:off x="1632"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G</a:t>
              </a:r>
            </a:p>
          </p:txBody>
        </p:sp>
        <p:sp>
          <p:nvSpPr>
            <p:cNvPr id="123965" name="Text Box 61"/>
            <p:cNvSpPr txBox="1">
              <a:spLocks noChangeArrowheads="1"/>
            </p:cNvSpPr>
            <p:nvPr/>
          </p:nvSpPr>
          <p:spPr bwMode="auto">
            <a:xfrm>
              <a:off x="1968"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solidFill>
                    <a:srgbClr val="0000FF"/>
                  </a:solidFill>
                  <a:latin typeface="Times New Roman" pitchFamily="18" charset="0"/>
                </a:rPr>
                <a:t>Á</a:t>
              </a:r>
            </a:p>
          </p:txBody>
        </p:sp>
        <p:sp>
          <p:nvSpPr>
            <p:cNvPr id="123966" name="Text Box 62"/>
            <p:cNvSpPr txBox="1">
              <a:spLocks noChangeArrowheads="1"/>
            </p:cNvSpPr>
            <p:nvPr/>
          </p:nvSpPr>
          <p:spPr bwMode="auto">
            <a:xfrm>
              <a:off x="2304" y="336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T</a:t>
              </a:r>
            </a:p>
          </p:txBody>
        </p:sp>
      </p:grpSp>
      <p:grpSp>
        <p:nvGrpSpPr>
          <p:cNvPr id="123976" name="Group 72"/>
          <p:cNvGrpSpPr>
            <a:grpSpLocks/>
          </p:cNvGrpSpPr>
          <p:nvPr/>
        </p:nvGrpSpPr>
        <p:grpSpPr bwMode="auto">
          <a:xfrm>
            <a:off x="2209800" y="2685821"/>
            <a:ext cx="4267200" cy="588962"/>
            <a:chOff x="2064" y="1392"/>
            <a:chExt cx="2688" cy="371"/>
          </a:xfrm>
        </p:grpSpPr>
        <p:sp>
          <p:nvSpPr>
            <p:cNvPr id="123977" name="Text Box 73"/>
            <p:cNvSpPr txBox="1">
              <a:spLocks noChangeArrowheads="1"/>
            </p:cNvSpPr>
            <p:nvPr/>
          </p:nvSpPr>
          <p:spPr bwMode="auto">
            <a:xfrm>
              <a:off x="4416"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G</a:t>
              </a:r>
            </a:p>
          </p:txBody>
        </p:sp>
        <p:sp>
          <p:nvSpPr>
            <p:cNvPr id="123978" name="Text Box 74"/>
            <p:cNvSpPr txBox="1">
              <a:spLocks noChangeArrowheads="1"/>
            </p:cNvSpPr>
            <p:nvPr/>
          </p:nvSpPr>
          <p:spPr bwMode="auto">
            <a:xfrm>
              <a:off x="4080"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solidFill>
                    <a:srgbClr val="0000FF"/>
                  </a:solidFill>
                  <a:latin typeface="Times New Roman" pitchFamily="18" charset="0"/>
                </a:rPr>
                <a:t>N</a:t>
              </a:r>
            </a:p>
          </p:txBody>
        </p:sp>
        <p:sp>
          <p:nvSpPr>
            <p:cNvPr id="123979" name="Text Box 75"/>
            <p:cNvSpPr txBox="1">
              <a:spLocks noChangeArrowheads="1"/>
            </p:cNvSpPr>
            <p:nvPr/>
          </p:nvSpPr>
          <p:spPr bwMode="auto">
            <a:xfrm>
              <a:off x="3744"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Ằ</a:t>
              </a:r>
            </a:p>
          </p:txBody>
        </p:sp>
        <p:sp>
          <p:nvSpPr>
            <p:cNvPr id="123980" name="Text Box 76"/>
            <p:cNvSpPr txBox="1">
              <a:spLocks noChangeArrowheads="1"/>
            </p:cNvSpPr>
            <p:nvPr/>
          </p:nvSpPr>
          <p:spPr bwMode="auto">
            <a:xfrm>
              <a:off x="3408"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H</a:t>
              </a:r>
            </a:p>
          </p:txBody>
        </p:sp>
        <p:sp>
          <p:nvSpPr>
            <p:cNvPr id="123981" name="Text Box 77"/>
            <p:cNvSpPr txBox="1">
              <a:spLocks noChangeArrowheads="1"/>
            </p:cNvSpPr>
            <p:nvPr/>
          </p:nvSpPr>
          <p:spPr bwMode="auto">
            <a:xfrm>
              <a:off x="3072"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G</a:t>
              </a:r>
            </a:p>
          </p:txBody>
        </p:sp>
        <p:sp>
          <p:nvSpPr>
            <p:cNvPr id="123982" name="Text Box 78"/>
            <p:cNvSpPr txBox="1">
              <a:spLocks noChangeArrowheads="1"/>
            </p:cNvSpPr>
            <p:nvPr/>
          </p:nvSpPr>
          <p:spPr bwMode="auto">
            <a:xfrm>
              <a:off x="2064"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S</a:t>
              </a:r>
            </a:p>
          </p:txBody>
        </p:sp>
        <p:sp>
          <p:nvSpPr>
            <p:cNvPr id="123983" name="Text Box 79"/>
            <p:cNvSpPr txBox="1">
              <a:spLocks noChangeArrowheads="1"/>
            </p:cNvSpPr>
            <p:nvPr/>
          </p:nvSpPr>
          <p:spPr bwMode="auto">
            <a:xfrm>
              <a:off x="2400"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Ô</a:t>
              </a:r>
            </a:p>
          </p:txBody>
        </p:sp>
        <p:sp>
          <p:nvSpPr>
            <p:cNvPr id="123984" name="Text Box 80"/>
            <p:cNvSpPr txBox="1">
              <a:spLocks noChangeArrowheads="1"/>
            </p:cNvSpPr>
            <p:nvPr/>
          </p:nvSpPr>
          <p:spPr bwMode="auto">
            <a:xfrm>
              <a:off x="2736" y="1392"/>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N</a:t>
              </a:r>
            </a:p>
          </p:txBody>
        </p:sp>
      </p:grpSp>
      <p:grpSp>
        <p:nvGrpSpPr>
          <p:cNvPr id="123992" name="Group 88"/>
          <p:cNvGrpSpPr>
            <a:grpSpLocks/>
          </p:cNvGrpSpPr>
          <p:nvPr/>
        </p:nvGrpSpPr>
        <p:grpSpPr bwMode="auto">
          <a:xfrm>
            <a:off x="2209800" y="1523432"/>
            <a:ext cx="3200400" cy="588963"/>
            <a:chOff x="0" y="1920"/>
            <a:chExt cx="2016" cy="371"/>
          </a:xfrm>
        </p:grpSpPr>
        <p:sp>
          <p:nvSpPr>
            <p:cNvPr id="123993" name="Text Box 89"/>
            <p:cNvSpPr txBox="1">
              <a:spLocks noChangeArrowheads="1"/>
            </p:cNvSpPr>
            <p:nvPr/>
          </p:nvSpPr>
          <p:spPr bwMode="auto">
            <a:xfrm>
              <a:off x="1680"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94" name="Text Box 90"/>
            <p:cNvSpPr txBox="1">
              <a:spLocks noChangeArrowheads="1"/>
            </p:cNvSpPr>
            <p:nvPr/>
          </p:nvSpPr>
          <p:spPr bwMode="auto">
            <a:xfrm>
              <a:off x="1344"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95" name="Text Box 91"/>
            <p:cNvSpPr txBox="1">
              <a:spLocks noChangeArrowheads="1"/>
            </p:cNvSpPr>
            <p:nvPr/>
          </p:nvSpPr>
          <p:spPr bwMode="auto">
            <a:xfrm>
              <a:off x="1008"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96" name="Text Box 92"/>
            <p:cNvSpPr txBox="1">
              <a:spLocks noChangeArrowheads="1"/>
            </p:cNvSpPr>
            <p:nvPr/>
          </p:nvSpPr>
          <p:spPr bwMode="auto">
            <a:xfrm>
              <a:off x="0"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97" name="Text Box 93"/>
            <p:cNvSpPr txBox="1">
              <a:spLocks noChangeArrowheads="1"/>
            </p:cNvSpPr>
            <p:nvPr/>
          </p:nvSpPr>
          <p:spPr bwMode="auto">
            <a:xfrm>
              <a:off x="336"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3998" name="Text Box 94"/>
            <p:cNvSpPr txBox="1">
              <a:spLocks noChangeArrowheads="1"/>
            </p:cNvSpPr>
            <p:nvPr/>
          </p:nvSpPr>
          <p:spPr bwMode="auto">
            <a:xfrm>
              <a:off x="672" y="192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grpSp>
        <p:nvGrpSpPr>
          <p:cNvPr id="123999" name="Group 95"/>
          <p:cNvGrpSpPr>
            <a:grpSpLocks/>
          </p:cNvGrpSpPr>
          <p:nvPr/>
        </p:nvGrpSpPr>
        <p:grpSpPr bwMode="auto">
          <a:xfrm>
            <a:off x="2209800" y="1524000"/>
            <a:ext cx="3200400" cy="588963"/>
            <a:chOff x="-384" y="2496"/>
            <a:chExt cx="2016" cy="371"/>
          </a:xfrm>
        </p:grpSpPr>
        <p:sp>
          <p:nvSpPr>
            <p:cNvPr id="124000" name="Text Box 96"/>
            <p:cNvSpPr txBox="1">
              <a:spLocks noChangeArrowheads="1"/>
            </p:cNvSpPr>
            <p:nvPr/>
          </p:nvSpPr>
          <p:spPr bwMode="auto">
            <a:xfrm>
              <a:off x="1296"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À</a:t>
              </a:r>
            </a:p>
          </p:txBody>
        </p:sp>
        <p:sp>
          <p:nvSpPr>
            <p:cNvPr id="124001" name="Text Box 97"/>
            <p:cNvSpPr txBox="1">
              <a:spLocks noChangeArrowheads="1"/>
            </p:cNvSpPr>
            <p:nvPr/>
          </p:nvSpPr>
          <p:spPr bwMode="auto">
            <a:xfrm>
              <a:off x="960"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U</a:t>
              </a:r>
            </a:p>
          </p:txBody>
        </p:sp>
        <p:sp>
          <p:nvSpPr>
            <p:cNvPr id="124002" name="Text Box 98"/>
            <p:cNvSpPr txBox="1">
              <a:spLocks noChangeArrowheads="1"/>
            </p:cNvSpPr>
            <p:nvPr/>
          </p:nvSpPr>
          <p:spPr bwMode="auto">
            <a:xfrm>
              <a:off x="624"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solidFill>
                    <a:srgbClr val="0000FF"/>
                  </a:solidFill>
                  <a:latin typeface="Times New Roman" pitchFamily="18" charset="0"/>
                </a:rPr>
                <a:t>M</a:t>
              </a:r>
            </a:p>
          </p:txBody>
        </p:sp>
        <p:sp>
          <p:nvSpPr>
            <p:cNvPr id="124003" name="Text Box 99"/>
            <p:cNvSpPr txBox="1">
              <a:spLocks noChangeArrowheads="1"/>
            </p:cNvSpPr>
            <p:nvPr/>
          </p:nvSpPr>
          <p:spPr bwMode="auto">
            <a:xfrm>
              <a:off x="-384"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dirty="0">
                  <a:latin typeface="Times New Roman" pitchFamily="18" charset="0"/>
                </a:rPr>
                <a:t>G</a:t>
              </a:r>
            </a:p>
          </p:txBody>
        </p:sp>
        <p:sp>
          <p:nvSpPr>
            <p:cNvPr id="124004" name="Text Box 100"/>
            <p:cNvSpPr txBox="1">
              <a:spLocks noChangeArrowheads="1"/>
            </p:cNvSpPr>
            <p:nvPr/>
          </p:nvSpPr>
          <p:spPr bwMode="auto">
            <a:xfrm>
              <a:off x="-48"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I</a:t>
              </a:r>
            </a:p>
          </p:txBody>
        </p:sp>
        <p:sp>
          <p:nvSpPr>
            <p:cNvPr id="124005" name="Text Box 101"/>
            <p:cNvSpPr txBox="1">
              <a:spLocks noChangeArrowheads="1"/>
            </p:cNvSpPr>
            <p:nvPr/>
          </p:nvSpPr>
          <p:spPr bwMode="auto">
            <a:xfrm>
              <a:off x="288" y="2496"/>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a:latin typeface="Times New Roman" pitchFamily="18" charset="0"/>
                </a:rPr>
                <a:t>Ó</a:t>
              </a:r>
            </a:p>
          </p:txBody>
        </p:sp>
      </p:grpSp>
      <p:sp>
        <p:nvSpPr>
          <p:cNvPr id="124006" name="AutoShape 102"/>
          <p:cNvSpPr>
            <a:spLocks noChangeArrowheads="1"/>
          </p:cNvSpPr>
          <p:nvPr/>
        </p:nvSpPr>
        <p:spPr bwMode="auto">
          <a:xfrm>
            <a:off x="609600" y="1524000"/>
            <a:ext cx="685800" cy="609600"/>
          </a:xfrm>
          <a:prstGeom prst="star8">
            <a:avLst>
              <a:gd name="adj" fmla="val 3825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vi-VN" sz="2400" b="1" dirty="0">
                <a:latin typeface="Times New Roman" pitchFamily="18" charset="0"/>
              </a:rPr>
              <a:t>1</a:t>
            </a:r>
          </a:p>
        </p:txBody>
      </p:sp>
      <p:sp>
        <p:nvSpPr>
          <p:cNvPr id="124007" name="AutoShape 103"/>
          <p:cNvSpPr>
            <a:spLocks noChangeArrowheads="1"/>
          </p:cNvSpPr>
          <p:nvPr/>
        </p:nvSpPr>
        <p:spPr bwMode="auto">
          <a:xfrm>
            <a:off x="609600" y="2133600"/>
            <a:ext cx="685800" cy="609600"/>
          </a:xfrm>
          <a:prstGeom prst="star8">
            <a:avLst>
              <a:gd name="adj" fmla="val 3825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vi-VN" sz="2400" b="1">
                <a:latin typeface="Times New Roman" pitchFamily="18" charset="0"/>
              </a:rPr>
              <a:t>2</a:t>
            </a:r>
          </a:p>
        </p:txBody>
      </p:sp>
      <p:sp>
        <p:nvSpPr>
          <p:cNvPr id="124008" name="AutoShape 104"/>
          <p:cNvSpPr>
            <a:spLocks noChangeArrowheads="1"/>
          </p:cNvSpPr>
          <p:nvPr/>
        </p:nvSpPr>
        <p:spPr bwMode="auto">
          <a:xfrm>
            <a:off x="609600" y="2743200"/>
            <a:ext cx="685800" cy="609600"/>
          </a:xfrm>
          <a:prstGeom prst="star8">
            <a:avLst>
              <a:gd name="adj" fmla="val 3825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vi-VN" sz="2400" b="1">
                <a:latin typeface="Times New Roman" pitchFamily="18" charset="0"/>
              </a:rPr>
              <a:t>3</a:t>
            </a:r>
          </a:p>
        </p:txBody>
      </p:sp>
      <p:sp>
        <p:nvSpPr>
          <p:cNvPr id="124009" name="AutoShape 105"/>
          <p:cNvSpPr>
            <a:spLocks noChangeArrowheads="1"/>
          </p:cNvSpPr>
          <p:nvPr/>
        </p:nvSpPr>
        <p:spPr bwMode="auto">
          <a:xfrm>
            <a:off x="609600" y="3352800"/>
            <a:ext cx="685800" cy="609600"/>
          </a:xfrm>
          <a:prstGeom prst="star8">
            <a:avLst>
              <a:gd name="adj" fmla="val 3825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vi-VN" sz="2400" b="1">
                <a:latin typeface="Times New Roman" pitchFamily="18" charset="0"/>
              </a:rPr>
              <a:t>4</a:t>
            </a:r>
          </a:p>
        </p:txBody>
      </p:sp>
      <p:sp>
        <p:nvSpPr>
          <p:cNvPr id="124010" name="AutoShape 106"/>
          <p:cNvSpPr>
            <a:spLocks noChangeArrowheads="1"/>
          </p:cNvSpPr>
          <p:nvPr/>
        </p:nvSpPr>
        <p:spPr bwMode="auto">
          <a:xfrm>
            <a:off x="35379" y="4114800"/>
            <a:ext cx="1943100" cy="762000"/>
          </a:xfrm>
          <a:prstGeom prst="star8">
            <a:avLst>
              <a:gd name="adj" fmla="val 3825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vi-VN" sz="2400" b="1" dirty="0" err="1">
                <a:latin typeface="Times New Roman" pitchFamily="18" charset="0"/>
              </a:rPr>
              <a:t>Từ</a:t>
            </a:r>
            <a:r>
              <a:rPr lang="en-US" altLang="vi-VN" sz="2400" b="1" dirty="0">
                <a:latin typeface="Times New Roman" pitchFamily="18" charset="0"/>
              </a:rPr>
              <a:t> </a:t>
            </a:r>
            <a:r>
              <a:rPr lang="en-US" altLang="vi-VN" sz="2400" b="1" dirty="0" err="1">
                <a:latin typeface="Times New Roman" pitchFamily="18" charset="0"/>
              </a:rPr>
              <a:t>khóa</a:t>
            </a:r>
            <a:endParaRPr lang="en-US" altLang="vi-VN" sz="2400" b="1" dirty="0">
              <a:latin typeface="Times New Roman" pitchFamily="18" charset="0"/>
            </a:endParaRPr>
          </a:p>
        </p:txBody>
      </p:sp>
      <p:sp>
        <p:nvSpPr>
          <p:cNvPr id="124011" name="Text Box 107"/>
          <p:cNvSpPr txBox="1">
            <a:spLocks noChangeArrowheads="1"/>
          </p:cNvSpPr>
          <p:nvPr/>
        </p:nvSpPr>
        <p:spPr bwMode="auto">
          <a:xfrm>
            <a:off x="1371600" y="5334000"/>
            <a:ext cx="746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2400" b="1" dirty="0" err="1">
                <a:latin typeface="Times New Roman" pitchFamily="18" charset="0"/>
              </a:rPr>
              <a:t>Gồm</a:t>
            </a:r>
            <a:r>
              <a:rPr lang="en-US" altLang="vi-VN" sz="2400" b="1" dirty="0">
                <a:latin typeface="Times New Roman" pitchFamily="18" charset="0"/>
              </a:rPr>
              <a:t> 6 </a:t>
            </a:r>
            <a:r>
              <a:rPr lang="en-US" altLang="vi-VN" sz="2400" b="1" dirty="0" err="1">
                <a:latin typeface="Times New Roman" pitchFamily="18" charset="0"/>
              </a:rPr>
              <a:t>chữ</a:t>
            </a:r>
            <a:r>
              <a:rPr lang="en-US" altLang="vi-VN" sz="2400" b="1" dirty="0">
                <a:latin typeface="Times New Roman" pitchFamily="18" charset="0"/>
              </a:rPr>
              <a:t> </a:t>
            </a:r>
            <a:r>
              <a:rPr lang="en-US" altLang="vi-VN" sz="2400" b="1" dirty="0" err="1">
                <a:latin typeface="Times New Roman" pitchFamily="18" charset="0"/>
              </a:rPr>
              <a:t>cái</a:t>
            </a:r>
            <a:r>
              <a:rPr lang="en-US" altLang="vi-VN" sz="2400" b="1" dirty="0">
                <a:latin typeface="Times New Roman" pitchFamily="18" charset="0"/>
              </a:rPr>
              <a:t>: </a:t>
            </a:r>
            <a:r>
              <a:rPr lang="en-US" altLang="vi-VN" sz="2400" b="1" dirty="0" err="1">
                <a:latin typeface="Times New Roman" pitchFamily="18" charset="0"/>
              </a:rPr>
              <a:t>Đây</a:t>
            </a:r>
            <a:r>
              <a:rPr lang="en-US" altLang="vi-VN" sz="2400" b="1" dirty="0">
                <a:latin typeface="Times New Roman" pitchFamily="18" charset="0"/>
              </a:rPr>
              <a:t> </a:t>
            </a:r>
            <a:r>
              <a:rPr lang="en-US" altLang="vi-VN" sz="2400" b="1" dirty="0" err="1">
                <a:latin typeface="Times New Roman" pitchFamily="18" charset="0"/>
              </a:rPr>
              <a:t>là</a:t>
            </a:r>
            <a:r>
              <a:rPr lang="en-US" altLang="vi-VN" sz="2400" b="1" dirty="0">
                <a:latin typeface="Times New Roman" pitchFamily="18" charset="0"/>
              </a:rPr>
              <a:t> </a:t>
            </a:r>
            <a:r>
              <a:rPr lang="en-US" altLang="vi-VN" sz="2400" b="1" dirty="0" err="1">
                <a:latin typeface="Times New Roman" pitchFamily="18" charset="0"/>
              </a:rPr>
              <a:t>yếu</a:t>
            </a:r>
            <a:r>
              <a:rPr lang="en-US" altLang="vi-VN" sz="2400" b="1" dirty="0">
                <a:latin typeface="Times New Roman" pitchFamily="18" charset="0"/>
              </a:rPr>
              <a:t> </a:t>
            </a:r>
            <a:r>
              <a:rPr lang="en-US" altLang="vi-VN" sz="2400" b="1" dirty="0" err="1">
                <a:latin typeface="Times New Roman" pitchFamily="18" charset="0"/>
              </a:rPr>
              <a:t>tố</a:t>
            </a:r>
            <a:r>
              <a:rPr lang="en-US" altLang="vi-VN" sz="2400" b="1" dirty="0">
                <a:latin typeface="Times New Roman" pitchFamily="18" charset="0"/>
              </a:rPr>
              <a:t> </a:t>
            </a:r>
            <a:r>
              <a:rPr lang="en-US" altLang="vi-VN" sz="2400" b="1" dirty="0" err="1">
                <a:latin typeface="Times New Roman" pitchFamily="18" charset="0"/>
              </a:rPr>
              <a:t>ảnh</a:t>
            </a:r>
            <a:r>
              <a:rPr lang="en-US" altLang="vi-VN" sz="2400" b="1" dirty="0">
                <a:latin typeface="Times New Roman" pitchFamily="18" charset="0"/>
              </a:rPr>
              <a:t> </a:t>
            </a:r>
            <a:r>
              <a:rPr lang="en-US" altLang="vi-VN" sz="2400" b="1" dirty="0" err="1">
                <a:latin typeface="Times New Roman" pitchFamily="18" charset="0"/>
              </a:rPr>
              <a:t>hưởng</a:t>
            </a:r>
            <a:r>
              <a:rPr lang="en-US" altLang="vi-VN" sz="2400" b="1" dirty="0">
                <a:latin typeface="Times New Roman" pitchFamily="18" charset="0"/>
              </a:rPr>
              <a:t> </a:t>
            </a:r>
            <a:r>
              <a:rPr lang="en-US" altLang="vi-VN" sz="2400" b="1" dirty="0" err="1">
                <a:latin typeface="Times New Roman" pitchFamily="18" charset="0"/>
              </a:rPr>
              <a:t>lớn</a:t>
            </a:r>
            <a:r>
              <a:rPr lang="en-US" altLang="vi-VN" sz="2400" b="1" dirty="0">
                <a:latin typeface="Times New Roman" pitchFamily="18" charset="0"/>
              </a:rPr>
              <a:t> </a:t>
            </a:r>
            <a:r>
              <a:rPr lang="en-US" altLang="vi-VN" sz="2400" b="1" dirty="0" err="1">
                <a:latin typeface="Times New Roman" pitchFamily="18" charset="0"/>
              </a:rPr>
              <a:t>đến</a:t>
            </a:r>
            <a:r>
              <a:rPr lang="en-US" altLang="vi-VN" sz="2400" b="1" dirty="0">
                <a:latin typeface="Times New Roman" pitchFamily="18" charset="0"/>
              </a:rPr>
              <a:t> </a:t>
            </a:r>
            <a:r>
              <a:rPr lang="en-US" altLang="vi-VN" sz="2400" b="1" dirty="0" err="1">
                <a:latin typeface="Times New Roman" pitchFamily="18" charset="0"/>
              </a:rPr>
              <a:t>nhịp</a:t>
            </a:r>
            <a:r>
              <a:rPr lang="en-US" altLang="vi-VN" sz="2400" b="1" dirty="0">
                <a:latin typeface="Times New Roman" pitchFamily="18" charset="0"/>
              </a:rPr>
              <a:t> </a:t>
            </a:r>
            <a:r>
              <a:rPr lang="en-US" altLang="vi-VN" sz="2400" b="1" dirty="0" err="1">
                <a:latin typeface="Times New Roman" pitchFamily="18" charset="0"/>
              </a:rPr>
              <a:t>điệu</a:t>
            </a:r>
            <a:r>
              <a:rPr lang="en-US" altLang="vi-VN" sz="2400" b="1" dirty="0">
                <a:latin typeface="Times New Roman" pitchFamily="18" charset="0"/>
              </a:rPr>
              <a:t> </a:t>
            </a:r>
            <a:r>
              <a:rPr lang="en-US" altLang="vi-VN" sz="2400" b="1" dirty="0" err="1">
                <a:latin typeface="Times New Roman" pitchFamily="18" charset="0"/>
              </a:rPr>
              <a:t>sản</a:t>
            </a:r>
            <a:r>
              <a:rPr lang="en-US" altLang="vi-VN" sz="2400" b="1" dirty="0">
                <a:latin typeface="Times New Roman" pitchFamily="18" charset="0"/>
              </a:rPr>
              <a:t> </a:t>
            </a:r>
            <a:r>
              <a:rPr lang="en-US" altLang="vi-VN" sz="2400" b="1" dirty="0" err="1">
                <a:latin typeface="Times New Roman" pitchFamily="18" charset="0"/>
              </a:rPr>
              <a:t>xuất</a:t>
            </a:r>
            <a:r>
              <a:rPr lang="en-US" altLang="vi-VN" sz="2400" b="1" dirty="0">
                <a:latin typeface="Times New Roman" pitchFamily="18" charset="0"/>
              </a:rPr>
              <a:t> </a:t>
            </a:r>
            <a:r>
              <a:rPr lang="en-US" altLang="vi-VN" sz="2400" b="1" dirty="0" err="1">
                <a:latin typeface="Times New Roman" pitchFamily="18" charset="0"/>
              </a:rPr>
              <a:t>và</a:t>
            </a:r>
            <a:r>
              <a:rPr lang="en-US" altLang="vi-VN" sz="2400" b="1" dirty="0">
                <a:latin typeface="Times New Roman" pitchFamily="18" charset="0"/>
              </a:rPr>
              <a:t> </a:t>
            </a:r>
            <a:r>
              <a:rPr lang="en-US" altLang="vi-VN" sz="2400" b="1" dirty="0" err="1">
                <a:latin typeface="Times New Roman" pitchFamily="18" charset="0"/>
              </a:rPr>
              <a:t>sinh</a:t>
            </a:r>
            <a:r>
              <a:rPr lang="en-US" altLang="vi-VN" sz="2400" b="1" dirty="0">
                <a:latin typeface="Times New Roman" pitchFamily="18" charset="0"/>
              </a:rPr>
              <a:t> </a:t>
            </a:r>
            <a:r>
              <a:rPr lang="en-US" altLang="vi-VN" sz="2400" b="1" dirty="0" err="1">
                <a:latin typeface="Times New Roman" pitchFamily="18" charset="0"/>
              </a:rPr>
              <a:t>hoạt</a:t>
            </a:r>
            <a:r>
              <a:rPr lang="en-US" altLang="vi-VN" sz="2400" b="1" dirty="0">
                <a:latin typeface="Times New Roman" pitchFamily="18" charset="0"/>
              </a:rPr>
              <a:t> </a:t>
            </a:r>
            <a:r>
              <a:rPr lang="en-US" altLang="vi-VN" sz="2400" b="1" dirty="0" err="1">
                <a:latin typeface="Times New Roman" pitchFamily="18" charset="0"/>
              </a:rPr>
              <a:t>của</a:t>
            </a:r>
            <a:r>
              <a:rPr lang="en-US" altLang="vi-VN" sz="2400" b="1" dirty="0">
                <a:latin typeface="Times New Roman" pitchFamily="18" charset="0"/>
              </a:rPr>
              <a:t> </a:t>
            </a:r>
            <a:r>
              <a:rPr lang="en-US" altLang="vi-VN" sz="2400" b="1" dirty="0" err="1">
                <a:latin typeface="Times New Roman" pitchFamily="18" charset="0"/>
              </a:rPr>
              <a:t>nhân</a:t>
            </a:r>
            <a:r>
              <a:rPr lang="en-US" altLang="vi-VN" sz="2400" b="1" dirty="0">
                <a:latin typeface="Times New Roman" pitchFamily="18" charset="0"/>
              </a:rPr>
              <a:t> </a:t>
            </a:r>
            <a:r>
              <a:rPr lang="en-US" altLang="vi-VN" sz="2400" b="1" dirty="0" err="1">
                <a:latin typeface="Times New Roman" pitchFamily="18" charset="0"/>
              </a:rPr>
              <a:t>dân</a:t>
            </a:r>
            <a:r>
              <a:rPr lang="en-US" altLang="vi-VN" sz="2400" b="1" dirty="0">
                <a:latin typeface="Times New Roman" pitchFamily="18" charset="0"/>
              </a:rPr>
              <a:t> Nam Á</a:t>
            </a:r>
          </a:p>
        </p:txBody>
      </p:sp>
      <p:sp>
        <p:nvSpPr>
          <p:cNvPr id="124012" name="Text Box 108"/>
          <p:cNvSpPr txBox="1">
            <a:spLocks noChangeArrowheads="1"/>
          </p:cNvSpPr>
          <p:nvPr/>
        </p:nvSpPr>
        <p:spPr bwMode="auto">
          <a:xfrm>
            <a:off x="1197429" y="5820407"/>
            <a:ext cx="746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2400" b="1" dirty="0" err="1">
                <a:latin typeface="Times New Roman" pitchFamily="18" charset="0"/>
              </a:rPr>
              <a:t>Gồm</a:t>
            </a:r>
            <a:r>
              <a:rPr lang="en-US" altLang="vi-VN" sz="2400" b="1" dirty="0">
                <a:latin typeface="Times New Roman" pitchFamily="18" charset="0"/>
              </a:rPr>
              <a:t> 7 </a:t>
            </a:r>
            <a:r>
              <a:rPr lang="en-US" altLang="vi-VN" sz="2400" b="1" dirty="0" err="1">
                <a:latin typeface="Times New Roman" pitchFamily="18" charset="0"/>
              </a:rPr>
              <a:t>chữ</a:t>
            </a:r>
            <a:r>
              <a:rPr lang="en-US" altLang="vi-VN" sz="2400" b="1" dirty="0">
                <a:latin typeface="Times New Roman" pitchFamily="18" charset="0"/>
              </a:rPr>
              <a:t> </a:t>
            </a:r>
            <a:r>
              <a:rPr lang="en-US" altLang="vi-VN" sz="2400" b="1" dirty="0" err="1">
                <a:latin typeface="Times New Roman" pitchFamily="18" charset="0"/>
              </a:rPr>
              <a:t>cái</a:t>
            </a:r>
            <a:r>
              <a:rPr lang="en-US" altLang="vi-VN" sz="2400" b="1" dirty="0">
                <a:latin typeface="Times New Roman" pitchFamily="18" charset="0"/>
              </a:rPr>
              <a:t>: </a:t>
            </a:r>
            <a:r>
              <a:rPr lang="en-US" altLang="vi-VN" sz="2400" b="1" dirty="0" err="1">
                <a:latin typeface="Times New Roman" pitchFamily="18" charset="0"/>
              </a:rPr>
              <a:t>Đây</a:t>
            </a:r>
            <a:r>
              <a:rPr lang="en-US" altLang="vi-VN" sz="2400" b="1" dirty="0">
                <a:latin typeface="Times New Roman" pitchFamily="18" charset="0"/>
              </a:rPr>
              <a:t> </a:t>
            </a:r>
            <a:r>
              <a:rPr lang="en-US" altLang="vi-VN" sz="2400" b="1" dirty="0" err="1">
                <a:latin typeface="Times New Roman" pitchFamily="18" charset="0"/>
              </a:rPr>
              <a:t>là</a:t>
            </a:r>
            <a:r>
              <a:rPr lang="en-US" altLang="vi-VN" sz="2400" b="1" dirty="0">
                <a:latin typeface="Times New Roman" pitchFamily="18" charset="0"/>
              </a:rPr>
              <a:t> </a:t>
            </a:r>
            <a:r>
              <a:rPr lang="en-US" altLang="vi-VN" sz="2400" b="1" dirty="0" err="1">
                <a:latin typeface="Times New Roman" pitchFamily="18" charset="0"/>
              </a:rPr>
              <a:t>dãy</a:t>
            </a:r>
            <a:r>
              <a:rPr lang="en-US" altLang="vi-VN" sz="2400" b="1" dirty="0">
                <a:latin typeface="Times New Roman" pitchFamily="18" charset="0"/>
              </a:rPr>
              <a:t> </a:t>
            </a:r>
            <a:r>
              <a:rPr lang="en-US" altLang="vi-VN" sz="2400" b="1" dirty="0" err="1">
                <a:latin typeface="Times New Roman" pitchFamily="18" charset="0"/>
              </a:rPr>
              <a:t>núi</a:t>
            </a:r>
            <a:r>
              <a:rPr lang="en-US" altLang="vi-VN" sz="2400" b="1" dirty="0">
                <a:latin typeface="Times New Roman" pitchFamily="18" charset="0"/>
              </a:rPr>
              <a:t> </a:t>
            </a:r>
            <a:r>
              <a:rPr lang="en-US" altLang="vi-VN" sz="2400" b="1" dirty="0" err="1">
                <a:latin typeface="Times New Roman" pitchFamily="18" charset="0"/>
              </a:rPr>
              <a:t>nằm</a:t>
            </a:r>
            <a:r>
              <a:rPr lang="en-US" altLang="vi-VN" sz="2400" b="1" dirty="0">
                <a:latin typeface="Times New Roman" pitchFamily="18" charset="0"/>
              </a:rPr>
              <a:t> </a:t>
            </a:r>
            <a:r>
              <a:rPr lang="en-US" altLang="vi-VN" sz="2400" b="1" dirty="0" err="1">
                <a:latin typeface="Times New Roman" pitchFamily="18" charset="0"/>
              </a:rPr>
              <a:t>phía</a:t>
            </a:r>
            <a:r>
              <a:rPr lang="en-US" altLang="vi-VN" sz="2400" b="1" dirty="0">
                <a:latin typeface="Times New Roman" pitchFamily="18" charset="0"/>
              </a:rPr>
              <a:t> </a:t>
            </a:r>
            <a:r>
              <a:rPr lang="en-US" altLang="vi-VN" sz="2400" b="1" dirty="0" err="1">
                <a:latin typeface="Times New Roman" pitchFamily="18" charset="0"/>
              </a:rPr>
              <a:t>Đông</a:t>
            </a:r>
            <a:r>
              <a:rPr lang="en-US" altLang="vi-VN" sz="2400" b="1" dirty="0">
                <a:latin typeface="Times New Roman" pitchFamily="18" charset="0"/>
              </a:rPr>
              <a:t> </a:t>
            </a:r>
            <a:r>
              <a:rPr lang="en-US" altLang="vi-VN" sz="2400" b="1" dirty="0" err="1">
                <a:latin typeface="Times New Roman" pitchFamily="18" charset="0"/>
              </a:rPr>
              <a:t>của</a:t>
            </a:r>
            <a:r>
              <a:rPr lang="en-US" altLang="vi-VN" sz="2400" b="1" dirty="0">
                <a:latin typeface="Times New Roman" pitchFamily="18" charset="0"/>
              </a:rPr>
              <a:t> </a:t>
            </a:r>
            <a:r>
              <a:rPr lang="en-US" altLang="vi-VN" sz="2400" b="1" dirty="0" err="1">
                <a:latin typeface="Times New Roman" pitchFamily="18" charset="0"/>
              </a:rPr>
              <a:t>sơn</a:t>
            </a:r>
            <a:r>
              <a:rPr lang="en-US" altLang="vi-VN" sz="2400" b="1" dirty="0">
                <a:latin typeface="Times New Roman" pitchFamily="18" charset="0"/>
              </a:rPr>
              <a:t> </a:t>
            </a:r>
            <a:r>
              <a:rPr lang="en-US" altLang="vi-VN" sz="2400" b="1" dirty="0" err="1">
                <a:latin typeface="Times New Roman" pitchFamily="18" charset="0"/>
              </a:rPr>
              <a:t>nguyên</a:t>
            </a:r>
            <a:r>
              <a:rPr lang="en-US" altLang="vi-VN" sz="2400" b="1" dirty="0">
                <a:latin typeface="Times New Roman" pitchFamily="18" charset="0"/>
              </a:rPr>
              <a:t> </a:t>
            </a:r>
            <a:r>
              <a:rPr lang="en-US" altLang="vi-VN" sz="2400" b="1" dirty="0" err="1">
                <a:latin typeface="Times New Roman" pitchFamily="18" charset="0"/>
              </a:rPr>
              <a:t>Đê</a:t>
            </a:r>
            <a:r>
              <a:rPr lang="en-US" altLang="vi-VN" sz="2400" b="1" dirty="0">
                <a:latin typeface="Times New Roman" pitchFamily="18" charset="0"/>
              </a:rPr>
              <a:t>-can</a:t>
            </a:r>
          </a:p>
        </p:txBody>
      </p:sp>
      <p:sp>
        <p:nvSpPr>
          <p:cNvPr id="124013" name="Text Box 109"/>
          <p:cNvSpPr txBox="1">
            <a:spLocks noChangeArrowheads="1"/>
          </p:cNvSpPr>
          <p:nvPr/>
        </p:nvSpPr>
        <p:spPr bwMode="auto">
          <a:xfrm>
            <a:off x="1006929" y="5203371"/>
            <a:ext cx="746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2400" b="1" dirty="0" err="1">
                <a:latin typeface="Times New Roman" pitchFamily="18" charset="0"/>
              </a:rPr>
              <a:t>Gồm</a:t>
            </a:r>
            <a:r>
              <a:rPr lang="en-US" altLang="vi-VN" sz="2400" b="1" dirty="0">
                <a:latin typeface="Times New Roman" pitchFamily="18" charset="0"/>
              </a:rPr>
              <a:t> 8 </a:t>
            </a:r>
            <a:r>
              <a:rPr lang="en-US" altLang="vi-VN" sz="2400" b="1" dirty="0" err="1">
                <a:latin typeface="Times New Roman" pitchFamily="18" charset="0"/>
              </a:rPr>
              <a:t>chữ</a:t>
            </a:r>
            <a:r>
              <a:rPr lang="en-US" altLang="vi-VN" sz="2400" b="1" dirty="0">
                <a:latin typeface="Times New Roman" pitchFamily="18" charset="0"/>
              </a:rPr>
              <a:t> </a:t>
            </a:r>
            <a:r>
              <a:rPr lang="en-US" altLang="vi-VN" sz="2400" b="1" dirty="0" err="1">
                <a:latin typeface="Times New Roman" pitchFamily="18" charset="0"/>
              </a:rPr>
              <a:t>cái</a:t>
            </a:r>
            <a:r>
              <a:rPr lang="en-US" altLang="vi-VN" sz="2400" b="1" dirty="0">
                <a:latin typeface="Times New Roman" pitchFamily="18" charset="0"/>
              </a:rPr>
              <a:t>: </a:t>
            </a:r>
            <a:r>
              <a:rPr lang="en-US" altLang="vi-VN" sz="2400" b="1" dirty="0" err="1">
                <a:latin typeface="Times New Roman" pitchFamily="18" charset="0"/>
              </a:rPr>
              <a:t>Đây</a:t>
            </a:r>
            <a:r>
              <a:rPr lang="en-US" altLang="vi-VN" sz="2400" b="1" dirty="0">
                <a:latin typeface="Times New Roman" pitchFamily="18" charset="0"/>
              </a:rPr>
              <a:t> </a:t>
            </a:r>
            <a:r>
              <a:rPr lang="en-US" altLang="vi-VN" sz="2400" b="1" dirty="0" err="1">
                <a:latin typeface="Times New Roman" pitchFamily="18" charset="0"/>
              </a:rPr>
              <a:t>là</a:t>
            </a:r>
            <a:r>
              <a:rPr lang="en-US" altLang="vi-VN" sz="2400" b="1" dirty="0">
                <a:latin typeface="Times New Roman" pitchFamily="18" charset="0"/>
              </a:rPr>
              <a:t> </a:t>
            </a:r>
            <a:r>
              <a:rPr lang="en-US" altLang="vi-VN" sz="2400" b="1" dirty="0" err="1">
                <a:latin typeface="Times New Roman" pitchFamily="18" charset="0"/>
              </a:rPr>
              <a:t>một</a:t>
            </a:r>
            <a:r>
              <a:rPr lang="en-US" altLang="vi-VN" sz="2400" b="1" dirty="0">
                <a:latin typeface="Times New Roman" pitchFamily="18" charset="0"/>
              </a:rPr>
              <a:t> </a:t>
            </a:r>
            <a:r>
              <a:rPr lang="en-US" altLang="vi-VN" sz="2400" b="1" dirty="0" err="1">
                <a:latin typeface="Times New Roman" pitchFamily="18" charset="0"/>
              </a:rPr>
              <a:t>trong</a:t>
            </a:r>
            <a:r>
              <a:rPr lang="en-US" altLang="vi-VN" sz="2400" b="1" dirty="0">
                <a:latin typeface="Times New Roman" pitchFamily="18" charset="0"/>
              </a:rPr>
              <a:t> </a:t>
            </a:r>
            <a:r>
              <a:rPr lang="en-US" altLang="vi-VN" sz="2400" b="1" dirty="0" err="1">
                <a:latin typeface="Times New Roman" pitchFamily="18" charset="0"/>
              </a:rPr>
              <a:t>những</a:t>
            </a:r>
            <a:r>
              <a:rPr lang="en-US" altLang="vi-VN" sz="2400" b="1" dirty="0">
                <a:latin typeface="Times New Roman" pitchFamily="18" charset="0"/>
              </a:rPr>
              <a:t> con </a:t>
            </a:r>
            <a:r>
              <a:rPr lang="en-US" altLang="vi-VN" sz="2400" b="1" dirty="0" err="1">
                <a:latin typeface="Times New Roman" pitchFamily="18" charset="0"/>
              </a:rPr>
              <a:t>sông</a:t>
            </a:r>
            <a:r>
              <a:rPr lang="en-US" altLang="vi-VN" sz="2400" b="1" dirty="0">
                <a:latin typeface="Times New Roman" pitchFamily="18" charset="0"/>
              </a:rPr>
              <a:t> </a:t>
            </a:r>
            <a:r>
              <a:rPr lang="en-US" altLang="vi-VN" sz="2400" b="1" dirty="0" err="1">
                <a:latin typeface="Times New Roman" pitchFamily="18" charset="0"/>
              </a:rPr>
              <a:t>lớn</a:t>
            </a:r>
            <a:r>
              <a:rPr lang="en-US" altLang="vi-VN" sz="2400" b="1" dirty="0">
                <a:latin typeface="Times New Roman" pitchFamily="18" charset="0"/>
              </a:rPr>
              <a:t> </a:t>
            </a:r>
            <a:r>
              <a:rPr lang="en-US" altLang="vi-VN" sz="2400" b="1" dirty="0" err="1">
                <a:latin typeface="Times New Roman" pitchFamily="18" charset="0"/>
              </a:rPr>
              <a:t>nhất</a:t>
            </a:r>
            <a:r>
              <a:rPr lang="en-US" altLang="vi-VN" sz="2400" b="1" dirty="0">
                <a:latin typeface="Times New Roman" pitchFamily="18" charset="0"/>
              </a:rPr>
              <a:t> ở Nam Á</a:t>
            </a:r>
          </a:p>
        </p:txBody>
      </p:sp>
      <p:sp>
        <p:nvSpPr>
          <p:cNvPr id="124014" name="Text Box 110"/>
          <p:cNvSpPr txBox="1">
            <a:spLocks noChangeArrowheads="1"/>
          </p:cNvSpPr>
          <p:nvPr/>
        </p:nvSpPr>
        <p:spPr bwMode="auto">
          <a:xfrm>
            <a:off x="876300" y="5653540"/>
            <a:ext cx="746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2400" b="1" dirty="0" err="1">
                <a:latin typeface="Times New Roman" pitchFamily="18" charset="0"/>
              </a:rPr>
              <a:t>Gồm</a:t>
            </a:r>
            <a:r>
              <a:rPr lang="en-US" altLang="vi-VN" sz="2400" b="1" dirty="0">
                <a:latin typeface="Times New Roman" pitchFamily="18" charset="0"/>
              </a:rPr>
              <a:t> 8 </a:t>
            </a:r>
            <a:r>
              <a:rPr lang="en-US" altLang="vi-VN" sz="2400" b="1" dirty="0" err="1">
                <a:latin typeface="Times New Roman" pitchFamily="18" charset="0"/>
              </a:rPr>
              <a:t>chữ</a:t>
            </a:r>
            <a:r>
              <a:rPr lang="en-US" altLang="vi-VN" sz="2400" b="1" dirty="0">
                <a:latin typeface="Times New Roman" pitchFamily="18" charset="0"/>
              </a:rPr>
              <a:t> </a:t>
            </a:r>
            <a:r>
              <a:rPr lang="en-US" altLang="vi-VN" sz="2400" b="1" dirty="0" err="1">
                <a:latin typeface="Times New Roman" pitchFamily="18" charset="0"/>
              </a:rPr>
              <a:t>cái</a:t>
            </a:r>
            <a:r>
              <a:rPr lang="en-US" altLang="vi-VN" sz="2400" b="1" dirty="0">
                <a:latin typeface="Times New Roman" pitchFamily="18" charset="0"/>
              </a:rPr>
              <a:t>: </a:t>
            </a:r>
            <a:r>
              <a:rPr lang="en-US" altLang="vi-VN" sz="2400" b="1" dirty="0" err="1">
                <a:latin typeface="Times New Roman" pitchFamily="18" charset="0"/>
              </a:rPr>
              <a:t>Đây</a:t>
            </a:r>
            <a:r>
              <a:rPr lang="en-US" altLang="vi-VN" sz="2400" b="1" dirty="0">
                <a:latin typeface="Times New Roman" pitchFamily="18" charset="0"/>
              </a:rPr>
              <a:t> </a:t>
            </a:r>
            <a:r>
              <a:rPr lang="en-US" altLang="vi-VN" sz="2400" b="1" dirty="0" err="1">
                <a:latin typeface="Times New Roman" pitchFamily="18" charset="0"/>
              </a:rPr>
              <a:t>là</a:t>
            </a:r>
            <a:r>
              <a:rPr lang="en-US" altLang="vi-VN" sz="2400" b="1" dirty="0">
                <a:latin typeface="Times New Roman" pitchFamily="18" charset="0"/>
              </a:rPr>
              <a:t> </a:t>
            </a:r>
            <a:r>
              <a:rPr lang="en-US" altLang="vi-VN" sz="2400" b="1" dirty="0" err="1">
                <a:latin typeface="Times New Roman" pitchFamily="18" charset="0"/>
              </a:rPr>
              <a:t>dãy</a:t>
            </a:r>
            <a:r>
              <a:rPr lang="en-US" altLang="vi-VN" sz="2400" b="1" dirty="0">
                <a:latin typeface="Times New Roman" pitchFamily="18" charset="0"/>
              </a:rPr>
              <a:t> </a:t>
            </a:r>
            <a:r>
              <a:rPr lang="en-US" altLang="vi-VN" sz="2400" b="1" dirty="0" err="1">
                <a:latin typeface="Times New Roman" pitchFamily="18" charset="0"/>
              </a:rPr>
              <a:t>núi</a:t>
            </a:r>
            <a:r>
              <a:rPr lang="en-US" altLang="vi-VN" sz="2400" b="1" dirty="0">
                <a:latin typeface="Times New Roman" pitchFamily="18" charset="0"/>
              </a:rPr>
              <a:t> </a:t>
            </a:r>
            <a:r>
              <a:rPr lang="en-US" altLang="vi-VN" sz="2400" b="1" dirty="0" err="1">
                <a:latin typeface="Times New Roman" pitchFamily="18" charset="0"/>
              </a:rPr>
              <a:t>cao</a:t>
            </a:r>
            <a:r>
              <a:rPr lang="en-US" altLang="vi-VN" sz="2400" b="1" dirty="0">
                <a:latin typeface="Times New Roman" pitchFamily="18" charset="0"/>
              </a:rPr>
              <a:t> </a:t>
            </a:r>
            <a:r>
              <a:rPr lang="en-US" altLang="vi-VN" sz="2400" b="1" dirty="0" err="1">
                <a:latin typeface="Times New Roman" pitchFamily="18" charset="0"/>
              </a:rPr>
              <a:t>nhất</a:t>
            </a:r>
            <a:r>
              <a:rPr lang="en-US" altLang="vi-VN" sz="2400" b="1" dirty="0">
                <a:latin typeface="Times New Roman" pitchFamily="18" charset="0"/>
              </a:rPr>
              <a:t> ở </a:t>
            </a:r>
            <a:r>
              <a:rPr lang="en-US" altLang="vi-VN" sz="2400" b="1" dirty="0" err="1">
                <a:latin typeface="Times New Roman" pitchFamily="18" charset="0"/>
              </a:rPr>
              <a:t>châu</a:t>
            </a:r>
            <a:r>
              <a:rPr lang="en-US" altLang="vi-VN" sz="2400" b="1" dirty="0">
                <a:latin typeface="Times New Roman" pitchFamily="18" charset="0"/>
              </a:rPr>
              <a:t> Á </a:t>
            </a:r>
            <a:r>
              <a:rPr lang="en-US" altLang="vi-VN" sz="2400" b="1" dirty="0" err="1">
                <a:latin typeface="Times New Roman" pitchFamily="18" charset="0"/>
              </a:rPr>
              <a:t>là</a:t>
            </a:r>
            <a:r>
              <a:rPr lang="en-US" altLang="vi-VN" sz="2400" b="1" dirty="0">
                <a:latin typeface="Times New Roman" pitchFamily="18" charset="0"/>
              </a:rPr>
              <a:t> </a:t>
            </a:r>
            <a:r>
              <a:rPr lang="en-US" altLang="vi-VN" sz="2400" b="1" dirty="0" err="1">
                <a:latin typeface="Times New Roman" pitchFamily="18" charset="0"/>
              </a:rPr>
              <a:t>ranh</a:t>
            </a:r>
            <a:r>
              <a:rPr lang="en-US" altLang="vi-VN" sz="2400" b="1" dirty="0">
                <a:latin typeface="Times New Roman" pitchFamily="18" charset="0"/>
              </a:rPr>
              <a:t> </a:t>
            </a:r>
            <a:r>
              <a:rPr lang="en-US" altLang="vi-VN" sz="2400" b="1" dirty="0" err="1">
                <a:latin typeface="Times New Roman" pitchFamily="18" charset="0"/>
              </a:rPr>
              <a:t>giới</a:t>
            </a:r>
            <a:r>
              <a:rPr lang="en-US" altLang="vi-VN" sz="2400" b="1" dirty="0">
                <a:latin typeface="Times New Roman" pitchFamily="18" charset="0"/>
              </a:rPr>
              <a:t> </a:t>
            </a:r>
            <a:r>
              <a:rPr lang="en-US" altLang="vi-VN" sz="2400" b="1" dirty="0" err="1">
                <a:latin typeface="Times New Roman" pitchFamily="18" charset="0"/>
              </a:rPr>
              <a:t>khí</a:t>
            </a:r>
            <a:r>
              <a:rPr lang="en-US" altLang="vi-VN" sz="2400" b="1" dirty="0">
                <a:latin typeface="Times New Roman" pitchFamily="18" charset="0"/>
              </a:rPr>
              <a:t> </a:t>
            </a:r>
            <a:r>
              <a:rPr lang="en-US" altLang="vi-VN" sz="2400" b="1" dirty="0" err="1">
                <a:latin typeface="Times New Roman" pitchFamily="18" charset="0"/>
              </a:rPr>
              <a:t>hậu</a:t>
            </a:r>
            <a:r>
              <a:rPr lang="en-US" altLang="vi-VN" sz="2400" b="1" dirty="0">
                <a:latin typeface="Times New Roman" pitchFamily="18" charset="0"/>
              </a:rPr>
              <a:t> </a:t>
            </a:r>
            <a:r>
              <a:rPr lang="en-US" altLang="vi-VN" sz="2400" b="1" dirty="0" err="1">
                <a:latin typeface="Times New Roman" pitchFamily="18" charset="0"/>
              </a:rPr>
              <a:t>giữa</a:t>
            </a:r>
            <a:r>
              <a:rPr lang="en-US" altLang="vi-VN" sz="2400" b="1" dirty="0">
                <a:latin typeface="Times New Roman" pitchFamily="18" charset="0"/>
              </a:rPr>
              <a:t> </a:t>
            </a:r>
            <a:r>
              <a:rPr lang="en-US" altLang="vi-VN" sz="2400" b="1" dirty="0" err="1">
                <a:latin typeface="Times New Roman" pitchFamily="18" charset="0"/>
              </a:rPr>
              <a:t>Trung</a:t>
            </a:r>
            <a:r>
              <a:rPr lang="en-US" altLang="vi-VN" sz="2400" b="1" dirty="0">
                <a:latin typeface="Times New Roman" pitchFamily="18" charset="0"/>
              </a:rPr>
              <a:t> Á </a:t>
            </a:r>
            <a:r>
              <a:rPr lang="en-US" altLang="vi-VN" sz="2400" b="1" dirty="0" err="1">
                <a:latin typeface="Times New Roman" pitchFamily="18" charset="0"/>
              </a:rPr>
              <a:t>và</a:t>
            </a:r>
            <a:r>
              <a:rPr lang="en-US" altLang="vi-VN" sz="2400" b="1" dirty="0">
                <a:latin typeface="Times New Roman" pitchFamily="18" charset="0"/>
              </a:rPr>
              <a:t> Nam Á</a:t>
            </a:r>
          </a:p>
        </p:txBody>
      </p:sp>
      <p:grpSp>
        <p:nvGrpSpPr>
          <p:cNvPr id="124015" name="Group 111"/>
          <p:cNvGrpSpPr>
            <a:grpSpLocks/>
          </p:cNvGrpSpPr>
          <p:nvPr/>
        </p:nvGrpSpPr>
        <p:grpSpPr bwMode="auto">
          <a:xfrm>
            <a:off x="3352800" y="4191000"/>
            <a:ext cx="2133600" cy="588963"/>
            <a:chOff x="1584" y="2640"/>
            <a:chExt cx="1344" cy="371"/>
          </a:xfrm>
        </p:grpSpPr>
        <p:sp>
          <p:nvSpPr>
            <p:cNvPr id="124016" name="Text Box 112"/>
            <p:cNvSpPr txBox="1">
              <a:spLocks noChangeArrowheads="1"/>
            </p:cNvSpPr>
            <p:nvPr/>
          </p:nvSpPr>
          <p:spPr bwMode="auto">
            <a:xfrm>
              <a:off x="2592" y="264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17" name="Text Box 113"/>
            <p:cNvSpPr txBox="1">
              <a:spLocks noChangeArrowheads="1"/>
            </p:cNvSpPr>
            <p:nvPr/>
          </p:nvSpPr>
          <p:spPr bwMode="auto">
            <a:xfrm>
              <a:off x="1584" y="264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18" name="Text Box 114"/>
            <p:cNvSpPr txBox="1">
              <a:spLocks noChangeArrowheads="1"/>
            </p:cNvSpPr>
            <p:nvPr/>
          </p:nvSpPr>
          <p:spPr bwMode="auto">
            <a:xfrm>
              <a:off x="1920" y="264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19" name="Text Box 115"/>
            <p:cNvSpPr txBox="1">
              <a:spLocks noChangeArrowheads="1"/>
            </p:cNvSpPr>
            <p:nvPr/>
          </p:nvSpPr>
          <p:spPr bwMode="auto">
            <a:xfrm>
              <a:off x="2256" y="2640"/>
              <a:ext cx="336" cy="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grpSp>
        <p:nvGrpSpPr>
          <p:cNvPr id="124020" name="Group 116"/>
          <p:cNvGrpSpPr>
            <a:grpSpLocks/>
          </p:cNvGrpSpPr>
          <p:nvPr/>
        </p:nvGrpSpPr>
        <p:grpSpPr bwMode="auto">
          <a:xfrm>
            <a:off x="3352800" y="4191000"/>
            <a:ext cx="2133600" cy="588963"/>
            <a:chOff x="1584" y="2640"/>
            <a:chExt cx="1344" cy="371"/>
          </a:xfrm>
        </p:grpSpPr>
        <p:sp>
          <p:nvSpPr>
            <p:cNvPr id="124021" name="Text Box 117"/>
            <p:cNvSpPr txBox="1">
              <a:spLocks noChangeArrowheads="1"/>
            </p:cNvSpPr>
            <p:nvPr/>
          </p:nvSpPr>
          <p:spPr bwMode="auto">
            <a:xfrm>
              <a:off x="2592" y="264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22" name="Text Box 118"/>
            <p:cNvSpPr txBox="1">
              <a:spLocks noChangeArrowheads="1"/>
            </p:cNvSpPr>
            <p:nvPr/>
          </p:nvSpPr>
          <p:spPr bwMode="auto">
            <a:xfrm>
              <a:off x="1584" y="264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23" name="Text Box 119"/>
            <p:cNvSpPr txBox="1">
              <a:spLocks noChangeArrowheads="1"/>
            </p:cNvSpPr>
            <p:nvPr/>
          </p:nvSpPr>
          <p:spPr bwMode="auto">
            <a:xfrm>
              <a:off x="1920" y="264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sp>
          <p:nvSpPr>
            <p:cNvPr id="124024" name="Text Box 120"/>
            <p:cNvSpPr txBox="1">
              <a:spLocks noChangeArrowheads="1"/>
            </p:cNvSpPr>
            <p:nvPr/>
          </p:nvSpPr>
          <p:spPr bwMode="auto">
            <a:xfrm>
              <a:off x="2256" y="2640"/>
              <a:ext cx="336" cy="371"/>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endParaRPr lang="vi-VN" altLang="vi-VN" sz="3200">
                <a:latin typeface="Garamond" pitchFamily="18" charset="0"/>
              </a:endParaRPr>
            </a:p>
          </p:txBody>
        </p:sp>
      </p:grpSp>
      <p:grpSp>
        <p:nvGrpSpPr>
          <p:cNvPr id="124026" name="Group 122"/>
          <p:cNvGrpSpPr>
            <a:grpSpLocks/>
          </p:cNvGrpSpPr>
          <p:nvPr/>
        </p:nvGrpSpPr>
        <p:grpSpPr bwMode="auto">
          <a:xfrm>
            <a:off x="3352800" y="4201318"/>
            <a:ext cx="2133600" cy="588963"/>
            <a:chOff x="1584" y="2640"/>
            <a:chExt cx="1344" cy="371"/>
          </a:xfrm>
        </p:grpSpPr>
        <p:sp>
          <p:nvSpPr>
            <p:cNvPr id="124027" name="Text Box 123"/>
            <p:cNvSpPr txBox="1">
              <a:spLocks noChangeArrowheads="1"/>
            </p:cNvSpPr>
            <p:nvPr/>
          </p:nvSpPr>
          <p:spPr bwMode="auto">
            <a:xfrm>
              <a:off x="2592" y="2640"/>
              <a:ext cx="336" cy="37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b="1" dirty="0">
                  <a:solidFill>
                    <a:srgbClr val="0000FF"/>
                  </a:solidFill>
                  <a:latin typeface="Times New Roman" pitchFamily="18" charset="0"/>
                </a:rPr>
                <a:t>Á</a:t>
              </a:r>
            </a:p>
          </p:txBody>
        </p:sp>
        <p:sp>
          <p:nvSpPr>
            <p:cNvPr id="124028" name="Text Box 124"/>
            <p:cNvSpPr txBox="1">
              <a:spLocks noChangeArrowheads="1"/>
            </p:cNvSpPr>
            <p:nvPr/>
          </p:nvSpPr>
          <p:spPr bwMode="auto">
            <a:xfrm>
              <a:off x="1584" y="2640"/>
              <a:ext cx="336" cy="37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b="1">
                  <a:solidFill>
                    <a:srgbClr val="0000FF"/>
                  </a:solidFill>
                  <a:latin typeface="Times New Roman" pitchFamily="18" charset="0"/>
                </a:rPr>
                <a:t>N</a:t>
              </a:r>
            </a:p>
          </p:txBody>
        </p:sp>
        <p:sp>
          <p:nvSpPr>
            <p:cNvPr id="124029" name="Text Box 125"/>
            <p:cNvSpPr txBox="1">
              <a:spLocks noChangeArrowheads="1"/>
            </p:cNvSpPr>
            <p:nvPr/>
          </p:nvSpPr>
          <p:spPr bwMode="auto">
            <a:xfrm>
              <a:off x="1920" y="2640"/>
              <a:ext cx="336" cy="37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b="1">
                  <a:solidFill>
                    <a:srgbClr val="0000FF"/>
                  </a:solidFill>
                  <a:latin typeface="Times New Roman" pitchFamily="18" charset="0"/>
                </a:rPr>
                <a:t>A</a:t>
              </a:r>
            </a:p>
          </p:txBody>
        </p:sp>
        <p:sp>
          <p:nvSpPr>
            <p:cNvPr id="124030" name="Text Box 126"/>
            <p:cNvSpPr txBox="1">
              <a:spLocks noChangeArrowheads="1"/>
            </p:cNvSpPr>
            <p:nvPr/>
          </p:nvSpPr>
          <p:spPr bwMode="auto">
            <a:xfrm>
              <a:off x="2256" y="2640"/>
              <a:ext cx="336" cy="371"/>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vi-VN" sz="3200" b="1" dirty="0">
                  <a:solidFill>
                    <a:srgbClr val="0000FF"/>
                  </a:solidFill>
                  <a:latin typeface="Times New Roman" pitchFamily="18" charset="0"/>
                </a:rPr>
                <a:t>M</a:t>
              </a:r>
            </a:p>
          </p:txBody>
        </p:sp>
      </p:grpSp>
    </p:spTree>
    <p:extLst>
      <p:ext uri="{BB962C8B-B14F-4D97-AF65-F5344CB8AC3E}">
        <p14:creationId xmlns:p14="http://schemas.microsoft.com/office/powerpoint/2010/main" val="1926050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3915"/>
                                        </p:tgtEl>
                                        <p:attrNameLst>
                                          <p:attrName>style.visibility</p:attrName>
                                        </p:attrNameLst>
                                      </p:cBhvr>
                                      <p:to>
                                        <p:strVal val="visible"/>
                                      </p:to>
                                    </p:set>
                                    <p:animEffect transition="in" filter="fade">
                                      <p:cBhvr>
                                        <p:cTn id="7" dur="1000"/>
                                        <p:tgtEl>
                                          <p:spTgt spid="123915"/>
                                        </p:tgtEl>
                                      </p:cBhvr>
                                    </p:animEffect>
                                    <p:anim calcmode="lin" valueType="num">
                                      <p:cBhvr>
                                        <p:cTn id="8" dur="1000" fill="hold"/>
                                        <p:tgtEl>
                                          <p:spTgt spid="123915"/>
                                        </p:tgtEl>
                                        <p:attrNameLst>
                                          <p:attrName>ppt_x</p:attrName>
                                        </p:attrNameLst>
                                      </p:cBhvr>
                                      <p:tavLst>
                                        <p:tav tm="0">
                                          <p:val>
                                            <p:strVal val="#ppt_x"/>
                                          </p:val>
                                        </p:tav>
                                        <p:tav tm="100000">
                                          <p:val>
                                            <p:strVal val="#ppt_x"/>
                                          </p:val>
                                        </p:tav>
                                      </p:tavLst>
                                    </p:anim>
                                    <p:anim calcmode="lin" valueType="num">
                                      <p:cBhvr>
                                        <p:cTn id="9" dur="1000" fill="hold"/>
                                        <p:tgtEl>
                                          <p:spTgt spid="1239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3951"/>
                                        </p:tgtEl>
                                        <p:attrNameLst>
                                          <p:attrName>style.visibility</p:attrName>
                                        </p:attrNameLst>
                                      </p:cBhvr>
                                      <p:to>
                                        <p:strVal val="visible"/>
                                      </p:to>
                                    </p:set>
                                    <p:animEffect transition="in" filter="fade">
                                      <p:cBhvr>
                                        <p:cTn id="14" dur="500"/>
                                        <p:tgtEl>
                                          <p:spTgt spid="123951"/>
                                        </p:tgtEl>
                                      </p:cBhvr>
                                    </p:animEffect>
                                  </p:childTnLst>
                                </p:cTn>
                              </p:par>
                              <p:par>
                                <p:cTn id="15" presetID="10" presetClass="entr" presetSubtype="0" fill="hold" nodeType="withEffect">
                                  <p:stCondLst>
                                    <p:cond delay="0"/>
                                  </p:stCondLst>
                                  <p:childTnLst>
                                    <p:set>
                                      <p:cBhvr>
                                        <p:cTn id="16" dur="1" fill="hold">
                                          <p:stCondLst>
                                            <p:cond delay="0"/>
                                          </p:stCondLst>
                                        </p:cTn>
                                        <p:tgtEl>
                                          <p:spTgt spid="123906"/>
                                        </p:tgtEl>
                                        <p:attrNameLst>
                                          <p:attrName>style.visibility</p:attrName>
                                        </p:attrNameLst>
                                      </p:cBhvr>
                                      <p:to>
                                        <p:strVal val="visible"/>
                                      </p:to>
                                    </p:set>
                                    <p:animEffect transition="in" filter="fade">
                                      <p:cBhvr>
                                        <p:cTn id="17" dur="500"/>
                                        <p:tgtEl>
                                          <p:spTgt spid="123906"/>
                                        </p:tgtEl>
                                      </p:cBhvr>
                                    </p:animEffect>
                                  </p:childTnLst>
                                </p:cTn>
                              </p:par>
                              <p:par>
                                <p:cTn id="18" presetID="10" presetClass="entr" presetSubtype="0" fill="hold" nodeType="withEffect">
                                  <p:stCondLst>
                                    <p:cond delay="0"/>
                                  </p:stCondLst>
                                  <p:childTnLst>
                                    <p:set>
                                      <p:cBhvr>
                                        <p:cTn id="19" dur="1" fill="hold">
                                          <p:stCondLst>
                                            <p:cond delay="0"/>
                                          </p:stCondLst>
                                        </p:cTn>
                                        <p:tgtEl>
                                          <p:spTgt spid="123925"/>
                                        </p:tgtEl>
                                        <p:attrNameLst>
                                          <p:attrName>style.visibility</p:attrName>
                                        </p:attrNameLst>
                                      </p:cBhvr>
                                      <p:to>
                                        <p:strVal val="visible"/>
                                      </p:to>
                                    </p:set>
                                    <p:animEffect transition="in" filter="fade">
                                      <p:cBhvr>
                                        <p:cTn id="20" dur="500"/>
                                        <p:tgtEl>
                                          <p:spTgt spid="123925"/>
                                        </p:tgtEl>
                                      </p:cBhvr>
                                    </p:animEffect>
                                  </p:childTnLst>
                                </p:cTn>
                              </p:par>
                              <p:par>
                                <p:cTn id="21" presetID="10" presetClass="entr" presetSubtype="0" fill="hold" nodeType="withEffect">
                                  <p:stCondLst>
                                    <p:cond delay="0"/>
                                  </p:stCondLst>
                                  <p:childTnLst>
                                    <p:set>
                                      <p:cBhvr>
                                        <p:cTn id="22" dur="1" fill="hold">
                                          <p:stCondLst>
                                            <p:cond delay="0"/>
                                          </p:stCondLst>
                                        </p:cTn>
                                        <p:tgtEl>
                                          <p:spTgt spid="123992"/>
                                        </p:tgtEl>
                                        <p:attrNameLst>
                                          <p:attrName>style.visibility</p:attrName>
                                        </p:attrNameLst>
                                      </p:cBhvr>
                                      <p:to>
                                        <p:strVal val="visible"/>
                                      </p:to>
                                    </p:set>
                                    <p:animEffect transition="in" filter="fade">
                                      <p:cBhvr>
                                        <p:cTn id="23" dur="500"/>
                                        <p:tgtEl>
                                          <p:spTgt spid="12399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4006"/>
                                        </p:tgtEl>
                                        <p:attrNameLst>
                                          <p:attrName>style.visibility</p:attrName>
                                        </p:attrNameLst>
                                      </p:cBhvr>
                                      <p:to>
                                        <p:strVal val="visible"/>
                                      </p:to>
                                    </p:set>
                                    <p:animEffect transition="in" filter="fade">
                                      <p:cBhvr>
                                        <p:cTn id="26" dur="500"/>
                                        <p:tgtEl>
                                          <p:spTgt spid="12400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4007"/>
                                        </p:tgtEl>
                                        <p:attrNameLst>
                                          <p:attrName>style.visibility</p:attrName>
                                        </p:attrNameLst>
                                      </p:cBhvr>
                                      <p:to>
                                        <p:strVal val="visible"/>
                                      </p:to>
                                    </p:set>
                                    <p:animEffect transition="in" filter="fade">
                                      <p:cBhvr>
                                        <p:cTn id="29" dur="500"/>
                                        <p:tgtEl>
                                          <p:spTgt spid="12400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4008"/>
                                        </p:tgtEl>
                                        <p:attrNameLst>
                                          <p:attrName>style.visibility</p:attrName>
                                        </p:attrNameLst>
                                      </p:cBhvr>
                                      <p:to>
                                        <p:strVal val="visible"/>
                                      </p:to>
                                    </p:set>
                                    <p:animEffect transition="in" filter="fade">
                                      <p:cBhvr>
                                        <p:cTn id="32" dur="500"/>
                                        <p:tgtEl>
                                          <p:spTgt spid="12400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4009"/>
                                        </p:tgtEl>
                                        <p:attrNameLst>
                                          <p:attrName>style.visibility</p:attrName>
                                        </p:attrNameLst>
                                      </p:cBhvr>
                                      <p:to>
                                        <p:strVal val="visible"/>
                                      </p:to>
                                    </p:set>
                                    <p:animEffect transition="in" filter="fade">
                                      <p:cBhvr>
                                        <p:cTn id="35" dur="500"/>
                                        <p:tgtEl>
                                          <p:spTgt spid="12400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24011"/>
                                        </p:tgtEl>
                                        <p:attrNameLst>
                                          <p:attrName>style.visibility</p:attrName>
                                        </p:attrNameLst>
                                      </p:cBhvr>
                                      <p:to>
                                        <p:strVal val="visible"/>
                                      </p:to>
                                    </p:set>
                                    <p:anim calcmode="lin" valueType="num">
                                      <p:cBhvr additive="base">
                                        <p:cTn id="40" dur="500" fill="hold"/>
                                        <p:tgtEl>
                                          <p:spTgt spid="124011"/>
                                        </p:tgtEl>
                                        <p:attrNameLst>
                                          <p:attrName>ppt_x</p:attrName>
                                        </p:attrNameLst>
                                      </p:cBhvr>
                                      <p:tavLst>
                                        <p:tav tm="0">
                                          <p:val>
                                            <p:strVal val="#ppt_x"/>
                                          </p:val>
                                        </p:tav>
                                        <p:tav tm="100000">
                                          <p:val>
                                            <p:strVal val="#ppt_x"/>
                                          </p:val>
                                        </p:tav>
                                      </p:tavLst>
                                    </p:anim>
                                    <p:anim calcmode="lin" valueType="num">
                                      <p:cBhvr additive="base">
                                        <p:cTn id="41" dur="500" fill="hold"/>
                                        <p:tgtEl>
                                          <p:spTgt spid="1240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3999"/>
                                        </p:tgtEl>
                                        <p:attrNameLst>
                                          <p:attrName>style.visibility</p:attrName>
                                        </p:attrNameLst>
                                      </p:cBhvr>
                                      <p:to>
                                        <p:strVal val="visible"/>
                                      </p:to>
                                    </p:set>
                                    <p:animEffect transition="in" filter="fade">
                                      <p:cBhvr>
                                        <p:cTn id="46" dur="500"/>
                                        <p:tgtEl>
                                          <p:spTgt spid="12399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124011"/>
                                        </p:tgtEl>
                                        <p:attrNameLst>
                                          <p:attrName>ppt_x</p:attrName>
                                        </p:attrNameLst>
                                      </p:cBhvr>
                                      <p:tavLst>
                                        <p:tav tm="0">
                                          <p:val>
                                            <p:strVal val="ppt_x"/>
                                          </p:val>
                                        </p:tav>
                                        <p:tav tm="100000">
                                          <p:val>
                                            <p:strVal val="ppt_x"/>
                                          </p:val>
                                        </p:tav>
                                      </p:tavLst>
                                    </p:anim>
                                    <p:anim calcmode="lin" valueType="num">
                                      <p:cBhvr additive="base">
                                        <p:cTn id="51" dur="500"/>
                                        <p:tgtEl>
                                          <p:spTgt spid="124011"/>
                                        </p:tgtEl>
                                        <p:attrNameLst>
                                          <p:attrName>ppt_y</p:attrName>
                                        </p:attrNameLst>
                                      </p:cBhvr>
                                      <p:tavLst>
                                        <p:tav tm="0">
                                          <p:val>
                                            <p:strVal val="ppt_y"/>
                                          </p:val>
                                        </p:tav>
                                        <p:tav tm="100000">
                                          <p:val>
                                            <p:strVal val="1+ppt_h/2"/>
                                          </p:val>
                                        </p:tav>
                                      </p:tavLst>
                                    </p:anim>
                                    <p:set>
                                      <p:cBhvr>
                                        <p:cTn id="52" dur="1" fill="hold">
                                          <p:stCondLst>
                                            <p:cond delay="499"/>
                                          </p:stCondLst>
                                        </p:cTn>
                                        <p:tgtEl>
                                          <p:spTgt spid="1240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4012"/>
                                        </p:tgtEl>
                                        <p:attrNameLst>
                                          <p:attrName>style.visibility</p:attrName>
                                        </p:attrNameLst>
                                      </p:cBhvr>
                                      <p:to>
                                        <p:strVal val="visible"/>
                                      </p:to>
                                    </p:set>
                                    <p:anim calcmode="lin" valueType="num">
                                      <p:cBhvr additive="base">
                                        <p:cTn id="57" dur="500" fill="hold"/>
                                        <p:tgtEl>
                                          <p:spTgt spid="124012"/>
                                        </p:tgtEl>
                                        <p:attrNameLst>
                                          <p:attrName>ppt_x</p:attrName>
                                        </p:attrNameLst>
                                      </p:cBhvr>
                                      <p:tavLst>
                                        <p:tav tm="0">
                                          <p:val>
                                            <p:strVal val="#ppt_x"/>
                                          </p:val>
                                        </p:tav>
                                        <p:tav tm="100000">
                                          <p:val>
                                            <p:strVal val="#ppt_x"/>
                                          </p:val>
                                        </p:tav>
                                      </p:tavLst>
                                    </p:anim>
                                    <p:anim calcmode="lin" valueType="num">
                                      <p:cBhvr additive="base">
                                        <p:cTn id="58" dur="500" fill="hold"/>
                                        <p:tgtEl>
                                          <p:spTgt spid="1240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23959"/>
                                        </p:tgtEl>
                                        <p:attrNameLst>
                                          <p:attrName>style.visibility</p:attrName>
                                        </p:attrNameLst>
                                      </p:cBhvr>
                                      <p:to>
                                        <p:strVal val="visible"/>
                                      </p:to>
                                    </p:set>
                                    <p:animEffect transition="in" filter="fade">
                                      <p:cBhvr>
                                        <p:cTn id="63" dur="500"/>
                                        <p:tgtEl>
                                          <p:spTgt spid="123959"/>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124012"/>
                                        </p:tgtEl>
                                        <p:attrNameLst>
                                          <p:attrName>ppt_x</p:attrName>
                                        </p:attrNameLst>
                                      </p:cBhvr>
                                      <p:tavLst>
                                        <p:tav tm="0">
                                          <p:val>
                                            <p:strVal val="ppt_x"/>
                                          </p:val>
                                        </p:tav>
                                        <p:tav tm="100000">
                                          <p:val>
                                            <p:strVal val="ppt_x"/>
                                          </p:val>
                                        </p:tav>
                                      </p:tavLst>
                                    </p:anim>
                                    <p:anim calcmode="lin" valueType="num">
                                      <p:cBhvr additive="base">
                                        <p:cTn id="68" dur="500"/>
                                        <p:tgtEl>
                                          <p:spTgt spid="124012"/>
                                        </p:tgtEl>
                                        <p:attrNameLst>
                                          <p:attrName>ppt_y</p:attrName>
                                        </p:attrNameLst>
                                      </p:cBhvr>
                                      <p:tavLst>
                                        <p:tav tm="0">
                                          <p:val>
                                            <p:strVal val="ppt_y"/>
                                          </p:val>
                                        </p:tav>
                                        <p:tav tm="100000">
                                          <p:val>
                                            <p:strVal val="1+ppt_h/2"/>
                                          </p:val>
                                        </p:tav>
                                      </p:tavLst>
                                    </p:anim>
                                    <p:set>
                                      <p:cBhvr>
                                        <p:cTn id="69" dur="1" fill="hold">
                                          <p:stCondLst>
                                            <p:cond delay="499"/>
                                          </p:stCondLst>
                                        </p:cTn>
                                        <p:tgtEl>
                                          <p:spTgt spid="12401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2" nodeType="clickEffect">
                                  <p:stCondLst>
                                    <p:cond delay="0"/>
                                  </p:stCondLst>
                                  <p:childTnLst>
                                    <p:set>
                                      <p:cBhvr>
                                        <p:cTn id="73" dur="1" fill="hold">
                                          <p:stCondLst>
                                            <p:cond delay="0"/>
                                          </p:stCondLst>
                                        </p:cTn>
                                        <p:tgtEl>
                                          <p:spTgt spid="124013"/>
                                        </p:tgtEl>
                                        <p:attrNameLst>
                                          <p:attrName>style.visibility</p:attrName>
                                        </p:attrNameLst>
                                      </p:cBhvr>
                                      <p:to>
                                        <p:strVal val="visible"/>
                                      </p:to>
                                    </p:set>
                                    <p:anim calcmode="lin" valueType="num">
                                      <p:cBhvr additive="base">
                                        <p:cTn id="74" dur="500" fill="hold"/>
                                        <p:tgtEl>
                                          <p:spTgt spid="124013"/>
                                        </p:tgtEl>
                                        <p:attrNameLst>
                                          <p:attrName>ppt_x</p:attrName>
                                        </p:attrNameLst>
                                      </p:cBhvr>
                                      <p:tavLst>
                                        <p:tav tm="0">
                                          <p:val>
                                            <p:strVal val="#ppt_x"/>
                                          </p:val>
                                        </p:tav>
                                        <p:tav tm="100000">
                                          <p:val>
                                            <p:strVal val="#ppt_x"/>
                                          </p:val>
                                        </p:tav>
                                      </p:tavLst>
                                    </p:anim>
                                    <p:anim calcmode="lin" valueType="num">
                                      <p:cBhvr additive="base">
                                        <p:cTn id="75" dur="500" fill="hold"/>
                                        <p:tgtEl>
                                          <p:spTgt spid="12401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23976"/>
                                        </p:tgtEl>
                                        <p:attrNameLst>
                                          <p:attrName>style.visibility</p:attrName>
                                        </p:attrNameLst>
                                      </p:cBhvr>
                                      <p:to>
                                        <p:strVal val="visible"/>
                                      </p:to>
                                    </p:set>
                                    <p:animEffect transition="in" filter="fade">
                                      <p:cBhvr>
                                        <p:cTn id="80" dur="500"/>
                                        <p:tgtEl>
                                          <p:spTgt spid="123976"/>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3" nodeType="clickEffect">
                                  <p:stCondLst>
                                    <p:cond delay="0"/>
                                  </p:stCondLst>
                                  <p:childTnLst>
                                    <p:anim calcmode="lin" valueType="num">
                                      <p:cBhvr additive="base">
                                        <p:cTn id="84" dur="500"/>
                                        <p:tgtEl>
                                          <p:spTgt spid="124013"/>
                                        </p:tgtEl>
                                        <p:attrNameLst>
                                          <p:attrName>ppt_x</p:attrName>
                                        </p:attrNameLst>
                                      </p:cBhvr>
                                      <p:tavLst>
                                        <p:tav tm="0">
                                          <p:val>
                                            <p:strVal val="ppt_x"/>
                                          </p:val>
                                        </p:tav>
                                        <p:tav tm="100000">
                                          <p:val>
                                            <p:strVal val="ppt_x"/>
                                          </p:val>
                                        </p:tav>
                                      </p:tavLst>
                                    </p:anim>
                                    <p:anim calcmode="lin" valueType="num">
                                      <p:cBhvr additive="base">
                                        <p:cTn id="85" dur="500"/>
                                        <p:tgtEl>
                                          <p:spTgt spid="124013"/>
                                        </p:tgtEl>
                                        <p:attrNameLst>
                                          <p:attrName>ppt_y</p:attrName>
                                        </p:attrNameLst>
                                      </p:cBhvr>
                                      <p:tavLst>
                                        <p:tav tm="0">
                                          <p:val>
                                            <p:strVal val="ppt_y"/>
                                          </p:val>
                                        </p:tav>
                                        <p:tav tm="100000">
                                          <p:val>
                                            <p:strVal val="1+ppt_h/2"/>
                                          </p:val>
                                        </p:tav>
                                      </p:tavLst>
                                    </p:anim>
                                    <p:set>
                                      <p:cBhvr>
                                        <p:cTn id="86" dur="1" fill="hold">
                                          <p:stCondLst>
                                            <p:cond delay="499"/>
                                          </p:stCondLst>
                                        </p:cTn>
                                        <p:tgtEl>
                                          <p:spTgt spid="1240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24014"/>
                                        </p:tgtEl>
                                        <p:attrNameLst>
                                          <p:attrName>style.visibility</p:attrName>
                                        </p:attrNameLst>
                                      </p:cBhvr>
                                      <p:to>
                                        <p:strVal val="visible"/>
                                      </p:to>
                                    </p:set>
                                    <p:anim calcmode="lin" valueType="num">
                                      <p:cBhvr additive="base">
                                        <p:cTn id="91" dur="500" fill="hold"/>
                                        <p:tgtEl>
                                          <p:spTgt spid="124014"/>
                                        </p:tgtEl>
                                        <p:attrNameLst>
                                          <p:attrName>ppt_x</p:attrName>
                                        </p:attrNameLst>
                                      </p:cBhvr>
                                      <p:tavLst>
                                        <p:tav tm="0">
                                          <p:val>
                                            <p:strVal val="#ppt_x"/>
                                          </p:val>
                                        </p:tav>
                                        <p:tav tm="100000">
                                          <p:val>
                                            <p:strVal val="#ppt_x"/>
                                          </p:val>
                                        </p:tav>
                                      </p:tavLst>
                                    </p:anim>
                                    <p:anim calcmode="lin" valueType="num">
                                      <p:cBhvr additive="base">
                                        <p:cTn id="92" dur="500" fill="hold"/>
                                        <p:tgtEl>
                                          <p:spTgt spid="12401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23934"/>
                                        </p:tgtEl>
                                        <p:attrNameLst>
                                          <p:attrName>style.visibility</p:attrName>
                                        </p:attrNameLst>
                                      </p:cBhvr>
                                      <p:to>
                                        <p:strVal val="visible"/>
                                      </p:to>
                                    </p:set>
                                    <p:animEffect transition="in" filter="fade">
                                      <p:cBhvr>
                                        <p:cTn id="97" dur="500"/>
                                        <p:tgtEl>
                                          <p:spTgt spid="123934"/>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xit" presetSubtype="4" fill="hold" grpId="1" nodeType="clickEffect">
                                  <p:stCondLst>
                                    <p:cond delay="0"/>
                                  </p:stCondLst>
                                  <p:childTnLst>
                                    <p:anim calcmode="lin" valueType="num">
                                      <p:cBhvr additive="base">
                                        <p:cTn id="101" dur="500"/>
                                        <p:tgtEl>
                                          <p:spTgt spid="124014"/>
                                        </p:tgtEl>
                                        <p:attrNameLst>
                                          <p:attrName>ppt_x</p:attrName>
                                        </p:attrNameLst>
                                      </p:cBhvr>
                                      <p:tavLst>
                                        <p:tav tm="0">
                                          <p:val>
                                            <p:strVal val="ppt_x"/>
                                          </p:val>
                                        </p:tav>
                                        <p:tav tm="100000">
                                          <p:val>
                                            <p:strVal val="ppt_x"/>
                                          </p:val>
                                        </p:tav>
                                      </p:tavLst>
                                    </p:anim>
                                    <p:anim calcmode="lin" valueType="num">
                                      <p:cBhvr additive="base">
                                        <p:cTn id="102" dur="500"/>
                                        <p:tgtEl>
                                          <p:spTgt spid="124014"/>
                                        </p:tgtEl>
                                        <p:attrNameLst>
                                          <p:attrName>ppt_y</p:attrName>
                                        </p:attrNameLst>
                                      </p:cBhvr>
                                      <p:tavLst>
                                        <p:tav tm="0">
                                          <p:val>
                                            <p:strVal val="ppt_y"/>
                                          </p:val>
                                        </p:tav>
                                        <p:tav tm="100000">
                                          <p:val>
                                            <p:strVal val="1+ppt_h/2"/>
                                          </p:val>
                                        </p:tav>
                                      </p:tavLst>
                                    </p:anim>
                                    <p:set>
                                      <p:cBhvr>
                                        <p:cTn id="103" dur="1" fill="hold">
                                          <p:stCondLst>
                                            <p:cond delay="499"/>
                                          </p:stCondLst>
                                        </p:cTn>
                                        <p:tgtEl>
                                          <p:spTgt spid="124014"/>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24020"/>
                                        </p:tgtEl>
                                        <p:attrNameLst>
                                          <p:attrName>style.visibility</p:attrName>
                                        </p:attrNameLst>
                                      </p:cBhvr>
                                      <p:to>
                                        <p:strVal val="visible"/>
                                      </p:to>
                                    </p:set>
                                    <p:animEffect transition="in" filter="fade">
                                      <p:cBhvr>
                                        <p:cTn id="108" dur="500"/>
                                        <p:tgtEl>
                                          <p:spTgt spid="12402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24010"/>
                                        </p:tgtEl>
                                        <p:attrNameLst>
                                          <p:attrName>style.visibility</p:attrName>
                                        </p:attrNameLst>
                                      </p:cBhvr>
                                      <p:to>
                                        <p:strVal val="visible"/>
                                      </p:to>
                                    </p:set>
                                    <p:animEffect transition="in" filter="fade">
                                      <p:cBhvr>
                                        <p:cTn id="111" dur="500"/>
                                        <p:tgtEl>
                                          <p:spTgt spid="124010"/>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24026"/>
                                        </p:tgtEl>
                                        <p:attrNameLst>
                                          <p:attrName>style.visibility</p:attrName>
                                        </p:attrNameLst>
                                      </p:cBhvr>
                                      <p:to>
                                        <p:strVal val="visible"/>
                                      </p:to>
                                    </p:set>
                                    <p:animEffect transition="in" filter="fade">
                                      <p:cBhvr>
                                        <p:cTn id="116" dur="500"/>
                                        <p:tgtEl>
                                          <p:spTgt spid="1240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7" restart="whenNotActive" fill="hold" evtFilter="cancelBubble" nodeType="interactiveSeq">
                <p:stCondLst>
                  <p:cond evt="onClick" delay="0">
                    <p:tgtEl>
                      <p:spTgt spid="124008"/>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2" presetClass="entr" presetSubtype="4" fill="hold" grpId="1" nodeType="withEffect">
                                  <p:stCondLst>
                                    <p:cond delay="0"/>
                                  </p:stCondLst>
                                  <p:childTnLst>
                                    <p:set>
                                      <p:cBhvr>
                                        <p:cTn id="121" dur="1" fill="hold">
                                          <p:stCondLst>
                                            <p:cond delay="0"/>
                                          </p:stCondLst>
                                        </p:cTn>
                                        <p:tgtEl>
                                          <p:spTgt spid="124013"/>
                                        </p:tgtEl>
                                        <p:attrNameLst>
                                          <p:attrName>style.visibility</p:attrName>
                                        </p:attrNameLst>
                                      </p:cBhvr>
                                      <p:to>
                                        <p:strVal val="visible"/>
                                      </p:to>
                                    </p:set>
                                    <p:anim calcmode="lin" valueType="num">
                                      <p:cBhvr additive="base">
                                        <p:cTn id="122" dur="500" fill="hold"/>
                                        <p:tgtEl>
                                          <p:spTgt spid="124013"/>
                                        </p:tgtEl>
                                        <p:attrNameLst>
                                          <p:attrName>ppt_x</p:attrName>
                                        </p:attrNameLst>
                                      </p:cBhvr>
                                      <p:tavLst>
                                        <p:tav tm="0">
                                          <p:val>
                                            <p:strVal val="#ppt_x"/>
                                          </p:val>
                                        </p:tav>
                                        <p:tav tm="100000">
                                          <p:val>
                                            <p:strVal val="#ppt_x"/>
                                          </p:val>
                                        </p:tav>
                                      </p:tavLst>
                                    </p:anim>
                                    <p:anim calcmode="lin" valueType="num">
                                      <p:cBhvr additive="base">
                                        <p:cTn id="123" dur="500" fill="hold"/>
                                        <p:tgtEl>
                                          <p:spTgt spid="124013"/>
                                        </p:tgtEl>
                                        <p:attrNameLst>
                                          <p:attrName>ppt_y</p:attrName>
                                        </p:attrNameLst>
                                      </p:cBhvr>
                                      <p:tavLst>
                                        <p:tav tm="0">
                                          <p:val>
                                            <p:strVal val="1+#ppt_h/2"/>
                                          </p:val>
                                        </p:tav>
                                        <p:tav tm="100000">
                                          <p:val>
                                            <p:strVal val="#ppt_y"/>
                                          </p:val>
                                        </p:tav>
                                      </p:tavLst>
                                    </p:anim>
                                  </p:childTnLst>
                                </p:cTn>
                              </p:par>
                              <p:par>
                                <p:cTn id="124" presetID="2" presetClass="exit" presetSubtype="4" fill="hold" grpId="0" nodeType="withEffect">
                                  <p:stCondLst>
                                    <p:cond delay="0"/>
                                  </p:stCondLst>
                                  <p:childTnLst>
                                    <p:anim calcmode="lin" valueType="num">
                                      <p:cBhvr additive="base">
                                        <p:cTn id="125" dur="500"/>
                                        <p:tgtEl>
                                          <p:spTgt spid="124013"/>
                                        </p:tgtEl>
                                        <p:attrNameLst>
                                          <p:attrName>ppt_x</p:attrName>
                                        </p:attrNameLst>
                                      </p:cBhvr>
                                      <p:tavLst>
                                        <p:tav tm="0">
                                          <p:val>
                                            <p:strVal val="ppt_x"/>
                                          </p:val>
                                        </p:tav>
                                        <p:tav tm="100000">
                                          <p:val>
                                            <p:strVal val="ppt_x"/>
                                          </p:val>
                                        </p:tav>
                                      </p:tavLst>
                                    </p:anim>
                                    <p:anim calcmode="lin" valueType="num">
                                      <p:cBhvr additive="base">
                                        <p:cTn id="126" dur="500"/>
                                        <p:tgtEl>
                                          <p:spTgt spid="124013"/>
                                        </p:tgtEl>
                                        <p:attrNameLst>
                                          <p:attrName>ppt_y</p:attrName>
                                        </p:attrNameLst>
                                      </p:cBhvr>
                                      <p:tavLst>
                                        <p:tav tm="0">
                                          <p:val>
                                            <p:strVal val="ppt_y"/>
                                          </p:val>
                                        </p:tav>
                                        <p:tav tm="100000">
                                          <p:val>
                                            <p:strVal val="1+ppt_h/2"/>
                                          </p:val>
                                        </p:tav>
                                      </p:tavLst>
                                    </p:anim>
                                    <p:set>
                                      <p:cBhvr>
                                        <p:cTn id="127" dur="1" fill="hold">
                                          <p:stCondLst>
                                            <p:cond delay="499"/>
                                          </p:stCondLst>
                                        </p:cTn>
                                        <p:tgtEl>
                                          <p:spTgt spid="124013"/>
                                        </p:tgtEl>
                                        <p:attrNameLst>
                                          <p:attrName>style.visibility</p:attrName>
                                        </p:attrNameLst>
                                      </p:cBhvr>
                                      <p:to>
                                        <p:strVal val="hidden"/>
                                      </p:to>
                                    </p:set>
                                  </p:childTnLst>
                                </p:cTn>
                              </p:par>
                            </p:childTnLst>
                          </p:cTn>
                        </p:par>
                      </p:childTnLst>
                    </p:cTn>
                  </p:par>
                </p:childTnLst>
              </p:cTn>
              <p:nextCondLst>
                <p:cond evt="onClick" delay="0">
                  <p:tgtEl>
                    <p:spTgt spid="124008"/>
                  </p:tgtEl>
                </p:cond>
              </p:nextCondLst>
            </p:seq>
          </p:childTnLst>
        </p:cTn>
      </p:par>
    </p:tnLst>
    <p:bldLst>
      <p:bldP spid="123915" grpId="0"/>
      <p:bldP spid="124006" grpId="0" animBg="1"/>
      <p:bldP spid="124007" grpId="0" animBg="1"/>
      <p:bldP spid="124008" grpId="0" animBg="1"/>
      <p:bldP spid="124009" grpId="0" animBg="1"/>
      <p:bldP spid="124010" grpId="0" animBg="1"/>
      <p:bldP spid="124011" grpId="0"/>
      <p:bldP spid="124011" grpId="1"/>
      <p:bldP spid="124012" grpId="0"/>
      <p:bldP spid="124012" grpId="1"/>
      <p:bldP spid="124013" grpId="0"/>
      <p:bldP spid="124013" grpId="1"/>
      <p:bldP spid="124013" grpId="2"/>
      <p:bldP spid="124013" grpId="3"/>
      <p:bldP spid="124014" grpId="0"/>
      <p:bldP spid="12401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NT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647" name="Picture 351" descr="DEN"/>
          <p:cNvPicPr>
            <a:picLocks noGrp="1" noChangeAspect="1" noChangeArrowheads="1" noCrop="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0" y="0"/>
            <a:ext cx="9144000" cy="533400"/>
          </a:xfrm>
        </p:spPr>
      </p:pic>
      <p:pic>
        <p:nvPicPr>
          <p:cNvPr id="55648" name="Picture 352" descr="DEN"/>
          <p:cNvPicPr>
            <a:picLocks noGrp="1" noChangeAspect="1" noChangeArrowheads="1" noCrop="1"/>
          </p:cNvPicPr>
          <p:nvPr>
            <p:ph sz="quarter" idx="2"/>
          </p:nvPr>
        </p:nvPicPr>
        <p:blipFill>
          <a:blip r:embed="rId5">
            <a:extLst>
              <a:ext uri="{28A0092B-C50C-407E-A947-70E740481C1C}">
                <a14:useLocalDpi xmlns:a14="http://schemas.microsoft.com/office/drawing/2010/main" val="0"/>
              </a:ext>
            </a:extLst>
          </a:blip>
          <a:srcRect/>
          <a:stretch>
            <a:fillRect/>
          </a:stretch>
        </p:blipFill>
        <p:spPr>
          <a:xfrm rot="16200000">
            <a:off x="5451475" y="3165475"/>
            <a:ext cx="6858000" cy="527050"/>
          </a:xfrm>
        </p:spPr>
      </p:pic>
      <p:pic>
        <p:nvPicPr>
          <p:cNvPr id="55649" name="Picture 353" descr="DEN"/>
          <p:cNvPicPr>
            <a:picLocks noGrp="1" noChangeAspect="1" noChangeArrowheads="1" noCrop="1"/>
          </p:cNvPicPr>
          <p:nvPr>
            <p:ph sz="quarter" idx="3"/>
          </p:nvPr>
        </p:nvPicPr>
        <p:blipFill>
          <a:blip r:embed="rId5">
            <a:extLst>
              <a:ext uri="{28A0092B-C50C-407E-A947-70E740481C1C}">
                <a14:useLocalDpi xmlns:a14="http://schemas.microsoft.com/office/drawing/2010/main" val="0"/>
              </a:ext>
            </a:extLst>
          </a:blip>
          <a:srcRect/>
          <a:stretch>
            <a:fillRect/>
          </a:stretch>
        </p:blipFill>
        <p:spPr>
          <a:xfrm rot="5400000">
            <a:off x="-3140075" y="3140075"/>
            <a:ext cx="6858000" cy="577850"/>
          </a:xfrm>
        </p:spPr>
      </p:pic>
      <p:pic>
        <p:nvPicPr>
          <p:cNvPr id="55650" name="Picture 354" descr="DEN"/>
          <p:cNvPicPr>
            <a:picLocks noGrp="1" noChangeAspect="1" noChangeArrowheads="1" noCrop="1"/>
          </p:cNvPicPr>
          <p:nvPr>
            <p:ph sz="quarter" idx="4"/>
          </p:nvPr>
        </p:nvPicPr>
        <p:blipFill>
          <a:blip r:embed="rId5">
            <a:extLst>
              <a:ext uri="{28A0092B-C50C-407E-A947-70E740481C1C}">
                <a14:useLocalDpi xmlns:a14="http://schemas.microsoft.com/office/drawing/2010/main" val="0"/>
              </a:ext>
            </a:extLst>
          </a:blip>
          <a:srcRect/>
          <a:stretch>
            <a:fillRect/>
          </a:stretch>
        </p:blipFill>
        <p:spPr>
          <a:xfrm rot="10800000">
            <a:off x="0" y="6324600"/>
            <a:ext cx="9144000" cy="533400"/>
          </a:xfrm>
        </p:spPr>
      </p:pic>
      <p:grpSp>
        <p:nvGrpSpPr>
          <p:cNvPr id="2" name="Group 390"/>
          <p:cNvGrpSpPr>
            <a:grpSpLocks/>
          </p:cNvGrpSpPr>
          <p:nvPr/>
        </p:nvGrpSpPr>
        <p:grpSpPr bwMode="auto">
          <a:xfrm>
            <a:off x="3886200" y="1752600"/>
            <a:ext cx="833438" cy="762000"/>
            <a:chOff x="624" y="1632"/>
            <a:chExt cx="525" cy="480"/>
          </a:xfrm>
        </p:grpSpPr>
        <p:sp>
          <p:nvSpPr>
            <p:cNvPr id="28738" name="Freeform 391"/>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9" name="Freeform 392"/>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40" name="Freeform 393"/>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41" name="Freeform 394"/>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3" name="Group 395"/>
          <p:cNvGrpSpPr>
            <a:grpSpLocks/>
          </p:cNvGrpSpPr>
          <p:nvPr/>
        </p:nvGrpSpPr>
        <p:grpSpPr bwMode="auto">
          <a:xfrm>
            <a:off x="4495800" y="1752600"/>
            <a:ext cx="762000" cy="762000"/>
            <a:chOff x="672" y="624"/>
            <a:chExt cx="525" cy="480"/>
          </a:xfrm>
        </p:grpSpPr>
        <p:sp>
          <p:nvSpPr>
            <p:cNvPr id="28734" name="Freeform 396"/>
            <p:cNvSpPr>
              <a:spLocks/>
            </p:cNvSpPr>
            <p:nvPr/>
          </p:nvSpPr>
          <p:spPr bwMode="gray">
            <a:xfrm>
              <a:off x="672" y="624"/>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5" name="Freeform 397"/>
            <p:cNvSpPr>
              <a:spLocks/>
            </p:cNvSpPr>
            <p:nvPr/>
          </p:nvSpPr>
          <p:spPr bwMode="gray">
            <a:xfrm>
              <a:off x="744" y="689"/>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9966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6" name="Freeform 398"/>
            <p:cNvSpPr>
              <a:spLocks/>
            </p:cNvSpPr>
            <p:nvPr/>
          </p:nvSpPr>
          <p:spPr bwMode="gray">
            <a:xfrm>
              <a:off x="800" y="698"/>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7" name="Freeform 399"/>
            <p:cNvSpPr>
              <a:spLocks/>
            </p:cNvSpPr>
            <p:nvPr/>
          </p:nvSpPr>
          <p:spPr bwMode="gray">
            <a:xfrm>
              <a:off x="901" y="821"/>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pic>
        <p:nvPicPr>
          <p:cNvPr id="28681" name="Picture 376" descr="post-60-108134227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533400"/>
            <a:ext cx="20097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85"/>
          <p:cNvGrpSpPr>
            <a:grpSpLocks/>
          </p:cNvGrpSpPr>
          <p:nvPr/>
        </p:nvGrpSpPr>
        <p:grpSpPr bwMode="auto">
          <a:xfrm>
            <a:off x="4191000" y="1676400"/>
            <a:ext cx="833438" cy="762000"/>
            <a:chOff x="3312" y="1632"/>
            <a:chExt cx="525" cy="480"/>
          </a:xfrm>
        </p:grpSpPr>
        <p:sp>
          <p:nvSpPr>
            <p:cNvPr id="28730" name="Freeform 386"/>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1" name="Freeform 387"/>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2" name="Freeform 388"/>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33" name="Freeform 389"/>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5" name="Group 231"/>
          <p:cNvGrpSpPr>
            <a:grpSpLocks/>
          </p:cNvGrpSpPr>
          <p:nvPr/>
        </p:nvGrpSpPr>
        <p:grpSpPr bwMode="auto">
          <a:xfrm>
            <a:off x="990600" y="990600"/>
            <a:ext cx="833438" cy="762000"/>
            <a:chOff x="624" y="1632"/>
            <a:chExt cx="525" cy="480"/>
          </a:xfrm>
        </p:grpSpPr>
        <p:sp>
          <p:nvSpPr>
            <p:cNvPr id="28726" name="Freeform 232"/>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7" name="Freeform 233"/>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8" name="Freeform 234"/>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9" name="Freeform 235"/>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6" name="Group 326"/>
          <p:cNvGrpSpPr>
            <a:grpSpLocks/>
          </p:cNvGrpSpPr>
          <p:nvPr/>
        </p:nvGrpSpPr>
        <p:grpSpPr bwMode="auto">
          <a:xfrm>
            <a:off x="7315200" y="914400"/>
            <a:ext cx="833438" cy="762000"/>
            <a:chOff x="2256" y="672"/>
            <a:chExt cx="525" cy="480"/>
          </a:xfrm>
        </p:grpSpPr>
        <p:sp>
          <p:nvSpPr>
            <p:cNvPr id="28722" name="Freeform 327"/>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3" name="Freeform 328"/>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4" name="Freeform 329"/>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5" name="Freeform 330"/>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7" name="Group 236"/>
          <p:cNvGrpSpPr>
            <a:grpSpLocks/>
          </p:cNvGrpSpPr>
          <p:nvPr/>
        </p:nvGrpSpPr>
        <p:grpSpPr bwMode="auto">
          <a:xfrm>
            <a:off x="2819400" y="5029200"/>
            <a:ext cx="833438" cy="838200"/>
            <a:chOff x="3312" y="1632"/>
            <a:chExt cx="525" cy="480"/>
          </a:xfrm>
        </p:grpSpPr>
        <p:sp>
          <p:nvSpPr>
            <p:cNvPr id="28718" name="Freeform 237"/>
            <p:cNvSpPr>
              <a:spLocks/>
            </p:cNvSpPr>
            <p:nvPr/>
          </p:nvSpPr>
          <p:spPr bwMode="gray">
            <a:xfrm>
              <a:off x="3312"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9" name="Freeform 238"/>
            <p:cNvSpPr>
              <a:spLocks/>
            </p:cNvSpPr>
            <p:nvPr/>
          </p:nvSpPr>
          <p:spPr bwMode="gray">
            <a:xfrm>
              <a:off x="3384"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0" name="Freeform 239"/>
            <p:cNvSpPr>
              <a:spLocks/>
            </p:cNvSpPr>
            <p:nvPr/>
          </p:nvSpPr>
          <p:spPr bwMode="gray">
            <a:xfrm>
              <a:off x="3440"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21" name="Freeform 240"/>
            <p:cNvSpPr>
              <a:spLocks/>
            </p:cNvSpPr>
            <p:nvPr/>
          </p:nvSpPr>
          <p:spPr bwMode="gray">
            <a:xfrm>
              <a:off x="3541"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8" name="Group 196"/>
          <p:cNvGrpSpPr>
            <a:grpSpLocks/>
          </p:cNvGrpSpPr>
          <p:nvPr/>
        </p:nvGrpSpPr>
        <p:grpSpPr bwMode="auto">
          <a:xfrm>
            <a:off x="5410200" y="4876800"/>
            <a:ext cx="833438" cy="762000"/>
            <a:chOff x="2304" y="1632"/>
            <a:chExt cx="525" cy="480"/>
          </a:xfrm>
        </p:grpSpPr>
        <p:sp>
          <p:nvSpPr>
            <p:cNvPr id="28714" name="Freeform 197"/>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5" name="Freeform 198"/>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6" name="Freeform 199"/>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7" name="Freeform 200"/>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9" name="Group 276"/>
          <p:cNvGrpSpPr>
            <a:grpSpLocks/>
          </p:cNvGrpSpPr>
          <p:nvPr/>
        </p:nvGrpSpPr>
        <p:grpSpPr bwMode="auto">
          <a:xfrm>
            <a:off x="7772400" y="5334000"/>
            <a:ext cx="833438" cy="762000"/>
            <a:chOff x="672" y="624"/>
            <a:chExt cx="525" cy="480"/>
          </a:xfrm>
        </p:grpSpPr>
        <p:sp>
          <p:nvSpPr>
            <p:cNvPr id="28710" name="Freeform 277"/>
            <p:cNvSpPr>
              <a:spLocks/>
            </p:cNvSpPr>
            <p:nvPr/>
          </p:nvSpPr>
          <p:spPr bwMode="gray">
            <a:xfrm>
              <a:off x="672" y="624"/>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1" name="Freeform 278"/>
            <p:cNvSpPr>
              <a:spLocks/>
            </p:cNvSpPr>
            <p:nvPr/>
          </p:nvSpPr>
          <p:spPr bwMode="gray">
            <a:xfrm>
              <a:off x="744" y="689"/>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9966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2" name="Freeform 279"/>
            <p:cNvSpPr>
              <a:spLocks/>
            </p:cNvSpPr>
            <p:nvPr/>
          </p:nvSpPr>
          <p:spPr bwMode="gray">
            <a:xfrm>
              <a:off x="800" y="698"/>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13" name="Freeform 280"/>
            <p:cNvSpPr>
              <a:spLocks/>
            </p:cNvSpPr>
            <p:nvPr/>
          </p:nvSpPr>
          <p:spPr bwMode="gray">
            <a:xfrm>
              <a:off x="901" y="821"/>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10" name="Group 226"/>
          <p:cNvGrpSpPr>
            <a:grpSpLocks/>
          </p:cNvGrpSpPr>
          <p:nvPr/>
        </p:nvGrpSpPr>
        <p:grpSpPr bwMode="auto">
          <a:xfrm>
            <a:off x="4114800" y="5486400"/>
            <a:ext cx="833438" cy="990600"/>
            <a:chOff x="624" y="1632"/>
            <a:chExt cx="525" cy="480"/>
          </a:xfrm>
        </p:grpSpPr>
        <p:sp>
          <p:nvSpPr>
            <p:cNvPr id="28706" name="Freeform 227"/>
            <p:cNvSpPr>
              <a:spLocks/>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7" name="Freeform 228"/>
            <p:cNvSpPr>
              <a:spLocks/>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chemeClr val="tx1"/>
                </a:gs>
                <a:gs pos="100000">
                  <a:srgbClr val="9900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8" name="Freeform 229"/>
            <p:cNvSpPr>
              <a:spLocks/>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9" name="Freeform 230"/>
            <p:cNvSpPr>
              <a:spLocks/>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grpSp>
        <p:nvGrpSpPr>
          <p:cNvPr id="11" name="Group 316"/>
          <p:cNvGrpSpPr>
            <a:grpSpLocks/>
          </p:cNvGrpSpPr>
          <p:nvPr/>
        </p:nvGrpSpPr>
        <p:grpSpPr bwMode="auto">
          <a:xfrm>
            <a:off x="762000" y="5257800"/>
            <a:ext cx="833438" cy="762000"/>
            <a:chOff x="2256" y="672"/>
            <a:chExt cx="525" cy="480"/>
          </a:xfrm>
        </p:grpSpPr>
        <p:sp>
          <p:nvSpPr>
            <p:cNvPr id="28702" name="Freeform 317"/>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3" name="Freeform 318"/>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4" name="Freeform 319"/>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sp>
          <p:nvSpPr>
            <p:cNvPr id="28705" name="Freeform 320"/>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20000"/>
                </a:spcBef>
              </a:pPr>
              <a:endParaRPr lang="vi-VN" altLang="vi-VN" sz="3600">
                <a:solidFill>
                  <a:srgbClr val="0000FF"/>
                </a:solidFill>
                <a:latin typeface=".VnTime" pitchFamily="34" charset="0"/>
              </a:endParaRPr>
            </a:p>
          </p:txBody>
        </p:sp>
      </p:grpSp>
      <p:pic>
        <p:nvPicPr>
          <p:cNvPr id="28690" name="Picture 376" descr="post-60-108134227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5105400"/>
            <a:ext cx="20097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376" descr="post-60-108134227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5029200"/>
            <a:ext cx="20097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0" name="Picture 60" descr="Fireworks-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990600"/>
            <a:ext cx="18272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1" name="Picture 61" descr="Fireworks-0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990600"/>
            <a:ext cx="10128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2" name="Picture 62" descr="Fireworks-0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838200"/>
            <a:ext cx="14366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63" descr="Fireworks-0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524000"/>
            <a:ext cx="10128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4" name="Picture 64" descr="Fireworks-0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914400"/>
            <a:ext cx="10128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5" name="Picture 65" descr="Fireworks-0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10000" y="4343400"/>
            <a:ext cx="14366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7" name="Picture 67" descr="Fireworks-0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33400"/>
            <a:ext cx="10128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8" name="Picture 68" descr="Fireworks-09"/>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810000"/>
            <a:ext cx="101282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9" name="Picture 69" descr="Fireworks-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533400"/>
            <a:ext cx="182721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p:cNvSpPr/>
          <p:nvPr/>
        </p:nvSpPr>
        <p:spPr>
          <a:xfrm>
            <a:off x="-17462" y="2095054"/>
            <a:ext cx="9144000" cy="2862322"/>
          </a:xfrm>
          <a:prstGeom prst="rect">
            <a:avLst/>
          </a:prstGeom>
          <a:noFill/>
        </p:spPr>
        <p:txBody>
          <a:bodyPr wrap="square" lIns="91440" tIns="45720" rIns="91440" bIns="45720">
            <a:spAutoFit/>
          </a:bodyPr>
          <a:lstStyle/>
          <a:p>
            <a:pPr algn="ct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ơn</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lắng</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truyết</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trình</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6000" b="1" dirty="0">
                <a:ln w="17780" cmpd="sng">
                  <a:solidFill>
                    <a:srgbClr val="FFFF00"/>
                  </a:solidFill>
                  <a:prstDash val="solid"/>
                  <a:miter lim="800000"/>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5980371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5647"/>
                                        </p:tgtEl>
                                        <p:attrNameLst>
                                          <p:attrName>style.visibility</p:attrName>
                                        </p:attrNameLst>
                                      </p:cBhvr>
                                      <p:to>
                                        <p:strVal val="visible"/>
                                      </p:to>
                                    </p:set>
                                    <p:animEffect transition="in" filter="fade">
                                      <p:cBhvr>
                                        <p:cTn id="7" dur="1000"/>
                                        <p:tgtEl>
                                          <p:spTgt spid="55647"/>
                                        </p:tgtEl>
                                      </p:cBhvr>
                                    </p:animEffect>
                                  </p:childTnLst>
                                  <p:subTnLst>
                                    <p:audio>
                                      <p:cMediaNode vol="90000">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5648"/>
                                        </p:tgtEl>
                                        <p:attrNameLst>
                                          <p:attrName>style.visibility</p:attrName>
                                        </p:attrNameLst>
                                      </p:cBhvr>
                                      <p:to>
                                        <p:strVal val="visible"/>
                                      </p:to>
                                    </p:set>
                                    <p:animEffect transition="in" filter="fade">
                                      <p:cBhvr>
                                        <p:cTn id="10" dur="1000"/>
                                        <p:tgtEl>
                                          <p:spTgt spid="55648"/>
                                        </p:tgtEl>
                                      </p:cBhvr>
                                    </p:animEffect>
                                  </p:childTnLst>
                                  <p:subTnLst>
                                    <p:audio>
                                      <p:cMediaNode vol="90000">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55649"/>
                                        </p:tgtEl>
                                        <p:attrNameLst>
                                          <p:attrName>style.visibility</p:attrName>
                                        </p:attrNameLst>
                                      </p:cBhvr>
                                      <p:to>
                                        <p:strVal val="visible"/>
                                      </p:to>
                                    </p:set>
                                    <p:animEffect transition="in" filter="fade">
                                      <p:cBhvr>
                                        <p:cTn id="13" dur="1000"/>
                                        <p:tgtEl>
                                          <p:spTgt spid="55649"/>
                                        </p:tgtEl>
                                      </p:cBhvr>
                                    </p:animEffect>
                                  </p:childTnLst>
                                  <p:subTnLst>
                                    <p:audio>
                                      <p:cMediaNode vol="90000">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0" presetClass="entr" presetSubtype="0" fill="hold" nodeType="withEffect">
                                  <p:stCondLst>
                                    <p:cond delay="0"/>
                                  </p:stCondLst>
                                  <p:childTnLst>
                                    <p:set>
                                      <p:cBhvr>
                                        <p:cTn id="15" dur="1" fill="hold">
                                          <p:stCondLst>
                                            <p:cond delay="0"/>
                                          </p:stCondLst>
                                        </p:cTn>
                                        <p:tgtEl>
                                          <p:spTgt spid="55650"/>
                                        </p:tgtEl>
                                        <p:attrNameLst>
                                          <p:attrName>style.visibility</p:attrName>
                                        </p:attrNameLst>
                                      </p:cBhvr>
                                      <p:to>
                                        <p:strVal val="visible"/>
                                      </p:to>
                                    </p:set>
                                    <p:animEffect transition="in" filter="fade">
                                      <p:cBhvr>
                                        <p:cTn id="16" dur="1000"/>
                                        <p:tgtEl>
                                          <p:spTgt spid="55650"/>
                                        </p:tgtEl>
                                      </p:cBhvr>
                                    </p:animEffect>
                                  </p:childTnLst>
                                  <p:subTnLst>
                                    <p:audio>
                                      <p:cMediaNode vol="90000">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2"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2000" fill="hold"/>
                                        <p:tgtEl>
                                          <p:spTgt spid="3"/>
                                        </p:tgtEl>
                                        <p:attrNameLst>
                                          <p:attrName>ppt_x</p:attrName>
                                        </p:attrNameLst>
                                      </p:cBhvr>
                                      <p:tavLst>
                                        <p:tav tm="0">
                                          <p:val>
                                            <p:strVal val="#ppt_x"/>
                                          </p:val>
                                        </p:tav>
                                        <p:tav tm="100000">
                                          <p:val>
                                            <p:strVal val="#ppt_x"/>
                                          </p:val>
                                        </p:tav>
                                      </p:tavLst>
                                    </p:anim>
                                    <p:anim calcmode="lin" valueType="num">
                                      <p:cBhvr additive="base">
                                        <p:cTn id="24" dur="20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2000" fill="hold"/>
                                        <p:tgtEl>
                                          <p:spTgt spid="4"/>
                                        </p:tgtEl>
                                        <p:attrNameLst>
                                          <p:attrName>ppt_x</p:attrName>
                                        </p:attrNameLst>
                                      </p:cBhvr>
                                      <p:tavLst>
                                        <p:tav tm="0">
                                          <p:val>
                                            <p:strVal val="#ppt_x"/>
                                          </p:val>
                                        </p:tav>
                                        <p:tav tm="100000">
                                          <p:val>
                                            <p:strVal val="#ppt_x"/>
                                          </p:val>
                                        </p:tav>
                                      </p:tavLst>
                                    </p:anim>
                                    <p:anim calcmode="lin" valueType="num">
                                      <p:cBhvr additive="base">
                                        <p:cTn id="28" dur="2000" fill="hold"/>
                                        <p:tgtEl>
                                          <p:spTgt spid="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2000" fill="hold"/>
                                        <p:tgtEl>
                                          <p:spTgt spid="5"/>
                                        </p:tgtEl>
                                        <p:attrNameLst>
                                          <p:attrName>ppt_x</p:attrName>
                                        </p:attrNameLst>
                                      </p:cBhvr>
                                      <p:tavLst>
                                        <p:tav tm="0">
                                          <p:val>
                                            <p:strVal val="#ppt_x"/>
                                          </p:val>
                                        </p:tav>
                                        <p:tav tm="100000">
                                          <p:val>
                                            <p:strVal val="#ppt_x"/>
                                          </p:val>
                                        </p:tav>
                                      </p:tavLst>
                                    </p:anim>
                                    <p:anim calcmode="lin" valueType="num">
                                      <p:cBhvr additive="base">
                                        <p:cTn id="32" dur="2000" fill="hold"/>
                                        <p:tgtEl>
                                          <p:spTgt spid="5"/>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2000" fill="hold"/>
                                        <p:tgtEl>
                                          <p:spTgt spid="6"/>
                                        </p:tgtEl>
                                        <p:attrNameLst>
                                          <p:attrName>ppt_x</p:attrName>
                                        </p:attrNameLst>
                                      </p:cBhvr>
                                      <p:tavLst>
                                        <p:tav tm="0">
                                          <p:val>
                                            <p:strVal val="#ppt_x"/>
                                          </p:val>
                                        </p:tav>
                                        <p:tav tm="100000">
                                          <p:val>
                                            <p:strVal val="#ppt_x"/>
                                          </p:val>
                                        </p:tav>
                                      </p:tavLst>
                                    </p:anim>
                                    <p:anim calcmode="lin" valueType="num">
                                      <p:cBhvr additive="base">
                                        <p:cTn id="36" dur="2000" fill="hold"/>
                                        <p:tgtEl>
                                          <p:spTgt spid="6"/>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2000" fill="hold"/>
                                        <p:tgtEl>
                                          <p:spTgt spid="7"/>
                                        </p:tgtEl>
                                        <p:attrNameLst>
                                          <p:attrName>ppt_x</p:attrName>
                                        </p:attrNameLst>
                                      </p:cBhvr>
                                      <p:tavLst>
                                        <p:tav tm="0">
                                          <p:val>
                                            <p:strVal val="#ppt_x"/>
                                          </p:val>
                                        </p:tav>
                                        <p:tav tm="100000">
                                          <p:val>
                                            <p:strVal val="#ppt_x"/>
                                          </p:val>
                                        </p:tav>
                                      </p:tavLst>
                                    </p:anim>
                                    <p:anim calcmode="lin" valueType="num">
                                      <p:cBhvr additive="base">
                                        <p:cTn id="40" dur="2000" fill="hold"/>
                                        <p:tgtEl>
                                          <p:spTgt spid="7"/>
                                        </p:tgtEl>
                                        <p:attrNameLst>
                                          <p:attrName>ppt_y</p:attrName>
                                        </p:attrNameLst>
                                      </p:cBhvr>
                                      <p:tavLst>
                                        <p:tav tm="0">
                                          <p:val>
                                            <p:strVal val="0-#ppt_h/2"/>
                                          </p:val>
                                        </p:tav>
                                        <p:tav tm="100000">
                                          <p:val>
                                            <p:strVal val="#ppt_y"/>
                                          </p:val>
                                        </p:tav>
                                      </p:tavLst>
                                    </p:anim>
                                  </p:childTnLst>
                                </p:cTn>
                              </p:par>
                            </p:childTnLst>
                          </p:cTn>
                        </p:par>
                        <p:par>
                          <p:cTn id="41" fill="hold" nodeType="afterGroup">
                            <p:stCondLst>
                              <p:cond delay="2000"/>
                            </p:stCondLst>
                            <p:childTnLst>
                              <p:par>
                                <p:cTn id="42" presetID="2" presetClass="entr" presetSubtype="1"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2000" fill="hold"/>
                                        <p:tgtEl>
                                          <p:spTgt spid="8"/>
                                        </p:tgtEl>
                                        <p:attrNameLst>
                                          <p:attrName>ppt_x</p:attrName>
                                        </p:attrNameLst>
                                      </p:cBhvr>
                                      <p:tavLst>
                                        <p:tav tm="0">
                                          <p:val>
                                            <p:strVal val="#ppt_x"/>
                                          </p:val>
                                        </p:tav>
                                        <p:tav tm="100000">
                                          <p:val>
                                            <p:strVal val="#ppt_x"/>
                                          </p:val>
                                        </p:tav>
                                      </p:tavLst>
                                    </p:anim>
                                    <p:anim calcmode="lin" valueType="num">
                                      <p:cBhvr additive="base">
                                        <p:cTn id="45" dur="2000" fill="hold"/>
                                        <p:tgtEl>
                                          <p:spTgt spid="8"/>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2000" fill="hold"/>
                                        <p:tgtEl>
                                          <p:spTgt spid="9"/>
                                        </p:tgtEl>
                                        <p:attrNameLst>
                                          <p:attrName>ppt_x</p:attrName>
                                        </p:attrNameLst>
                                      </p:cBhvr>
                                      <p:tavLst>
                                        <p:tav tm="0">
                                          <p:val>
                                            <p:strVal val="#ppt_x"/>
                                          </p:val>
                                        </p:tav>
                                        <p:tav tm="100000">
                                          <p:val>
                                            <p:strVal val="#ppt_x"/>
                                          </p:val>
                                        </p:tav>
                                      </p:tavLst>
                                    </p:anim>
                                    <p:anim calcmode="lin" valueType="num">
                                      <p:cBhvr additive="base">
                                        <p:cTn id="49" dur="2000" fill="hold"/>
                                        <p:tgtEl>
                                          <p:spTgt spid="9"/>
                                        </p:tgtEl>
                                        <p:attrNameLst>
                                          <p:attrName>ppt_y</p:attrName>
                                        </p:attrNameLst>
                                      </p:cBhvr>
                                      <p:tavLst>
                                        <p:tav tm="0">
                                          <p:val>
                                            <p:strVal val="0-#ppt_h/2"/>
                                          </p:val>
                                        </p:tav>
                                        <p:tav tm="100000">
                                          <p:val>
                                            <p:strVal val="#ppt_y"/>
                                          </p:val>
                                        </p:tav>
                                      </p:tavLst>
                                    </p:anim>
                                  </p:childTnLst>
                                </p:cTn>
                              </p:par>
                              <p:par>
                                <p:cTn id="50" presetID="2" presetClass="entr" presetSubtype="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2000" fill="hold"/>
                                        <p:tgtEl>
                                          <p:spTgt spid="10"/>
                                        </p:tgtEl>
                                        <p:attrNameLst>
                                          <p:attrName>ppt_x</p:attrName>
                                        </p:attrNameLst>
                                      </p:cBhvr>
                                      <p:tavLst>
                                        <p:tav tm="0">
                                          <p:val>
                                            <p:strVal val="#ppt_x"/>
                                          </p:val>
                                        </p:tav>
                                        <p:tav tm="100000">
                                          <p:val>
                                            <p:strVal val="#ppt_x"/>
                                          </p:val>
                                        </p:tav>
                                      </p:tavLst>
                                    </p:anim>
                                    <p:anim calcmode="lin" valueType="num">
                                      <p:cBhvr additive="base">
                                        <p:cTn id="53" dur="2000" fill="hold"/>
                                        <p:tgtEl>
                                          <p:spTgt spid="10"/>
                                        </p:tgtEl>
                                        <p:attrNameLst>
                                          <p:attrName>ppt_y</p:attrName>
                                        </p:attrNameLst>
                                      </p:cBhvr>
                                      <p:tavLst>
                                        <p:tav tm="0">
                                          <p:val>
                                            <p:strVal val="0-#ppt_h/2"/>
                                          </p:val>
                                        </p:tav>
                                        <p:tav tm="100000">
                                          <p:val>
                                            <p:strVal val="#ppt_y"/>
                                          </p:val>
                                        </p:tav>
                                      </p:tavLst>
                                    </p:anim>
                                  </p:childTnLst>
                                </p:cTn>
                              </p:par>
                              <p:par>
                                <p:cTn id="54" presetID="2" presetClass="entr" presetSubtype="1"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2000" fill="hold"/>
                                        <p:tgtEl>
                                          <p:spTgt spid="11"/>
                                        </p:tgtEl>
                                        <p:attrNameLst>
                                          <p:attrName>ppt_x</p:attrName>
                                        </p:attrNameLst>
                                      </p:cBhvr>
                                      <p:tavLst>
                                        <p:tav tm="0">
                                          <p:val>
                                            <p:strVal val="#ppt_x"/>
                                          </p:val>
                                        </p:tav>
                                        <p:tav tm="100000">
                                          <p:val>
                                            <p:strVal val="#ppt_x"/>
                                          </p:val>
                                        </p:tav>
                                      </p:tavLst>
                                    </p:anim>
                                    <p:anim calcmode="lin" valueType="num">
                                      <p:cBhvr additive="base">
                                        <p:cTn id="57" dur="2000" fill="hold"/>
                                        <p:tgtEl>
                                          <p:spTgt spid="11"/>
                                        </p:tgtEl>
                                        <p:attrNameLst>
                                          <p:attrName>ppt_y</p:attrName>
                                        </p:attrNameLst>
                                      </p:cBhvr>
                                      <p:tavLst>
                                        <p:tav tm="0">
                                          <p:val>
                                            <p:strVal val="0-#ppt_h/2"/>
                                          </p:val>
                                        </p:tav>
                                        <p:tav tm="100000">
                                          <p:val>
                                            <p:strVal val="#ppt_y"/>
                                          </p:val>
                                        </p:tav>
                                      </p:tavLst>
                                    </p:anim>
                                  </p:childTnLst>
                                </p:cTn>
                              </p:par>
                              <p:par>
                                <p:cTn id="58" presetID="1" presetClass="entr" presetSubtype="0" fill="hold" nodeType="withEffect">
                                  <p:stCondLst>
                                    <p:cond delay="0"/>
                                  </p:stCondLst>
                                  <p:childTnLst>
                                    <p:set>
                                      <p:cBhvr>
                                        <p:cTn id="59" dur="1" fill="hold">
                                          <p:stCondLst>
                                            <p:cond delay="0"/>
                                          </p:stCondLst>
                                        </p:cTn>
                                        <p:tgtEl>
                                          <p:spTgt spid="2566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5661"/>
                                        </p:tgtEl>
                                        <p:attrNameLst>
                                          <p:attrName>style.visibility</p:attrName>
                                        </p:attrNameLst>
                                      </p:cBhvr>
                                      <p:to>
                                        <p:strVal val="visible"/>
                                      </p:to>
                                    </p:set>
                                  </p:childTnLst>
                                </p:cTn>
                              </p:par>
                              <p:par>
                                <p:cTn id="62" presetID="9" presetClass="entr" presetSubtype="0" repeatCount="indefinite" fill="hold" nodeType="withEffect">
                                  <p:stCondLst>
                                    <p:cond delay="2000"/>
                                  </p:stCondLst>
                                  <p:childTnLst>
                                    <p:set>
                                      <p:cBhvr>
                                        <p:cTn id="63" dur="1" fill="hold">
                                          <p:stCondLst>
                                            <p:cond delay="0"/>
                                          </p:stCondLst>
                                        </p:cTn>
                                        <p:tgtEl>
                                          <p:spTgt spid="25662"/>
                                        </p:tgtEl>
                                        <p:attrNameLst>
                                          <p:attrName>style.visibility</p:attrName>
                                        </p:attrNameLst>
                                      </p:cBhvr>
                                      <p:to>
                                        <p:strVal val="visible"/>
                                      </p:to>
                                    </p:set>
                                    <p:animEffect transition="in" filter="dissolve">
                                      <p:cBhvr>
                                        <p:cTn id="64" dur="500"/>
                                        <p:tgtEl>
                                          <p:spTgt spid="25662"/>
                                        </p:tgtEl>
                                      </p:cBhvr>
                                    </p:animEffect>
                                  </p:childTnLst>
                                  <p:subTnLst>
                                    <p:audio>
                                      <p:cMediaNode>
                                        <p:cTn display="0" masterRel="sameClick">
                                          <p:stCondLst>
                                            <p:cond evt="begin" delay="0">
                                              <p:tn val="62"/>
                                            </p:cond>
                                          </p:stCondLst>
                                          <p:endCondLst>
                                            <p:cond evt="onStopAudio" delay="0">
                                              <p:tgtEl>
                                                <p:sldTgt/>
                                              </p:tgtEl>
                                            </p:cond>
                                          </p:endCondLst>
                                        </p:cTn>
                                        <p:tgtEl>
                                          <p:sndTgt r:embed="rId3" name="bomb.wav"/>
                                        </p:tgtEl>
                                      </p:cMediaNode>
                                    </p:audio>
                                  </p:subTnLst>
                                </p:cTn>
                              </p:par>
                              <p:par>
                                <p:cTn id="65" presetID="1" presetClass="entr" presetSubtype="0" fill="hold" nodeType="withEffect">
                                  <p:stCondLst>
                                    <p:cond delay="0"/>
                                  </p:stCondLst>
                                  <p:childTnLst>
                                    <p:set>
                                      <p:cBhvr>
                                        <p:cTn id="66" dur="1" fill="hold">
                                          <p:stCondLst>
                                            <p:cond delay="0"/>
                                          </p:stCondLst>
                                        </p:cTn>
                                        <p:tgtEl>
                                          <p:spTgt spid="2566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5664"/>
                                        </p:tgtEl>
                                        <p:attrNameLst>
                                          <p:attrName>style.visibility</p:attrName>
                                        </p:attrNameLst>
                                      </p:cBhvr>
                                      <p:to>
                                        <p:strVal val="visible"/>
                                      </p:to>
                                    </p:set>
                                  </p:childTnLst>
                                </p:cTn>
                              </p:par>
                              <p:par>
                                <p:cTn id="69" presetID="9" presetClass="entr" presetSubtype="0" repeatCount="indefinite" fill="hold" nodeType="withEffect">
                                  <p:stCondLst>
                                    <p:cond delay="2000"/>
                                  </p:stCondLst>
                                  <p:childTnLst>
                                    <p:set>
                                      <p:cBhvr>
                                        <p:cTn id="70" dur="1" fill="hold">
                                          <p:stCondLst>
                                            <p:cond delay="0"/>
                                          </p:stCondLst>
                                        </p:cTn>
                                        <p:tgtEl>
                                          <p:spTgt spid="25665"/>
                                        </p:tgtEl>
                                        <p:attrNameLst>
                                          <p:attrName>style.visibility</p:attrName>
                                        </p:attrNameLst>
                                      </p:cBhvr>
                                      <p:to>
                                        <p:strVal val="visible"/>
                                      </p:to>
                                    </p:set>
                                    <p:animEffect transition="in" filter="dissolve">
                                      <p:cBhvr>
                                        <p:cTn id="71" dur="500"/>
                                        <p:tgtEl>
                                          <p:spTgt spid="25665"/>
                                        </p:tgtEl>
                                      </p:cBhvr>
                                    </p:animEffect>
                                  </p:childTnLst>
                                  <p:subTnLst>
                                    <p:audio>
                                      <p:cMediaNode>
                                        <p:cTn display="0" masterRel="sameClick">
                                          <p:stCondLst>
                                            <p:cond evt="begin" delay="0">
                                              <p:tn val="69"/>
                                            </p:cond>
                                          </p:stCondLst>
                                          <p:endCondLst>
                                            <p:cond evt="onStopAudio" delay="0">
                                              <p:tgtEl>
                                                <p:sldTgt/>
                                              </p:tgtEl>
                                            </p:cond>
                                          </p:endCondLst>
                                        </p:cTn>
                                        <p:tgtEl>
                                          <p:sndTgt r:embed="rId3" name="bomb.wav"/>
                                        </p:tgtEl>
                                      </p:cMediaNode>
                                    </p:audio>
                                  </p:subTnLst>
                                </p:cTn>
                              </p:par>
                              <p:par>
                                <p:cTn id="72" presetID="1" presetClass="entr" presetSubtype="0" fill="hold" nodeType="withEffect">
                                  <p:stCondLst>
                                    <p:cond delay="0"/>
                                  </p:stCondLst>
                                  <p:childTnLst>
                                    <p:set>
                                      <p:cBhvr>
                                        <p:cTn id="73" dur="1" fill="hold">
                                          <p:stCondLst>
                                            <p:cond delay="0"/>
                                          </p:stCondLst>
                                        </p:cTn>
                                        <p:tgtEl>
                                          <p:spTgt spid="2566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566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5668"/>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566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fade">
                                      <p:cBhvr>
                                        <p:cTn id="84" dur="1000"/>
                                        <p:tgtEl>
                                          <p:spTgt spid="70"/>
                                        </p:tgtEl>
                                      </p:cBhvr>
                                    </p:animEffect>
                                    <p:anim calcmode="lin" valueType="num">
                                      <p:cBhvr>
                                        <p:cTn id="85" dur="1000" fill="hold"/>
                                        <p:tgtEl>
                                          <p:spTgt spid="70"/>
                                        </p:tgtEl>
                                        <p:attrNameLst>
                                          <p:attrName>ppt_x</p:attrName>
                                        </p:attrNameLst>
                                      </p:cBhvr>
                                      <p:tavLst>
                                        <p:tav tm="0">
                                          <p:val>
                                            <p:strVal val="#ppt_x"/>
                                          </p:val>
                                        </p:tav>
                                        <p:tav tm="100000">
                                          <p:val>
                                            <p:strVal val="#ppt_x"/>
                                          </p:val>
                                        </p:tav>
                                      </p:tavLst>
                                    </p:anim>
                                    <p:anim calcmode="lin" valueType="num">
                                      <p:cBhvr>
                                        <p:cTn id="86"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2" name="Content Placeholder 1"/>
          <p:cNvSpPr>
            <a:spLocks noGrp="1"/>
          </p:cNvSpPr>
          <p:nvPr>
            <p:ph sz="half" idx="1"/>
          </p:nvPr>
        </p:nvSpPr>
        <p:spPr>
          <a:xfrm>
            <a:off x="457200" y="764704"/>
            <a:ext cx="3682752" cy="5590221"/>
          </a:xfrm>
        </p:spPr>
        <p:txBody>
          <a:bodyPr>
            <a:normAutofit/>
          </a:bodyPr>
          <a:lstStyle/>
          <a:p>
            <a:pPr marL="0" indent="0">
              <a:buNone/>
            </a:pPr>
            <a:r>
              <a:rPr lang="en-US" sz="2500" b="1" u="sng" dirty="0">
                <a:latin typeface="Times New Roman" pitchFamily="18" charset="0"/>
                <a:cs typeface="Times New Roman" pitchFamily="18" charset="0"/>
              </a:rPr>
              <a:t>1. </a:t>
            </a:r>
            <a:r>
              <a:rPr lang="en-US" sz="2500" b="1" u="sng" dirty="0" err="1">
                <a:latin typeface="Times New Roman" pitchFamily="18" charset="0"/>
                <a:cs typeface="Times New Roman" pitchFamily="18" charset="0"/>
              </a:rPr>
              <a:t>Vị</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trí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lí</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và</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địa</a:t>
            </a:r>
            <a:r>
              <a:rPr lang="en-US" sz="2500" b="1" u="sng" dirty="0">
                <a:latin typeface="Times New Roman" pitchFamily="18" charset="0"/>
                <a:cs typeface="Times New Roman" pitchFamily="18" charset="0"/>
              </a:rPr>
              <a:t> </a:t>
            </a:r>
            <a:r>
              <a:rPr lang="en-US" sz="2500" b="1" u="sng" dirty="0" err="1">
                <a:latin typeface="Times New Roman" pitchFamily="18" charset="0"/>
                <a:cs typeface="Times New Roman" pitchFamily="18" charset="0"/>
              </a:rPr>
              <a:t>hình</a:t>
            </a:r>
            <a:endParaRPr lang="en-US" sz="2500" b="1" u="sng" dirty="0">
              <a:latin typeface="Times New Roman" pitchFamily="18" charset="0"/>
              <a:cs typeface="Times New Roman" pitchFamily="18" charset="0"/>
            </a:endParaRPr>
          </a:p>
          <a:p>
            <a:pPr marL="0" indent="0">
              <a:buNone/>
            </a:pPr>
            <a:r>
              <a:rPr lang="en-US" sz="2500" dirty="0">
                <a:latin typeface="Times New Roman" pitchFamily="18" charset="0"/>
                <a:cs typeface="Times New Roman" pitchFamily="18" charset="0"/>
              </a:rPr>
              <a:t>  </a:t>
            </a:r>
            <a:r>
              <a:rPr lang="en-US" sz="2500" b="1" dirty="0">
                <a:latin typeface="Times New Roman" pitchFamily="18" charset="0"/>
                <a:cs typeface="Times New Roman" pitchFamily="18" charset="0"/>
              </a:rPr>
              <a:t>a. </a:t>
            </a:r>
            <a:r>
              <a:rPr lang="en-US" sz="2500" b="1" dirty="0" err="1">
                <a:latin typeface="Times New Roman" pitchFamily="18" charset="0"/>
                <a:cs typeface="Times New Roman" pitchFamily="18" charset="0"/>
              </a:rPr>
              <a:t>Vị</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trí</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địa</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lí</a:t>
            </a:r>
            <a:endParaRPr lang="en-US" sz="2500" b="1" dirty="0">
              <a:latin typeface="Times New Roman" pitchFamily="18" charset="0"/>
              <a:cs typeface="Times New Roman" pitchFamily="18" charset="0"/>
            </a:endParaRPr>
          </a:p>
          <a:p>
            <a:pPr marL="0" indent="0">
              <a:buNone/>
            </a:pPr>
            <a:r>
              <a:rPr lang="en-US" sz="2400" b="1" dirty="0">
                <a:latin typeface="Times New Roman" pitchFamily="18" charset="0"/>
                <a:cs typeface="Times New Roman" pitchFamily="18" charset="0"/>
              </a:rPr>
              <a:t>- </a:t>
            </a:r>
            <a:r>
              <a:rPr lang="en-US" altLang="vi-VN" sz="2400" dirty="0" err="1">
                <a:solidFill>
                  <a:srgbClr val="000000"/>
                </a:solidFill>
                <a:latin typeface="Times New Roman" pitchFamily="18" charset="0"/>
                <a:cs typeface="Arial" charset="0"/>
              </a:rPr>
              <a:t>Nằm</a:t>
            </a:r>
            <a:r>
              <a:rPr lang="en-US" altLang="vi-VN" sz="2400" dirty="0">
                <a:solidFill>
                  <a:srgbClr val="000000"/>
                </a:solidFill>
                <a:latin typeface="Times New Roman" pitchFamily="18" charset="0"/>
                <a:cs typeface="Arial" charset="0"/>
              </a:rPr>
              <a:t> ở </a:t>
            </a:r>
            <a:r>
              <a:rPr lang="en-US" altLang="vi-VN" sz="2400" dirty="0" err="1">
                <a:solidFill>
                  <a:srgbClr val="000000"/>
                </a:solidFill>
                <a:latin typeface="Times New Roman" pitchFamily="18" charset="0"/>
                <a:cs typeface="Arial" charset="0"/>
              </a:rPr>
              <a:t>rìa</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phía</a:t>
            </a:r>
            <a:r>
              <a:rPr lang="en-US" altLang="vi-VN" sz="2400" dirty="0">
                <a:solidFill>
                  <a:srgbClr val="000000"/>
                </a:solidFill>
                <a:latin typeface="Times New Roman" pitchFamily="18" charset="0"/>
                <a:cs typeface="Arial" charset="0"/>
              </a:rPr>
              <a:t> Nam</a:t>
            </a:r>
            <a:br>
              <a:rPr lang="en-US" altLang="vi-VN" sz="2400" dirty="0">
                <a:solidFill>
                  <a:srgbClr val="000000"/>
                </a:solidFill>
                <a:latin typeface="Times New Roman" pitchFamily="18" charset="0"/>
                <a:cs typeface="Arial" charset="0"/>
              </a:rPr>
            </a:b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của</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lục</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địa</a:t>
            </a:r>
            <a:r>
              <a:rPr lang="en-US" altLang="vi-VN" sz="2400" dirty="0">
                <a:solidFill>
                  <a:srgbClr val="000000"/>
                </a:solidFill>
                <a:latin typeface="Times New Roman" pitchFamily="18" charset="0"/>
                <a:cs typeface="Arial" charset="0"/>
              </a:rPr>
              <a:t> Á-</a:t>
            </a:r>
            <a:r>
              <a:rPr lang="en-US" altLang="vi-VN" sz="2400" dirty="0" err="1">
                <a:solidFill>
                  <a:srgbClr val="000000"/>
                </a:solidFill>
                <a:latin typeface="Times New Roman" pitchFamily="18" charset="0"/>
                <a:cs typeface="Arial" charset="0"/>
              </a:rPr>
              <a:t>Âu</a:t>
            </a:r>
            <a:endParaRPr lang="en-US" altLang="vi-VN" sz="2400" dirty="0">
              <a:solidFill>
                <a:srgbClr val="000000"/>
              </a:solidFill>
              <a:latin typeface="Times New Roman" pitchFamily="18" charset="0"/>
              <a:cs typeface="Arial" charset="0"/>
            </a:endParaRPr>
          </a:p>
          <a:p>
            <a:pPr marL="0" indent="0">
              <a:spcBef>
                <a:spcPct val="50000"/>
              </a:spcBef>
              <a:buNone/>
            </a:pPr>
            <a:r>
              <a:rPr lang="en-US" altLang="vi-VN" sz="2400" dirty="0">
                <a:latin typeface="Times New Roman" pitchFamily="18" charset="0"/>
              </a:rPr>
              <a:t>- </a:t>
            </a:r>
            <a:r>
              <a:rPr lang="en-US" altLang="vi-VN" sz="2400" dirty="0" err="1">
                <a:latin typeface="Times New Roman" pitchFamily="18" charset="0"/>
              </a:rPr>
              <a:t>Giới</a:t>
            </a:r>
            <a:r>
              <a:rPr lang="en-US" altLang="vi-VN" sz="2400" dirty="0">
                <a:latin typeface="Times New Roman" pitchFamily="18" charset="0"/>
              </a:rPr>
              <a:t> </a:t>
            </a:r>
            <a:r>
              <a:rPr lang="en-US" altLang="vi-VN" sz="2400" dirty="0" err="1">
                <a:latin typeface="Times New Roman" pitchFamily="18" charset="0"/>
              </a:rPr>
              <a:t>hạn</a:t>
            </a:r>
            <a:r>
              <a:rPr lang="en-US" altLang="vi-VN" sz="2400" dirty="0">
                <a:latin typeface="Times New Roman" pitchFamily="18" charset="0"/>
              </a:rPr>
              <a:t>:</a:t>
            </a:r>
          </a:p>
          <a:p>
            <a:pPr marL="0" indent="0">
              <a:spcBef>
                <a:spcPct val="50000"/>
              </a:spcBef>
              <a:buNone/>
            </a:pPr>
            <a:r>
              <a:rPr lang="en-US" altLang="vi-VN" sz="2400" dirty="0">
                <a:latin typeface="Times New Roman" pitchFamily="18" charset="0"/>
              </a:rPr>
              <a:t>+ </a:t>
            </a:r>
            <a:r>
              <a:rPr lang="en-US" altLang="vi-VN" sz="2400" dirty="0" err="1">
                <a:latin typeface="Times New Roman" pitchFamily="18" charset="0"/>
              </a:rPr>
              <a:t>Vĩ</a:t>
            </a:r>
            <a:r>
              <a:rPr lang="en-US" altLang="vi-VN" sz="2400" dirty="0">
                <a:latin typeface="Times New Roman" pitchFamily="18" charset="0"/>
              </a:rPr>
              <a:t> </a:t>
            </a:r>
            <a:r>
              <a:rPr lang="en-US" altLang="vi-VN" sz="2400" dirty="0" err="1">
                <a:latin typeface="Times New Roman" pitchFamily="18" charset="0"/>
              </a:rPr>
              <a:t>độ</a:t>
            </a:r>
            <a:r>
              <a:rPr lang="en-US" altLang="vi-VN" sz="2400" dirty="0">
                <a:latin typeface="Times New Roman" pitchFamily="18" charset="0"/>
              </a:rPr>
              <a:t>: 9</a:t>
            </a:r>
            <a:r>
              <a:rPr lang="en-US" altLang="vi-VN" sz="2400" baseline="30000" dirty="0">
                <a:latin typeface="Times New Roman" pitchFamily="18" charset="0"/>
              </a:rPr>
              <a:t>0</a:t>
            </a:r>
            <a:r>
              <a:rPr lang="en-US" altLang="vi-VN" sz="2400" dirty="0">
                <a:latin typeface="Times New Roman" pitchFamily="18" charset="0"/>
              </a:rPr>
              <a:t>B - 37</a:t>
            </a:r>
            <a:r>
              <a:rPr lang="en-US" altLang="vi-VN" sz="2400" baseline="30000" dirty="0">
                <a:latin typeface="Times New Roman" pitchFamily="18" charset="0"/>
              </a:rPr>
              <a:t>0</a:t>
            </a:r>
            <a:r>
              <a:rPr lang="en-US" altLang="vi-VN" sz="2400" dirty="0">
                <a:latin typeface="Times New Roman" pitchFamily="18" charset="0"/>
              </a:rPr>
              <a:t>B</a:t>
            </a:r>
          </a:p>
          <a:p>
            <a:pPr marL="0" indent="0">
              <a:spcBef>
                <a:spcPct val="50000"/>
              </a:spcBef>
              <a:buNone/>
            </a:pPr>
            <a:r>
              <a:rPr lang="en-US" altLang="vi-VN" sz="2400" dirty="0">
                <a:latin typeface="Times New Roman" pitchFamily="18" charset="0"/>
              </a:rPr>
              <a:t>+ </a:t>
            </a:r>
            <a:r>
              <a:rPr lang="en-US" altLang="vi-VN" sz="2400" dirty="0" err="1">
                <a:latin typeface="Times New Roman" pitchFamily="18" charset="0"/>
              </a:rPr>
              <a:t>Kinh</a:t>
            </a:r>
            <a:r>
              <a:rPr lang="en-US" altLang="vi-VN" sz="2400" dirty="0">
                <a:latin typeface="Times New Roman" pitchFamily="18" charset="0"/>
              </a:rPr>
              <a:t> </a:t>
            </a:r>
            <a:r>
              <a:rPr lang="en-US" altLang="vi-VN" sz="2400" dirty="0" err="1">
                <a:latin typeface="Times New Roman" pitchFamily="18" charset="0"/>
              </a:rPr>
              <a:t>độ</a:t>
            </a:r>
            <a:r>
              <a:rPr lang="en-US" altLang="vi-VN" sz="2400" dirty="0">
                <a:latin typeface="Times New Roman" pitchFamily="18" charset="0"/>
              </a:rPr>
              <a:t>: </a:t>
            </a:r>
            <a:br>
              <a:rPr lang="en-US" altLang="vi-VN" sz="2400" dirty="0">
                <a:latin typeface="Times New Roman" pitchFamily="18" charset="0"/>
              </a:rPr>
            </a:br>
            <a:r>
              <a:rPr lang="en-US" altLang="vi-VN" sz="2400" dirty="0">
                <a:latin typeface="Times New Roman" pitchFamily="18" charset="0"/>
              </a:rPr>
              <a:t>62</a:t>
            </a:r>
            <a:r>
              <a:rPr lang="en-US" altLang="vi-VN" sz="2400" baseline="30000" dirty="0">
                <a:latin typeface="Times New Roman" pitchFamily="18" charset="0"/>
              </a:rPr>
              <a:t>0</a:t>
            </a:r>
            <a:r>
              <a:rPr lang="en-US" altLang="vi-VN" sz="2400" dirty="0">
                <a:latin typeface="Times New Roman" pitchFamily="18" charset="0"/>
              </a:rPr>
              <a:t>Đ - 98</a:t>
            </a:r>
            <a:r>
              <a:rPr lang="en-US" altLang="vi-VN" sz="2400" baseline="30000" dirty="0">
                <a:latin typeface="Times New Roman" pitchFamily="18" charset="0"/>
              </a:rPr>
              <a:t>0</a:t>
            </a:r>
            <a:r>
              <a:rPr lang="en-US" altLang="vi-VN" sz="2400" dirty="0">
                <a:latin typeface="Times New Roman" pitchFamily="18" charset="0"/>
              </a:rPr>
              <a:t>Đ</a:t>
            </a:r>
          </a:p>
          <a:p>
            <a:pPr marL="0" indent="0">
              <a:buNone/>
            </a:pPr>
            <a:endParaRPr lang="vi-VN" sz="2500" b="1" dirty="0">
              <a:latin typeface="Times New Roman" pitchFamily="18" charset="0"/>
              <a:cs typeface="Times New Roman" pitchFamily="18" charset="0"/>
            </a:endParaRPr>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3419872" y="1484784"/>
            <a:ext cx="547260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32040" y="1484784"/>
            <a:ext cx="1008112" cy="646331"/>
          </a:xfrm>
          <a:prstGeom prst="rect">
            <a:avLst/>
          </a:prstGeom>
          <a:noFill/>
        </p:spPr>
        <p:txBody>
          <a:bodyPr wrap="square" rtlCol="0">
            <a:spAutoFit/>
          </a:bodyPr>
          <a:lstStyle/>
          <a:p>
            <a:r>
              <a:rPr lang="en-US" altLang="vi-VN" b="1" dirty="0">
                <a:solidFill>
                  <a:srgbClr val="FF0066"/>
                </a:solidFill>
                <a:latin typeface=".VnArial" pitchFamily="34" charset="0"/>
              </a:rPr>
              <a:t>37</a:t>
            </a:r>
            <a:r>
              <a:rPr lang="en-US" altLang="vi-VN" b="1" baseline="30000" dirty="0">
                <a:solidFill>
                  <a:srgbClr val="FF0066"/>
                </a:solidFill>
                <a:latin typeface=".VnArial" pitchFamily="34" charset="0"/>
              </a:rPr>
              <a:t>0</a:t>
            </a:r>
            <a:r>
              <a:rPr lang="en-US" altLang="vi-VN" b="1" dirty="0">
                <a:solidFill>
                  <a:srgbClr val="FF0066"/>
                </a:solidFill>
                <a:latin typeface=".VnArial" pitchFamily="34" charset="0"/>
              </a:rPr>
              <a:t>B</a:t>
            </a:r>
          </a:p>
          <a:p>
            <a:endParaRPr lang="vi-VN" dirty="0"/>
          </a:p>
        </p:txBody>
      </p:sp>
      <p:sp>
        <p:nvSpPr>
          <p:cNvPr id="9" name="TextBox 8"/>
          <p:cNvSpPr txBox="1"/>
          <p:nvPr/>
        </p:nvSpPr>
        <p:spPr>
          <a:xfrm>
            <a:off x="3491880" y="2492896"/>
            <a:ext cx="792088" cy="646331"/>
          </a:xfrm>
          <a:prstGeom prst="rect">
            <a:avLst/>
          </a:prstGeom>
          <a:noFill/>
        </p:spPr>
        <p:txBody>
          <a:bodyPr wrap="square" rtlCol="0">
            <a:spAutoFit/>
          </a:bodyPr>
          <a:lstStyle/>
          <a:p>
            <a:r>
              <a:rPr lang="en-US" altLang="vi-VN" b="1" dirty="0">
                <a:solidFill>
                  <a:srgbClr val="FF0066"/>
                </a:solidFill>
                <a:latin typeface=".VnArial" pitchFamily="34" charset="0"/>
              </a:rPr>
              <a:t>62</a:t>
            </a:r>
            <a:r>
              <a:rPr lang="en-US" altLang="vi-VN" b="1" baseline="30000" dirty="0">
                <a:solidFill>
                  <a:srgbClr val="FF0066"/>
                </a:solidFill>
                <a:latin typeface=".VnArial" pitchFamily="34" charset="0"/>
              </a:rPr>
              <a:t>0</a:t>
            </a:r>
            <a:r>
              <a:rPr lang="en-US" altLang="vi-VN" b="1" dirty="0">
                <a:solidFill>
                  <a:srgbClr val="FF0066"/>
                </a:solidFill>
                <a:latin typeface=".VnArial" pitchFamily="34" charset="0"/>
              </a:rPr>
              <a:t>Đ</a:t>
            </a:r>
            <a:endParaRPr lang="vi-VN" dirty="0"/>
          </a:p>
          <a:p>
            <a:endParaRPr lang="vi-VN" dirty="0"/>
          </a:p>
        </p:txBody>
      </p:sp>
      <p:sp>
        <p:nvSpPr>
          <p:cNvPr id="10" name="TextBox 9"/>
          <p:cNvSpPr txBox="1"/>
          <p:nvPr/>
        </p:nvSpPr>
        <p:spPr>
          <a:xfrm>
            <a:off x="5076056" y="6093296"/>
            <a:ext cx="720080" cy="646331"/>
          </a:xfrm>
          <a:prstGeom prst="rect">
            <a:avLst/>
          </a:prstGeom>
          <a:noFill/>
        </p:spPr>
        <p:txBody>
          <a:bodyPr wrap="square" rtlCol="0">
            <a:spAutoFit/>
          </a:bodyPr>
          <a:lstStyle/>
          <a:p>
            <a:r>
              <a:rPr lang="en-US" altLang="vi-VN" b="1" dirty="0">
                <a:solidFill>
                  <a:srgbClr val="FF0066"/>
                </a:solidFill>
                <a:latin typeface=".VnArial" pitchFamily="34" charset="0"/>
              </a:rPr>
              <a:t>9</a:t>
            </a:r>
            <a:r>
              <a:rPr lang="en-US" altLang="vi-VN" b="1" baseline="30000" dirty="0">
                <a:solidFill>
                  <a:srgbClr val="FF0066"/>
                </a:solidFill>
                <a:latin typeface=".VnArial" pitchFamily="34" charset="0"/>
              </a:rPr>
              <a:t>0</a:t>
            </a:r>
            <a:r>
              <a:rPr lang="en-US" altLang="vi-VN" b="1" dirty="0">
                <a:solidFill>
                  <a:srgbClr val="FF0066"/>
                </a:solidFill>
                <a:latin typeface=".VnArial" pitchFamily="34" charset="0"/>
              </a:rPr>
              <a:t>B</a:t>
            </a:r>
          </a:p>
          <a:p>
            <a:endParaRPr lang="vi-VN" dirty="0"/>
          </a:p>
        </p:txBody>
      </p:sp>
      <p:sp>
        <p:nvSpPr>
          <p:cNvPr id="11" name="TextBox 10"/>
          <p:cNvSpPr txBox="1"/>
          <p:nvPr/>
        </p:nvSpPr>
        <p:spPr>
          <a:xfrm>
            <a:off x="8028384" y="2492896"/>
            <a:ext cx="792088" cy="369332"/>
          </a:xfrm>
          <a:prstGeom prst="rect">
            <a:avLst/>
          </a:prstGeom>
          <a:noFill/>
        </p:spPr>
        <p:txBody>
          <a:bodyPr wrap="square" rtlCol="0">
            <a:spAutoFit/>
          </a:bodyPr>
          <a:lstStyle/>
          <a:p>
            <a:r>
              <a:rPr lang="en-US" altLang="vi-VN" b="1" dirty="0">
                <a:solidFill>
                  <a:srgbClr val="FF0066"/>
                </a:solidFill>
                <a:latin typeface=".VnArial" pitchFamily="34" charset="0"/>
              </a:rPr>
              <a:t>98</a:t>
            </a:r>
            <a:r>
              <a:rPr lang="en-US" altLang="vi-VN" b="1" baseline="30000" dirty="0">
                <a:solidFill>
                  <a:srgbClr val="FF0066"/>
                </a:solidFill>
                <a:latin typeface=".VnArial" pitchFamily="34" charset="0"/>
              </a:rPr>
              <a:t>0</a:t>
            </a:r>
            <a:r>
              <a:rPr lang="en-US" altLang="vi-VN" b="1" dirty="0">
                <a:solidFill>
                  <a:srgbClr val="FF0066"/>
                </a:solidFill>
                <a:latin typeface=".VnArial" pitchFamily="34" charset="0"/>
              </a:rPr>
              <a:t>Đ</a:t>
            </a:r>
            <a:endParaRPr lang="vi-VN" dirty="0"/>
          </a:p>
        </p:txBody>
      </p:sp>
    </p:spTree>
    <p:extLst>
      <p:ext uri="{BB962C8B-B14F-4D97-AF65-F5344CB8AC3E}">
        <p14:creationId xmlns:p14="http://schemas.microsoft.com/office/powerpoint/2010/main" val="1759779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barn(inVertical)">
                                      <p:cBhvr>
                                        <p:cTn id="10" dur="500"/>
                                        <p:tgtEl>
                                          <p:spTgt spid="2">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barn(inVertical)">
                                      <p:cBhvr>
                                        <p:cTn id="1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2" name="Content Placeholder 1"/>
          <p:cNvSpPr>
            <a:spLocks noGrp="1"/>
          </p:cNvSpPr>
          <p:nvPr>
            <p:ph sz="half" idx="1"/>
          </p:nvPr>
        </p:nvSpPr>
        <p:spPr>
          <a:xfrm>
            <a:off x="323528" y="764704"/>
            <a:ext cx="3816424" cy="5590221"/>
          </a:xfrm>
        </p:spPr>
        <p:txBody>
          <a:bodyPr>
            <a:normAutofit fontScale="85000" lnSpcReduction="20000"/>
          </a:bodyPr>
          <a:lstStyle/>
          <a:p>
            <a:pPr marL="0" indent="0">
              <a:buNone/>
            </a:pPr>
            <a:r>
              <a:rPr lang="en-US" sz="2800" b="1" u="sng" dirty="0">
                <a:latin typeface="Times New Roman" pitchFamily="18" charset="0"/>
                <a:cs typeface="Times New Roman" pitchFamily="18" charset="0"/>
              </a:rPr>
              <a:t>1. </a:t>
            </a:r>
            <a:r>
              <a:rPr lang="en-US" sz="2800" b="1" u="sng" dirty="0" err="1">
                <a:latin typeface="Times New Roman" pitchFamily="18" charset="0"/>
                <a:cs typeface="Times New Roman" pitchFamily="18" charset="0"/>
              </a:rPr>
              <a:t>Vị</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trí</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địa</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lí</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và</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địa</a:t>
            </a:r>
            <a:r>
              <a:rPr lang="en-US" sz="2800" b="1" u="sng" dirty="0">
                <a:latin typeface="Times New Roman" pitchFamily="18" charset="0"/>
                <a:cs typeface="Times New Roman" pitchFamily="18" charset="0"/>
              </a:rPr>
              <a:t> </a:t>
            </a:r>
            <a:r>
              <a:rPr lang="en-US" sz="2800" b="1" u="sng" dirty="0" err="1">
                <a:latin typeface="Times New Roman" pitchFamily="18" charset="0"/>
                <a:cs typeface="Times New Roman" pitchFamily="18" charset="0"/>
              </a:rPr>
              <a:t>hình</a:t>
            </a:r>
            <a:endParaRPr lang="en-US" sz="2800" b="1" u="sng" dirty="0">
              <a:latin typeface="Times New Roman" pitchFamily="18" charset="0"/>
              <a:cs typeface="Times New Roman" pitchFamily="18" charset="0"/>
            </a:endParaRPr>
          </a:p>
          <a:p>
            <a:pPr marL="0" indent="0">
              <a:buNone/>
            </a:pP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Vị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địa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lí</a:t>
            </a:r>
            <a:endParaRPr lang="en-US" sz="2800" b="1" dirty="0">
              <a:latin typeface="Times New Roman" pitchFamily="18" charset="0"/>
              <a:cs typeface="Times New Roman" pitchFamily="18" charset="0"/>
            </a:endParaRPr>
          </a:p>
          <a:p>
            <a:pPr marL="0" indent="0">
              <a:buNone/>
            </a:pPr>
            <a:r>
              <a:rPr lang="en-US" sz="2700" b="1" dirty="0">
                <a:latin typeface="Times New Roman" pitchFamily="18" charset="0"/>
                <a:cs typeface="Times New Roman" pitchFamily="18" charset="0"/>
              </a:rPr>
              <a:t>- </a:t>
            </a:r>
            <a:r>
              <a:rPr lang="en-US" altLang="vi-VN" sz="2700" dirty="0" err="1">
                <a:solidFill>
                  <a:srgbClr val="000000"/>
                </a:solidFill>
                <a:latin typeface="Times New Roman" pitchFamily="18" charset="0"/>
                <a:cs typeface="Arial" charset="0"/>
              </a:rPr>
              <a:t>Nằm</a:t>
            </a:r>
            <a:r>
              <a:rPr lang="en-US" altLang="vi-VN" sz="2700" dirty="0">
                <a:solidFill>
                  <a:srgbClr val="000000"/>
                </a:solidFill>
                <a:latin typeface="Times New Roman" pitchFamily="18" charset="0"/>
                <a:cs typeface="Arial" charset="0"/>
              </a:rPr>
              <a:t> ở </a:t>
            </a:r>
            <a:r>
              <a:rPr lang="en-US" altLang="vi-VN" sz="2700" dirty="0" err="1">
                <a:solidFill>
                  <a:srgbClr val="000000"/>
                </a:solidFill>
                <a:latin typeface="Times New Roman" pitchFamily="18" charset="0"/>
                <a:cs typeface="Arial" charset="0"/>
              </a:rPr>
              <a:t>rìa</a:t>
            </a:r>
            <a:r>
              <a:rPr lang="en-US" altLang="vi-VN" sz="2700" dirty="0">
                <a:solidFill>
                  <a:srgbClr val="000000"/>
                </a:solidFill>
                <a:latin typeface="Times New Roman" pitchFamily="18" charset="0"/>
                <a:cs typeface="Arial" charset="0"/>
              </a:rPr>
              <a:t> </a:t>
            </a:r>
            <a:r>
              <a:rPr lang="en-US" altLang="vi-VN" sz="2700" dirty="0" err="1">
                <a:solidFill>
                  <a:srgbClr val="000000"/>
                </a:solidFill>
                <a:latin typeface="Times New Roman" pitchFamily="18" charset="0"/>
                <a:cs typeface="Arial" charset="0"/>
              </a:rPr>
              <a:t>phía</a:t>
            </a:r>
            <a:r>
              <a:rPr lang="en-US" altLang="vi-VN" sz="2700" dirty="0">
                <a:solidFill>
                  <a:srgbClr val="000000"/>
                </a:solidFill>
                <a:latin typeface="Times New Roman" pitchFamily="18" charset="0"/>
                <a:cs typeface="Arial" charset="0"/>
              </a:rPr>
              <a:t> Nam</a:t>
            </a:r>
            <a:br>
              <a:rPr lang="en-US" altLang="vi-VN" sz="2700" dirty="0">
                <a:solidFill>
                  <a:srgbClr val="000000"/>
                </a:solidFill>
                <a:latin typeface="Times New Roman" pitchFamily="18" charset="0"/>
                <a:cs typeface="Arial" charset="0"/>
              </a:rPr>
            </a:br>
            <a:r>
              <a:rPr lang="en-US" altLang="vi-VN" sz="2700" dirty="0">
                <a:solidFill>
                  <a:srgbClr val="000000"/>
                </a:solidFill>
                <a:latin typeface="Times New Roman" pitchFamily="18" charset="0"/>
                <a:cs typeface="Arial" charset="0"/>
              </a:rPr>
              <a:t> </a:t>
            </a:r>
            <a:r>
              <a:rPr lang="en-US" altLang="vi-VN" sz="2700" dirty="0" err="1">
                <a:solidFill>
                  <a:srgbClr val="000000"/>
                </a:solidFill>
                <a:latin typeface="Times New Roman" pitchFamily="18" charset="0"/>
                <a:cs typeface="Arial" charset="0"/>
              </a:rPr>
              <a:t>của</a:t>
            </a:r>
            <a:r>
              <a:rPr lang="en-US" altLang="vi-VN" sz="2700" dirty="0">
                <a:solidFill>
                  <a:srgbClr val="000000"/>
                </a:solidFill>
                <a:latin typeface="Times New Roman" pitchFamily="18" charset="0"/>
                <a:cs typeface="Arial" charset="0"/>
              </a:rPr>
              <a:t> </a:t>
            </a:r>
            <a:r>
              <a:rPr lang="en-US" altLang="vi-VN" sz="2700" dirty="0" err="1">
                <a:solidFill>
                  <a:srgbClr val="000000"/>
                </a:solidFill>
                <a:latin typeface="Times New Roman" pitchFamily="18" charset="0"/>
                <a:cs typeface="Arial" charset="0"/>
              </a:rPr>
              <a:t>lục</a:t>
            </a:r>
            <a:r>
              <a:rPr lang="en-US" altLang="vi-VN" sz="2700" dirty="0">
                <a:solidFill>
                  <a:srgbClr val="000000"/>
                </a:solidFill>
                <a:latin typeface="Times New Roman" pitchFamily="18" charset="0"/>
                <a:cs typeface="Arial" charset="0"/>
              </a:rPr>
              <a:t> </a:t>
            </a:r>
            <a:r>
              <a:rPr lang="en-US" altLang="vi-VN" sz="2700" dirty="0" err="1">
                <a:solidFill>
                  <a:srgbClr val="000000"/>
                </a:solidFill>
                <a:latin typeface="Times New Roman" pitchFamily="18" charset="0"/>
                <a:cs typeface="Arial" charset="0"/>
              </a:rPr>
              <a:t>địa</a:t>
            </a:r>
            <a:r>
              <a:rPr lang="en-US" altLang="vi-VN" sz="2700" dirty="0">
                <a:solidFill>
                  <a:srgbClr val="000000"/>
                </a:solidFill>
                <a:latin typeface="Times New Roman" pitchFamily="18" charset="0"/>
                <a:cs typeface="Arial" charset="0"/>
              </a:rPr>
              <a:t> Á-</a:t>
            </a:r>
            <a:r>
              <a:rPr lang="en-US" altLang="vi-VN" sz="2700" dirty="0" err="1">
                <a:solidFill>
                  <a:srgbClr val="000000"/>
                </a:solidFill>
                <a:latin typeface="Times New Roman" pitchFamily="18" charset="0"/>
                <a:cs typeface="Arial" charset="0"/>
              </a:rPr>
              <a:t>Âu</a:t>
            </a:r>
            <a:endParaRPr lang="en-US" altLang="vi-VN" sz="2700" dirty="0">
              <a:solidFill>
                <a:srgbClr val="000000"/>
              </a:solidFill>
              <a:latin typeface="Times New Roman" pitchFamily="18" charset="0"/>
              <a:cs typeface="Arial" charset="0"/>
            </a:endParaRPr>
          </a:p>
          <a:p>
            <a:pPr marL="0" indent="0">
              <a:spcBef>
                <a:spcPct val="50000"/>
              </a:spcBef>
              <a:buNone/>
            </a:pPr>
            <a:r>
              <a:rPr lang="en-US" altLang="vi-VN" sz="2700" dirty="0">
                <a:latin typeface="Times New Roman" pitchFamily="18" charset="0"/>
              </a:rPr>
              <a:t>- </a:t>
            </a:r>
            <a:r>
              <a:rPr lang="en-US" altLang="vi-VN" sz="2700" dirty="0" err="1">
                <a:latin typeface="Times New Roman" pitchFamily="18" charset="0"/>
              </a:rPr>
              <a:t>Giới</a:t>
            </a:r>
            <a:r>
              <a:rPr lang="en-US" altLang="vi-VN" sz="2700" dirty="0">
                <a:latin typeface="Times New Roman" pitchFamily="18" charset="0"/>
              </a:rPr>
              <a:t> </a:t>
            </a:r>
            <a:r>
              <a:rPr lang="en-US" altLang="vi-VN" sz="2700" dirty="0" err="1">
                <a:latin typeface="Times New Roman" pitchFamily="18" charset="0"/>
              </a:rPr>
              <a:t>hạn</a:t>
            </a:r>
            <a:r>
              <a:rPr lang="en-US" altLang="vi-VN" sz="2700" dirty="0">
                <a:latin typeface="Times New Roman" pitchFamily="18" charset="0"/>
              </a:rPr>
              <a:t>:</a:t>
            </a:r>
          </a:p>
          <a:p>
            <a:pPr marL="0" indent="0">
              <a:spcBef>
                <a:spcPct val="50000"/>
              </a:spcBef>
              <a:buNone/>
            </a:pPr>
            <a:r>
              <a:rPr lang="en-US" altLang="vi-VN" sz="2700" dirty="0">
                <a:latin typeface="Times New Roman" pitchFamily="18" charset="0"/>
              </a:rPr>
              <a:t>+ </a:t>
            </a:r>
            <a:r>
              <a:rPr lang="en-US" altLang="vi-VN" sz="2700" dirty="0" err="1">
                <a:latin typeface="Times New Roman" pitchFamily="18" charset="0"/>
              </a:rPr>
              <a:t>Vĩ</a:t>
            </a:r>
            <a:r>
              <a:rPr lang="en-US" altLang="vi-VN" sz="2700" dirty="0">
                <a:latin typeface="Times New Roman" pitchFamily="18" charset="0"/>
              </a:rPr>
              <a:t> </a:t>
            </a:r>
            <a:r>
              <a:rPr lang="en-US" altLang="vi-VN" sz="2700" dirty="0" err="1">
                <a:latin typeface="Times New Roman" pitchFamily="18" charset="0"/>
              </a:rPr>
              <a:t>độ</a:t>
            </a:r>
            <a:r>
              <a:rPr lang="en-US" altLang="vi-VN" sz="2700" dirty="0">
                <a:latin typeface="Times New Roman" pitchFamily="18" charset="0"/>
              </a:rPr>
              <a:t>: 9</a:t>
            </a:r>
            <a:r>
              <a:rPr lang="en-US" altLang="vi-VN" sz="2700" baseline="30000" dirty="0">
                <a:latin typeface="Times New Roman" pitchFamily="18" charset="0"/>
              </a:rPr>
              <a:t>0</a:t>
            </a:r>
            <a:r>
              <a:rPr lang="en-US" altLang="vi-VN" sz="2700" dirty="0">
                <a:latin typeface="Times New Roman" pitchFamily="18" charset="0"/>
              </a:rPr>
              <a:t>B - 37</a:t>
            </a:r>
            <a:r>
              <a:rPr lang="en-US" altLang="vi-VN" sz="2700" baseline="30000" dirty="0">
                <a:latin typeface="Times New Roman" pitchFamily="18" charset="0"/>
              </a:rPr>
              <a:t>0</a:t>
            </a:r>
            <a:r>
              <a:rPr lang="en-US" altLang="vi-VN" sz="2700" dirty="0">
                <a:latin typeface="Times New Roman" pitchFamily="18" charset="0"/>
              </a:rPr>
              <a:t>B</a:t>
            </a:r>
          </a:p>
          <a:p>
            <a:pPr marL="0" indent="0">
              <a:spcBef>
                <a:spcPct val="50000"/>
              </a:spcBef>
              <a:buNone/>
            </a:pPr>
            <a:r>
              <a:rPr lang="en-US" altLang="vi-VN" sz="2700" dirty="0">
                <a:latin typeface="Times New Roman" pitchFamily="18" charset="0"/>
              </a:rPr>
              <a:t>+ </a:t>
            </a:r>
            <a:r>
              <a:rPr lang="en-US" altLang="vi-VN" sz="2700" dirty="0" err="1">
                <a:latin typeface="Times New Roman" pitchFamily="18" charset="0"/>
              </a:rPr>
              <a:t>Kinh</a:t>
            </a:r>
            <a:r>
              <a:rPr lang="en-US" altLang="vi-VN" sz="2700" dirty="0">
                <a:latin typeface="Times New Roman" pitchFamily="18" charset="0"/>
              </a:rPr>
              <a:t> </a:t>
            </a:r>
            <a:r>
              <a:rPr lang="en-US" altLang="vi-VN" sz="2700" dirty="0" err="1">
                <a:latin typeface="Times New Roman" pitchFamily="18" charset="0"/>
              </a:rPr>
              <a:t>độ</a:t>
            </a:r>
            <a:r>
              <a:rPr lang="en-US" altLang="vi-VN" sz="2700" dirty="0">
                <a:latin typeface="Times New Roman" pitchFamily="18" charset="0"/>
              </a:rPr>
              <a:t>: 62</a:t>
            </a:r>
            <a:r>
              <a:rPr lang="en-US" altLang="vi-VN" sz="2700" baseline="30000" dirty="0">
                <a:latin typeface="Times New Roman" pitchFamily="18" charset="0"/>
              </a:rPr>
              <a:t>0</a:t>
            </a:r>
            <a:r>
              <a:rPr lang="en-US" altLang="vi-VN" sz="2700" dirty="0">
                <a:latin typeface="Times New Roman" pitchFamily="18" charset="0"/>
              </a:rPr>
              <a:t>Đ - 98</a:t>
            </a:r>
            <a:r>
              <a:rPr lang="en-US" altLang="vi-VN" sz="2700" baseline="30000" dirty="0">
                <a:latin typeface="Times New Roman" pitchFamily="18" charset="0"/>
              </a:rPr>
              <a:t>0</a:t>
            </a:r>
            <a:r>
              <a:rPr lang="en-US" altLang="vi-VN" sz="2700" dirty="0">
                <a:latin typeface="Times New Roman" pitchFamily="18" charset="0"/>
              </a:rPr>
              <a:t>Đ</a:t>
            </a:r>
          </a:p>
          <a:p>
            <a:pPr marL="0" indent="0" eaLnBrk="0" hangingPunct="0">
              <a:buNone/>
            </a:pPr>
            <a:r>
              <a:rPr lang="en-US" altLang="vi-VN" sz="2700" dirty="0">
                <a:latin typeface="Times New Roman" pitchFamily="18" charset="0"/>
              </a:rPr>
              <a:t>- </a:t>
            </a:r>
            <a:r>
              <a:rPr lang="en-US" altLang="vi-VN" sz="2700" dirty="0" err="1">
                <a:latin typeface="Times New Roman" pitchFamily="18" charset="0"/>
              </a:rPr>
              <a:t>Tiếp</a:t>
            </a:r>
            <a:r>
              <a:rPr lang="en-US" altLang="vi-VN" sz="2700" dirty="0">
                <a:latin typeface="Times New Roman" pitchFamily="18" charset="0"/>
              </a:rPr>
              <a:t> </a:t>
            </a:r>
            <a:r>
              <a:rPr lang="en-US" altLang="vi-VN" sz="2700" dirty="0" err="1">
                <a:latin typeface="Times New Roman" pitchFamily="18" charset="0"/>
              </a:rPr>
              <a:t>giáp</a:t>
            </a:r>
            <a:r>
              <a:rPr lang="en-US" altLang="vi-VN" sz="2700" dirty="0">
                <a:latin typeface="Times New Roman" pitchFamily="18" charset="0"/>
              </a:rPr>
              <a:t>:</a:t>
            </a:r>
          </a:p>
          <a:p>
            <a:pPr marL="0" indent="0" eaLnBrk="0" hangingPunct="0">
              <a:buNone/>
            </a:pPr>
            <a:r>
              <a:rPr lang="en-US" altLang="vi-VN" sz="2700" dirty="0">
                <a:latin typeface="Times New Roman" pitchFamily="18" charset="0"/>
              </a:rPr>
              <a:t>+</a:t>
            </a:r>
            <a:r>
              <a:rPr lang="en-US" altLang="vi-VN" sz="2700" dirty="0" err="1">
                <a:latin typeface="Times New Roman" pitchFamily="18" charset="0"/>
              </a:rPr>
              <a:t>Vịnh</a:t>
            </a:r>
            <a:r>
              <a:rPr lang="en-US" altLang="vi-VN" sz="2700" dirty="0">
                <a:latin typeface="Times New Roman" pitchFamily="18" charset="0"/>
              </a:rPr>
              <a:t> </a:t>
            </a:r>
            <a:r>
              <a:rPr lang="en-US" altLang="vi-VN" sz="2700" dirty="0" err="1">
                <a:latin typeface="Times New Roman" pitchFamily="18" charset="0"/>
              </a:rPr>
              <a:t>Bengan</a:t>
            </a:r>
            <a:r>
              <a:rPr lang="en-US" altLang="vi-VN" sz="2700" dirty="0">
                <a:latin typeface="Times New Roman" pitchFamily="18" charset="0"/>
              </a:rPr>
              <a:t/>
            </a:r>
            <a:br>
              <a:rPr lang="en-US" altLang="vi-VN" sz="2700" dirty="0">
                <a:latin typeface="Times New Roman" pitchFamily="18" charset="0"/>
              </a:rPr>
            </a:br>
            <a:r>
              <a:rPr lang="en-US" altLang="vi-VN" sz="2700" dirty="0">
                <a:latin typeface="Times New Roman" pitchFamily="18" charset="0"/>
              </a:rPr>
              <a:t>+</a:t>
            </a:r>
            <a:r>
              <a:rPr lang="en-US" altLang="vi-VN" sz="2700" dirty="0" err="1">
                <a:latin typeface="Times New Roman" pitchFamily="18" charset="0"/>
              </a:rPr>
              <a:t>Biển</a:t>
            </a:r>
            <a:r>
              <a:rPr lang="en-US" altLang="vi-VN" sz="2700" dirty="0">
                <a:latin typeface="Times New Roman" pitchFamily="18" charset="0"/>
              </a:rPr>
              <a:t> A-rap</a:t>
            </a:r>
          </a:p>
          <a:p>
            <a:pPr marL="0" indent="0" eaLnBrk="0" hangingPunct="0">
              <a:buNone/>
            </a:pPr>
            <a:r>
              <a:rPr lang="en-US" altLang="vi-VN" sz="2700" dirty="0">
                <a:latin typeface="Times New Roman" panose="02020603050405020304" pitchFamily="18" charset="0"/>
                <a:cs typeface="Times New Roman" panose="02020603050405020304" pitchFamily="18" charset="0"/>
              </a:rPr>
              <a:t>+</a:t>
            </a:r>
            <a:r>
              <a:rPr lang="en-US" altLang="vi-VN" sz="2700" dirty="0" err="1">
                <a:latin typeface="Times New Roman" panose="02020603050405020304" pitchFamily="18" charset="0"/>
                <a:cs typeface="Times New Roman" panose="02020603050405020304" pitchFamily="18" charset="0"/>
              </a:rPr>
              <a:t>Tây</a:t>
            </a:r>
            <a:r>
              <a:rPr lang="en-US" altLang="vi-VN" sz="2700" dirty="0">
                <a:latin typeface="Times New Roman" panose="02020603050405020304" pitchFamily="18" charset="0"/>
                <a:cs typeface="Times New Roman" panose="02020603050405020304" pitchFamily="18" charset="0"/>
              </a:rPr>
              <a:t> Nam Á, </a:t>
            </a:r>
            <a:r>
              <a:rPr lang="en-US" altLang="vi-VN" sz="2700" dirty="0" err="1">
                <a:latin typeface="Times New Roman" panose="02020603050405020304" pitchFamily="18" charset="0"/>
                <a:cs typeface="Times New Roman" panose="02020603050405020304" pitchFamily="18" charset="0"/>
              </a:rPr>
              <a:t>Trung</a:t>
            </a:r>
            <a:r>
              <a:rPr lang="en-US" altLang="vi-VN" sz="2700" dirty="0">
                <a:latin typeface="Times New Roman" panose="02020603050405020304" pitchFamily="18" charset="0"/>
                <a:cs typeface="Times New Roman" panose="02020603050405020304" pitchFamily="18" charset="0"/>
              </a:rPr>
              <a:t> Á, </a:t>
            </a:r>
            <a:br>
              <a:rPr lang="en-US" altLang="vi-VN" sz="2700" dirty="0">
                <a:latin typeface="Times New Roman" panose="02020603050405020304" pitchFamily="18" charset="0"/>
                <a:cs typeface="Times New Roman" panose="02020603050405020304" pitchFamily="18" charset="0"/>
              </a:rPr>
            </a:br>
            <a:r>
              <a:rPr lang="en-US" altLang="vi-VN" sz="2700" dirty="0" err="1">
                <a:latin typeface="Times New Roman" panose="02020603050405020304" pitchFamily="18" charset="0"/>
                <a:cs typeface="Times New Roman" panose="02020603050405020304" pitchFamily="18" charset="0"/>
              </a:rPr>
              <a:t>Đông</a:t>
            </a:r>
            <a:r>
              <a:rPr lang="en-US" altLang="vi-VN" sz="2700" dirty="0">
                <a:latin typeface="Times New Roman" panose="02020603050405020304" pitchFamily="18" charset="0"/>
                <a:cs typeface="Times New Roman" panose="02020603050405020304" pitchFamily="18" charset="0"/>
              </a:rPr>
              <a:t> Nam Á</a:t>
            </a:r>
          </a:p>
          <a:p>
            <a:pPr marL="0" indent="0" eaLnBrk="0" hangingPunct="0">
              <a:buNone/>
            </a:pPr>
            <a:r>
              <a:rPr lang="en-US" altLang="vi-VN" sz="2700" dirty="0">
                <a:latin typeface="Times New Roman" panose="02020603050405020304" pitchFamily="18" charset="0"/>
                <a:cs typeface="Times New Roman" panose="02020603050405020304" pitchFamily="18" charset="0"/>
              </a:rPr>
              <a:t>+</a:t>
            </a:r>
            <a:r>
              <a:rPr lang="en-US" altLang="vi-VN" sz="2700" dirty="0" err="1">
                <a:latin typeface="Times New Roman" panose="02020603050405020304" pitchFamily="18" charset="0"/>
                <a:cs typeface="Times New Roman" panose="02020603050405020304" pitchFamily="18" charset="0"/>
              </a:rPr>
              <a:t>Ấn</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Độ</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Dương</a:t>
            </a:r>
            <a:endParaRPr lang="en-US" altLang="vi-VN" sz="2700" dirty="0">
              <a:latin typeface="Times New Roman" panose="02020603050405020304" pitchFamily="18" charset="0"/>
              <a:cs typeface="Times New Roman" panose="02020603050405020304" pitchFamily="18" charset="0"/>
            </a:endParaRPr>
          </a:p>
          <a:p>
            <a:pPr marL="0" indent="0" eaLnBrk="0" hangingPunct="0">
              <a:buNone/>
            </a:pP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Gồm</a:t>
            </a:r>
            <a:r>
              <a:rPr lang="en-US" altLang="vi-VN" sz="2700" dirty="0">
                <a:latin typeface="Times New Roman" panose="02020603050405020304" pitchFamily="18" charset="0"/>
                <a:cs typeface="Times New Roman" panose="02020603050405020304" pitchFamily="18" charset="0"/>
              </a:rPr>
              <a:t> 7 </a:t>
            </a:r>
            <a:r>
              <a:rPr lang="en-US" altLang="vi-VN" sz="2700" dirty="0" err="1">
                <a:latin typeface="Times New Roman" panose="02020603050405020304" pitchFamily="18" charset="0"/>
                <a:cs typeface="Times New Roman" panose="02020603050405020304" pitchFamily="18" charset="0"/>
              </a:rPr>
              <a:t>quốc</a:t>
            </a:r>
            <a:r>
              <a:rPr lang="en-US" altLang="vi-VN" sz="2700" dirty="0">
                <a:latin typeface="Times New Roman" panose="02020603050405020304" pitchFamily="18" charset="0"/>
                <a:cs typeface="Times New Roman" panose="02020603050405020304" pitchFamily="18" charset="0"/>
              </a:rPr>
              <a:t> </a:t>
            </a:r>
            <a:r>
              <a:rPr lang="en-US" altLang="vi-VN" sz="2700" dirty="0" err="1">
                <a:latin typeface="Times New Roman" panose="02020603050405020304" pitchFamily="18" charset="0"/>
                <a:cs typeface="Times New Roman" panose="02020603050405020304" pitchFamily="18" charset="0"/>
              </a:rPr>
              <a:t>gia</a:t>
            </a:r>
            <a:r>
              <a:rPr lang="en-US" altLang="vi-VN" sz="2000" dirty="0">
                <a:latin typeface=".VnTime" pitchFamily="34" charset="0"/>
              </a:rPr>
              <a:t/>
            </a:r>
            <a:br>
              <a:rPr lang="en-US" altLang="vi-VN" sz="2000" dirty="0">
                <a:latin typeface=".VnTime" pitchFamily="34" charset="0"/>
              </a:rPr>
            </a:br>
            <a:r>
              <a:rPr lang="en-US" altLang="vi-VN" sz="2000" dirty="0">
                <a:latin typeface=".VnTime" pitchFamily="34" charset="0"/>
              </a:rPr>
              <a:t>	      </a:t>
            </a:r>
            <a:endParaRPr lang="en-US" altLang="vi-VN" sz="2300" dirty="0">
              <a:latin typeface="Times New Roman" pitchFamily="18" charset="0"/>
            </a:endParaRPr>
          </a:p>
          <a:p>
            <a:pPr marL="0" indent="0">
              <a:buNone/>
            </a:pPr>
            <a:endParaRPr lang="vi-VN" sz="2500" b="1" dirty="0">
              <a:latin typeface="Times New Roman" pitchFamily="18" charset="0"/>
              <a:cs typeface="Times New Roman" pitchFamily="18" charset="0"/>
            </a:endParaRPr>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3203848" y="1196751"/>
            <a:ext cx="5688632" cy="523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275856" y="1500753"/>
            <a:ext cx="1296144" cy="707886"/>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Tây</a:t>
            </a:r>
            <a:r>
              <a:rPr lang="en-US" sz="2000" b="1" dirty="0">
                <a:latin typeface="Times New Roman" panose="02020603050405020304" pitchFamily="18" charset="0"/>
                <a:cs typeface="Times New Roman" panose="02020603050405020304" pitchFamily="18" charset="0"/>
              </a:rPr>
              <a:t> Nam Á</a:t>
            </a:r>
            <a:endParaRPr lang="vi-VN" sz="2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804248" y="1854696"/>
            <a:ext cx="1296144"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Trung</a:t>
            </a:r>
            <a:r>
              <a:rPr lang="en-US" sz="2000" b="1" dirty="0">
                <a:latin typeface="Times New Roman" panose="02020603050405020304" pitchFamily="18" charset="0"/>
                <a:cs typeface="Times New Roman" panose="02020603050405020304" pitchFamily="18" charset="0"/>
              </a:rPr>
              <a:t> Á</a:t>
            </a:r>
            <a:endParaRPr lang="vi-VN" sz="2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316414" y="3212976"/>
            <a:ext cx="492443" cy="1512168"/>
          </a:xfrm>
          <a:prstGeom prst="rect">
            <a:avLst/>
          </a:prstGeom>
          <a:noFill/>
        </p:spPr>
        <p:txBody>
          <a:bodyPr vert="vert270" wrap="square" rtlCol="0">
            <a:spAutoFit/>
          </a:bodyPr>
          <a:lstStyle/>
          <a:p>
            <a:r>
              <a:rPr lang="en-US" sz="2000" b="1" dirty="0" err="1">
                <a:latin typeface="Times New Roman" panose="02020603050405020304" pitchFamily="18" charset="0"/>
                <a:cs typeface="Times New Roman" panose="02020603050405020304" pitchFamily="18" charset="0"/>
              </a:rPr>
              <a:t>Đông</a:t>
            </a:r>
            <a:r>
              <a:rPr lang="en-US" sz="2000" b="1" dirty="0">
                <a:latin typeface="Times New Roman" panose="02020603050405020304" pitchFamily="18" charset="0"/>
                <a:cs typeface="Times New Roman" panose="02020603050405020304" pitchFamily="18" charset="0"/>
              </a:rPr>
              <a:t> Nam Á</a:t>
            </a:r>
            <a:endParaRPr lang="vi-VN" sz="20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629124" y="6428769"/>
            <a:ext cx="5256584" cy="400110"/>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Lược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vực</a:t>
            </a:r>
            <a:r>
              <a:rPr lang="en-US" sz="2000" b="1" dirty="0">
                <a:latin typeface="Times New Roman" panose="02020603050405020304" pitchFamily="18" charset="0"/>
                <a:cs typeface="Times New Roman" panose="02020603050405020304" pitchFamily="18" charset="0"/>
              </a:rPr>
              <a:t> Nam Á</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160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1000"/>
                                        <p:tgtEl>
                                          <p:spTgt spid="2">
                                            <p:txEl>
                                              <p:pRg st="6" end="6"/>
                                            </p:txEl>
                                          </p:spTgt>
                                        </p:tgtEl>
                                      </p:cBhvr>
                                    </p:animEffect>
                                    <p:anim calcmode="lin" valueType="num">
                                      <p:cBhvr>
                                        <p:cTn id="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7" end="7"/>
                                            </p:txEl>
                                          </p:spTgt>
                                        </p:tgtEl>
                                        <p:attrNameLst>
                                          <p:attrName>style.visibility</p:attrName>
                                        </p:attrNameLst>
                                      </p:cBhvr>
                                      <p:to>
                                        <p:strVal val="visible"/>
                                      </p:to>
                                    </p:set>
                                    <p:animEffect transition="in" filter="fade">
                                      <p:cBhvr>
                                        <p:cTn id="14" dur="1000"/>
                                        <p:tgtEl>
                                          <p:spTgt spid="2">
                                            <p:txEl>
                                              <p:pRg st="7" end="7"/>
                                            </p:txEl>
                                          </p:spTgt>
                                        </p:tgtEl>
                                      </p:cBhvr>
                                    </p:animEffect>
                                    <p:anim calcmode="lin" valueType="num">
                                      <p:cBhvr>
                                        <p:cTn id="1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1000"/>
                                        <p:tgtEl>
                                          <p:spTgt spid="2">
                                            <p:txEl>
                                              <p:pRg st="8" end="8"/>
                                            </p:txEl>
                                          </p:spTgt>
                                        </p:tgtEl>
                                      </p:cBhvr>
                                    </p:animEffect>
                                    <p:anim calcmode="lin" valueType="num">
                                      <p:cBhvr>
                                        <p:cTn id="2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fade">
                                      <p:cBhvr>
                                        <p:cTn id="24" dur="1000"/>
                                        <p:tgtEl>
                                          <p:spTgt spid="2">
                                            <p:txEl>
                                              <p:pRg st="9" end="9"/>
                                            </p:txEl>
                                          </p:spTgt>
                                        </p:tgtEl>
                                      </p:cBhvr>
                                    </p:animEffect>
                                    <p:anim calcmode="lin" valueType="num">
                                      <p:cBhvr>
                                        <p:cTn id="2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Effect transition="in" filter="fade">
                                      <p:cBhvr>
                                        <p:cTn id="31"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endParaRPr lang="vi-VN" sz="2900" b="1" dirty="0">
              <a:solidFill>
                <a:schemeClr val="accent1">
                  <a:lumMod val="75000"/>
                </a:schemeClr>
              </a:solidFill>
              <a:latin typeface="Times New Roman" pitchFamily="18" charset="0"/>
              <a:cs typeface="Times New Roman" pitchFamily="18" charset="0"/>
            </a:endParaRPr>
          </a:p>
        </p:txBody>
      </p:sp>
      <p:sp>
        <p:nvSpPr>
          <p:cNvPr id="2" name="Content Placeholder 1"/>
          <p:cNvSpPr>
            <a:spLocks noGrp="1"/>
          </p:cNvSpPr>
          <p:nvPr>
            <p:ph sz="half" idx="1"/>
          </p:nvPr>
        </p:nvSpPr>
        <p:spPr>
          <a:xfrm>
            <a:off x="457200" y="764704"/>
            <a:ext cx="3610744" cy="5590221"/>
          </a:xfrm>
        </p:spPr>
        <p:txBody>
          <a:bodyPr>
            <a:normAutofit/>
          </a:bodyPr>
          <a:lstStyle/>
          <a:p>
            <a:pPr marL="0" indent="0">
              <a:buNone/>
            </a:pPr>
            <a:r>
              <a:rPr lang="en-US" sz="2400" b="1" u="sng" dirty="0">
                <a:latin typeface="Times New Roman" pitchFamily="18" charset="0"/>
                <a:cs typeface="Times New Roman" pitchFamily="18" charset="0"/>
              </a:rPr>
              <a:t>1. </a:t>
            </a:r>
            <a:r>
              <a:rPr lang="en-US" sz="2400" b="1" u="sng" dirty="0" err="1">
                <a:latin typeface="Times New Roman" pitchFamily="18" charset="0"/>
                <a:cs typeface="Times New Roman" pitchFamily="18" charset="0"/>
              </a:rPr>
              <a:t>Vị</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trí</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địa</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lí</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và</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địa</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hình</a:t>
            </a:r>
            <a:endParaRPr lang="en-US" sz="2400" b="1" u="sng" dirty="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a. </a:t>
            </a:r>
            <a:r>
              <a:rPr lang="en-US" sz="2400" b="1" dirty="0" err="1">
                <a:latin typeface="Times New Roman" pitchFamily="18" charset="0"/>
                <a:cs typeface="Times New Roman" pitchFamily="18" charset="0"/>
              </a:rPr>
              <a:t>Vị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lí</a:t>
            </a:r>
            <a:endParaRPr lang="en-US" sz="2400" b="1" dirty="0">
              <a:latin typeface="Times New Roman" pitchFamily="18" charset="0"/>
              <a:cs typeface="Times New Roman" pitchFamily="18" charset="0"/>
            </a:endParaRPr>
          </a:p>
          <a:p>
            <a:pPr marL="0" indent="0">
              <a:buNone/>
            </a:pPr>
            <a:r>
              <a:rPr lang="en-US" sz="2400" b="1" dirty="0">
                <a:latin typeface="Times New Roman" pitchFamily="18" charset="0"/>
                <a:cs typeface="Times New Roman" pitchFamily="18" charset="0"/>
              </a:rPr>
              <a:t>  b. </a:t>
            </a:r>
            <a:r>
              <a:rPr lang="en-US" sz="2400" b="1" dirty="0" err="1">
                <a:latin typeface="Times New Roman" pitchFamily="18" charset="0"/>
                <a:cs typeface="Times New Roman" pitchFamily="18" charset="0"/>
              </a:rPr>
              <a:t>Địa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endParaRPr lang="en-US" sz="2400" b="1" dirty="0">
              <a:latin typeface="Times New Roman" pitchFamily="18" charset="0"/>
              <a:cs typeface="Times New Roman" pitchFamily="18" charset="0"/>
            </a:endParaRPr>
          </a:p>
          <a:p>
            <a:pPr marL="0" indent="0">
              <a:buNone/>
            </a:pP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Gồm</a:t>
            </a:r>
            <a:r>
              <a:rPr lang="en-US" sz="2500" dirty="0">
                <a:latin typeface="Times New Roman" pitchFamily="18" charset="0"/>
                <a:cs typeface="Times New Roman" pitchFamily="18" charset="0"/>
              </a:rPr>
              <a:t> 3 </a:t>
            </a:r>
            <a:r>
              <a:rPr lang="en-US" sz="2500" dirty="0" err="1">
                <a:latin typeface="Times New Roman" pitchFamily="18" charset="0"/>
                <a:cs typeface="Times New Roman" pitchFamily="18" charset="0"/>
              </a:rPr>
              <a:t>miền</a:t>
            </a:r>
            <a:r>
              <a:rPr lang="en-US" sz="2500" dirty="0">
                <a:latin typeface="Times New Roman" pitchFamily="18" charset="0"/>
                <a:cs typeface="Times New Roman" pitchFamily="18" charset="0"/>
              </a:rPr>
              <a:t>:</a:t>
            </a:r>
          </a:p>
          <a:p>
            <a:pPr marL="0" indent="0">
              <a:buNone/>
            </a:pPr>
            <a:r>
              <a:rPr lang="en-US" sz="2500" dirty="0">
                <a:latin typeface="Times New Roman" pitchFamily="18" charset="0"/>
                <a:cs typeface="Times New Roman" pitchFamily="18" charset="0"/>
              </a:rPr>
              <a:t>+</a:t>
            </a:r>
            <a:r>
              <a:rPr lang="en-US" sz="2500" dirty="0" err="1">
                <a:latin typeface="Times New Roman" pitchFamily="18" charset="0"/>
                <a:cs typeface="Times New Roman" pitchFamily="18" charset="0"/>
              </a:rPr>
              <a:t>Phía</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Bắc</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hệ</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thống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núi</a:t>
            </a:r>
            <a:r>
              <a:rPr lang="en-US" sz="2500" dirty="0">
                <a:latin typeface="Times New Roman" pitchFamily="18" charset="0"/>
                <a:cs typeface="Times New Roman" pitchFamily="18" charset="0"/>
              </a:rPr>
              <a:t> Hi-ma-lay-a</a:t>
            </a:r>
          </a:p>
          <a:p>
            <a:pPr marL="0" indent="0">
              <a:buNone/>
            </a:pPr>
            <a:r>
              <a:rPr lang="en-US" sz="2500" dirty="0">
                <a:latin typeface="Times New Roman" pitchFamily="18" charset="0"/>
                <a:cs typeface="Times New Roman" pitchFamily="18" charset="0"/>
              </a:rPr>
              <a:t>+</a:t>
            </a:r>
            <a:r>
              <a:rPr lang="en-US" sz="2500" dirty="0" err="1">
                <a:latin typeface="Times New Roman" pitchFamily="18" charset="0"/>
                <a:cs typeface="Times New Roman" pitchFamily="18" charset="0"/>
              </a:rPr>
              <a:t>Trung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tâm</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đồng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bằng</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Ấn</a:t>
            </a:r>
            <a:r>
              <a:rPr lang="en-US" sz="2500" dirty="0">
                <a:latin typeface="Times New Roman" pitchFamily="18" charset="0"/>
                <a:cs typeface="Times New Roman" pitchFamily="18" charset="0"/>
              </a:rPr>
              <a:t> – </a:t>
            </a:r>
            <a:r>
              <a:rPr lang="en-US" sz="2500" dirty="0" err="1">
                <a:latin typeface="Times New Roman" pitchFamily="18" charset="0"/>
                <a:cs typeface="Times New Roman" pitchFamily="18" charset="0"/>
              </a:rPr>
              <a:t>Hằng</a:t>
            </a:r>
            <a:endParaRPr lang="en-US" sz="2500" dirty="0">
              <a:latin typeface="Times New Roman" pitchFamily="18" charset="0"/>
              <a:cs typeface="Times New Roman" pitchFamily="18" charset="0"/>
            </a:endParaRPr>
          </a:p>
          <a:p>
            <a:pPr marL="0" indent="0">
              <a:buNone/>
            </a:pPr>
            <a:r>
              <a:rPr lang="en-US" sz="2500" dirty="0">
                <a:latin typeface="Times New Roman" pitchFamily="18" charset="0"/>
                <a:cs typeface="Times New Roman" pitchFamily="18" charset="0"/>
              </a:rPr>
              <a:t>+</a:t>
            </a:r>
            <a:r>
              <a:rPr lang="en-US" sz="2500" dirty="0" err="1">
                <a:latin typeface="Times New Roman" pitchFamily="18" charset="0"/>
                <a:cs typeface="Times New Roman" pitchFamily="18" charset="0"/>
              </a:rPr>
              <a:t>Phía</a:t>
            </a:r>
            <a:r>
              <a:rPr lang="en-US" sz="2500" dirty="0">
                <a:latin typeface="Times New Roman" pitchFamily="18" charset="0"/>
                <a:cs typeface="Times New Roman" pitchFamily="18" charset="0"/>
              </a:rPr>
              <a:t> Nam: </a:t>
            </a:r>
            <a:r>
              <a:rPr lang="en-US" sz="2500" dirty="0" err="1">
                <a:latin typeface="Times New Roman" pitchFamily="18" charset="0"/>
                <a:cs typeface="Times New Roman" pitchFamily="18" charset="0"/>
              </a:rPr>
              <a:t>sơn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nguyên</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Đê</a:t>
            </a:r>
            <a:r>
              <a:rPr lang="en-US" sz="2500" dirty="0">
                <a:latin typeface="Times New Roman" pitchFamily="18" charset="0"/>
                <a:cs typeface="Times New Roman" pitchFamily="18" charset="0"/>
              </a:rPr>
              <a:t>-can</a:t>
            </a:r>
            <a:endParaRPr lang="vi-VN" sz="2500" dirty="0">
              <a:latin typeface="Times New Roman" pitchFamily="18" charset="0"/>
              <a:cs typeface="Times New Roman" pitchFamily="18" charset="0"/>
            </a:endParaRPr>
          </a:p>
        </p:txBody>
      </p:sp>
      <p:pic>
        <p:nvPicPr>
          <p:cNvPr id="9" name="Picture 6" descr="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2376985"/>
            <a:ext cx="470763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p:cNvSpPr>
            <a:spLocks/>
          </p:cNvSpPr>
          <p:nvPr/>
        </p:nvSpPr>
        <p:spPr bwMode="auto">
          <a:xfrm>
            <a:off x="4932040" y="3048000"/>
            <a:ext cx="3221360" cy="1600200"/>
          </a:xfrm>
          <a:custGeom>
            <a:avLst/>
            <a:gdLst>
              <a:gd name="T0" fmla="*/ 412 w 1848"/>
              <a:gd name="T1" fmla="*/ 0 h 1123"/>
              <a:gd name="T2" fmla="*/ 387 w 1848"/>
              <a:gd name="T3" fmla="*/ 90 h 1123"/>
              <a:gd name="T4" fmla="*/ 310 w 1848"/>
              <a:gd name="T5" fmla="*/ 115 h 1123"/>
              <a:gd name="T6" fmla="*/ 233 w 1848"/>
              <a:gd name="T7" fmla="*/ 384 h 1123"/>
              <a:gd name="T8" fmla="*/ 144 w 1848"/>
              <a:gd name="T9" fmla="*/ 448 h 1123"/>
              <a:gd name="T10" fmla="*/ 105 w 1848"/>
              <a:gd name="T11" fmla="*/ 422 h 1123"/>
              <a:gd name="T12" fmla="*/ 41 w 1848"/>
              <a:gd name="T13" fmla="*/ 717 h 1123"/>
              <a:gd name="T14" fmla="*/ 54 w 1848"/>
              <a:gd name="T15" fmla="*/ 832 h 1123"/>
              <a:gd name="T16" fmla="*/ 195 w 1848"/>
              <a:gd name="T17" fmla="*/ 922 h 1123"/>
              <a:gd name="T18" fmla="*/ 246 w 1848"/>
              <a:gd name="T19" fmla="*/ 1062 h 1123"/>
              <a:gd name="T20" fmla="*/ 476 w 1848"/>
              <a:gd name="T21" fmla="*/ 717 h 1123"/>
              <a:gd name="T22" fmla="*/ 489 w 1848"/>
              <a:gd name="T23" fmla="*/ 678 h 1123"/>
              <a:gd name="T24" fmla="*/ 553 w 1848"/>
              <a:gd name="T25" fmla="*/ 691 h 1123"/>
              <a:gd name="T26" fmla="*/ 630 w 1848"/>
              <a:gd name="T27" fmla="*/ 742 h 1123"/>
              <a:gd name="T28" fmla="*/ 1001 w 1848"/>
              <a:gd name="T29" fmla="*/ 806 h 1123"/>
              <a:gd name="T30" fmla="*/ 1372 w 1848"/>
              <a:gd name="T31" fmla="*/ 819 h 1123"/>
              <a:gd name="T32" fmla="*/ 1449 w 1848"/>
              <a:gd name="T33" fmla="*/ 832 h 1123"/>
              <a:gd name="T34" fmla="*/ 1475 w 1848"/>
              <a:gd name="T35" fmla="*/ 960 h 1123"/>
              <a:gd name="T36" fmla="*/ 1616 w 1848"/>
              <a:gd name="T37" fmla="*/ 998 h 1123"/>
              <a:gd name="T38" fmla="*/ 1846 w 1848"/>
              <a:gd name="T39" fmla="*/ 934 h 1123"/>
              <a:gd name="T40" fmla="*/ 1833 w 1848"/>
              <a:gd name="T41" fmla="*/ 794 h 1123"/>
              <a:gd name="T42" fmla="*/ 1795 w 1848"/>
              <a:gd name="T43" fmla="*/ 781 h 1123"/>
              <a:gd name="T44" fmla="*/ 1756 w 1848"/>
              <a:gd name="T45" fmla="*/ 742 h 1123"/>
              <a:gd name="T46" fmla="*/ 1692 w 1848"/>
              <a:gd name="T47" fmla="*/ 666 h 1123"/>
              <a:gd name="T48" fmla="*/ 1526 w 1848"/>
              <a:gd name="T49" fmla="*/ 653 h 1123"/>
              <a:gd name="T50" fmla="*/ 1488 w 1848"/>
              <a:gd name="T51" fmla="*/ 627 h 1123"/>
              <a:gd name="T52" fmla="*/ 1449 w 1848"/>
              <a:gd name="T53" fmla="*/ 614 h 1123"/>
              <a:gd name="T54" fmla="*/ 1411 w 1848"/>
              <a:gd name="T55" fmla="*/ 576 h 1123"/>
              <a:gd name="T56" fmla="*/ 1334 w 1848"/>
              <a:gd name="T57" fmla="*/ 550 h 1123"/>
              <a:gd name="T58" fmla="*/ 1078 w 1848"/>
              <a:gd name="T59" fmla="*/ 512 h 1123"/>
              <a:gd name="T60" fmla="*/ 1065 w 1848"/>
              <a:gd name="T61" fmla="*/ 474 h 1123"/>
              <a:gd name="T62" fmla="*/ 873 w 1848"/>
              <a:gd name="T63" fmla="*/ 358 h 1123"/>
              <a:gd name="T64" fmla="*/ 732 w 1848"/>
              <a:gd name="T65" fmla="*/ 294 h 1123"/>
              <a:gd name="T66" fmla="*/ 592 w 1848"/>
              <a:gd name="T67" fmla="*/ 154 h 1123"/>
              <a:gd name="T68" fmla="*/ 540 w 1848"/>
              <a:gd name="T69" fmla="*/ 77 h 1123"/>
              <a:gd name="T70" fmla="*/ 464 w 1848"/>
              <a:gd name="T71" fmla="*/ 26 h 1123"/>
              <a:gd name="T72" fmla="*/ 336 w 1848"/>
              <a:gd name="T73" fmla="*/ 90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48" h="1123">
                <a:moveTo>
                  <a:pt x="412" y="0"/>
                </a:moveTo>
                <a:cubicBezTo>
                  <a:pt x="403" y="30"/>
                  <a:pt x="407" y="66"/>
                  <a:pt x="387" y="90"/>
                </a:cubicBezTo>
                <a:cubicBezTo>
                  <a:pt x="370" y="111"/>
                  <a:pt x="336" y="106"/>
                  <a:pt x="310" y="115"/>
                </a:cubicBezTo>
                <a:cubicBezTo>
                  <a:pt x="242" y="217"/>
                  <a:pt x="356" y="343"/>
                  <a:pt x="233" y="384"/>
                </a:cubicBezTo>
                <a:cubicBezTo>
                  <a:pt x="187" y="453"/>
                  <a:pt x="206" y="479"/>
                  <a:pt x="144" y="448"/>
                </a:cubicBezTo>
                <a:cubicBezTo>
                  <a:pt x="130" y="441"/>
                  <a:pt x="118" y="431"/>
                  <a:pt x="105" y="422"/>
                </a:cubicBezTo>
                <a:cubicBezTo>
                  <a:pt x="0" y="458"/>
                  <a:pt x="45" y="637"/>
                  <a:pt x="41" y="717"/>
                </a:cubicBezTo>
                <a:cubicBezTo>
                  <a:pt x="45" y="755"/>
                  <a:pt x="44" y="795"/>
                  <a:pt x="54" y="832"/>
                </a:cubicBezTo>
                <a:cubicBezTo>
                  <a:pt x="68" y="887"/>
                  <a:pt x="151" y="893"/>
                  <a:pt x="195" y="922"/>
                </a:cubicBezTo>
                <a:cubicBezTo>
                  <a:pt x="181" y="1015"/>
                  <a:pt x="153" y="1040"/>
                  <a:pt x="246" y="1062"/>
                </a:cubicBezTo>
                <a:cubicBezTo>
                  <a:pt x="583" y="1043"/>
                  <a:pt x="449" y="1123"/>
                  <a:pt x="476" y="717"/>
                </a:cubicBezTo>
                <a:cubicBezTo>
                  <a:pt x="477" y="703"/>
                  <a:pt x="485" y="691"/>
                  <a:pt x="489" y="678"/>
                </a:cubicBezTo>
                <a:cubicBezTo>
                  <a:pt x="510" y="682"/>
                  <a:pt x="533" y="682"/>
                  <a:pt x="553" y="691"/>
                </a:cubicBezTo>
                <a:cubicBezTo>
                  <a:pt x="581" y="704"/>
                  <a:pt x="630" y="742"/>
                  <a:pt x="630" y="742"/>
                </a:cubicBezTo>
                <a:cubicBezTo>
                  <a:pt x="707" y="858"/>
                  <a:pt x="870" y="801"/>
                  <a:pt x="1001" y="806"/>
                </a:cubicBezTo>
                <a:cubicBezTo>
                  <a:pt x="1074" y="916"/>
                  <a:pt x="1256" y="834"/>
                  <a:pt x="1372" y="819"/>
                </a:cubicBezTo>
                <a:cubicBezTo>
                  <a:pt x="1398" y="823"/>
                  <a:pt x="1432" y="812"/>
                  <a:pt x="1449" y="832"/>
                </a:cubicBezTo>
                <a:cubicBezTo>
                  <a:pt x="1464" y="849"/>
                  <a:pt x="1452" y="931"/>
                  <a:pt x="1475" y="960"/>
                </a:cubicBezTo>
                <a:cubicBezTo>
                  <a:pt x="1508" y="1002"/>
                  <a:pt x="1573" y="993"/>
                  <a:pt x="1616" y="998"/>
                </a:cubicBezTo>
                <a:cubicBezTo>
                  <a:pt x="1726" y="990"/>
                  <a:pt x="1790" y="1018"/>
                  <a:pt x="1846" y="934"/>
                </a:cubicBezTo>
                <a:cubicBezTo>
                  <a:pt x="1842" y="887"/>
                  <a:pt x="1848" y="838"/>
                  <a:pt x="1833" y="794"/>
                </a:cubicBezTo>
                <a:cubicBezTo>
                  <a:pt x="1829" y="781"/>
                  <a:pt x="1806" y="788"/>
                  <a:pt x="1795" y="781"/>
                </a:cubicBezTo>
                <a:cubicBezTo>
                  <a:pt x="1780" y="771"/>
                  <a:pt x="1768" y="756"/>
                  <a:pt x="1756" y="742"/>
                </a:cubicBezTo>
                <a:cubicBezTo>
                  <a:pt x="1741" y="724"/>
                  <a:pt x="1718" y="672"/>
                  <a:pt x="1692" y="666"/>
                </a:cubicBezTo>
                <a:cubicBezTo>
                  <a:pt x="1638" y="653"/>
                  <a:pt x="1581" y="657"/>
                  <a:pt x="1526" y="653"/>
                </a:cubicBezTo>
                <a:cubicBezTo>
                  <a:pt x="1513" y="644"/>
                  <a:pt x="1502" y="634"/>
                  <a:pt x="1488" y="627"/>
                </a:cubicBezTo>
                <a:cubicBezTo>
                  <a:pt x="1476" y="621"/>
                  <a:pt x="1460" y="622"/>
                  <a:pt x="1449" y="614"/>
                </a:cubicBezTo>
                <a:cubicBezTo>
                  <a:pt x="1434" y="604"/>
                  <a:pt x="1427" y="585"/>
                  <a:pt x="1411" y="576"/>
                </a:cubicBezTo>
                <a:cubicBezTo>
                  <a:pt x="1387" y="563"/>
                  <a:pt x="1334" y="550"/>
                  <a:pt x="1334" y="550"/>
                </a:cubicBezTo>
                <a:cubicBezTo>
                  <a:pt x="1242" y="582"/>
                  <a:pt x="1147" y="581"/>
                  <a:pt x="1078" y="512"/>
                </a:cubicBezTo>
                <a:cubicBezTo>
                  <a:pt x="1074" y="499"/>
                  <a:pt x="1074" y="483"/>
                  <a:pt x="1065" y="474"/>
                </a:cubicBezTo>
                <a:cubicBezTo>
                  <a:pt x="1025" y="434"/>
                  <a:pt x="931" y="377"/>
                  <a:pt x="873" y="358"/>
                </a:cubicBezTo>
                <a:cubicBezTo>
                  <a:pt x="824" y="309"/>
                  <a:pt x="800" y="308"/>
                  <a:pt x="732" y="294"/>
                </a:cubicBezTo>
                <a:cubicBezTo>
                  <a:pt x="683" y="245"/>
                  <a:pt x="651" y="193"/>
                  <a:pt x="592" y="154"/>
                </a:cubicBezTo>
                <a:cubicBezTo>
                  <a:pt x="575" y="128"/>
                  <a:pt x="557" y="103"/>
                  <a:pt x="540" y="77"/>
                </a:cubicBezTo>
                <a:cubicBezTo>
                  <a:pt x="523" y="52"/>
                  <a:pt x="464" y="26"/>
                  <a:pt x="464" y="26"/>
                </a:cubicBezTo>
                <a:cubicBezTo>
                  <a:pt x="385" y="38"/>
                  <a:pt x="385" y="36"/>
                  <a:pt x="336" y="90"/>
                </a:cubicBezTo>
              </a:path>
            </a:pathLst>
          </a:custGeom>
          <a:noFill/>
          <a:ln w="28575" cmpd="sng">
            <a:solidFill>
              <a:srgbClr val="99FF33"/>
            </a:solidFill>
            <a:round/>
            <a:headEnd/>
            <a:tailEnd/>
          </a:ln>
          <a:effectLst/>
          <a:extLst>
            <a:ext uri="{909E8E84-426E-40DD-AFC4-6F175D3DCCD1}">
              <a14:hiddenFill xmlns:a14="http://schemas.microsoft.com/office/drawing/2010/main">
                <a:solidFill>
                  <a:srgbClr val="99FF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6" name="Freeform 7"/>
          <p:cNvSpPr>
            <a:spLocks/>
          </p:cNvSpPr>
          <p:nvPr/>
        </p:nvSpPr>
        <p:spPr bwMode="auto">
          <a:xfrm>
            <a:off x="5796137" y="2652713"/>
            <a:ext cx="2966864" cy="1995487"/>
          </a:xfrm>
          <a:custGeom>
            <a:avLst/>
            <a:gdLst>
              <a:gd name="T0" fmla="*/ 74 w 1780"/>
              <a:gd name="T1" fmla="*/ 19 h 1302"/>
              <a:gd name="T2" fmla="*/ 291 w 1780"/>
              <a:gd name="T3" fmla="*/ 57 h 1302"/>
              <a:gd name="T4" fmla="*/ 304 w 1780"/>
              <a:gd name="T5" fmla="*/ 95 h 1302"/>
              <a:gd name="T6" fmla="*/ 419 w 1780"/>
              <a:gd name="T7" fmla="*/ 147 h 1302"/>
              <a:gd name="T8" fmla="*/ 483 w 1780"/>
              <a:gd name="T9" fmla="*/ 275 h 1302"/>
              <a:gd name="T10" fmla="*/ 471 w 1780"/>
              <a:gd name="T11" fmla="*/ 351 h 1302"/>
              <a:gd name="T12" fmla="*/ 547 w 1780"/>
              <a:gd name="T13" fmla="*/ 531 h 1302"/>
              <a:gd name="T14" fmla="*/ 675 w 1780"/>
              <a:gd name="T15" fmla="*/ 543 h 1302"/>
              <a:gd name="T16" fmla="*/ 752 w 1780"/>
              <a:gd name="T17" fmla="*/ 569 h 1302"/>
              <a:gd name="T18" fmla="*/ 983 w 1780"/>
              <a:gd name="T19" fmla="*/ 697 h 1302"/>
              <a:gd name="T20" fmla="*/ 1085 w 1780"/>
              <a:gd name="T21" fmla="*/ 723 h 1302"/>
              <a:gd name="T22" fmla="*/ 1136 w 1780"/>
              <a:gd name="T23" fmla="*/ 735 h 1302"/>
              <a:gd name="T24" fmla="*/ 1520 w 1780"/>
              <a:gd name="T25" fmla="*/ 723 h 1302"/>
              <a:gd name="T26" fmla="*/ 1507 w 1780"/>
              <a:gd name="T27" fmla="*/ 684 h 1302"/>
              <a:gd name="T28" fmla="*/ 1559 w 1780"/>
              <a:gd name="T29" fmla="*/ 671 h 1302"/>
              <a:gd name="T30" fmla="*/ 1648 w 1780"/>
              <a:gd name="T31" fmla="*/ 582 h 1302"/>
              <a:gd name="T32" fmla="*/ 1738 w 1780"/>
              <a:gd name="T33" fmla="*/ 595 h 1302"/>
              <a:gd name="T34" fmla="*/ 1763 w 1780"/>
              <a:gd name="T35" fmla="*/ 671 h 1302"/>
              <a:gd name="T36" fmla="*/ 1776 w 1780"/>
              <a:gd name="T37" fmla="*/ 710 h 1302"/>
              <a:gd name="T38" fmla="*/ 1763 w 1780"/>
              <a:gd name="T39" fmla="*/ 787 h 1302"/>
              <a:gd name="T40" fmla="*/ 1687 w 1780"/>
              <a:gd name="T41" fmla="*/ 838 h 1302"/>
              <a:gd name="T42" fmla="*/ 1648 w 1780"/>
              <a:gd name="T43" fmla="*/ 1017 h 1302"/>
              <a:gd name="T44" fmla="*/ 1623 w 1780"/>
              <a:gd name="T45" fmla="*/ 1094 h 1302"/>
              <a:gd name="T46" fmla="*/ 1546 w 1780"/>
              <a:gd name="T47" fmla="*/ 1132 h 1302"/>
              <a:gd name="T48" fmla="*/ 1469 w 1780"/>
              <a:gd name="T49" fmla="*/ 1299 h 1302"/>
              <a:gd name="T50" fmla="*/ 1418 w 1780"/>
              <a:gd name="T51" fmla="*/ 1171 h 1302"/>
              <a:gd name="T52" fmla="*/ 1303 w 1780"/>
              <a:gd name="T53" fmla="*/ 979 h 1302"/>
              <a:gd name="T54" fmla="*/ 1277 w 1780"/>
              <a:gd name="T55" fmla="*/ 889 h 1302"/>
              <a:gd name="T56" fmla="*/ 1239 w 1780"/>
              <a:gd name="T57" fmla="*/ 876 h 1302"/>
              <a:gd name="T58" fmla="*/ 1187 w 1780"/>
              <a:gd name="T59" fmla="*/ 889 h 1302"/>
              <a:gd name="T60" fmla="*/ 1149 w 1780"/>
              <a:gd name="T61" fmla="*/ 915 h 1302"/>
              <a:gd name="T62" fmla="*/ 1034 w 1780"/>
              <a:gd name="T63" fmla="*/ 902 h 1302"/>
              <a:gd name="T64" fmla="*/ 906 w 1780"/>
              <a:gd name="T65" fmla="*/ 838 h 1302"/>
              <a:gd name="T66" fmla="*/ 867 w 1780"/>
              <a:gd name="T67" fmla="*/ 812 h 1302"/>
              <a:gd name="T68" fmla="*/ 624 w 1780"/>
              <a:gd name="T69" fmla="*/ 723 h 1302"/>
              <a:gd name="T70" fmla="*/ 509 w 1780"/>
              <a:gd name="T71" fmla="*/ 659 h 1302"/>
              <a:gd name="T72" fmla="*/ 432 w 1780"/>
              <a:gd name="T73" fmla="*/ 633 h 1302"/>
              <a:gd name="T74" fmla="*/ 355 w 1780"/>
              <a:gd name="T75" fmla="*/ 582 h 1302"/>
              <a:gd name="T76" fmla="*/ 343 w 1780"/>
              <a:gd name="T77" fmla="*/ 543 h 1302"/>
              <a:gd name="T78" fmla="*/ 304 w 1780"/>
              <a:gd name="T79" fmla="*/ 531 h 1302"/>
              <a:gd name="T80" fmla="*/ 266 w 1780"/>
              <a:gd name="T81" fmla="*/ 492 h 1302"/>
              <a:gd name="T82" fmla="*/ 227 w 1780"/>
              <a:gd name="T83" fmla="*/ 467 h 1302"/>
              <a:gd name="T84" fmla="*/ 176 w 1780"/>
              <a:gd name="T85" fmla="*/ 390 h 1302"/>
              <a:gd name="T86" fmla="*/ 151 w 1780"/>
              <a:gd name="T87" fmla="*/ 351 h 1302"/>
              <a:gd name="T88" fmla="*/ 74 w 1780"/>
              <a:gd name="T89" fmla="*/ 300 h 1302"/>
              <a:gd name="T90" fmla="*/ 23 w 1780"/>
              <a:gd name="T91" fmla="*/ 236 h 1302"/>
              <a:gd name="T92" fmla="*/ 10 w 1780"/>
              <a:gd name="T93" fmla="*/ 108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80" h="1302">
                <a:moveTo>
                  <a:pt x="74" y="19"/>
                </a:moveTo>
                <a:cubicBezTo>
                  <a:pt x="105" y="21"/>
                  <a:pt x="246" y="0"/>
                  <a:pt x="291" y="57"/>
                </a:cubicBezTo>
                <a:cubicBezTo>
                  <a:pt x="299" y="67"/>
                  <a:pt x="296" y="85"/>
                  <a:pt x="304" y="95"/>
                </a:cubicBezTo>
                <a:cubicBezTo>
                  <a:pt x="331" y="128"/>
                  <a:pt x="419" y="147"/>
                  <a:pt x="419" y="147"/>
                </a:cubicBezTo>
                <a:cubicBezTo>
                  <a:pt x="442" y="191"/>
                  <a:pt x="468" y="228"/>
                  <a:pt x="483" y="275"/>
                </a:cubicBezTo>
                <a:cubicBezTo>
                  <a:pt x="479" y="300"/>
                  <a:pt x="471" y="325"/>
                  <a:pt x="471" y="351"/>
                </a:cubicBezTo>
                <a:cubicBezTo>
                  <a:pt x="471" y="402"/>
                  <a:pt x="471" y="514"/>
                  <a:pt x="547" y="531"/>
                </a:cubicBezTo>
                <a:cubicBezTo>
                  <a:pt x="589" y="541"/>
                  <a:pt x="632" y="539"/>
                  <a:pt x="675" y="543"/>
                </a:cubicBezTo>
                <a:cubicBezTo>
                  <a:pt x="701" y="552"/>
                  <a:pt x="729" y="554"/>
                  <a:pt x="752" y="569"/>
                </a:cubicBezTo>
                <a:cubicBezTo>
                  <a:pt x="828" y="620"/>
                  <a:pt x="893" y="674"/>
                  <a:pt x="983" y="697"/>
                </a:cubicBezTo>
                <a:cubicBezTo>
                  <a:pt x="1017" y="706"/>
                  <a:pt x="1051" y="715"/>
                  <a:pt x="1085" y="723"/>
                </a:cubicBezTo>
                <a:cubicBezTo>
                  <a:pt x="1102" y="727"/>
                  <a:pt x="1136" y="735"/>
                  <a:pt x="1136" y="735"/>
                </a:cubicBezTo>
                <a:cubicBezTo>
                  <a:pt x="1264" y="731"/>
                  <a:pt x="1393" y="740"/>
                  <a:pt x="1520" y="723"/>
                </a:cubicBezTo>
                <a:cubicBezTo>
                  <a:pt x="1534" y="721"/>
                  <a:pt x="1499" y="695"/>
                  <a:pt x="1507" y="684"/>
                </a:cubicBezTo>
                <a:cubicBezTo>
                  <a:pt x="1518" y="670"/>
                  <a:pt x="1542" y="675"/>
                  <a:pt x="1559" y="671"/>
                </a:cubicBezTo>
                <a:cubicBezTo>
                  <a:pt x="1617" y="584"/>
                  <a:pt x="1581" y="605"/>
                  <a:pt x="1648" y="582"/>
                </a:cubicBezTo>
                <a:cubicBezTo>
                  <a:pt x="1678" y="586"/>
                  <a:pt x="1714" y="576"/>
                  <a:pt x="1738" y="595"/>
                </a:cubicBezTo>
                <a:cubicBezTo>
                  <a:pt x="1759" y="611"/>
                  <a:pt x="1755" y="646"/>
                  <a:pt x="1763" y="671"/>
                </a:cubicBezTo>
                <a:cubicBezTo>
                  <a:pt x="1767" y="684"/>
                  <a:pt x="1776" y="710"/>
                  <a:pt x="1776" y="710"/>
                </a:cubicBezTo>
                <a:cubicBezTo>
                  <a:pt x="1772" y="736"/>
                  <a:pt x="1780" y="767"/>
                  <a:pt x="1763" y="787"/>
                </a:cubicBezTo>
                <a:cubicBezTo>
                  <a:pt x="1650" y="918"/>
                  <a:pt x="1728" y="705"/>
                  <a:pt x="1687" y="838"/>
                </a:cubicBezTo>
                <a:cubicBezTo>
                  <a:pt x="1664" y="1090"/>
                  <a:pt x="1704" y="909"/>
                  <a:pt x="1648" y="1017"/>
                </a:cubicBezTo>
                <a:cubicBezTo>
                  <a:pt x="1636" y="1041"/>
                  <a:pt x="1640" y="1073"/>
                  <a:pt x="1623" y="1094"/>
                </a:cubicBezTo>
                <a:cubicBezTo>
                  <a:pt x="1607" y="1115"/>
                  <a:pt x="1569" y="1124"/>
                  <a:pt x="1546" y="1132"/>
                </a:cubicBezTo>
                <a:cubicBezTo>
                  <a:pt x="1495" y="1209"/>
                  <a:pt x="1548" y="1245"/>
                  <a:pt x="1469" y="1299"/>
                </a:cubicBezTo>
                <a:cubicBezTo>
                  <a:pt x="1392" y="1273"/>
                  <a:pt x="1440" y="1302"/>
                  <a:pt x="1418" y="1171"/>
                </a:cubicBezTo>
                <a:cubicBezTo>
                  <a:pt x="1406" y="1101"/>
                  <a:pt x="1342" y="1038"/>
                  <a:pt x="1303" y="979"/>
                </a:cubicBezTo>
                <a:cubicBezTo>
                  <a:pt x="1286" y="953"/>
                  <a:pt x="1296" y="913"/>
                  <a:pt x="1277" y="889"/>
                </a:cubicBezTo>
                <a:cubicBezTo>
                  <a:pt x="1269" y="879"/>
                  <a:pt x="1252" y="880"/>
                  <a:pt x="1239" y="876"/>
                </a:cubicBezTo>
                <a:cubicBezTo>
                  <a:pt x="1222" y="880"/>
                  <a:pt x="1203" y="882"/>
                  <a:pt x="1187" y="889"/>
                </a:cubicBezTo>
                <a:cubicBezTo>
                  <a:pt x="1173" y="895"/>
                  <a:pt x="1164" y="914"/>
                  <a:pt x="1149" y="915"/>
                </a:cubicBezTo>
                <a:cubicBezTo>
                  <a:pt x="1111" y="918"/>
                  <a:pt x="1072" y="906"/>
                  <a:pt x="1034" y="902"/>
                </a:cubicBezTo>
                <a:cubicBezTo>
                  <a:pt x="953" y="881"/>
                  <a:pt x="997" y="899"/>
                  <a:pt x="906" y="838"/>
                </a:cubicBezTo>
                <a:cubicBezTo>
                  <a:pt x="893" y="829"/>
                  <a:pt x="882" y="815"/>
                  <a:pt x="867" y="812"/>
                </a:cubicBezTo>
                <a:cubicBezTo>
                  <a:pt x="730" y="785"/>
                  <a:pt x="734" y="797"/>
                  <a:pt x="624" y="723"/>
                </a:cubicBezTo>
                <a:cubicBezTo>
                  <a:pt x="588" y="699"/>
                  <a:pt x="549" y="677"/>
                  <a:pt x="509" y="659"/>
                </a:cubicBezTo>
                <a:cubicBezTo>
                  <a:pt x="484" y="648"/>
                  <a:pt x="432" y="633"/>
                  <a:pt x="432" y="633"/>
                </a:cubicBezTo>
                <a:cubicBezTo>
                  <a:pt x="406" y="616"/>
                  <a:pt x="381" y="599"/>
                  <a:pt x="355" y="582"/>
                </a:cubicBezTo>
                <a:cubicBezTo>
                  <a:pt x="344" y="574"/>
                  <a:pt x="353" y="553"/>
                  <a:pt x="343" y="543"/>
                </a:cubicBezTo>
                <a:cubicBezTo>
                  <a:pt x="333" y="533"/>
                  <a:pt x="317" y="535"/>
                  <a:pt x="304" y="531"/>
                </a:cubicBezTo>
                <a:cubicBezTo>
                  <a:pt x="291" y="518"/>
                  <a:pt x="280" y="504"/>
                  <a:pt x="266" y="492"/>
                </a:cubicBezTo>
                <a:cubicBezTo>
                  <a:pt x="254" y="482"/>
                  <a:pt x="237" y="479"/>
                  <a:pt x="227" y="467"/>
                </a:cubicBezTo>
                <a:cubicBezTo>
                  <a:pt x="207" y="444"/>
                  <a:pt x="193" y="416"/>
                  <a:pt x="176" y="390"/>
                </a:cubicBezTo>
                <a:cubicBezTo>
                  <a:pt x="168" y="377"/>
                  <a:pt x="164" y="360"/>
                  <a:pt x="151" y="351"/>
                </a:cubicBezTo>
                <a:cubicBezTo>
                  <a:pt x="125" y="334"/>
                  <a:pt x="74" y="300"/>
                  <a:pt x="74" y="300"/>
                </a:cubicBezTo>
                <a:cubicBezTo>
                  <a:pt x="41" y="205"/>
                  <a:pt x="89" y="319"/>
                  <a:pt x="23" y="236"/>
                </a:cubicBezTo>
                <a:cubicBezTo>
                  <a:pt x="0" y="208"/>
                  <a:pt x="10" y="126"/>
                  <a:pt x="10" y="108"/>
                </a:cubicBezTo>
              </a:path>
            </a:pathLst>
          </a:custGeom>
          <a:noFill/>
          <a:ln w="28575" cmpd="sng">
            <a:solidFill>
              <a:srgbClr val="1C1C1C"/>
            </a:solidFill>
            <a:round/>
            <a:headEnd/>
            <a:tailEnd/>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7" name="Freeform 9"/>
          <p:cNvSpPr>
            <a:spLocks/>
          </p:cNvSpPr>
          <p:nvPr/>
        </p:nvSpPr>
        <p:spPr bwMode="auto">
          <a:xfrm>
            <a:off x="5796137" y="4110038"/>
            <a:ext cx="1671463" cy="2062162"/>
          </a:xfrm>
          <a:custGeom>
            <a:avLst/>
            <a:gdLst>
              <a:gd name="T0" fmla="*/ 139 w 1074"/>
              <a:gd name="T1" fmla="*/ 0 h 1414"/>
              <a:gd name="T2" fmla="*/ 24 w 1074"/>
              <a:gd name="T3" fmla="*/ 51 h 1414"/>
              <a:gd name="T4" fmla="*/ 24 w 1074"/>
              <a:gd name="T5" fmla="*/ 217 h 1414"/>
              <a:gd name="T6" fmla="*/ 50 w 1074"/>
              <a:gd name="T7" fmla="*/ 294 h 1414"/>
              <a:gd name="T8" fmla="*/ 50 w 1074"/>
              <a:gd name="T9" fmla="*/ 806 h 1414"/>
              <a:gd name="T10" fmla="*/ 101 w 1074"/>
              <a:gd name="T11" fmla="*/ 934 h 1414"/>
              <a:gd name="T12" fmla="*/ 165 w 1074"/>
              <a:gd name="T13" fmla="*/ 1037 h 1414"/>
              <a:gd name="T14" fmla="*/ 190 w 1074"/>
              <a:gd name="T15" fmla="*/ 1267 h 1414"/>
              <a:gd name="T16" fmla="*/ 293 w 1074"/>
              <a:gd name="T17" fmla="*/ 1344 h 1414"/>
              <a:gd name="T18" fmla="*/ 421 w 1074"/>
              <a:gd name="T19" fmla="*/ 1395 h 1414"/>
              <a:gd name="T20" fmla="*/ 472 w 1074"/>
              <a:gd name="T21" fmla="*/ 1280 h 1414"/>
              <a:gd name="T22" fmla="*/ 485 w 1074"/>
              <a:gd name="T23" fmla="*/ 1241 h 1414"/>
              <a:gd name="T24" fmla="*/ 536 w 1074"/>
              <a:gd name="T25" fmla="*/ 1190 h 1414"/>
              <a:gd name="T26" fmla="*/ 574 w 1074"/>
              <a:gd name="T27" fmla="*/ 768 h 1414"/>
              <a:gd name="T28" fmla="*/ 690 w 1074"/>
              <a:gd name="T29" fmla="*/ 704 h 1414"/>
              <a:gd name="T30" fmla="*/ 754 w 1074"/>
              <a:gd name="T31" fmla="*/ 653 h 1414"/>
              <a:gd name="T32" fmla="*/ 779 w 1074"/>
              <a:gd name="T33" fmla="*/ 614 h 1414"/>
              <a:gd name="T34" fmla="*/ 856 w 1074"/>
              <a:gd name="T35" fmla="*/ 550 h 1414"/>
              <a:gd name="T36" fmla="*/ 882 w 1074"/>
              <a:gd name="T37" fmla="*/ 512 h 1414"/>
              <a:gd name="T38" fmla="*/ 920 w 1074"/>
              <a:gd name="T39" fmla="*/ 486 h 1414"/>
              <a:gd name="T40" fmla="*/ 984 w 1074"/>
              <a:gd name="T41" fmla="*/ 371 h 1414"/>
              <a:gd name="T42" fmla="*/ 1061 w 1074"/>
              <a:gd name="T43" fmla="*/ 345 h 1414"/>
              <a:gd name="T44" fmla="*/ 1074 w 1074"/>
              <a:gd name="T45" fmla="*/ 205 h 1414"/>
              <a:gd name="T46" fmla="*/ 1022 w 1074"/>
              <a:gd name="T47" fmla="*/ 141 h 1414"/>
              <a:gd name="T48" fmla="*/ 523 w 1074"/>
              <a:gd name="T49" fmla="*/ 128 h 1414"/>
              <a:gd name="T50" fmla="*/ 370 w 1074"/>
              <a:gd name="T51" fmla="*/ 77 h 1414"/>
              <a:gd name="T52" fmla="*/ 216 w 1074"/>
              <a:gd name="T53" fmla="*/ 38 h 1414"/>
              <a:gd name="T54" fmla="*/ 50 w 1074"/>
              <a:gd name="T55" fmla="*/ 13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4" h="1414">
                <a:moveTo>
                  <a:pt x="139" y="0"/>
                </a:moveTo>
                <a:cubicBezTo>
                  <a:pt x="95" y="15"/>
                  <a:pt x="62" y="25"/>
                  <a:pt x="24" y="51"/>
                </a:cubicBezTo>
                <a:cubicBezTo>
                  <a:pt x="0" y="122"/>
                  <a:pt x="2" y="99"/>
                  <a:pt x="24" y="217"/>
                </a:cubicBezTo>
                <a:cubicBezTo>
                  <a:pt x="29" y="244"/>
                  <a:pt x="50" y="294"/>
                  <a:pt x="50" y="294"/>
                </a:cubicBezTo>
                <a:cubicBezTo>
                  <a:pt x="38" y="549"/>
                  <a:pt x="28" y="567"/>
                  <a:pt x="50" y="806"/>
                </a:cubicBezTo>
                <a:cubicBezTo>
                  <a:pt x="54" y="851"/>
                  <a:pt x="85" y="894"/>
                  <a:pt x="101" y="934"/>
                </a:cubicBezTo>
                <a:cubicBezTo>
                  <a:pt x="140" y="1032"/>
                  <a:pt x="98" y="992"/>
                  <a:pt x="165" y="1037"/>
                </a:cubicBezTo>
                <a:cubicBezTo>
                  <a:pt x="219" y="1118"/>
                  <a:pt x="158" y="1180"/>
                  <a:pt x="190" y="1267"/>
                </a:cubicBezTo>
                <a:cubicBezTo>
                  <a:pt x="207" y="1313"/>
                  <a:pt x="256" y="1319"/>
                  <a:pt x="293" y="1344"/>
                </a:cubicBezTo>
                <a:cubicBezTo>
                  <a:pt x="339" y="1414"/>
                  <a:pt x="338" y="1412"/>
                  <a:pt x="421" y="1395"/>
                </a:cubicBezTo>
                <a:cubicBezTo>
                  <a:pt x="436" y="1351"/>
                  <a:pt x="446" y="1318"/>
                  <a:pt x="472" y="1280"/>
                </a:cubicBezTo>
                <a:cubicBezTo>
                  <a:pt x="476" y="1267"/>
                  <a:pt x="475" y="1251"/>
                  <a:pt x="485" y="1241"/>
                </a:cubicBezTo>
                <a:cubicBezTo>
                  <a:pt x="554" y="1172"/>
                  <a:pt x="501" y="1296"/>
                  <a:pt x="536" y="1190"/>
                </a:cubicBezTo>
                <a:cubicBezTo>
                  <a:pt x="537" y="1173"/>
                  <a:pt x="559" y="819"/>
                  <a:pt x="574" y="768"/>
                </a:cubicBezTo>
                <a:cubicBezTo>
                  <a:pt x="580" y="748"/>
                  <a:pt x="672" y="715"/>
                  <a:pt x="690" y="704"/>
                </a:cubicBezTo>
                <a:cubicBezTo>
                  <a:pt x="761" y="593"/>
                  <a:pt x="666" y="723"/>
                  <a:pt x="754" y="653"/>
                </a:cubicBezTo>
                <a:cubicBezTo>
                  <a:pt x="766" y="643"/>
                  <a:pt x="769" y="626"/>
                  <a:pt x="779" y="614"/>
                </a:cubicBezTo>
                <a:cubicBezTo>
                  <a:pt x="807" y="580"/>
                  <a:pt x="822" y="573"/>
                  <a:pt x="856" y="550"/>
                </a:cubicBezTo>
                <a:cubicBezTo>
                  <a:pt x="865" y="537"/>
                  <a:pt x="871" y="523"/>
                  <a:pt x="882" y="512"/>
                </a:cubicBezTo>
                <a:cubicBezTo>
                  <a:pt x="893" y="501"/>
                  <a:pt x="910" y="498"/>
                  <a:pt x="920" y="486"/>
                </a:cubicBezTo>
                <a:cubicBezTo>
                  <a:pt x="952" y="445"/>
                  <a:pt x="904" y="398"/>
                  <a:pt x="984" y="371"/>
                </a:cubicBezTo>
                <a:cubicBezTo>
                  <a:pt x="1010" y="362"/>
                  <a:pt x="1061" y="345"/>
                  <a:pt x="1061" y="345"/>
                </a:cubicBezTo>
                <a:cubicBezTo>
                  <a:pt x="1065" y="298"/>
                  <a:pt x="1074" y="252"/>
                  <a:pt x="1074" y="205"/>
                </a:cubicBezTo>
                <a:cubicBezTo>
                  <a:pt x="1074" y="178"/>
                  <a:pt x="1052" y="143"/>
                  <a:pt x="1022" y="141"/>
                </a:cubicBezTo>
                <a:cubicBezTo>
                  <a:pt x="856" y="129"/>
                  <a:pt x="689" y="132"/>
                  <a:pt x="523" y="128"/>
                </a:cubicBezTo>
                <a:cubicBezTo>
                  <a:pt x="474" y="95"/>
                  <a:pt x="425" y="94"/>
                  <a:pt x="370" y="77"/>
                </a:cubicBezTo>
                <a:cubicBezTo>
                  <a:pt x="293" y="26"/>
                  <a:pt x="361" y="63"/>
                  <a:pt x="216" y="38"/>
                </a:cubicBezTo>
                <a:cubicBezTo>
                  <a:pt x="133" y="24"/>
                  <a:pt x="156" y="13"/>
                  <a:pt x="50" y="13"/>
                </a:cubicBezTo>
              </a:path>
            </a:pathLst>
          </a:custGeom>
          <a:noFill/>
          <a:ln w="28575"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8" name="Group 13"/>
          <p:cNvGrpSpPr>
            <a:grpSpLocks/>
          </p:cNvGrpSpPr>
          <p:nvPr/>
        </p:nvGrpSpPr>
        <p:grpSpPr bwMode="auto">
          <a:xfrm>
            <a:off x="4800600" y="533400"/>
            <a:ext cx="4191000" cy="1828800"/>
            <a:chOff x="240" y="0"/>
            <a:chExt cx="2784" cy="1200"/>
          </a:xfrm>
        </p:grpSpPr>
        <p:pic>
          <p:nvPicPr>
            <p:cNvPr id="10" name="Picture 14" descr="himala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0"/>
              <a:ext cx="2784" cy="12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15"/>
            <p:cNvSpPr txBox="1">
              <a:spLocks noChangeArrowheads="1"/>
            </p:cNvSpPr>
            <p:nvPr/>
          </p:nvSpPr>
          <p:spPr bwMode="auto">
            <a:xfrm>
              <a:off x="576" y="816"/>
              <a:ext cx="2086"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vi-VN" sz="2400" b="1" dirty="0">
                  <a:solidFill>
                    <a:srgbClr val="000000"/>
                  </a:solidFill>
                  <a:latin typeface="Times New Roman" pitchFamily="18" charset="0"/>
                  <a:cs typeface="Arial" charset="0"/>
                </a:rPr>
                <a:t>Himalaya</a:t>
              </a:r>
            </a:p>
          </p:txBody>
        </p:sp>
      </p:grpSp>
      <p:grpSp>
        <p:nvGrpSpPr>
          <p:cNvPr id="12" name="Group 16"/>
          <p:cNvGrpSpPr>
            <a:grpSpLocks/>
          </p:cNvGrpSpPr>
          <p:nvPr/>
        </p:nvGrpSpPr>
        <p:grpSpPr bwMode="auto">
          <a:xfrm>
            <a:off x="4724400" y="477838"/>
            <a:ext cx="4267200" cy="1960562"/>
            <a:chOff x="2928" y="1668"/>
            <a:chExt cx="2784" cy="1248"/>
          </a:xfrm>
        </p:grpSpPr>
        <p:pic>
          <p:nvPicPr>
            <p:cNvPr id="13" name="Picture 17" descr="Rice Farming, In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1668"/>
              <a:ext cx="2784" cy="1248"/>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8"/>
            <p:cNvSpPr txBox="1">
              <a:spLocks noChangeArrowheads="1"/>
            </p:cNvSpPr>
            <p:nvPr/>
          </p:nvSpPr>
          <p:spPr bwMode="auto">
            <a:xfrm>
              <a:off x="3504" y="2592"/>
              <a:ext cx="192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vi-VN" sz="2400" b="1">
                  <a:solidFill>
                    <a:srgbClr val="000000"/>
                  </a:solidFill>
                  <a:latin typeface="Times New Roman" pitchFamily="18" charset="0"/>
                  <a:cs typeface="Arial" charset="0"/>
                </a:rPr>
                <a:t>Đồng bằng Ấn Hằng</a:t>
              </a:r>
            </a:p>
          </p:txBody>
        </p:sp>
      </p:grpSp>
      <p:grpSp>
        <p:nvGrpSpPr>
          <p:cNvPr id="15" name="Group 19"/>
          <p:cNvGrpSpPr>
            <a:grpSpLocks/>
          </p:cNvGrpSpPr>
          <p:nvPr/>
        </p:nvGrpSpPr>
        <p:grpSpPr bwMode="auto">
          <a:xfrm>
            <a:off x="4283968" y="504825"/>
            <a:ext cx="4707632" cy="1933575"/>
            <a:chOff x="2916" y="2952"/>
            <a:chExt cx="2784" cy="1344"/>
          </a:xfrm>
        </p:grpSpPr>
        <p:pic>
          <p:nvPicPr>
            <p:cNvPr id="16" name="Picture 20" descr="Deccan Platea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 y="2952"/>
              <a:ext cx="2784" cy="1344"/>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21"/>
            <p:cNvSpPr txBox="1">
              <a:spLocks noChangeArrowheads="1"/>
            </p:cNvSpPr>
            <p:nvPr/>
          </p:nvSpPr>
          <p:spPr bwMode="auto">
            <a:xfrm>
              <a:off x="3408" y="3936"/>
              <a:ext cx="2112"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vi-VN" sz="2400" b="1" dirty="0" err="1">
                  <a:solidFill>
                    <a:srgbClr val="FF0000"/>
                  </a:solidFill>
                  <a:latin typeface="Times New Roman" pitchFamily="18" charset="0"/>
                  <a:cs typeface="Arial" charset="0"/>
                </a:rPr>
                <a:t>Sơn</a:t>
              </a:r>
              <a:r>
                <a:rPr lang="en-US" altLang="vi-VN" sz="2400" b="1" dirty="0">
                  <a:solidFill>
                    <a:srgbClr val="FF0000"/>
                  </a:solidFill>
                  <a:latin typeface="Times New Roman" pitchFamily="18" charset="0"/>
                  <a:cs typeface="Arial" charset="0"/>
                </a:rPr>
                <a:t> </a:t>
              </a:r>
              <a:r>
                <a:rPr lang="en-US" altLang="vi-VN" sz="2400" b="1" dirty="0" err="1">
                  <a:solidFill>
                    <a:srgbClr val="FF0000"/>
                  </a:solidFill>
                  <a:latin typeface="Times New Roman" pitchFamily="18" charset="0"/>
                  <a:cs typeface="Arial" charset="0"/>
                </a:rPr>
                <a:t>nguyên</a:t>
              </a:r>
              <a:r>
                <a:rPr lang="en-US" altLang="vi-VN" sz="2400" b="1" dirty="0">
                  <a:solidFill>
                    <a:srgbClr val="FF0000"/>
                  </a:solidFill>
                  <a:latin typeface="Times New Roman" pitchFamily="18" charset="0"/>
                  <a:cs typeface="Arial" charset="0"/>
                </a:rPr>
                <a:t> </a:t>
              </a:r>
              <a:r>
                <a:rPr lang="en-US" altLang="vi-VN" sz="2400" b="1" dirty="0" err="1">
                  <a:solidFill>
                    <a:srgbClr val="FF0000"/>
                  </a:solidFill>
                  <a:latin typeface="Times New Roman" pitchFamily="18" charset="0"/>
                  <a:cs typeface="Arial" charset="0"/>
                </a:rPr>
                <a:t>Đê</a:t>
              </a:r>
              <a:r>
                <a:rPr lang="en-US" altLang="vi-VN" sz="2400" b="1" dirty="0">
                  <a:solidFill>
                    <a:srgbClr val="FF0000"/>
                  </a:solidFill>
                  <a:latin typeface="Times New Roman" pitchFamily="18" charset="0"/>
                  <a:cs typeface="Arial" charset="0"/>
                </a:rPr>
                <a:t>-can</a:t>
              </a:r>
            </a:p>
          </p:txBody>
        </p:sp>
      </p:grpSp>
    </p:spTree>
    <p:extLst>
      <p:ext uri="{BB962C8B-B14F-4D97-AF65-F5344CB8AC3E}">
        <p14:creationId xmlns:p14="http://schemas.microsoft.com/office/powerpoint/2010/main" val="3897724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5" presetClass="entr" presetSubtype="10" repeatCount="indefinite" fill="hold" grpId="0" nodeType="withEffect">
                                  <p:stCondLst>
                                    <p:cond delay="0"/>
                                  </p:stCondLst>
                                  <p:endCondLst>
                                    <p:cond evt="onNext" delay="0">
                                      <p:tgtEl>
                                        <p:sldTgt/>
                                      </p:tgtEl>
                                    </p:cond>
                                  </p:end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par>
                          <p:cTn id="23" fill="hold">
                            <p:stCondLst>
                              <p:cond delay="500"/>
                            </p:stCondLst>
                            <p:childTnLst>
                              <p:par>
                                <p:cTn id="24" presetID="29"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ppt_x</p:attrName>
                                        </p:attrNameLst>
                                      </p:cBhvr>
                                      <p:tavLst>
                                        <p:tav tm="0">
                                          <p:val>
                                            <p:strVal val="#ppt_x-.2"/>
                                          </p:val>
                                        </p:tav>
                                        <p:tav tm="100000">
                                          <p:val>
                                            <p:strVal val="#ppt_x"/>
                                          </p:val>
                                        </p:tav>
                                      </p:tavLst>
                                    </p:anim>
                                    <p:anim calcmode="lin" valueType="num">
                                      <p:cBhvr>
                                        <p:cTn id="2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par>
                                <p:cTn id="34" presetID="29"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ppt_x</p:attrName>
                                        </p:attrNameLst>
                                      </p:cBhvr>
                                      <p:tavLst>
                                        <p:tav tm="0">
                                          <p:val>
                                            <p:strVal val="#ppt_x-.2"/>
                                          </p:val>
                                        </p:tav>
                                        <p:tav tm="100000">
                                          <p:val>
                                            <p:strVal val="#ppt_x"/>
                                          </p:val>
                                        </p:tav>
                                      </p:tavLst>
                                    </p:anim>
                                    <p:anim calcmode="lin" valueType="num">
                                      <p:cBhvr>
                                        <p:cTn id="3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2"/>
                                        </p:tgtEl>
                                      </p:cBhvr>
                                    </p:animEffect>
                                  </p:childTnLst>
                                </p:cTn>
                              </p:par>
                              <p:par>
                                <p:cTn id="39" presetID="5" presetClass="entr" presetSubtype="10" repeatCount="indefinite" fill="hold" grpId="0" nodeType="withEffect">
                                  <p:stCondLst>
                                    <p:cond delay="0"/>
                                  </p:stCondLst>
                                  <p:endCondLst>
                                    <p:cond evt="onNext" delay="0">
                                      <p:tgtEl>
                                        <p:sldTgt/>
                                      </p:tgtEl>
                                    </p:cond>
                                  </p:endCondLst>
                                  <p:childTnLst>
                                    <p:set>
                                      <p:cBhvr>
                                        <p:cTn id="40" dur="1" fill="hold">
                                          <p:stCondLst>
                                            <p:cond delay="0"/>
                                          </p:stCondLst>
                                        </p:cTn>
                                        <p:tgtEl>
                                          <p:spTgt spid="5"/>
                                        </p:tgtEl>
                                        <p:attrNameLst>
                                          <p:attrName>style.visibility</p:attrName>
                                        </p:attrNameLst>
                                      </p:cBhvr>
                                      <p:to>
                                        <p:strVal val="visible"/>
                                      </p:to>
                                    </p:set>
                                    <p:animEffect transition="in" filter="checkerboard(across)">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barn(inVertical)">
                                      <p:cBhvr>
                                        <p:cTn id="46" dur="500"/>
                                        <p:tgtEl>
                                          <p:spTgt spid="2">
                                            <p:txEl>
                                              <p:pRg st="6" end="6"/>
                                            </p:txEl>
                                          </p:spTgt>
                                        </p:tgtEl>
                                      </p:cBhvr>
                                    </p:animEffect>
                                  </p:childTnLst>
                                </p:cTn>
                              </p:par>
                            </p:childTnLst>
                          </p:cTn>
                        </p:par>
                        <p:par>
                          <p:cTn id="47" fill="hold">
                            <p:stCondLst>
                              <p:cond delay="500"/>
                            </p:stCondLst>
                            <p:childTnLst>
                              <p:par>
                                <p:cTn id="48" presetID="5" presetClass="entr" presetSubtype="10" repeatCount="indefinite" fill="hold" grpId="0" nodeType="afterEffect">
                                  <p:stCondLst>
                                    <p:cond delay="0"/>
                                  </p:stCondLst>
                                  <p:endCondLst>
                                    <p:cond evt="onNext" delay="0">
                                      <p:tgtEl>
                                        <p:sldTgt/>
                                      </p:tgtEl>
                                    </p:cond>
                                  </p:endCondLst>
                                  <p:childTnLst>
                                    <p:set>
                                      <p:cBhvr>
                                        <p:cTn id="49" dur="1" fill="hold">
                                          <p:stCondLst>
                                            <p:cond delay="0"/>
                                          </p:stCondLst>
                                        </p:cTn>
                                        <p:tgtEl>
                                          <p:spTgt spid="7"/>
                                        </p:tgtEl>
                                        <p:attrNameLst>
                                          <p:attrName>style.visibility</p:attrName>
                                        </p:attrNameLst>
                                      </p:cBhvr>
                                      <p:to>
                                        <p:strVal val="visible"/>
                                      </p:to>
                                    </p:set>
                                    <p:animEffect transition="in" filter="checkerboard(across)">
                                      <p:cBhvr>
                                        <p:cTn id="50" dur="500"/>
                                        <p:tgtEl>
                                          <p:spTgt spid="7"/>
                                        </p:tgtEl>
                                      </p:cBhvr>
                                    </p:animEffect>
                                  </p:childTnLst>
                                </p:cTn>
                              </p:par>
                              <p:par>
                                <p:cTn id="51" presetID="29"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ppt_x</p:attrName>
                                        </p:attrNameLst>
                                      </p:cBhvr>
                                      <p:tavLst>
                                        <p:tav tm="0">
                                          <p:val>
                                            <p:strVal val="#ppt_x-.2"/>
                                          </p:val>
                                        </p:tav>
                                        <p:tav tm="100000">
                                          <p:val>
                                            <p:strVal val="#ppt_x"/>
                                          </p:val>
                                        </p:tav>
                                      </p:tavLst>
                                    </p:anim>
                                    <p:anim calcmode="lin" valueType="num">
                                      <p:cBhvr>
                                        <p:cTn id="54"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459050"/>
            <a:ext cx="8229600" cy="476672"/>
          </a:xfrm>
        </p:spPr>
        <p:txBody>
          <a:bodyPr>
            <a:noAutofit/>
          </a:bodyPr>
          <a:lstStyle/>
          <a:p>
            <a:pPr algn="ctr"/>
            <a:r>
              <a:rPr lang="en-US" sz="2900" b="1" dirty="0" err="1">
                <a:solidFill>
                  <a:schemeClr val="accent1">
                    <a:lumMod val="75000"/>
                  </a:schemeClr>
                </a:solidFill>
                <a:latin typeface="Times New Roman" pitchFamily="18" charset="0"/>
                <a:cs typeface="Times New Roman" pitchFamily="18" charset="0"/>
              </a:rPr>
              <a:t>Bài</a:t>
            </a:r>
            <a:r>
              <a:rPr lang="en-US" sz="2900" b="1" dirty="0">
                <a:solidFill>
                  <a:schemeClr val="accent1">
                    <a:lumMod val="75000"/>
                  </a:schemeClr>
                </a:solidFill>
                <a:latin typeface="Times New Roman" pitchFamily="18" charset="0"/>
                <a:cs typeface="Times New Roman" pitchFamily="18" charset="0"/>
              </a:rPr>
              <a:t> 10: </a:t>
            </a:r>
            <a:r>
              <a:rPr lang="en-US" sz="2900" b="1" dirty="0" err="1">
                <a:solidFill>
                  <a:schemeClr val="accent1">
                    <a:lumMod val="75000"/>
                  </a:schemeClr>
                </a:solidFill>
                <a:latin typeface="Times New Roman" pitchFamily="18" charset="0"/>
                <a:cs typeface="Times New Roman" pitchFamily="18" charset="0"/>
              </a:rPr>
              <a:t>Điều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kiện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tự</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nhiên</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của</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khu</a:t>
            </a:r>
            <a:r>
              <a:rPr lang="en-US" sz="2900" b="1" dirty="0">
                <a:solidFill>
                  <a:schemeClr val="accent1">
                    <a:lumMod val="75000"/>
                  </a:schemeClr>
                </a:solidFill>
                <a:latin typeface="Times New Roman" pitchFamily="18" charset="0"/>
                <a:cs typeface="Times New Roman" pitchFamily="18" charset="0"/>
              </a:rPr>
              <a:t> </a:t>
            </a:r>
            <a:r>
              <a:rPr lang="en-US" sz="2900" b="1" dirty="0" err="1">
                <a:solidFill>
                  <a:schemeClr val="accent1">
                    <a:lumMod val="75000"/>
                  </a:schemeClr>
                </a:solidFill>
                <a:latin typeface="Times New Roman" pitchFamily="18" charset="0"/>
                <a:cs typeface="Times New Roman" pitchFamily="18" charset="0"/>
              </a:rPr>
              <a:t>vực</a:t>
            </a:r>
            <a:r>
              <a:rPr lang="en-US" sz="2900" b="1" dirty="0">
                <a:solidFill>
                  <a:schemeClr val="accent1">
                    <a:lumMod val="75000"/>
                  </a:schemeClr>
                </a:solidFill>
                <a:latin typeface="Times New Roman" pitchFamily="18" charset="0"/>
                <a:cs typeface="Times New Roman" pitchFamily="18" charset="0"/>
              </a:rPr>
              <a:t> Nam Á</a:t>
            </a:r>
            <a:br>
              <a:rPr lang="en-US" sz="2900" b="1" dirty="0">
                <a:solidFill>
                  <a:schemeClr val="accent1">
                    <a:lumMod val="75000"/>
                  </a:schemeClr>
                </a:solidFill>
                <a:latin typeface="Times New Roman" pitchFamily="18" charset="0"/>
                <a:cs typeface="Times New Roman" pitchFamily="18" charset="0"/>
              </a:rPr>
            </a:br>
            <a:r>
              <a:rPr lang="en-US" sz="2900" b="1" dirty="0" err="1">
                <a:solidFill>
                  <a:schemeClr val="accent1">
                    <a:lumMod val="75000"/>
                  </a:schemeClr>
                </a:solidFill>
                <a:latin typeface="Times New Roman" pitchFamily="18" charset="0"/>
                <a:cs typeface="Times New Roman" pitchFamily="18" charset="0"/>
              </a:rPr>
              <a:t>xxxxxxxxxxxxxxxxxxxx</a:t>
            </a:r>
            <a:endParaRPr lang="vi-VN" sz="2900" b="1" dirty="0">
              <a:solidFill>
                <a:schemeClr val="accent1">
                  <a:lumMod val="75000"/>
                </a:schemeClr>
              </a:solidFill>
              <a:latin typeface="Times New Roman" pitchFamily="18" charset="0"/>
              <a:cs typeface="Times New Roman" pitchFamily="18"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268351407"/>
              </p:ext>
            </p:extLst>
          </p:nvPr>
        </p:nvGraphicFramePr>
        <p:xfrm>
          <a:off x="4355976" y="949372"/>
          <a:ext cx="4680520" cy="5440668"/>
        </p:xfrm>
        <a:graphic>
          <a:graphicData uri="http://schemas.openxmlformats.org/drawingml/2006/table">
            <a:tbl>
              <a:tblPr bandRow="1">
                <a:tableStyleId>{073A0DAA-6AF3-43AB-8588-CEC1D06C72B9}</a:tableStyleId>
              </a:tblPr>
              <a:tblGrid>
                <a:gridCol w="2160240">
                  <a:extLst>
                    <a:ext uri="{9D8B030D-6E8A-4147-A177-3AD203B41FA5}">
                      <a16:colId xmlns:a16="http://schemas.microsoft.com/office/drawing/2014/main" xmlns="" val="20000"/>
                    </a:ext>
                  </a:extLst>
                </a:gridCol>
                <a:gridCol w="2520280">
                  <a:extLst>
                    <a:ext uri="{9D8B030D-6E8A-4147-A177-3AD203B41FA5}">
                      <a16:colId xmlns:a16="http://schemas.microsoft.com/office/drawing/2014/main" xmlns="" val="20001"/>
                    </a:ext>
                  </a:extLst>
                </a:gridCol>
              </a:tblGrid>
              <a:tr h="661586">
                <a:tc>
                  <a:txBody>
                    <a:bodyPr/>
                    <a:lstStyle/>
                    <a:p>
                      <a:pPr algn="ctr"/>
                      <a:r>
                        <a:rPr lang="en-US" sz="2800" dirty="0" err="1">
                          <a:latin typeface="Times New Roman" panose="02020603050405020304" pitchFamily="18" charset="0"/>
                          <a:cs typeface="Times New Roman" panose="02020603050405020304" pitchFamily="18" charset="0"/>
                        </a:rPr>
                        <a:t>Địa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hình</a:t>
                      </a:r>
                      <a:endParaRPr lang="vi-VN" sz="2800"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Đặc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điểm</a:t>
                      </a:r>
                      <a:endParaRPr lang="vi-VN"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934068">
                <a:tc>
                  <a:txBody>
                    <a:bodyPr/>
                    <a:lstStyle/>
                    <a:p>
                      <a:r>
                        <a:rPr lang="en-US" sz="2400" dirty="0" err="1">
                          <a:latin typeface="Times New Roman" panose="02020603050405020304" pitchFamily="18" charset="0"/>
                          <a:cs typeface="Times New Roman" panose="02020603050405020304" pitchFamily="18" charset="0"/>
                        </a:rPr>
                        <a:t>Dãy</a:t>
                      </a:r>
                      <a:r>
                        <a:rPr lang="en-US" sz="2400" baseline="0" dirty="0">
                          <a:latin typeface="Times New Roman" panose="02020603050405020304" pitchFamily="18" charset="0"/>
                          <a:cs typeface="Times New Roman" panose="02020603050405020304" pitchFamily="18" charset="0"/>
                        </a:rPr>
                        <a:t> Hi-ma-lay-a</a:t>
                      </a:r>
                      <a:endParaRPr lang="vi-VN" sz="2400"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422507">
                <a:tc>
                  <a:txBody>
                    <a:bodyPr/>
                    <a:lstStyle/>
                    <a:p>
                      <a:r>
                        <a:rPr lang="en-US" sz="2400" dirty="0" err="1">
                          <a:latin typeface="Times New Roman" panose="02020603050405020304" pitchFamily="18" charset="0"/>
                          <a:cs typeface="Times New Roman" panose="02020603050405020304" pitchFamily="18" charset="0"/>
                        </a:rPr>
                        <a:t>Đồng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bằng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Ấn</a:t>
                      </a:r>
                      <a:r>
                        <a:rPr lang="en-US" sz="2400" baseline="0" dirty="0">
                          <a:latin typeface="Times New Roman" panose="02020603050405020304" pitchFamily="18" charset="0"/>
                          <a:cs typeface="Times New Roman" panose="02020603050405020304" pitchFamily="18" charset="0"/>
                        </a:rPr>
                        <a:t> - </a:t>
                      </a:r>
                      <a:r>
                        <a:rPr lang="en-US" sz="2400" baseline="0" dirty="0" err="1">
                          <a:latin typeface="Times New Roman" panose="02020603050405020304" pitchFamily="18" charset="0"/>
                          <a:cs typeface="Times New Roman" panose="02020603050405020304" pitchFamily="18" charset="0"/>
                        </a:rPr>
                        <a:t>Hằng</a:t>
                      </a:r>
                      <a:endParaRPr lang="vi-VN" sz="2400"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1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422507">
                <a:tc>
                  <a:txBody>
                    <a:bodyPr/>
                    <a:lstStyle/>
                    <a:p>
                      <a:r>
                        <a:rPr lang="en-US" sz="2400" dirty="0" err="1">
                          <a:latin typeface="Times New Roman" panose="02020603050405020304" pitchFamily="18" charset="0"/>
                          <a:cs typeface="Times New Roman" panose="02020603050405020304" pitchFamily="18" charset="0"/>
                        </a:rPr>
                        <a:t>Sơn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nguyên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Đê</a:t>
                      </a:r>
                      <a:r>
                        <a:rPr lang="en-US" sz="2400" baseline="0" dirty="0">
                          <a:latin typeface="Times New Roman" panose="02020603050405020304" pitchFamily="18" charset="0"/>
                          <a:cs typeface="Times New Roman" panose="02020603050405020304" pitchFamily="18" charset="0"/>
                        </a:rPr>
                        <a:t>-can</a:t>
                      </a:r>
                      <a:endParaRPr lang="vi-VN" sz="2400" dirty="0">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vi-VN" sz="21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pic>
        <p:nvPicPr>
          <p:cNvPr id="9" name="Picture 6" descr="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87" y="949370"/>
            <a:ext cx="4211960"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573" y="5989930"/>
            <a:ext cx="4139952" cy="400110"/>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Lược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vực</a:t>
            </a:r>
            <a:r>
              <a:rPr lang="en-US" sz="2000" b="1" dirty="0">
                <a:latin typeface="Times New Roman" panose="02020603050405020304" pitchFamily="18" charset="0"/>
                <a:cs typeface="Times New Roman" panose="02020603050405020304" pitchFamily="18" charset="0"/>
              </a:rPr>
              <a:t> Nam Á</a:t>
            </a:r>
            <a:endParaRPr lang="vi-VN" sz="20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588224" y="1700808"/>
            <a:ext cx="2304256" cy="2185214"/>
          </a:xfrm>
          <a:prstGeom prst="rect">
            <a:avLst/>
          </a:prstGeom>
          <a:noFill/>
        </p:spPr>
        <p:txBody>
          <a:bodyPr wrap="square" rtlCol="0">
            <a:spAutoFit/>
          </a:bodyPr>
          <a:lstStyle/>
          <a:p>
            <a:pPr lvl="0" fontAlgn="base">
              <a:spcBef>
                <a:spcPct val="0"/>
              </a:spcBef>
              <a:spcAft>
                <a:spcPct val="0"/>
              </a:spcAft>
              <a:defRPr/>
            </a:pPr>
            <a:r>
              <a:rPr lang="en-US" altLang="vi-VN" sz="2000" dirty="0">
                <a:solidFill>
                  <a:srgbClr val="000000"/>
                </a:solidFill>
                <a:latin typeface="Times New Roman" pitchFamily="18" charset="0"/>
                <a:cs typeface="Arial" charset="0"/>
              </a:rPr>
              <a:t>- Cao, </a:t>
            </a:r>
            <a:r>
              <a:rPr lang="en-US" altLang="vi-VN" sz="2000" dirty="0" err="1">
                <a:solidFill>
                  <a:srgbClr val="000000"/>
                </a:solidFill>
                <a:latin typeface="Times New Roman" pitchFamily="18" charset="0"/>
                <a:cs typeface="Arial" charset="0"/>
              </a:rPr>
              <a:t>đồ</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sộ</a:t>
            </a:r>
            <a:endParaRPr lang="en-US" altLang="vi-VN" sz="2000" dirty="0">
              <a:solidFill>
                <a:srgbClr val="000000"/>
              </a:solidFill>
              <a:latin typeface="Times New Roman" pitchFamily="18" charset="0"/>
              <a:cs typeface="Arial" charset="0"/>
            </a:endParaRPr>
          </a:p>
          <a:p>
            <a:pPr lvl="0" fontAlgn="base">
              <a:spcBef>
                <a:spcPct val="0"/>
              </a:spcBef>
              <a:spcAft>
                <a:spcPct val="0"/>
              </a:spcAft>
              <a:defRPr/>
            </a:pP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Hướng</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tây</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bắc</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đông</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nam</a:t>
            </a:r>
            <a:endParaRPr lang="en-US" altLang="vi-VN" sz="2000" dirty="0">
              <a:solidFill>
                <a:srgbClr val="000000"/>
              </a:solidFill>
              <a:latin typeface="Times New Roman" pitchFamily="18" charset="0"/>
              <a:cs typeface="Arial" charset="0"/>
            </a:endParaRPr>
          </a:p>
          <a:p>
            <a:pPr lvl="0" fontAlgn="base">
              <a:spcBef>
                <a:spcPct val="0"/>
              </a:spcBef>
              <a:spcAft>
                <a:spcPct val="0"/>
              </a:spcAft>
              <a:defRPr/>
            </a:pP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Dài</a:t>
            </a: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gần</a:t>
            </a:r>
            <a:r>
              <a:rPr lang="en-US" altLang="vi-VN" sz="2000" dirty="0">
                <a:solidFill>
                  <a:srgbClr val="000000"/>
                </a:solidFill>
                <a:latin typeface="Times New Roman" pitchFamily="18" charset="0"/>
                <a:cs typeface="Arial" charset="0"/>
              </a:rPr>
              <a:t> 2600 km </a:t>
            </a:r>
          </a:p>
          <a:p>
            <a:pPr lvl="0" fontAlgn="base">
              <a:spcBef>
                <a:spcPct val="0"/>
              </a:spcBef>
              <a:spcAft>
                <a:spcPct val="0"/>
              </a:spcAft>
              <a:defRPr/>
            </a:pPr>
            <a:r>
              <a:rPr lang="en-US" altLang="vi-VN" sz="2000" dirty="0">
                <a:solidFill>
                  <a:srgbClr val="000000"/>
                </a:solidFill>
                <a:latin typeface="Times New Roman" pitchFamily="18" charset="0"/>
                <a:cs typeface="Arial" charset="0"/>
              </a:rPr>
              <a:t>- </a:t>
            </a:r>
            <a:r>
              <a:rPr lang="en-US" altLang="vi-VN" sz="2000" dirty="0" err="1">
                <a:solidFill>
                  <a:srgbClr val="000000"/>
                </a:solidFill>
                <a:latin typeface="Times New Roman" pitchFamily="18" charset="0"/>
                <a:cs typeface="Arial" charset="0"/>
              </a:rPr>
              <a:t>Rộng</a:t>
            </a:r>
            <a:r>
              <a:rPr lang="en-US" altLang="vi-VN" sz="2000" dirty="0">
                <a:solidFill>
                  <a:srgbClr val="000000"/>
                </a:solidFill>
                <a:latin typeface="Times New Roman" pitchFamily="18" charset="0"/>
                <a:cs typeface="Arial" charset="0"/>
              </a:rPr>
              <a:t> 320-400 km</a:t>
            </a:r>
          </a:p>
          <a:p>
            <a:endParaRPr lang="vi-VN" dirty="0">
              <a:latin typeface="Times New Roman" panose="02020603050405020304" pitchFamily="18" charset="0"/>
              <a:cs typeface="Times New Roman" panose="02020603050405020304" pitchFamily="18" charset="0"/>
            </a:endParaRPr>
          </a:p>
          <a:p>
            <a:endParaRPr lang="vi-VN" dirty="0"/>
          </a:p>
        </p:txBody>
      </p:sp>
      <p:sp>
        <p:nvSpPr>
          <p:cNvPr id="4" name="TextBox 3"/>
          <p:cNvSpPr txBox="1"/>
          <p:nvPr/>
        </p:nvSpPr>
        <p:spPr>
          <a:xfrm>
            <a:off x="6596405" y="3789040"/>
            <a:ext cx="2232248" cy="1015663"/>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 Rộng, bằng phẳng</a:t>
            </a:r>
          </a:p>
          <a:p>
            <a:r>
              <a:rPr lang="vi-VN" sz="2000" dirty="0">
                <a:latin typeface="Times New Roman" panose="02020603050405020304" pitchFamily="18" charset="0"/>
                <a:cs typeface="Times New Roman" panose="02020603050405020304" pitchFamily="18" charset="0"/>
              </a:rPr>
              <a:t>- Dài hơn 3000 km </a:t>
            </a:r>
          </a:p>
          <a:p>
            <a:r>
              <a:rPr lang="vi-VN" sz="2000" dirty="0">
                <a:latin typeface="Times New Roman" panose="02020603050405020304" pitchFamily="18" charset="0"/>
                <a:cs typeface="Times New Roman" panose="02020603050405020304" pitchFamily="18" charset="0"/>
              </a:rPr>
              <a:t>- Rộng 250-350 km</a:t>
            </a:r>
          </a:p>
        </p:txBody>
      </p:sp>
      <p:sp>
        <p:nvSpPr>
          <p:cNvPr id="7" name="TextBox 6"/>
          <p:cNvSpPr txBox="1"/>
          <p:nvPr/>
        </p:nvSpPr>
        <p:spPr>
          <a:xfrm>
            <a:off x="6588224" y="5066601"/>
            <a:ext cx="2492879" cy="1323439"/>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 Thấp, bằng phẳng</a:t>
            </a:r>
          </a:p>
          <a:p>
            <a:r>
              <a:rPr lang="vi-VN" sz="2000" dirty="0">
                <a:latin typeface="Times New Roman" panose="02020603050405020304" pitchFamily="18" charset="0"/>
                <a:cs typeface="Times New Roman" panose="02020603050405020304" pitchFamily="18" charset="0"/>
              </a:rPr>
              <a:t>- Rìa phía Tây và phía Đông có dãy Gát Tây và Gát Đông </a:t>
            </a:r>
          </a:p>
        </p:txBody>
      </p:sp>
    </p:spTree>
    <p:extLst>
      <p:ext uri="{BB962C8B-B14F-4D97-AF65-F5344CB8AC3E}">
        <p14:creationId xmlns:p14="http://schemas.microsoft.com/office/powerpoint/2010/main" val="236704869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491754"/>
            <a:ext cx="8064896" cy="4889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2531" y="620688"/>
            <a:ext cx="8064896" cy="1292662"/>
          </a:xfrm>
          <a:prstGeom prst="rect">
            <a:avLst/>
          </a:prstGeom>
          <a:noFill/>
        </p:spPr>
        <p:txBody>
          <a:bodyPr wrap="square" rtlCol="0">
            <a:spAutoFit/>
          </a:bodyPr>
          <a:lstStyle/>
          <a:p>
            <a:pPr algn="ctr"/>
            <a:r>
              <a:rPr lang="vi-VN" sz="3600" b="1" dirty="0"/>
              <a:t>Dãy Hi-ma-lay-a</a:t>
            </a:r>
          </a:p>
          <a:p>
            <a:r>
              <a:rPr lang="vi-VN" sz="2400" b="1" dirty="0"/>
              <a:t> </a:t>
            </a:r>
          </a:p>
          <a:p>
            <a:endParaRPr lang="vi-VN" dirty="0"/>
          </a:p>
        </p:txBody>
      </p:sp>
      <p:sp>
        <p:nvSpPr>
          <p:cNvPr id="4" name="TextBox 3"/>
          <p:cNvSpPr txBox="1"/>
          <p:nvPr/>
        </p:nvSpPr>
        <p:spPr>
          <a:xfrm>
            <a:off x="5573091" y="4437112"/>
            <a:ext cx="3024336"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fontAlgn="base">
              <a:spcBef>
                <a:spcPct val="0"/>
              </a:spcBef>
              <a:spcAft>
                <a:spcPct val="0"/>
              </a:spcAft>
              <a:defRPr/>
            </a:pPr>
            <a:r>
              <a:rPr lang="en-US" altLang="vi-VN" sz="2400" dirty="0">
                <a:solidFill>
                  <a:srgbClr val="000000"/>
                </a:solidFill>
                <a:latin typeface="Times New Roman" pitchFamily="18" charset="0"/>
                <a:cs typeface="Arial" charset="0"/>
              </a:rPr>
              <a:t>- Cao, </a:t>
            </a:r>
            <a:r>
              <a:rPr lang="en-US" altLang="vi-VN" sz="2400" dirty="0" err="1">
                <a:solidFill>
                  <a:srgbClr val="000000"/>
                </a:solidFill>
                <a:latin typeface="Times New Roman" pitchFamily="18" charset="0"/>
                <a:cs typeface="Arial" charset="0"/>
              </a:rPr>
              <a:t>đồ</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sộ</a:t>
            </a:r>
            <a:endParaRPr lang="en-US" altLang="vi-VN" sz="2400" dirty="0">
              <a:solidFill>
                <a:srgbClr val="000000"/>
              </a:solidFill>
              <a:latin typeface="Times New Roman" pitchFamily="18" charset="0"/>
              <a:cs typeface="Arial" charset="0"/>
            </a:endParaRPr>
          </a:p>
          <a:p>
            <a:pPr lvl="0" fontAlgn="base">
              <a:spcBef>
                <a:spcPct val="0"/>
              </a:spcBef>
              <a:spcAft>
                <a:spcPct val="0"/>
              </a:spcAft>
              <a:defRPr/>
            </a:pP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Hướng</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tây</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bắc</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đông</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nam</a:t>
            </a:r>
            <a:endParaRPr lang="en-US" altLang="vi-VN" sz="2400" dirty="0">
              <a:solidFill>
                <a:srgbClr val="000000"/>
              </a:solidFill>
              <a:latin typeface="Times New Roman" pitchFamily="18" charset="0"/>
              <a:cs typeface="Arial" charset="0"/>
            </a:endParaRPr>
          </a:p>
          <a:p>
            <a:pPr lvl="0" fontAlgn="base">
              <a:spcBef>
                <a:spcPct val="0"/>
              </a:spcBef>
              <a:spcAft>
                <a:spcPct val="0"/>
              </a:spcAft>
              <a:defRPr/>
            </a:pP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Dài</a:t>
            </a: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gần</a:t>
            </a:r>
            <a:r>
              <a:rPr lang="en-US" altLang="vi-VN" sz="2400" dirty="0">
                <a:solidFill>
                  <a:srgbClr val="000000"/>
                </a:solidFill>
                <a:latin typeface="Times New Roman" pitchFamily="18" charset="0"/>
                <a:cs typeface="Arial" charset="0"/>
              </a:rPr>
              <a:t> 2600 km </a:t>
            </a:r>
          </a:p>
          <a:p>
            <a:pPr lvl="0" fontAlgn="base">
              <a:spcBef>
                <a:spcPct val="0"/>
              </a:spcBef>
              <a:spcAft>
                <a:spcPct val="0"/>
              </a:spcAft>
              <a:defRPr/>
            </a:pPr>
            <a:r>
              <a:rPr lang="en-US" altLang="vi-VN" sz="2400" dirty="0">
                <a:solidFill>
                  <a:srgbClr val="000000"/>
                </a:solidFill>
                <a:latin typeface="Times New Roman" pitchFamily="18" charset="0"/>
                <a:cs typeface="Arial" charset="0"/>
              </a:rPr>
              <a:t>- </a:t>
            </a:r>
            <a:r>
              <a:rPr lang="en-US" altLang="vi-VN" sz="2400" dirty="0" err="1">
                <a:solidFill>
                  <a:srgbClr val="000000"/>
                </a:solidFill>
                <a:latin typeface="Times New Roman" pitchFamily="18" charset="0"/>
                <a:cs typeface="Arial" charset="0"/>
              </a:rPr>
              <a:t>Rộng</a:t>
            </a:r>
            <a:r>
              <a:rPr lang="en-US" altLang="vi-VN" sz="2400" dirty="0">
                <a:solidFill>
                  <a:srgbClr val="000000"/>
                </a:solidFill>
                <a:latin typeface="Times New Roman" pitchFamily="18" charset="0"/>
                <a:cs typeface="Arial" charset="0"/>
              </a:rPr>
              <a:t> 320-400 km</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138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138" y="260648"/>
            <a:ext cx="8850357" cy="2631490"/>
          </a:xfrm>
          <a:prstGeom prst="rect">
            <a:avLst/>
          </a:prstGeom>
          <a:noFill/>
        </p:spPr>
        <p:txBody>
          <a:bodyPr wrap="square" rtlCol="0">
            <a:spAutoFit/>
          </a:bodyPr>
          <a:lstStyle/>
          <a:p>
            <a:pPr algn="ctr"/>
            <a:r>
              <a:rPr lang="vi-VN" sz="2800" b="1" dirty="0"/>
              <a:t>Dãy Hi-ma-lay-a </a:t>
            </a:r>
          </a:p>
          <a:p>
            <a:r>
              <a:rPr lang="vi-VN" sz="2400" dirty="0"/>
              <a:t>Hi-ma-lay-a là một dãy núi ở châu Á, phân chia tiểu lục địa Ấn Độ khỏi cao nguyên Tây Tạng.</a:t>
            </a:r>
          </a:p>
          <a:p>
            <a:r>
              <a:rPr lang="vi-VN" sz="2400" dirty="0"/>
              <a:t>Hệ thống núi cao nhất và trẻ nhất thế giới</a:t>
            </a:r>
            <a:r>
              <a:rPr lang="en-US" sz="2400" dirty="0"/>
              <a:t>,</a:t>
            </a:r>
            <a:r>
              <a:rPr lang="vi-VN" sz="2400" dirty="0"/>
              <a:t> có tới hơn 70 đỉnh cao trên 7.000m và 14 đỉnh cao trên 8.000m. Trong đó cao nhất là đỉnh Everest cao 8.848m - là đỉnh cao nhất thế giới.</a:t>
            </a:r>
          </a:p>
          <a:p>
            <a:endParaRPr lang="vi-VN"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2636912"/>
            <a:ext cx="6984776"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28023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5576" y="1196752"/>
            <a:ext cx="7704856"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03648" y="476672"/>
            <a:ext cx="6552728" cy="584775"/>
          </a:xfrm>
          <a:prstGeom prst="rect">
            <a:avLst/>
          </a:prstGeom>
          <a:noFill/>
        </p:spPr>
        <p:txBody>
          <a:bodyPr wrap="square" rtlCol="0">
            <a:spAutoFit/>
          </a:bodyPr>
          <a:lstStyle/>
          <a:p>
            <a:pPr algn="ctr"/>
            <a:r>
              <a:rPr lang="vi-VN" sz="3200" b="1" dirty="0"/>
              <a:t>Đỉnh Everest: cao 8.848m</a:t>
            </a:r>
          </a:p>
        </p:txBody>
      </p:sp>
    </p:spTree>
    <p:extLst>
      <p:ext uri="{BB962C8B-B14F-4D97-AF65-F5344CB8AC3E}">
        <p14:creationId xmlns:p14="http://schemas.microsoft.com/office/powerpoint/2010/main" val="28218689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 - &amp;quot;BÀI 10: ĐIỀU KIỆN TỰ NHIÊN KHU VỰC NAM Á &amp;quot;&quot;/&gt;&lt;property id=&quot;20307&quot; value=&quot;256&quot;/&gt;&lt;/object&gt;&lt;object type=&quot;3&quot; unique_id=&quot;10005&quot;&gt;&lt;property id=&quot;20148&quot; value=&quot;5&quot;/&gt;&lt;property id=&quot;20300&quot; value=&quot;Slide 2 - &amp;quot;Bài 10: Điều kiện tự nhiên của khu vực Nam Á&amp;quot;&quot;/&gt;&lt;property id=&quot;20307&quot; value=&quot;257&quot;/&gt;&lt;/object&gt;&lt;object type=&quot;3&quot; unique_id=&quot;10006&quot;&gt;&lt;property id=&quot;20148&quot; value=&quot;5&quot;/&gt;&lt;property id=&quot;20300&quot; value=&quot;Slide 3 - &amp;quot;Bài 10: Điều kiện tự nhiên của khu vực Nam Á&amp;quot;&quot;/&gt;&lt;property id=&quot;20307&quot; value=&quot;261&quot;/&gt;&lt;/object&gt;&lt;object type=&quot;3&quot; unique_id=&quot;10007&quot;&gt;&lt;property id=&quot;20148&quot; value=&quot;5&quot;/&gt;&lt;property id=&quot;20300&quot; value=&quot;Slide 4 - &amp;quot;Bài 10: Điều kiện tự nhiên của khu vực Nam Á&amp;quot;&quot;/&gt;&lt;property id=&quot;20307&quot; value=&quot;264&quot;/&gt;&lt;/object&gt;&lt;object type=&quot;3&quot; unique_id=&quot;10008&quot;&gt;&lt;property id=&quot;20148&quot; value=&quot;5&quot;/&gt;&lt;property id=&quot;20300&quot; value=&quot;Slide 5 - &amp;quot;Bài 10: Điều kiện tự nhiên của khu vực Nam Á&amp;quot;&quot;/&gt;&lt;property id=&quot;20307&quot; value=&quot;266&quot;/&gt;&lt;/object&gt;&lt;object type=&quot;3&quot; unique_id=&quot;10009&quot;&gt;&lt;property id=&quot;20148&quot; value=&quot;5&quot;/&gt;&lt;property id=&quot;20300&quot; value=&quot;Slide 6 - &amp;quot;Bài 10: Điều kiện tự nhiên của khu vực Nam Á xxxxxxxxxxxxxxxxxxxx&amp;quot;&quot;/&gt;&lt;property id=&quot;20307&quot; value=&quot;267&quot;/&gt;&lt;/object&gt;&lt;object type=&quot;3&quot; unique_id=&quot;10010&quot;&gt;&lt;property id=&quot;20148&quot; value=&quot;5&quot;/&gt;&lt;property id=&quot;20300&quot; value=&quot;Slide 7&quot;/&gt;&lt;property id=&quot;20307&quot; value=&quot;280&quot;/&gt;&lt;/object&gt;&lt;object type=&quot;3&quot; unique_id=&quot;10011&quot;&gt;&lt;property id=&quot;20148&quot; value=&quot;5&quot;/&gt;&lt;property id=&quot;20300&quot; value=&quot;Slide 8&quot;/&gt;&lt;property id=&quot;20307&quot; value=&quot;259&quot;/&gt;&lt;/object&gt;&lt;object type=&quot;3&quot; unique_id=&quot;10012&quot;&gt;&lt;property id=&quot;20148&quot; value=&quot;5&quot;/&gt;&lt;property id=&quot;20300&quot; value=&quot;Slide 9&quot;/&gt;&lt;property id=&quot;20307&quot; value=&quot;268&quot;/&gt;&lt;/object&gt;&lt;object type=&quot;3&quot; unique_id=&quot;10013&quot;&gt;&lt;property id=&quot;20148&quot; value=&quot;5&quot;/&gt;&lt;property id=&quot;20300&quot; value=&quot;Slide 10&quot;/&gt;&lt;property id=&quot;20307&quot; value=&quot;271&quot;/&gt;&lt;/object&gt;&lt;object type=&quot;3&quot; unique_id=&quot;10014&quot;&gt;&lt;property id=&quot;20148&quot; value=&quot;5&quot;/&gt;&lt;property id=&quot;20300&quot; value=&quot;Slide 11&quot;/&gt;&lt;property id=&quot;20307&quot; value=&quot;281&quot;/&gt;&lt;/object&gt;&lt;object type=&quot;3&quot; unique_id=&quot;10015&quot;&gt;&lt;property id=&quot;20148&quot; value=&quot;5&quot;/&gt;&lt;property id=&quot;20300&quot; value=&quot;Slide 12&quot;/&gt;&lt;property id=&quot;20307&quot; value=&quot;273&quot;/&gt;&lt;/object&gt;&lt;object type=&quot;3&quot; unique_id=&quot;10016&quot;&gt;&lt;property id=&quot;20148&quot; value=&quot;5&quot;/&gt;&lt;property id=&quot;20300&quot; value=&quot;Slide 13&quot;/&gt;&lt;property id=&quot;20307&quot; value=&quot;275&quot;/&gt;&lt;/object&gt;&lt;object type=&quot;3&quot; unique_id=&quot;10017&quot;&gt;&lt;property id=&quot;20148&quot; value=&quot;5&quot;/&gt;&lt;property id=&quot;20300&quot; value=&quot;Slide 14 - &amp;quot;Bài 10: Điều kiện tự nhiên của khu vực Nam Á&amp;quot;&quot;/&gt;&lt;property id=&quot;20307&quot; value=&quot;276&quot;/&gt;&lt;/object&gt;&lt;object type=&quot;3&quot; unique_id=&quot;10018&quot;&gt;&lt;property id=&quot;20148&quot; value=&quot;5&quot;/&gt;&lt;property id=&quot;20300&quot; value=&quot;Slide 15 - &amp;quot;Bài 10: Điều kiện tự nhiên của khu vực Nam Á&amp;quot;&quot;/&gt;&lt;property id=&quot;20307&quot; value=&quot;283&quot;/&gt;&lt;/object&gt;&lt;object type=&quot;3&quot; unique_id=&quot;10019&quot;&gt;&lt;property id=&quot;20148&quot; value=&quot;5&quot;/&gt;&lt;property id=&quot;20300&quot; value=&quot;Slide 16&quot;/&gt;&lt;property id=&quot;20307&quot; value=&quot;285&quot;/&gt;&lt;/object&gt;&lt;object type=&quot;3&quot; unique_id=&quot;10020&quot;&gt;&lt;property id=&quot;20148&quot; value=&quot;5&quot;/&gt;&lt;property id=&quot;20300&quot; value=&quot;Slide 17&quot;/&gt;&lt;property id=&quot;20307&quot; value=&quot;286&quot;/&gt;&lt;/object&gt;&lt;object type=&quot;3&quot; unique_id=&quot;10021&quot;&gt;&lt;property id=&quot;20148&quot; value=&quot;5&quot;/&gt;&lt;property id=&quot;20300&quot; value=&quot;Slide 18 - &amp;quot;Vòi tưới nước trong nông nghiệp&amp;quot;&quot;/&gt;&lt;property id=&quot;20307&quot; value=&quot;287&quot;/&gt;&lt;/object&gt;&lt;object type=&quot;3&quot; unique_id=&quot;10022&quot;&gt;&lt;property id=&quot;20148&quot; value=&quot;5&quot;/&gt;&lt;property id=&quot;20300&quot; value=&quot;Slide 19&quot;/&gt;&lt;property id=&quot;20307&quot; value=&quot;288&quot;/&gt;&lt;/object&gt;&lt;object type=&quot;3&quot; unique_id=&quot;10023&quot;&gt;&lt;property id=&quot;20148&quot; value=&quot;5&quot;/&gt;&lt;property id=&quot;20300&quot; value=&quot;Slide 20&quot;/&gt;&lt;property id=&quot;20307&quot; value=&quot;284&quot;/&gt;&lt;/object&gt;&lt;object type=&quot;3&quot; unique_id=&quot;10024&quot;&gt;&lt;property id=&quot;20148&quot; value=&quot;5&quot;/&gt;&lt;property id=&quot;20300&quot; value=&quot;Slide 21&quot;/&gt;&lt;property id=&quot;20307&quot; value=&quot;289&quot;/&gt;&lt;/object&gt;&lt;object type=&quot;3&quot; unique_id=&quot;10025&quot;&gt;&lt;property id=&quot;20148&quot; value=&quot;5&quot;/&gt;&lt;property id=&quot;20300&quot; value=&quot;Slide 22&quot;/&gt;&lt;property id=&quot;20307&quot; value=&quot;291&quot;/&gt;&lt;/object&gt;&lt;object type=&quot;3&quot; unique_id=&quot;10026&quot;&gt;&lt;property id=&quot;20148&quot; value=&quot;5&quot;/&gt;&lt;property id=&quot;20300&quot; value=&quot;Slide 23&quot;/&gt;&lt;property id=&quot;20307&quot; value=&quot;292&quot;/&gt;&lt;/object&gt;&lt;object type=&quot;3&quot; unique_id=&quot;10027&quot;&gt;&lt;property id=&quot;20148&quot; value=&quot;5&quot;/&gt;&lt;property id=&quot;20300&quot; value=&quot;Slide 24&quot;/&gt;&lt;property id=&quot;20307&quot; value=&quot;290&quot;/&gt;&lt;/object&gt;&lt;object type=&quot;3&quot; unique_id=&quot;10028&quot;&gt;&lt;property id=&quot;20148&quot; value=&quot;5&quot;/&gt;&lt;property id=&quot;20300&quot; value=&quot;Slide 25&quot;/&gt;&lt;property id=&quot;20307&quot; value=&quot;294&quot;/&gt;&lt;/object&gt;&lt;object type=&quot;3&quot; unique_id=&quot;10029&quot;&gt;&lt;property id=&quot;20148&quot; value=&quot;5&quot;/&gt;&lt;property id=&quot;20300&quot; value=&quot;Slide 26&quot;/&gt;&lt;property id=&quot;20307&quot; value=&quot;295&quot;/&gt;&lt;/object&gt;&lt;/object&gt;&lt;object type=&quot;8&quot; unique_id=&quot;10058&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857</TotalTime>
  <Words>1538</Words>
  <Application>Microsoft Office PowerPoint</Application>
  <PresentationFormat>On-screen Show (4:3)</PresentationFormat>
  <Paragraphs>210</Paragraphs>
  <Slides>26</Slides>
  <Notes>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Flow</vt:lpstr>
      <vt:lpstr>BÀI 10: ĐIỀU KIỆN TỰ NHIÊN KHU VỰC NAM Á </vt:lpstr>
      <vt:lpstr>Bài 10: Điều kiện tự nhiên của khu vực Nam Á</vt:lpstr>
      <vt:lpstr>Bài 10: Điều kiện tự nhiên của khu vực Nam Á</vt:lpstr>
      <vt:lpstr>Bài 10: Điều kiện tự nhiên của khu vực Nam Á</vt:lpstr>
      <vt:lpstr>Bài 10: Điều kiện tự nhiên của khu vực Nam Á</vt:lpstr>
      <vt:lpstr>Bài 10: Điều kiện tự nhiên của khu vực Nam Á xxxxxxxxxxxxxxxxxxxx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10: Điều kiện tự nhiên của khu vực Nam Á</vt:lpstr>
      <vt:lpstr>Bài 10: Điều kiện tự nhiên của khu vực Nam Á</vt:lpstr>
      <vt:lpstr>PowerPoint Presentation</vt:lpstr>
      <vt:lpstr>PowerPoint Presentation</vt:lpstr>
      <vt:lpstr>Vòi tưới nước trong nông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ĐIỀU KIỆN TỰ NHIÊN KHU VỰC NAM Á</dc:title>
  <dc:creator>LINH</dc:creator>
  <cp:lastModifiedBy>Admin</cp:lastModifiedBy>
  <cp:revision>92</cp:revision>
  <dcterms:created xsi:type="dcterms:W3CDTF">2016-08-25T09:43:56Z</dcterms:created>
  <dcterms:modified xsi:type="dcterms:W3CDTF">2018-01-09T06:22:41Z</dcterms:modified>
</cp:coreProperties>
</file>