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2"/>
  </p:notesMasterIdLst>
  <p:sldIdLst>
    <p:sldId id="402" r:id="rId2"/>
    <p:sldId id="292" r:id="rId3"/>
    <p:sldId id="406" r:id="rId4"/>
    <p:sldId id="270" r:id="rId5"/>
    <p:sldId id="297" r:id="rId6"/>
    <p:sldId id="271" r:id="rId7"/>
    <p:sldId id="404" r:id="rId8"/>
    <p:sldId id="413" r:id="rId9"/>
    <p:sldId id="409" r:id="rId10"/>
    <p:sldId id="456" r:id="rId11"/>
    <p:sldId id="415" r:id="rId12"/>
    <p:sldId id="438" r:id="rId13"/>
    <p:sldId id="455" r:id="rId14"/>
    <p:sldId id="393" r:id="rId15"/>
    <p:sldId id="427" r:id="rId16"/>
    <p:sldId id="417" r:id="rId17"/>
    <p:sldId id="451" r:id="rId18"/>
    <p:sldId id="343" r:id="rId19"/>
    <p:sldId id="420" r:id="rId20"/>
    <p:sldId id="345" r:id="rId21"/>
    <p:sldId id="346" r:id="rId22"/>
    <p:sldId id="421" r:id="rId23"/>
    <p:sldId id="349" r:id="rId24"/>
    <p:sldId id="441" r:id="rId25"/>
    <p:sldId id="450" r:id="rId26"/>
    <p:sldId id="454" r:id="rId27"/>
    <p:sldId id="429" r:id="rId28"/>
    <p:sldId id="430" r:id="rId29"/>
    <p:sldId id="353" r:id="rId30"/>
    <p:sldId id="449" r:id="rId31"/>
    <p:sldId id="422" r:id="rId32"/>
    <p:sldId id="355" r:id="rId33"/>
    <p:sldId id="357" r:id="rId34"/>
    <p:sldId id="359" r:id="rId35"/>
    <p:sldId id="445" r:id="rId36"/>
    <p:sldId id="418" r:id="rId37"/>
    <p:sldId id="364" r:id="rId38"/>
    <p:sldId id="434" r:id="rId39"/>
    <p:sldId id="365" r:id="rId40"/>
    <p:sldId id="367" r:id="rId41"/>
    <p:sldId id="369" r:id="rId42"/>
    <p:sldId id="446" r:id="rId43"/>
    <p:sldId id="442" r:id="rId44"/>
    <p:sldId id="453" r:id="rId45"/>
    <p:sldId id="371" r:id="rId46"/>
    <p:sldId id="448" r:id="rId47"/>
    <p:sldId id="443" r:id="rId48"/>
    <p:sldId id="373" r:id="rId49"/>
    <p:sldId id="432" r:id="rId50"/>
    <p:sldId id="375" r:id="rId51"/>
    <p:sldId id="433" r:id="rId52"/>
    <p:sldId id="447" r:id="rId53"/>
    <p:sldId id="348" r:id="rId54"/>
    <p:sldId id="436" r:id="rId55"/>
    <p:sldId id="340" r:id="rId56"/>
    <p:sldId id="426" r:id="rId57"/>
    <p:sldId id="444" r:id="rId58"/>
    <p:sldId id="459" r:id="rId59"/>
    <p:sldId id="458" r:id="rId60"/>
    <p:sldId id="391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006600"/>
    <a:srgbClr val="66FF33"/>
    <a:srgbClr val="05C7D1"/>
    <a:srgbClr val="450B55"/>
    <a:srgbClr val="06067A"/>
    <a:srgbClr val="99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2" autoAdjust="0"/>
    <p:restoredTop sz="99483" autoAdjust="0"/>
  </p:normalViewPr>
  <p:slideViewPr>
    <p:cSldViewPr>
      <p:cViewPr>
        <p:scale>
          <a:sx n="33" d="100"/>
          <a:sy n="33" d="100"/>
        </p:scale>
        <p:origin x="-2202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1110FC7-D392-466A-9599-D40109F098DE}" type="datetimeFigureOut">
              <a:rPr lang="en-US"/>
              <a:pPr>
                <a:defRPr/>
              </a:pPr>
              <a:t>15/10/2020</a:t>
            </a:fld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D363D95-6632-4960-9D44-A25FB0651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4420A-D8E1-4351-9316-3743BB62AA3E}" type="slidenum">
              <a:rPr lang="en-US"/>
              <a:pPr/>
              <a:t>59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3856-35A5-4ADF-8C8C-93AA6EF79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2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44CC-67BD-4A6A-9462-7DC02A349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62956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741C-3864-4626-9A0E-B9D2EB2B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4957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03C0-628F-4A0D-9EC4-B2E1F6288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6209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9B75-D67C-44F2-821F-78D872CAD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4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C4DF-C8B5-4C68-96A8-82AE49B81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D774-A882-4319-9260-BF9E97401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0921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E665-4DCB-43E8-BB20-10FF147FE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70F3-936E-4745-BDCF-5498FFDA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6356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0949-6DE3-44A2-ABF0-34084CDB8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5016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91DD-D961-4DDB-BBC9-E24C72E02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0973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AC95-04D3-4EC5-9485-96CBFBB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3530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9FA8-3257-4181-9BC0-240414DF2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2153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04E1-DEF8-4200-844B-013DFBE6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1184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 i="0" u="none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0565372-B9D9-44E3-8104-2611AFB3B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6" r:id="rId2"/>
    <p:sldLayoutId id="2147483735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6" r:id="rId9"/>
    <p:sldLayoutId id="2147483732" r:id="rId10"/>
    <p:sldLayoutId id="2147483733" r:id="rId11"/>
    <p:sldLayoutId id="2147483737" r:id="rId12"/>
    <p:sldLayoutId id="2147483738" r:id="rId13"/>
    <p:sldLayoutId id="2147483739" r:id="rId14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104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089525"/>
            <a:ext cx="403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724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"/>
            <a:ext cx="3581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304800" y="2438400"/>
            <a:ext cx="8839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  <a:latin typeface="Times New Roman" pitchFamily="18" charset="0"/>
              </a:rPr>
              <a:t>“TRUYỆN </a:t>
            </a:r>
            <a:r>
              <a:rPr lang="en-US" sz="6600" b="1" dirty="0" err="1" smtClean="0">
                <a:solidFill>
                  <a:srgbClr val="FF0066"/>
                </a:solidFill>
                <a:latin typeface="Times New Roman" pitchFamily="18" charset="0"/>
              </a:rPr>
              <a:t>KiỀU</a:t>
            </a:r>
            <a:r>
              <a:rPr lang="en-US" sz="6600" b="1" dirty="0" smtClean="0">
                <a:solidFill>
                  <a:srgbClr val="FF0066"/>
                </a:solidFill>
                <a:latin typeface="Times New Roman" pitchFamily="18" charset="0"/>
              </a:rPr>
              <a:t>” </a:t>
            </a:r>
          </a:p>
          <a:p>
            <a:pPr algn="ctr"/>
            <a:r>
              <a:rPr lang="en-US" sz="6600" b="1" dirty="0" smtClean="0">
                <a:solidFill>
                  <a:srgbClr val="FF0066"/>
                </a:solidFill>
                <a:latin typeface="Times New Roman" pitchFamily="18" charset="0"/>
              </a:rPr>
              <a:t>CỦA</a:t>
            </a:r>
          </a:p>
          <a:p>
            <a:pPr algn="ctr"/>
            <a:r>
              <a:rPr lang="en-US" sz="6600" b="1" dirty="0" smtClean="0">
                <a:solidFill>
                  <a:srgbClr val="FF0066"/>
                </a:solidFill>
                <a:latin typeface="Times New Roman" pitchFamily="18" charset="0"/>
              </a:rPr>
              <a:t>NGUYỄN DU</a:t>
            </a:r>
            <a:endParaRPr lang="en-US" sz="6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2895600" y="12192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66FF33"/>
                </a:solidFill>
                <a:latin typeface="Times New Roman" pitchFamily="18" charset="0"/>
              </a:rPr>
              <a:t>BÀI 6</a:t>
            </a:r>
            <a:endParaRPr lang="en-US" sz="5400" b="1" dirty="0">
              <a:solidFill>
                <a:srgbClr val="66FF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990600" y="6324600"/>
            <a:ext cx="701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Nhöõng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phieân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baûn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veà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Truyeän</a:t>
            </a:r>
            <a:r>
              <a:rPr lang="en-US" sz="4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  <a:r>
              <a:rPr lang="en-US" sz="4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Kieàu</a:t>
            </a:r>
            <a:endParaRPr lang="en-US" sz="400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</p:txBody>
      </p:sp>
      <p:pic>
        <p:nvPicPr>
          <p:cNvPr id="18435" name="Picture 3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143000"/>
            <a:ext cx="80772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 descr="k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038600" cy="497205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8310" name="Picture 6" descr="Ban_dich_tieng_Hung_-_ga_-_ri_cua__Truyen_ki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914400"/>
            <a:ext cx="4038600" cy="4953000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1" name="Picture 7" descr="nguyendu_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038600" cy="5562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 descr="Ban_dich_sang_tieng_Anh_cua__Truyen_Ki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038600" cy="5410200"/>
          </a:xfrm>
          <a:prstGeom prst="rect">
            <a:avLst/>
          </a:prstGeom>
          <a:noFill/>
          <a:ln w="3175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12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12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3906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Garamond" pitchFamily="18" charset="0"/>
              </a:rPr>
              <a:t>II/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001000" cy="4876800"/>
          </a:xfrm>
        </p:spPr>
        <p:txBody>
          <a:bodyPr/>
          <a:lstStyle/>
          <a:p>
            <a:pPr algn="just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Kiều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3254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bát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dựa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cốt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xuôi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Kim </a:t>
            </a:r>
            <a:r>
              <a:rPr lang="en-US" sz="3200" b="1" i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Vân</a:t>
            </a:r>
            <a:r>
              <a:rPr lang="en-US" sz="32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32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32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Quốc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),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Nôm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Du.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Documents and Settings\THANH TAI\My Documents\Downloads\634585201226035000kim-van-kieu-truy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95800" cy="6858000"/>
          </a:xfrm>
          <a:prstGeom prst="rect">
            <a:avLst/>
          </a:prstGeom>
          <a:noFill/>
        </p:spPr>
      </p:pic>
      <p:pic>
        <p:nvPicPr>
          <p:cNvPr id="16387" name="Picture 3" descr="C:\Documents and Settings\THANH TAI\My Documents\Downloads\images (1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HANH TAI\My Documents\Downloads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8768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THANH TAI\My Documents\Downloads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5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78993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FF33CC"/>
                </a:solidFill>
                <a:latin typeface=".VnArial" pitchFamily="34" charset="0"/>
              </a:rPr>
              <a:t>    </a:t>
            </a:r>
            <a:r>
              <a:rPr lang="en-US" sz="3200" b="1" dirty="0" err="1">
                <a:solidFill>
                  <a:srgbClr val="FF33CC"/>
                </a:solidFill>
                <a:latin typeface=".VnArial" pitchFamily="34" charset="0"/>
              </a:rPr>
              <a:t>PhÇn</a:t>
            </a:r>
            <a:r>
              <a:rPr lang="en-US" sz="3200" b="1" dirty="0">
                <a:solidFill>
                  <a:srgbClr val="FF33CC"/>
                </a:solidFill>
                <a:latin typeface=".Vn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.VnArial" pitchFamily="34" charset="0"/>
              </a:rPr>
              <a:t>mét</a:t>
            </a:r>
            <a:r>
              <a:rPr lang="en-US" sz="3200" b="1" dirty="0" smtClean="0">
                <a:solidFill>
                  <a:srgbClr val="FF33CC"/>
                </a:solidFill>
                <a:latin typeface=".VnArial" pitchFamily="34" charset="0"/>
              </a:rPr>
              <a:t> : </a:t>
            </a:r>
            <a:r>
              <a:rPr lang="en-US" sz="3200" b="1" dirty="0" err="1">
                <a:solidFill>
                  <a:srgbClr val="FF33CC"/>
                </a:solidFill>
                <a:latin typeface=".VnArial" pitchFamily="34" charset="0"/>
              </a:rPr>
              <a:t>GÆp</a:t>
            </a:r>
            <a:r>
              <a:rPr lang="en-US" sz="3200" b="1" dirty="0">
                <a:solidFill>
                  <a:srgbClr val="FF33CC"/>
                </a:solidFill>
                <a:latin typeface=".Vn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.VnArial" pitchFamily="34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.VnArial" pitchFamily="34" charset="0"/>
              </a:rPr>
              <a:t> vµ ®</a:t>
            </a:r>
            <a:r>
              <a:rPr lang="en-US" sz="3200" b="1" dirty="0" err="1">
                <a:solidFill>
                  <a:srgbClr val="FF33CC"/>
                </a:solidFill>
                <a:latin typeface=".VnArial" pitchFamily="34" charset="0"/>
              </a:rPr>
              <a:t>Ýnh</a:t>
            </a:r>
            <a:r>
              <a:rPr lang="en-US" sz="3200" b="1" dirty="0">
                <a:solidFill>
                  <a:srgbClr val="FF33CC"/>
                </a:solidFill>
                <a:latin typeface=".VnArial" pitchFamily="34" charset="0"/>
              </a:rPr>
              <a:t> ­</a:t>
            </a:r>
            <a:r>
              <a:rPr lang="en-US" sz="3200" b="1" dirty="0" err="1" smtClean="0">
                <a:solidFill>
                  <a:srgbClr val="FF33CC"/>
                </a:solidFill>
                <a:latin typeface=".VnArial" pitchFamily="34" charset="0"/>
              </a:rPr>
              <a:t>íc</a:t>
            </a:r>
            <a:r>
              <a:rPr lang="en-US" sz="3200" b="1" dirty="0" smtClean="0">
                <a:solidFill>
                  <a:srgbClr val="FF33CC"/>
                </a:solidFill>
                <a:latin typeface=".VnArial" pitchFamily="34" charset="0"/>
              </a:rPr>
              <a:t> (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smtClean="0">
                <a:solidFill>
                  <a:srgbClr val="FF33CC"/>
                </a:solidFill>
                <a:latin typeface=".VnArial" pitchFamily="34" charset="0"/>
              </a:rPr>
              <a:t>– 568 )</a:t>
            </a:r>
          </a:p>
          <a:p>
            <a:pPr algn="just">
              <a:buFontTx/>
              <a:buNone/>
            </a:pPr>
            <a:r>
              <a:rPr lang="en-US" sz="3200" b="1" dirty="0" smtClean="0">
                <a:latin typeface=".VnArial" pitchFamily="34" charset="0"/>
              </a:rPr>
              <a:t>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minh,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chớm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ban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en-US" b="1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2411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THANH TAI\My Documents\Download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THANH TAI\My Documents\Downloads\truye1bb87n-kie1bb81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i_Choi_CQ_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103346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I/</a:t>
            </a:r>
            <a:r>
              <a:rPr lang="en-US" sz="3600" b="1" dirty="0" err="1" smtClean="0">
                <a:solidFill>
                  <a:srgbClr val="FF0000"/>
                </a:solidFill>
                <a:latin typeface="Garamond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Garamond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 -</a:t>
            </a:r>
            <a:r>
              <a:rPr lang="en-US" sz="3600" b="1" dirty="0" err="1" smtClean="0">
                <a:solidFill>
                  <a:srgbClr val="FF0000"/>
                </a:solidFill>
                <a:latin typeface="Garamond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Garamond" pitchFamily="18" charset="0"/>
              </a:rPr>
              <a:t>phẩm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 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225" y="1109663"/>
            <a:ext cx="2319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" y="1695450"/>
            <a:ext cx="4518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 (1765- 1820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363" y="4724400"/>
            <a:ext cx="46180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4800600" y="4495800"/>
            <a:ext cx="4343400" cy="2362200"/>
          </a:xfrm>
          <a:prstGeom prst="cloudCallout">
            <a:avLst>
              <a:gd name="adj1" fmla="val -136544"/>
              <a:gd name="adj2" fmla="val -186264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/>
      <p:bldP spid="3" grpId="0"/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THANH TAI\My Documents\Downloads\1365148748kieugapkimtr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THANH TAI\My Documents\Downloads\cung-dan-bac-menh-627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THANH TAI\My Documents\Downloads\2-kie1bb81u-ne1bb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THANH TAI\My Documents\Downloads\images437294_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  </a:t>
            </a:r>
            <a:r>
              <a:rPr lang="en-US" sz="3200" b="1" dirty="0" err="1" smtClean="0">
                <a:solidFill>
                  <a:srgbClr val="FF33CC"/>
                </a:solidFill>
                <a:latin typeface=".VnArial" pitchFamily="34" charset="0"/>
              </a:rPr>
              <a:t>PhÇn</a:t>
            </a:r>
            <a:r>
              <a:rPr lang="en-US" sz="3200" b="1" dirty="0" smtClean="0">
                <a:solidFill>
                  <a:srgbClr val="FF33CC"/>
                </a:solidFill>
                <a:latin typeface=".Vn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.VnArial" pitchFamily="34" charset="0"/>
              </a:rPr>
              <a:t>hai</a:t>
            </a:r>
            <a:r>
              <a:rPr lang="en-US" sz="3200" b="1" dirty="0" smtClean="0">
                <a:solidFill>
                  <a:srgbClr val="FF33CC"/>
                </a:solidFill>
                <a:latin typeface=".VnArial" pitchFamily="34" charset="0"/>
              </a:rPr>
              <a:t> : </a:t>
            </a:r>
            <a:r>
              <a:rPr lang="en-US" sz="3200" b="1" dirty="0" err="1">
                <a:solidFill>
                  <a:srgbClr val="FF33CC"/>
                </a:solidFill>
                <a:latin typeface=".VnArial" pitchFamily="34" charset="0"/>
              </a:rPr>
              <a:t>Gia</a:t>
            </a:r>
            <a:r>
              <a:rPr lang="en-US" sz="3200" b="1" dirty="0">
                <a:solidFill>
                  <a:srgbClr val="FF33CC"/>
                </a:solidFill>
                <a:latin typeface=".Vn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.VnArial" pitchFamily="34" charset="0"/>
              </a:rPr>
              <a:t>biÕn</a:t>
            </a:r>
            <a:r>
              <a:rPr lang="en-US" sz="3200" b="1" dirty="0">
                <a:solidFill>
                  <a:srgbClr val="FF33CC"/>
                </a:solidFill>
                <a:latin typeface=".VnArial" pitchFamily="34" charset="0"/>
              </a:rPr>
              <a:t> vµ </a:t>
            </a:r>
            <a:r>
              <a:rPr lang="en-US" sz="3200" b="1" dirty="0" err="1" smtClean="0">
                <a:solidFill>
                  <a:srgbClr val="FF33CC"/>
                </a:solidFill>
                <a:latin typeface=".VnArial" pitchFamily="34" charset="0"/>
              </a:rPr>
              <a:t>lưu</a:t>
            </a:r>
            <a:r>
              <a:rPr lang="en-US" sz="3200" b="1" dirty="0" smtClean="0">
                <a:solidFill>
                  <a:srgbClr val="FF33CC"/>
                </a:solidFill>
                <a:latin typeface=".VnArial" pitchFamily="34" charset="0"/>
              </a:rPr>
              <a:t> l¹c ( 569- 2738 )</a:t>
            </a:r>
            <a:endParaRPr lang="en-US" sz="3200" b="1" dirty="0">
              <a:solidFill>
                <a:srgbClr val="FF33CC"/>
              </a:solidFill>
              <a:latin typeface=".Vn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533399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.VnArial" pitchFamily="34" charset="0"/>
              </a:rPr>
              <a:t> </a:t>
            </a:r>
            <a:r>
              <a:rPr lang="en-US" dirty="0" smtClean="0">
                <a:latin typeface=".VnArial" pitchFamily="34" charset="0"/>
              </a:rPr>
              <a:t>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0226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1816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363" y="1143000"/>
            <a:ext cx="43894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( 1965 ).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THANH TAI\My Documents\Downloads\Kieu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THANH TAI\My Documents\Downloads\3_23_1347470085_34_1347442198-truyen-kieu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THANH TAI\My Documents\Downloads\Kieu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THANH TAI\My Documents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THANH TAI\My Documents\Downloads\21_tranh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i_Choi_CQ_0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0" y="6248400"/>
            <a:ext cx="9144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Moä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Nguyeãn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Du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taïi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Tieân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Ñieàn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Nghi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Xuaân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– </a:t>
            </a:r>
            <a:r>
              <a:rPr lang="en-US" sz="2800" b="1" dirty="0" err="1" smtClean="0">
                <a:solidFill>
                  <a:srgbClr val="FF0000"/>
                </a:solidFill>
                <a:latin typeface="VNI-Times" pitchFamily="2" charset="0"/>
              </a:rPr>
              <a:t>Haø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Tónh</a:t>
            </a:r>
            <a:endParaRPr lang="en-US" sz="28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THANH TAI\My Documents\Downloads\Kieu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THANH TAI\My Documents\Downloads\Tro_nhu_da_vung_nhu_dong_FILEminim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THANH TAI\My Documents\Downloads\dan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THANH TAI\My Documents\Downloads\Kieu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THANH TAI\My Documents\Downloads\Tha 1 be lau ruoc ngu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6962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2739 – 3254 )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399"/>
            <a:ext cx="8229600" cy="3886201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hay tin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i_Choi_CQ_0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 sz="2800" b="1">
              <a:latin typeface="VNI-Swiss-Condense" pitchFamily="2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66FF33"/>
          </a:solidFill>
          <a:ln w="571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VNI-Times" pitchFamily="2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Ñeàn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thôø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Times" pitchFamily="2" charset="0"/>
              </a:rPr>
              <a:t>cụ</a:t>
            </a:r>
            <a:r>
              <a:rPr lang="en-US" sz="3200" b="1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Times" pitchFamily="2" charset="0"/>
              </a:rPr>
              <a:t>Nguyeãn</a:t>
            </a:r>
            <a:r>
              <a:rPr lang="en-US" sz="3200" b="1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Du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taïi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khu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di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Times" pitchFamily="2" charset="0"/>
              </a:rPr>
              <a:t>Nguyeãn</a:t>
            </a:r>
            <a:r>
              <a:rPr lang="en-US" sz="3200" b="1" dirty="0" smtClean="0">
                <a:solidFill>
                  <a:srgbClr val="0000CC"/>
                </a:solidFill>
                <a:latin typeface="VNI-Times" pitchFamily="2" charset="0"/>
              </a:rPr>
              <a:t> Du </a:t>
            </a:r>
            <a:endParaRPr lang="en-US" sz="3200" b="1" dirty="0">
              <a:solidFill>
                <a:srgbClr val="0000CC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THANH TAI\My Documents\Downloads\kieu-mai_t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THANH TAI\My Documents\Downloads\Kieu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108857" y="3810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latin typeface=".VnBodoni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 smtClean="0">
                <a:solidFill>
                  <a:srgbClr val="FF0000"/>
                </a:solidFill>
              </a:rPr>
              <a:t>Gi</a:t>
            </a:r>
            <a:r>
              <a:rPr lang="en-US" sz="3200" b="1" dirty="0">
                <a:solidFill>
                  <a:srgbClr val="FF0000"/>
                </a:solidFill>
              </a:rPr>
              <a:t>¸ </a:t>
            </a:r>
            <a:r>
              <a:rPr lang="en-US" sz="3200" b="1" dirty="0" err="1">
                <a:solidFill>
                  <a:srgbClr val="FF0000"/>
                </a:solidFill>
              </a:rPr>
              <a:t>trÞ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néi</a:t>
            </a:r>
            <a:r>
              <a:rPr lang="en-US" sz="3200" b="1" dirty="0">
                <a:solidFill>
                  <a:srgbClr val="FF0000"/>
                </a:solidFill>
              </a:rPr>
              <a:t> dung vµ </a:t>
            </a:r>
            <a:r>
              <a:rPr lang="en-US" sz="3200" b="1" dirty="0" err="1">
                <a:solidFill>
                  <a:srgbClr val="FF0000"/>
                </a:solidFill>
              </a:rPr>
              <a:t>nghÖ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thuËt</a:t>
            </a:r>
            <a:r>
              <a:rPr lang="en-US" sz="3200" b="1" dirty="0" smtClean="0">
                <a:solidFill>
                  <a:srgbClr val="FF0000"/>
                </a:solidFill>
              </a:rPr>
              <a:t> :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609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820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.VnTimeH" pitchFamily="34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.VnTimeH" pitchFamily="34" charset="0"/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: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sz="3200" b="1" dirty="0" smtClean="0">
                <a:solidFill>
                  <a:srgbClr val="0000CC"/>
                </a:solidFill>
              </a:rPr>
              <a:t>          *</a:t>
            </a:r>
            <a:r>
              <a:rPr lang="en-US" sz="3200" b="1" dirty="0" err="1" smtClean="0">
                <a:solidFill>
                  <a:srgbClr val="0000CC"/>
                </a:solidFill>
              </a:rPr>
              <a:t>Gi</a:t>
            </a:r>
            <a:r>
              <a:rPr lang="en-US" sz="3200" b="1" dirty="0">
                <a:solidFill>
                  <a:srgbClr val="0000CC"/>
                </a:solidFill>
              </a:rPr>
              <a:t>¸ </a:t>
            </a:r>
            <a:r>
              <a:rPr lang="en-US" sz="3200" b="1" dirty="0" err="1">
                <a:solidFill>
                  <a:srgbClr val="0000CC"/>
                </a:solidFill>
              </a:rPr>
              <a:t>trÞ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hiÖn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thùc</a:t>
            </a:r>
            <a:r>
              <a:rPr lang="en-US" sz="3200" b="1" dirty="0" smtClean="0">
                <a:solidFill>
                  <a:srgbClr val="0000CC"/>
                </a:solidFill>
              </a:rPr>
              <a:t> :</a:t>
            </a:r>
            <a:endParaRPr lang="en-US" sz="3200" b="1" dirty="0">
              <a:solidFill>
                <a:srgbClr val="0000CC"/>
              </a:solidFill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sz="3200" b="1" dirty="0" smtClean="0"/>
              <a:t>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/>
              <a:t>bøc</a:t>
            </a:r>
            <a:r>
              <a:rPr lang="en-US" sz="3200" b="1" dirty="0" smtClean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hiÖn</a:t>
            </a:r>
            <a:r>
              <a:rPr lang="en-US" sz="3200" b="1" dirty="0"/>
              <a:t> </a:t>
            </a:r>
            <a:r>
              <a:rPr lang="en-US" sz="3200" b="1" dirty="0" err="1"/>
              <a:t>thùc</a:t>
            </a:r>
            <a:r>
              <a:rPr lang="en-US" sz="3200" b="1" dirty="0"/>
              <a:t> </a:t>
            </a:r>
            <a:r>
              <a:rPr lang="en-US" sz="3200" b="1" dirty="0" err="1"/>
              <a:t>vÒ</a:t>
            </a:r>
            <a:r>
              <a:rPr lang="en-US" sz="3200" b="1" dirty="0"/>
              <a:t> </a:t>
            </a:r>
            <a:r>
              <a:rPr lang="en-US" sz="3200" b="1" dirty="0" err="1"/>
              <a:t>mét</a:t>
            </a:r>
            <a:r>
              <a:rPr lang="en-US" sz="3200" b="1" dirty="0"/>
              <a:t> x· </a:t>
            </a:r>
            <a:r>
              <a:rPr lang="en-US" sz="3200" b="1" dirty="0" err="1"/>
              <a:t>héi</a:t>
            </a:r>
            <a:r>
              <a:rPr lang="en-US" sz="3200" b="1" dirty="0"/>
              <a:t> </a:t>
            </a:r>
            <a:r>
              <a:rPr lang="en-US" sz="3200" b="1" dirty="0" err="1"/>
              <a:t>phong</a:t>
            </a:r>
            <a:r>
              <a:rPr lang="en-US" sz="3200" b="1" dirty="0"/>
              <a:t> </a:t>
            </a:r>
            <a:r>
              <a:rPr lang="en-US" sz="3200" b="1" dirty="0" err="1"/>
              <a:t>kiÕn</a:t>
            </a:r>
            <a:r>
              <a:rPr lang="en-US" sz="3200" b="1" dirty="0"/>
              <a:t> </a:t>
            </a:r>
            <a:r>
              <a:rPr lang="en-US" sz="3200" b="1" dirty="0" err="1"/>
              <a:t>bÊt</a:t>
            </a:r>
            <a:r>
              <a:rPr lang="en-US" sz="3200" b="1" dirty="0"/>
              <a:t> </a:t>
            </a:r>
            <a:r>
              <a:rPr lang="en-US" sz="3200" b="1" dirty="0" err="1"/>
              <a:t>c«ng</a:t>
            </a:r>
            <a:r>
              <a:rPr lang="en-US" sz="3200" b="1" dirty="0"/>
              <a:t>, </a:t>
            </a:r>
            <a:r>
              <a:rPr lang="en-US" sz="3200" b="1" dirty="0" err="1"/>
              <a:t>tµn</a:t>
            </a:r>
            <a:r>
              <a:rPr lang="en-US" sz="3200" b="1" dirty="0"/>
              <a:t> </a:t>
            </a:r>
            <a:r>
              <a:rPr lang="en-US" sz="3200" b="1" dirty="0" smtClean="0"/>
              <a:t>b¹o.</a:t>
            </a:r>
            <a:endParaRPr lang="en-US" sz="3200" b="1" dirty="0"/>
          </a:p>
          <a:p>
            <a:pPr algn="just" eaLnBrk="1" hangingPunct="1">
              <a:spcBef>
                <a:spcPts val="600"/>
              </a:spcBef>
            </a:pPr>
            <a:r>
              <a:rPr lang="en-US" sz="3200" b="1" dirty="0" smtClean="0"/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/>
              <a:t>Sè</a:t>
            </a:r>
            <a:r>
              <a:rPr lang="en-US" sz="3200" b="1" dirty="0" smtClean="0"/>
              <a:t> </a:t>
            </a:r>
            <a:r>
              <a:rPr lang="en-US" sz="3200" b="1" dirty="0" err="1"/>
              <a:t>phËn</a:t>
            </a:r>
            <a:r>
              <a:rPr lang="en-US" sz="3200" b="1" dirty="0"/>
              <a:t> </a:t>
            </a:r>
            <a:r>
              <a:rPr lang="en-US" sz="3200" b="1" dirty="0" err="1"/>
              <a:t>bÊt</a:t>
            </a:r>
            <a:r>
              <a:rPr lang="en-US" sz="3200" b="1" dirty="0"/>
              <a:t> h¹nh </a:t>
            </a:r>
            <a:r>
              <a:rPr lang="en-US" sz="3200" b="1" dirty="0" err="1"/>
              <a:t>cña</a:t>
            </a:r>
            <a:r>
              <a:rPr lang="en-US" sz="3200" b="1" dirty="0"/>
              <a:t> </a:t>
            </a:r>
            <a:r>
              <a:rPr lang="en-US" sz="3200" b="1" dirty="0" err="1" smtClean="0"/>
              <a:t>ng­êi</a:t>
            </a:r>
            <a:r>
              <a:rPr lang="en-US" sz="3200" b="1" dirty="0" smtClean="0"/>
              <a:t> </a:t>
            </a:r>
            <a:r>
              <a:rPr lang="en-US" sz="3200" b="1" dirty="0" err="1"/>
              <a:t>phô</a:t>
            </a:r>
            <a:r>
              <a:rPr lang="en-US" sz="3200" b="1" dirty="0"/>
              <a:t> n÷ ®</a:t>
            </a:r>
            <a:r>
              <a:rPr lang="en-US" sz="3200" b="1" dirty="0" err="1"/>
              <a:t>øc</a:t>
            </a:r>
            <a:r>
              <a:rPr lang="en-US" sz="3200" b="1" dirty="0"/>
              <a:t> h¹nh, </a:t>
            </a:r>
            <a:r>
              <a:rPr lang="en-US" sz="3200" b="1" dirty="0" err="1"/>
              <a:t>tµi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x· </a:t>
            </a:r>
            <a:r>
              <a:rPr lang="en-US" sz="3200" b="1" dirty="0" err="1"/>
              <a:t>héi</a:t>
            </a:r>
            <a:r>
              <a:rPr lang="en-US" sz="3200" b="1" dirty="0"/>
              <a:t> </a:t>
            </a:r>
            <a:r>
              <a:rPr lang="en-US" sz="3200" b="1" dirty="0" err="1"/>
              <a:t>phong</a:t>
            </a:r>
            <a:r>
              <a:rPr lang="en-US" sz="3200" b="1" dirty="0"/>
              <a:t> </a:t>
            </a:r>
            <a:r>
              <a:rPr lang="en-US" sz="3200" b="1" dirty="0" err="1"/>
              <a:t>kiÕn</a:t>
            </a:r>
            <a:r>
              <a:rPr lang="en-US" sz="3200" b="1" dirty="0"/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1"/>
            <a:ext cx="8229600" cy="41910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buNone/>
            </a:pP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8382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cs typeface="Times New Roman" pitchFamily="18" charset="0"/>
              </a:rPr>
              <a:t>TruyÖn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KiÒu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-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.VnTimeH" pitchFamily="34" charset="0"/>
              </a:rPr>
              <a:t> </a:t>
            </a:r>
            <a:r>
              <a:rPr lang="en-US" sz="2800" b="1" dirty="0" smtClean="0"/>
              <a:t>           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THANH TAI\My Documents\Downloads\Kieu-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THANH TAI\My Documents\Download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399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THANH TAI\My Documents\Download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838200" y="1981200"/>
            <a:ext cx="434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CỦNG  CỐ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4876800" cy="34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vài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Du.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2/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tóm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tắt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ngắn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7"/>
          <p:cNvSpPr txBox="1">
            <a:spLocks noChangeArrowheads="1"/>
          </p:cNvSpPr>
          <p:nvPr/>
        </p:nvSpPr>
        <p:spPr bwMode="auto">
          <a:xfrm>
            <a:off x="2041525" y="2049463"/>
            <a:ext cx="48561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Häc thuéc c¸c bµi ca dao ®· häc.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6563" name="Text Box 8"/>
          <p:cNvSpPr txBox="1">
            <a:spLocks noChangeArrowheads="1"/>
          </p:cNvSpPr>
          <p:nvPr/>
        </p:nvSpPr>
        <p:spPr bwMode="auto">
          <a:xfrm>
            <a:off x="1660525" y="2735263"/>
            <a:ext cx="587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2.S­u tÇm c¸c bµi ca dao cïng hÖ thèng.</a:t>
            </a:r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1660525" y="3497263"/>
            <a:ext cx="6018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3.So¹n bµi Ca dao vÒ quª h­¬ng ®Êt n­íc</a:t>
            </a:r>
          </a:p>
        </p:txBody>
      </p:sp>
      <p:pic>
        <p:nvPicPr>
          <p:cNvPr id="66565" name="Picture 25" descr="wandbilder05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1981200" y="304800"/>
            <a:ext cx="4724400" cy="1136650"/>
          </a:xfrm>
          <a:prstGeom prst="rect">
            <a:avLst/>
          </a:prstGeom>
          <a:solidFill>
            <a:srgbClr val="6600CC"/>
          </a:solidFill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FF66"/>
                </a:solidFill>
                <a:latin typeface="Times New Roman" pitchFamily="18" charset="0"/>
              </a:rPr>
              <a:t>DẶN  DÒ</a:t>
            </a: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609600" y="182880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bản.Trả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9" grpId="0" animBg="1"/>
      <p:bldP spid="829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i_Choi_CQ_0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595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6248400"/>
            <a:ext cx="9144000" cy="584775"/>
          </a:xfrm>
          <a:prstGeom prst="rect">
            <a:avLst/>
          </a:prstGeom>
          <a:solidFill>
            <a:srgbClr val="FF33CC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Toaøn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caûnh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khu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di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Times" pitchFamily="2" charset="0"/>
              </a:rPr>
              <a:t>Nguyeãn</a:t>
            </a:r>
            <a:r>
              <a:rPr lang="en-US" sz="3200" b="1" dirty="0">
                <a:solidFill>
                  <a:srgbClr val="0000CC"/>
                </a:solidFill>
                <a:latin typeface="VNI-Times" pitchFamily="2" charset="0"/>
              </a:rPr>
              <a:t> Du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DEN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3124200" y="3124200"/>
            <a:ext cx="68580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71" name="Picture 3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6988"/>
            <a:ext cx="8153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4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1200" y="2895600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5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60198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4" name="WordArt 6"/>
          <p:cNvSpPr>
            <a:spLocks noChangeArrowheads="1" noChangeShapeType="1" noTextEdit="1"/>
          </p:cNvSpPr>
          <p:nvPr/>
        </p:nvSpPr>
        <p:spPr bwMode="auto">
          <a:xfrm>
            <a:off x="1066800" y="1219200"/>
            <a:ext cx="6858000" cy="5135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299129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Xin</a:t>
            </a:r>
            <a:r>
              <a:rPr lang="en-US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</a:t>
            </a:r>
            <a:r>
              <a:rPr lang="en-US" sz="3600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ch©n</a:t>
            </a:r>
            <a:r>
              <a:rPr lang="en-US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</a:t>
            </a:r>
            <a:r>
              <a:rPr lang="en-US" sz="3600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thµnh</a:t>
            </a:r>
            <a:r>
              <a:rPr lang="en-US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</a:t>
            </a:r>
            <a:r>
              <a:rPr lang="en-US" sz="3600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c¶m</a:t>
            </a:r>
            <a:r>
              <a:rPr lang="en-US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¬n !</a:t>
            </a:r>
          </a:p>
        </p:txBody>
      </p:sp>
      <p:pic>
        <p:nvPicPr>
          <p:cNvPr id="186375" name="Picture 7" descr="Bouqu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646">
            <a:off x="2371712" y="2028245"/>
            <a:ext cx="3945509" cy="4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6376" name="Group 8"/>
          <p:cNvGrpSpPr>
            <a:grpSpLocks/>
          </p:cNvGrpSpPr>
          <p:nvPr/>
        </p:nvGrpSpPr>
        <p:grpSpPr bwMode="auto">
          <a:xfrm>
            <a:off x="5334000" y="4114800"/>
            <a:ext cx="833438" cy="762000"/>
            <a:chOff x="2400" y="1968"/>
            <a:chExt cx="525" cy="480"/>
          </a:xfrm>
        </p:grpSpPr>
        <p:sp>
          <p:nvSpPr>
            <p:cNvPr id="43093" name="Freeform 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Freeform 1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Freeform 1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Freeform 1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81" name="Group 13"/>
          <p:cNvGrpSpPr>
            <a:grpSpLocks/>
          </p:cNvGrpSpPr>
          <p:nvPr/>
        </p:nvGrpSpPr>
        <p:grpSpPr bwMode="auto">
          <a:xfrm>
            <a:off x="7162800" y="3886200"/>
            <a:ext cx="833438" cy="762000"/>
            <a:chOff x="2400" y="1968"/>
            <a:chExt cx="525" cy="480"/>
          </a:xfrm>
        </p:grpSpPr>
        <p:sp>
          <p:nvSpPr>
            <p:cNvPr id="43089" name="Freeform 1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Freeform 1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Freeform 1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Freeform 1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86" name="Group 18"/>
          <p:cNvGrpSpPr>
            <a:grpSpLocks/>
          </p:cNvGrpSpPr>
          <p:nvPr/>
        </p:nvGrpSpPr>
        <p:grpSpPr bwMode="auto">
          <a:xfrm>
            <a:off x="1828800" y="3429000"/>
            <a:ext cx="833438" cy="762000"/>
            <a:chOff x="2400" y="1968"/>
            <a:chExt cx="525" cy="480"/>
          </a:xfrm>
        </p:grpSpPr>
        <p:sp>
          <p:nvSpPr>
            <p:cNvPr id="43085" name="Freeform 1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Freeform 2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Freeform 2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Freeform 2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91" name="Group 23"/>
          <p:cNvGrpSpPr>
            <a:grpSpLocks/>
          </p:cNvGrpSpPr>
          <p:nvPr/>
        </p:nvGrpSpPr>
        <p:grpSpPr bwMode="auto">
          <a:xfrm>
            <a:off x="3124200" y="5410200"/>
            <a:ext cx="833438" cy="762000"/>
            <a:chOff x="2400" y="1968"/>
            <a:chExt cx="525" cy="480"/>
          </a:xfrm>
        </p:grpSpPr>
        <p:sp>
          <p:nvSpPr>
            <p:cNvPr id="43081" name="Freeform 2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Freeform 2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Freeform 2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Freeform 2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96" name="Group 28"/>
          <p:cNvGrpSpPr>
            <a:grpSpLocks/>
          </p:cNvGrpSpPr>
          <p:nvPr/>
        </p:nvGrpSpPr>
        <p:grpSpPr bwMode="auto">
          <a:xfrm>
            <a:off x="5943600" y="5181600"/>
            <a:ext cx="833438" cy="762000"/>
            <a:chOff x="2400" y="1968"/>
            <a:chExt cx="525" cy="480"/>
          </a:xfrm>
        </p:grpSpPr>
        <p:sp>
          <p:nvSpPr>
            <p:cNvPr id="43077" name="Freeform 2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Freeform 3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Freeform 3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Freeform 3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01" name="Group 33"/>
          <p:cNvGrpSpPr>
            <a:grpSpLocks/>
          </p:cNvGrpSpPr>
          <p:nvPr/>
        </p:nvGrpSpPr>
        <p:grpSpPr bwMode="auto">
          <a:xfrm>
            <a:off x="6096000" y="2590800"/>
            <a:ext cx="833438" cy="762000"/>
            <a:chOff x="2400" y="1968"/>
            <a:chExt cx="525" cy="480"/>
          </a:xfrm>
        </p:grpSpPr>
        <p:sp>
          <p:nvSpPr>
            <p:cNvPr id="43073" name="Freeform 3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Freeform 3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Freeform 3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Freeform 3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06" name="Group 38"/>
          <p:cNvGrpSpPr>
            <a:grpSpLocks/>
          </p:cNvGrpSpPr>
          <p:nvPr/>
        </p:nvGrpSpPr>
        <p:grpSpPr bwMode="auto">
          <a:xfrm>
            <a:off x="7467600" y="5334000"/>
            <a:ext cx="833438" cy="762000"/>
            <a:chOff x="2400" y="1968"/>
            <a:chExt cx="525" cy="480"/>
          </a:xfrm>
        </p:grpSpPr>
        <p:sp>
          <p:nvSpPr>
            <p:cNvPr id="43069" name="Freeform 3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Freeform 4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Freeform 4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Freeform 4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11" name="Group 43"/>
          <p:cNvGrpSpPr>
            <a:grpSpLocks/>
          </p:cNvGrpSpPr>
          <p:nvPr/>
        </p:nvGrpSpPr>
        <p:grpSpPr bwMode="auto">
          <a:xfrm>
            <a:off x="685800" y="5334000"/>
            <a:ext cx="833438" cy="762000"/>
            <a:chOff x="2400" y="1968"/>
            <a:chExt cx="525" cy="480"/>
          </a:xfrm>
        </p:grpSpPr>
        <p:sp>
          <p:nvSpPr>
            <p:cNvPr id="43065" name="Freeform 4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4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Freeform 4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4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16" name="Group 48"/>
          <p:cNvGrpSpPr>
            <a:grpSpLocks/>
          </p:cNvGrpSpPr>
          <p:nvPr/>
        </p:nvGrpSpPr>
        <p:grpSpPr bwMode="auto">
          <a:xfrm>
            <a:off x="228600" y="457200"/>
            <a:ext cx="833438" cy="762000"/>
            <a:chOff x="2400" y="1968"/>
            <a:chExt cx="525" cy="480"/>
          </a:xfrm>
        </p:grpSpPr>
        <p:sp>
          <p:nvSpPr>
            <p:cNvPr id="43061" name="Freeform 4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Freeform 5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5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5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>
            <a:off x="7772400" y="457200"/>
            <a:ext cx="833438" cy="762000"/>
            <a:chOff x="2400" y="1968"/>
            <a:chExt cx="525" cy="480"/>
          </a:xfrm>
        </p:grpSpPr>
        <p:sp>
          <p:nvSpPr>
            <p:cNvPr id="43057" name="Freeform 5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Freeform 5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5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Freeform 5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26" name="Group 58"/>
          <p:cNvGrpSpPr>
            <a:grpSpLocks/>
          </p:cNvGrpSpPr>
          <p:nvPr/>
        </p:nvGrpSpPr>
        <p:grpSpPr bwMode="auto">
          <a:xfrm>
            <a:off x="1524000" y="228600"/>
            <a:ext cx="833438" cy="762000"/>
            <a:chOff x="2400" y="1968"/>
            <a:chExt cx="525" cy="480"/>
          </a:xfrm>
        </p:grpSpPr>
        <p:sp>
          <p:nvSpPr>
            <p:cNvPr id="43053" name="Freeform 5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Freeform 6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Freeform 6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Freeform 6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31" name="Group 63"/>
          <p:cNvGrpSpPr>
            <a:grpSpLocks/>
          </p:cNvGrpSpPr>
          <p:nvPr/>
        </p:nvGrpSpPr>
        <p:grpSpPr bwMode="auto">
          <a:xfrm>
            <a:off x="5410200" y="0"/>
            <a:ext cx="833438" cy="762000"/>
            <a:chOff x="2400" y="1968"/>
            <a:chExt cx="525" cy="480"/>
          </a:xfrm>
        </p:grpSpPr>
        <p:sp>
          <p:nvSpPr>
            <p:cNvPr id="43049" name="Freeform 6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Freeform 6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Freeform 6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Freeform 6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36" name="Group 68"/>
          <p:cNvGrpSpPr>
            <a:grpSpLocks/>
          </p:cNvGrpSpPr>
          <p:nvPr/>
        </p:nvGrpSpPr>
        <p:grpSpPr bwMode="auto">
          <a:xfrm>
            <a:off x="2209800" y="2133600"/>
            <a:ext cx="833438" cy="762000"/>
            <a:chOff x="2400" y="1968"/>
            <a:chExt cx="525" cy="480"/>
          </a:xfrm>
        </p:grpSpPr>
        <p:sp>
          <p:nvSpPr>
            <p:cNvPr id="43045" name="Freeform 6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Freeform 7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Freeform 7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Freeform 7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41" name="Group 73"/>
          <p:cNvGrpSpPr>
            <a:grpSpLocks/>
          </p:cNvGrpSpPr>
          <p:nvPr/>
        </p:nvGrpSpPr>
        <p:grpSpPr bwMode="auto">
          <a:xfrm>
            <a:off x="1447800" y="4572000"/>
            <a:ext cx="833438" cy="762000"/>
            <a:chOff x="2400" y="1968"/>
            <a:chExt cx="525" cy="480"/>
          </a:xfrm>
        </p:grpSpPr>
        <p:sp>
          <p:nvSpPr>
            <p:cNvPr id="43041" name="Freeform 7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Freeform 7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7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Freeform 7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46" name="Group 78"/>
          <p:cNvGrpSpPr>
            <a:grpSpLocks/>
          </p:cNvGrpSpPr>
          <p:nvPr/>
        </p:nvGrpSpPr>
        <p:grpSpPr bwMode="auto">
          <a:xfrm>
            <a:off x="7620000" y="1447800"/>
            <a:ext cx="833438" cy="762000"/>
            <a:chOff x="2400" y="1968"/>
            <a:chExt cx="525" cy="480"/>
          </a:xfrm>
        </p:grpSpPr>
        <p:sp>
          <p:nvSpPr>
            <p:cNvPr id="43037" name="Freeform 7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Freeform 8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Freeform 8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Freeform 8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51" name="Group 83"/>
          <p:cNvGrpSpPr>
            <a:grpSpLocks/>
          </p:cNvGrpSpPr>
          <p:nvPr/>
        </p:nvGrpSpPr>
        <p:grpSpPr bwMode="auto">
          <a:xfrm>
            <a:off x="2895600" y="4267200"/>
            <a:ext cx="833438" cy="762000"/>
            <a:chOff x="2400" y="1968"/>
            <a:chExt cx="525" cy="480"/>
          </a:xfrm>
        </p:grpSpPr>
        <p:sp>
          <p:nvSpPr>
            <p:cNvPr id="43033" name="Freeform 8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Freeform 8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Freeform 8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Freeform 8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456" name="CLAP2330.WAV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CLAP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5943600"/>
            <a:ext cx="304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" fill="hold"/>
                                        <p:tgtEl>
                                          <p:spTgt spid="186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456"/>
                </p:tgtEl>
              </p:cMediaNode>
            </p:audio>
          </p:childTnLst>
        </p:cTn>
      </p:par>
    </p:tnLst>
    <p:bldLst>
      <p:bldP spid="1863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5181600" cy="3886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2 .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</a:rPr>
              <a:t>ự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nghiệp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rgbClr val="FF66FF"/>
                </a:solidFill>
                <a:latin typeface="VNI-Times" pitchFamily="2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a.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Thô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Haùn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: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      </a:t>
            </a:r>
            <a:r>
              <a:rPr lang="en-US" sz="3200" b="1" dirty="0" err="1" smtClean="0">
                <a:latin typeface="VNI-Times" pitchFamily="2" charset="0"/>
              </a:rPr>
              <a:t>Gồm</a:t>
            </a:r>
            <a:r>
              <a:rPr lang="en-US" sz="3200" b="1" dirty="0" smtClean="0">
                <a:latin typeface="VNI-Times" pitchFamily="2" charset="0"/>
              </a:rPr>
              <a:t> 3 </a:t>
            </a:r>
            <a:r>
              <a:rPr lang="en-US" sz="3200" b="1" dirty="0" err="1" smtClean="0">
                <a:latin typeface="VNI-Times" pitchFamily="2" charset="0"/>
              </a:rPr>
              <a:t>tập</a:t>
            </a:r>
            <a:r>
              <a:rPr lang="en-US" sz="3200" b="1" dirty="0" smtClean="0">
                <a:latin typeface="VNI-Times" pitchFamily="2" charset="0"/>
              </a:rPr>
              <a:t>, 243 </a:t>
            </a:r>
            <a:r>
              <a:rPr lang="en-US" sz="3200" b="1" dirty="0" err="1" smtClean="0">
                <a:latin typeface="VNI-Times" pitchFamily="2" charset="0"/>
              </a:rPr>
              <a:t>b</a:t>
            </a:r>
            <a:r>
              <a:rPr lang="en-US" sz="3200" b="1" dirty="0" err="1" smtClean="0"/>
              <a:t>ài</a:t>
            </a:r>
            <a:r>
              <a:rPr lang="en-US" sz="3200" b="1" dirty="0" smtClean="0"/>
              <a:t>.</a:t>
            </a:r>
            <a:endParaRPr lang="en-US" sz="3200" b="1" dirty="0" smtClean="0">
              <a:latin typeface="VNI-Times" pitchFamily="2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FF6600"/>
                </a:solidFill>
                <a:latin typeface="VNI-Times" pitchFamily="2" charset="0"/>
              </a:rPr>
              <a:t>      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+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Thanh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Hieân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thi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taäp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     + Nam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trung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taïp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ngaâm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     +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Baéc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haønh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taïp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VNI-Times" pitchFamily="2" charset="0"/>
              </a:rPr>
              <a:t>luïc</a:t>
            </a:r>
            <a:endParaRPr lang="en-US" sz="3200" b="1" dirty="0" smtClean="0">
              <a:solidFill>
                <a:srgbClr val="006600"/>
              </a:solidFill>
              <a:latin typeface="VNI-Times" pitchFamily="2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>
              <a:latin typeface="VNI-Times" pitchFamily="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3886200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endParaRPr lang="en-US" sz="3200" b="1" dirty="0" smtClean="0">
              <a:solidFill>
                <a:srgbClr val="006600"/>
              </a:solidFill>
              <a:latin typeface="VNI-Times" pitchFamily="2" charset="0"/>
            </a:endParaRPr>
          </a:p>
        </p:txBody>
      </p:sp>
      <p:pic>
        <p:nvPicPr>
          <p:cNvPr id="1026" name="Picture 2" descr="C:\Documents and Settings\THANH TAI\My Documents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-533400"/>
            <a:ext cx="5410200" cy="739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THANH TAI\My Documents\Downloads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66800" y="0"/>
            <a:ext cx="6934200" cy="6857999"/>
          </a:xfrm>
          <a:prstGeom prst="rect">
            <a:avLst/>
          </a:prstGeom>
          <a:noFill/>
        </p:spPr>
      </p:pic>
      <p:pic>
        <p:nvPicPr>
          <p:cNvPr id="3075" name="Picture 3" descr="C:\Documents and Settings\THANH TAI\My Documents\Downloads\281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000"/>
            <a:ext cx="434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Nôm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eaLnBrk="1" hangingPunct="1">
              <a:buNone/>
            </a:pP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  <a:cs typeface="Arial" pitchFamily="34" charset="0"/>
              </a:rPr>
              <a:t>   -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tân</a:t>
            </a:r>
            <a:endParaRPr lang="en-US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006600"/>
                </a:solidFill>
                <a:latin typeface="VNI-Times" pitchFamily="2" charset="0"/>
                <a:cs typeface="Arial" pitchFamily="34" charset="0"/>
              </a:rPr>
              <a:t>(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None/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pPr algn="just" eaLnBrk="1" hangingPunct="1">
              <a:buNone/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chiêu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hồn</a:t>
            </a:r>
            <a:endParaRPr lang="en-US" sz="3200" b="1" dirty="0" smtClean="0">
              <a:solidFill>
                <a:srgbClr val="006600"/>
              </a:solidFill>
              <a:latin typeface="VNI-Times" pitchFamily="2" charset="0"/>
              <a:cs typeface="Arial" pitchFamily="34" charset="0"/>
            </a:endParaRPr>
          </a:p>
        </p:txBody>
      </p:sp>
      <p:pic>
        <p:nvPicPr>
          <p:cNvPr id="4099" name="Picture 3" descr="C:\Documents and Settings\THANH TAI\My Documents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1&quot;/&gt;&lt;property id=&quot;20307&quot; value=&quot;402&quot;/&gt;&lt;/object&gt;&lt;object type=&quot;3&quot; unique_id=&quot;10007&quot;&gt;&lt;property id=&quot;20148&quot; value=&quot;5&quot;/&gt;&lt;property id=&quot;20300&quot; value=&quot;Slide 2 - &amp;quot;I/Tác giả -tác phẩm :&amp;quot;&quot;/&gt;&lt;property id=&quot;20307&quot; value=&quot;292&quot;/&gt;&lt;/object&gt;&lt;object type=&quot;3&quot; unique_id=&quot;10008&quot;&gt;&lt;property id=&quot;20148&quot; value=&quot;5&quot;/&gt;&lt;property id=&quot;20300&quot; value=&quot;Slide 3&quot;/&gt;&lt;property id=&quot;20307&quot; value=&quot;406&quot;/&gt;&lt;/object&gt;&lt;object type=&quot;3&quot; unique_id=&quot;10009&quot;&gt;&lt;property id=&quot;20148&quot; value=&quot;5&quot;/&gt;&lt;property id=&quot;20300&quot; value=&quot;Slide 4&quot;/&gt;&lt;property id=&quot;20307&quot; value=&quot;270&quot;/&gt;&lt;/object&gt;&lt;object type=&quot;3&quot; unique_id=&quot;10010&quot;&gt;&lt;property id=&quot;20148&quot; value=&quot;5&quot;/&gt;&lt;property id=&quot;20300&quot; value=&quot;Slide 5&quot;/&gt;&lt;property id=&quot;20307&quot; value=&quot;297&quot;/&gt;&lt;/object&gt;&lt;object type=&quot;3&quot; unique_id=&quot;10011&quot;&gt;&lt;property id=&quot;20148&quot; value=&quot;5&quot;/&gt;&lt;property id=&quot;20300&quot; value=&quot;Slide 6&quot;/&gt;&lt;property id=&quot;20307&quot; value=&quot;271&quot;/&gt;&lt;/object&gt;&lt;object type=&quot;3&quot; unique_id=&quot;10012&quot;&gt;&lt;property id=&quot;20148&quot; value=&quot;5&quot;/&gt;&lt;property id=&quot;20300&quot; value=&quot;Slide 7&quot;/&gt;&lt;property id=&quot;20307&quot; value=&quot;404&quot;/&gt;&lt;/object&gt;&lt;object type=&quot;3&quot; unique_id=&quot;10013&quot;&gt;&lt;property id=&quot;20148&quot; value=&quot;5&quot;/&gt;&lt;property id=&quot;20300&quot; value=&quot;Slide 8&quot;/&gt;&lt;property id=&quot;20307&quot; value=&quot;413&quot;/&gt;&lt;/object&gt;&lt;object type=&quot;3&quot; unique_id=&quot;10014&quot;&gt;&lt;property id=&quot;20148&quot; value=&quot;5&quot;/&gt;&lt;property id=&quot;20300&quot; value=&quot;Slide 9&quot;/&gt;&lt;property id=&quot;20307&quot; value=&quot;409&quot;/&gt;&lt;/object&gt;&lt;object type=&quot;3&quot; unique_id=&quot;10015&quot;&gt;&lt;property id=&quot;20148&quot; value=&quot;5&quot;/&gt;&lt;property id=&quot;20300&quot; value=&quot;Slide 10&quot;/&gt;&lt;property id=&quot;20307&quot; value=&quot;456&quot;/&gt;&lt;/object&gt;&lt;object type=&quot;3&quot; unique_id=&quot;10016&quot;&gt;&lt;property id=&quot;20148&quot; value=&quot;5&quot;/&gt;&lt;property id=&quot;20300&quot; value=&quot;Slide 11&quot;/&gt;&lt;property id=&quot;20307&quot; value=&quot;415&quot;/&gt;&lt;/object&gt;&lt;object type=&quot;3&quot; unique_id=&quot;10017&quot;&gt;&lt;property id=&quot;20148&quot; value=&quot;5&quot;/&gt;&lt;property id=&quot;20300&quot; value=&quot;Slide 12 - &amp;quot; II/Truyện Kiều :  &amp;quot;&quot;/&gt;&lt;property id=&quot;20307&quot; value=&quot;438&quot;/&gt;&lt;/object&gt;&lt;object type=&quot;3&quot; unique_id=&quot;10018&quot;&gt;&lt;property id=&quot;20148&quot; value=&quot;5&quot;/&gt;&lt;property id=&quot;20300&quot; value=&quot;Slide 13&quot;/&gt;&lt;property id=&quot;20307&quot; value=&quot;455&quot;/&gt;&lt;/object&gt;&lt;object type=&quot;3&quot; unique_id=&quot;10019&quot;&gt;&lt;property id=&quot;20148&quot; value=&quot;5&quot;/&gt;&lt;property id=&quot;20300&quot; value=&quot;Slide 14&quot;/&gt;&lt;property id=&quot;20307&quot; value=&quot;393&quot;/&gt;&lt;/object&gt;&lt;object type=&quot;3&quot; unique_id=&quot;10020&quot;&gt;&lt;property id=&quot;20148&quot; value=&quot;5&quot;/&gt;&lt;property id=&quot;20300&quot; value=&quot;Slide 15 - &amp;quot;1/ Tóm tắt tác phẩm :&amp;quot;&quot;/&gt;&lt;property id=&quot;20307&quot; value=&quot;427&quot;/&gt;&lt;/object&gt;&lt;object type=&quot;3&quot; unique_id=&quot;10021&quot;&gt;&lt;property id=&quot;20148&quot; value=&quot;5&quot;/&gt;&lt;property id=&quot;20300&quot; value=&quot;Slide 16&quot;/&gt;&lt;property id=&quot;20307&quot; value=&quot;417&quot;/&gt;&lt;/object&gt;&lt;object type=&quot;3&quot; unique_id=&quot;10022&quot;&gt;&lt;property id=&quot;20148&quot; value=&quot;5&quot;/&gt;&lt;property id=&quot;20300&quot; value=&quot;Slide 17&quot;/&gt;&lt;property id=&quot;20307&quot; value=&quot;451&quot;/&gt;&lt;/object&gt;&lt;object type=&quot;3&quot; unique_id=&quot;10023&quot;&gt;&lt;property id=&quot;20148&quot; value=&quot;5&quot;/&gt;&lt;property id=&quot;20300&quot; value=&quot;Slide 18&quot;/&gt;&lt;property id=&quot;20307&quot; value=&quot;343&quot;/&gt;&lt;/object&gt;&lt;object type=&quot;3&quot; unique_id=&quot;10024&quot;&gt;&lt;property id=&quot;20148&quot; value=&quot;5&quot;/&gt;&lt;property id=&quot;20300&quot; value=&quot;Slide 19&quot;/&gt;&lt;property id=&quot;20307&quot; value=&quot;420&quot;/&gt;&lt;/object&gt;&lt;object type=&quot;3&quot; unique_id=&quot;10025&quot;&gt;&lt;property id=&quot;20148&quot; value=&quot;5&quot;/&gt;&lt;property id=&quot;20300&quot; value=&quot;Slide 20&quot;/&gt;&lt;property id=&quot;20307&quot; value=&quot;345&quot;/&gt;&lt;/object&gt;&lt;object type=&quot;3&quot; unique_id=&quot;10026&quot;&gt;&lt;property id=&quot;20148&quot; value=&quot;5&quot;/&gt;&lt;property id=&quot;20300&quot; value=&quot;Slide 21&quot;/&gt;&lt;property id=&quot;20307&quot; value=&quot;346&quot;/&gt;&lt;/object&gt;&lt;object type=&quot;3&quot; unique_id=&quot;10027&quot;&gt;&lt;property id=&quot;20148&quot; value=&quot;5&quot;/&gt;&lt;property id=&quot;20300&quot; value=&quot;Slide 22&quot;/&gt;&lt;property id=&quot;20307&quot; value=&quot;421&quot;/&gt;&lt;/object&gt;&lt;object type=&quot;3&quot; unique_id=&quot;10028&quot;&gt;&lt;property id=&quot;20148&quot; value=&quot;5&quot;/&gt;&lt;property id=&quot;20300&quot; value=&quot;Slide 23&quot;/&gt;&lt;property id=&quot;20307&quot; value=&quot;349&quot;/&gt;&lt;/object&gt;&lt;object type=&quot;3&quot; unique_id=&quot;10029&quot;&gt;&lt;property id=&quot;20148&quot; value=&quot;5&quot;/&gt;&lt;property id=&quot;20300&quot; value=&quot;Slide 24&quot;/&gt;&lt;property id=&quot;20307&quot; value=&quot;441&quot;/&gt;&lt;/object&gt;&lt;object type=&quot;3&quot; unique_id=&quot;10030&quot;&gt;&lt;property id=&quot;20148&quot; value=&quot;5&quot;/&gt;&lt;property id=&quot;20300&quot; value=&quot;Slide 25&quot;/&gt;&lt;property id=&quot;20307&quot; value=&quot;450&quot;/&gt;&lt;/object&gt;&lt;object type=&quot;3&quot; unique_id=&quot;10031&quot;&gt;&lt;property id=&quot;20148&quot; value=&quot;5&quot;/&gt;&lt;property id=&quot;20300&quot; value=&quot;Slide 26&quot;/&gt;&lt;property id=&quot;20307&quot; value=&quot;454&quot;/&gt;&lt;/object&gt;&lt;object type=&quot;3&quot; unique_id=&quot;10032&quot;&gt;&lt;property id=&quot;20148&quot; value=&quot;5&quot;/&gt;&lt;property id=&quot;20300&quot; value=&quot;Slide 27 - &amp;quot;   PhÇn hai : Gia biÕn vµ lưu l¹c ( 569- 2738 )&amp;quot;&quot;/&gt;&lt;property id=&quot;20307&quot; value=&quot;429&quot;/&gt;&lt;/object&gt;&lt;object type=&quot;3&quot; unique_id=&quot;10033&quot;&gt;&lt;property id=&quot;20148&quot; value=&quot;5&quot;/&gt;&lt;property id=&quot;20300&quot; value=&quot;Slide 28&quot;/&gt;&lt;property id=&quot;20307&quot; value=&quot;430&quot;/&gt;&lt;/object&gt;&lt;object type=&quot;3&quot; unique_id=&quot;10034&quot;&gt;&lt;property id=&quot;20148&quot; value=&quot;5&quot;/&gt;&lt;property id=&quot;20300&quot; value=&quot;Slide 29&quot;/&gt;&lt;property id=&quot;20307&quot; value=&quot;353&quot;/&gt;&lt;/object&gt;&lt;object type=&quot;3&quot; unique_id=&quot;10035&quot;&gt;&lt;property id=&quot;20148&quot; value=&quot;5&quot;/&gt;&lt;property id=&quot;20300&quot; value=&quot;Slide 30&quot;/&gt;&lt;property id=&quot;20307&quot; value=&quot;449&quot;/&gt;&lt;/object&gt;&lt;object type=&quot;3&quot; unique_id=&quot;10036&quot;&gt;&lt;property id=&quot;20148&quot; value=&quot;5&quot;/&gt;&lt;property id=&quot;20300&quot; value=&quot;Slide 31&quot;/&gt;&lt;property id=&quot;20307&quot; value=&quot;422&quot;/&gt;&lt;/object&gt;&lt;object type=&quot;3&quot; unique_id=&quot;10037&quot;&gt;&lt;property id=&quot;20148&quot; value=&quot;5&quot;/&gt;&lt;property id=&quot;20300&quot; value=&quot;Slide 32&quot;/&gt;&lt;property id=&quot;20307&quot; value=&quot;355&quot;/&gt;&lt;/object&gt;&lt;object type=&quot;3&quot; unique_id=&quot;10038&quot;&gt;&lt;property id=&quot;20148&quot; value=&quot;5&quot;/&gt;&lt;property id=&quot;20300&quot; value=&quot;Slide 33&quot;/&gt;&lt;property id=&quot;20307&quot; value=&quot;357&quot;/&gt;&lt;/object&gt;&lt;object type=&quot;3&quot; unique_id=&quot;10039&quot;&gt;&lt;property id=&quot;20148&quot; value=&quot;5&quot;/&gt;&lt;property id=&quot;20300&quot; value=&quot;Slide 34&quot;/&gt;&lt;property id=&quot;20307&quot; value=&quot;359&quot;/&gt;&lt;/object&gt;&lt;object type=&quot;3&quot; unique_id=&quot;10040&quot;&gt;&lt;property id=&quot;20148&quot; value=&quot;5&quot;/&gt;&lt;property id=&quot;20300&quot; value=&quot;Slide 35&quot;/&gt;&lt;property id=&quot;20307&quot; value=&quot;445&quot;/&gt;&lt;/object&gt;&lt;object type=&quot;3&quot; unique_id=&quot;10041&quot;&gt;&lt;property id=&quot;20148&quot; value=&quot;5&quot;/&gt;&lt;property id=&quot;20300&quot; value=&quot;Slide 36&quot;/&gt;&lt;property id=&quot;20307&quot; value=&quot;418&quot;/&gt;&lt;/object&gt;&lt;object type=&quot;3&quot; unique_id=&quot;10042&quot;&gt;&lt;property id=&quot;20148&quot; value=&quot;5&quot;/&gt;&lt;property id=&quot;20300&quot; value=&quot;Slide 37&quot;/&gt;&lt;property id=&quot;20307&quot; value=&quot;364&quot;/&gt;&lt;/object&gt;&lt;object type=&quot;3&quot; unique_id=&quot;10043&quot;&gt;&lt;property id=&quot;20148&quot; value=&quot;5&quot;/&gt;&lt;property id=&quot;20300&quot; value=&quot;Slide 38&quot;/&gt;&lt;property id=&quot;20307&quot; value=&quot;434&quot;/&gt;&lt;/object&gt;&lt;object type=&quot;3&quot; unique_id=&quot;10044&quot;&gt;&lt;property id=&quot;20148&quot; value=&quot;5&quot;/&gt;&lt;property id=&quot;20300&quot; value=&quot;Slide 39&quot;/&gt;&lt;property id=&quot;20307&quot; value=&quot;365&quot;/&gt;&lt;/object&gt;&lt;object type=&quot;3&quot; unique_id=&quot;10045&quot;&gt;&lt;property id=&quot;20148&quot; value=&quot;5&quot;/&gt;&lt;property id=&quot;20300&quot; value=&quot;Slide 40&quot;/&gt;&lt;property id=&quot;20307&quot; value=&quot;367&quot;/&gt;&lt;/object&gt;&lt;object type=&quot;3&quot; unique_id=&quot;10046&quot;&gt;&lt;property id=&quot;20148&quot; value=&quot;5&quot;/&gt;&lt;property id=&quot;20300&quot; value=&quot;Slide 41&quot;/&gt;&lt;property id=&quot;20307&quot; value=&quot;369&quot;/&gt;&lt;/object&gt;&lt;object type=&quot;3&quot; unique_id=&quot;10047&quot;&gt;&lt;property id=&quot;20148&quot; value=&quot;5&quot;/&gt;&lt;property id=&quot;20300&quot; value=&quot;Slide 42&quot;/&gt;&lt;property id=&quot;20307&quot; value=&quot;446&quot;/&gt;&lt;/object&gt;&lt;object type=&quot;3&quot; unique_id=&quot;10048&quot;&gt;&lt;property id=&quot;20148&quot; value=&quot;5&quot;/&gt;&lt;property id=&quot;20300&quot; value=&quot;Slide 43&quot;/&gt;&lt;property id=&quot;20307&quot; value=&quot;442&quot;/&gt;&lt;/object&gt;&lt;object type=&quot;3&quot; unique_id=&quot;10049&quot;&gt;&lt;property id=&quot;20148&quot; value=&quot;5&quot;/&gt;&lt;property id=&quot;20300&quot; value=&quot;Slide 44&quot;/&gt;&lt;property id=&quot;20307&quot; value=&quot;453&quot;/&gt;&lt;/object&gt;&lt;object type=&quot;3&quot; unique_id=&quot;10050&quot;&gt;&lt;property id=&quot;20148&quot; value=&quot;5&quot;/&gt;&lt;property id=&quot;20300&quot; value=&quot;Slide 45&quot;/&gt;&lt;property id=&quot;20307&quot; value=&quot;371&quot;/&gt;&lt;/object&gt;&lt;object type=&quot;3&quot; unique_id=&quot;10051&quot;&gt;&lt;property id=&quot;20148&quot; value=&quot;5&quot;/&gt;&lt;property id=&quot;20300&quot; value=&quot;Slide 46&quot;/&gt;&lt;property id=&quot;20307&quot; value=&quot;448&quot;/&gt;&lt;/object&gt;&lt;object type=&quot;3&quot; unique_id=&quot;10052&quot;&gt;&lt;property id=&quot;20148&quot; value=&quot;5&quot;/&gt;&lt;property id=&quot;20300&quot; value=&quot;Slide 47&quot;/&gt;&lt;property id=&quot;20307&quot; value=&quot;443&quot;/&gt;&lt;/object&gt;&lt;object type=&quot;3&quot; unique_id=&quot;10053&quot;&gt;&lt;property id=&quot;20148&quot; value=&quot;5&quot;/&gt;&lt;property id=&quot;20300&quot; value=&quot;Slide 48&quot;/&gt;&lt;property id=&quot;20307&quot; value=&quot;373&quot;/&gt;&lt;/object&gt;&lt;object type=&quot;3&quot; unique_id=&quot;10054&quot;&gt;&lt;property id=&quot;20148&quot; value=&quot;5&quot;/&gt;&lt;property id=&quot;20300&quot; value=&quot;Slide 49 - &amp;quot;Phần ba : Đoàn tụ ( Câu 2739 – 3254 )&amp;quot;&quot;/&gt;&lt;property id=&quot;20307&quot; value=&quot;432&quot;/&gt;&lt;/object&gt;&lt;object type=&quot;3&quot; unique_id=&quot;10055&quot;&gt;&lt;property id=&quot;20148&quot; value=&quot;5&quot;/&gt;&lt;property id=&quot;20300&quot; value=&quot;Slide 50&quot;/&gt;&lt;property id=&quot;20307&quot; value=&quot;375&quot;/&gt;&lt;/object&gt;&lt;object type=&quot;3&quot; unique_id=&quot;10056&quot;&gt;&lt;property id=&quot;20148&quot; value=&quot;5&quot;/&gt;&lt;property id=&quot;20300&quot; value=&quot;Slide 51&quot;/&gt;&lt;property id=&quot;20307&quot; value=&quot;433&quot;/&gt;&lt;/object&gt;&lt;object type=&quot;3&quot; unique_id=&quot;10057&quot;&gt;&lt;property id=&quot;20148&quot; value=&quot;5&quot;/&gt;&lt;property id=&quot;20300&quot; value=&quot;Slide 52&quot;/&gt;&lt;property id=&quot;20307&quot; value=&quot;447&quot;/&gt;&lt;/object&gt;&lt;object type=&quot;3&quot; unique_id=&quot;10058&quot;&gt;&lt;property id=&quot;20148&quot; value=&quot;5&quot;/&gt;&lt;property id=&quot;20300&quot; value=&quot;Slide 53&quot;/&gt;&lt;property id=&quot;20307&quot; value=&quot;348&quot;/&gt;&lt;/object&gt;&lt;object type=&quot;3&quot; unique_id=&quot;10059&quot;&gt;&lt;property id=&quot;20148&quot; value=&quot;5&quot;/&gt;&lt;property id=&quot;20300&quot; value=&quot;Slide 54&quot;/&gt;&lt;property id=&quot;20307&quot; value=&quot;436&quot;/&gt;&lt;/object&gt;&lt;object type=&quot;3&quot; unique_id=&quot;10060&quot;&gt;&lt;property id=&quot;20148&quot; value=&quot;5&quot;/&gt;&lt;property id=&quot;20300&quot; value=&quot;Slide 55&quot;/&gt;&lt;property id=&quot;20307&quot; value=&quot;340&quot;/&gt;&lt;/object&gt;&lt;object type=&quot;3&quot; unique_id=&quot;10061&quot;&gt;&lt;property id=&quot;20148&quot; value=&quot;5&quot;/&gt;&lt;property id=&quot;20300&quot; value=&quot;Slide 56&quot;/&gt;&lt;property id=&quot;20307&quot; value=&quot;426&quot;/&gt;&lt;/object&gt;&lt;object type=&quot;3&quot; unique_id=&quot;10062&quot;&gt;&lt;property id=&quot;20148&quot; value=&quot;5&quot;/&gt;&lt;property id=&quot;20300&quot; value=&quot;Slide 57&quot;/&gt;&lt;property id=&quot;20307&quot; value=&quot;444&quot;/&gt;&lt;/object&gt;&lt;object type=&quot;3&quot; unique_id=&quot;10063&quot;&gt;&lt;property id=&quot;20148&quot; value=&quot;5&quot;/&gt;&lt;property id=&quot;20300&quot; value=&quot;Slide 58&quot;/&gt;&lt;property id=&quot;20307&quot; value=&quot;459&quot;/&gt;&lt;/object&gt;&lt;object type=&quot;3&quot; unique_id=&quot;10064&quot;&gt;&lt;property id=&quot;20148&quot; value=&quot;5&quot;/&gt;&lt;property id=&quot;20300&quot; value=&quot;Slide 59&quot;/&gt;&lt;property id=&quot;20307&quot; value=&quot;458&quot;/&gt;&lt;/object&gt;&lt;object type=&quot;3&quot; unique_id=&quot;10065&quot;&gt;&lt;property id=&quot;20148&quot; value=&quot;5&quot;/&gt;&lt;property id=&quot;20300&quot; value=&quot;Slide 60&quot;/&gt;&lt;property id=&quot;20307&quot; value=&quot;391&quot;/&gt;&lt;/object&gt;&lt;/object&gt;&lt;object type=&quot;8&quot; unique_id=&quot;1013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2728</TotalTime>
  <Words>998</Words>
  <Application>Microsoft Office PowerPoint</Application>
  <PresentationFormat>On-screen Show (4:3)</PresentationFormat>
  <Paragraphs>69</Paragraphs>
  <Slides>60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Flow</vt:lpstr>
      <vt:lpstr>PowerPoint Presentation</vt:lpstr>
      <vt:lpstr>I/Tác giả -tác phẩm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II/Truyện Kiều :  </vt:lpstr>
      <vt:lpstr>PowerPoint Presentation</vt:lpstr>
      <vt:lpstr>PowerPoint Presentation</vt:lpstr>
      <vt:lpstr>1/ Tóm tắt tác phẩm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PhÇn hai : Gia biÕn vµ lưu l¹c ( 569- 2738 )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ba : Đoàn tụ ( Câu 2739 – 3254 )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224</cp:revision>
  <dcterms:created xsi:type="dcterms:W3CDTF">2006-02-14T14:11:42Z</dcterms:created>
  <dcterms:modified xsi:type="dcterms:W3CDTF">2020-10-15T06:09:39Z</dcterms:modified>
</cp:coreProperties>
</file>