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3" r:id="rId3"/>
    <p:sldId id="257" r:id="rId4"/>
    <p:sldId id="258" r:id="rId5"/>
    <p:sldId id="259" r:id="rId6"/>
    <p:sldId id="260" r:id="rId7"/>
    <p:sldId id="261" r:id="rId8"/>
    <p:sldId id="262" r:id="rId9"/>
    <p:sldId id="265" r:id="rId10"/>
    <p:sldId id="266" r:id="rId11"/>
    <p:sldId id="264" r:id="rId12"/>
    <p:sldId id="267" r:id="rId13"/>
    <p:sldId id="268" r:id="rId14"/>
    <p:sldId id="269" r:id="rId15"/>
    <p:sldId id="270" r:id="rId16"/>
    <p:sldId id="28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0" r:id="rId32"/>
    <p:sldId id="291" r:id="rId33"/>
    <p:sldId id="285" r:id="rId34"/>
    <p:sldId id="292" r:id="rId35"/>
    <p:sldId id="293" r:id="rId36"/>
    <p:sldId id="286" r:id="rId37"/>
    <p:sldId id="294" r:id="rId38"/>
    <p:sldId id="289" r:id="rId39"/>
    <p:sldId id="295"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3CEBF-521F-41AC-9431-C7263C7849BB}" type="datetimeFigureOut">
              <a:rPr lang="en-US" smtClean="0"/>
              <a:pPr/>
              <a:t>18/10/2020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0F907-673E-48CB-A552-ADA192F1A24A}" type="slidenum">
              <a:rPr lang="en-US" smtClean="0"/>
              <a:pPr/>
              <a:t>‹#›</a:t>
            </a:fld>
            <a:endParaRPr lang="en-US"/>
          </a:p>
        </p:txBody>
      </p:sp>
    </p:spTree>
    <p:extLst>
      <p:ext uri="{BB962C8B-B14F-4D97-AF65-F5344CB8AC3E}">
        <p14:creationId xmlns:p14="http://schemas.microsoft.com/office/powerpoint/2010/main" val="236632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3E768EF-46FE-41C9-B887-896B71BD2A47}" type="slidenum">
              <a:rPr lang="en-US" altLang="en-US">
                <a:solidFill>
                  <a:srgbClr val="000000"/>
                </a:solidFill>
              </a:rPr>
              <a:pPr/>
              <a:t>14</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7E8C70D-D610-48A9-9F2F-2E68E85CC1D3}" type="slidenum">
              <a:rPr lang="en-US" altLang="en-US"/>
              <a:pPr/>
              <a:t>18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B4CED15-294F-44DE-821C-65CB961A1AB4}" type="slidenum">
              <a:rPr lang="en-US" altLang="en-US">
                <a:solidFill>
                  <a:srgbClr val="000000"/>
                </a:solidFill>
              </a:rPr>
              <a:pPr/>
              <a:t>22</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5B8DB90-B22F-4333-A4D7-EFCE96787F55}" type="slidenum">
              <a:rPr lang="en-US" altLang="en-US"/>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gif"/><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jpe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audio" Target="../media/audio7.wav"/><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jpe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jpe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60.gif"/><Relationship Id="rId7" Type="http://schemas.openxmlformats.org/officeDocument/2006/relationships/hyperlink" Target="flash%20dong%20chi%20day.swf" TargetMode="External"/><Relationship Id="rId2" Type="http://schemas.openxmlformats.org/officeDocument/2006/relationships/image" Target="../media/image59.wmf"/><Relationship Id="rId1" Type="http://schemas.openxmlformats.org/officeDocument/2006/relationships/slideLayout" Target="../slideLayouts/slideLayout7.xml"/><Relationship Id="rId6" Type="http://schemas.openxmlformats.org/officeDocument/2006/relationships/image" Target="../media/image63.gif"/><Relationship Id="rId5" Type="http://schemas.openxmlformats.org/officeDocument/2006/relationships/image" Target="../media/image62.gif"/><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7.gif"/><Relationship Id="rId5" Type="http://schemas.openxmlformats.org/officeDocument/2006/relationships/audio" Target="../media/audio4.wav"/><Relationship Id="rId10" Type="http://schemas.openxmlformats.org/officeDocument/2006/relationships/image" Target="../media/image6.gif"/><Relationship Id="rId4" Type="http://schemas.openxmlformats.org/officeDocument/2006/relationships/audio" Target="../media/audio3.wav"/><Relationship Id="rId9" Type="http://schemas.openxmlformats.org/officeDocument/2006/relationships/audio" Target="../media/audio5.wav"/></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7.gif"/><Relationship Id="rId5" Type="http://schemas.openxmlformats.org/officeDocument/2006/relationships/audio" Target="../media/audio4.wav"/><Relationship Id="rId10" Type="http://schemas.openxmlformats.org/officeDocument/2006/relationships/image" Target="../media/image6.gif"/><Relationship Id="rId4" Type="http://schemas.openxmlformats.org/officeDocument/2006/relationships/audio" Target="../media/audio3.wav"/><Relationship Id="rId9" Type="http://schemas.openxmlformats.org/officeDocument/2006/relationships/audio" Target="../media/audio5.wav"/></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7.gif"/><Relationship Id="rId5" Type="http://schemas.openxmlformats.org/officeDocument/2006/relationships/audio" Target="../media/audio4.wav"/><Relationship Id="rId10" Type="http://schemas.openxmlformats.org/officeDocument/2006/relationships/image" Target="../media/image6.gif"/><Relationship Id="rId4" Type="http://schemas.openxmlformats.org/officeDocument/2006/relationships/audio" Target="../media/audio3.wav"/><Relationship Id="rId9" Type="http://schemas.openxmlformats.org/officeDocument/2006/relationships/audio" Target="../media/audio5.wav"/></Relationships>
</file>

<file path=ppt/slides/_rels/slide7.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gif"/><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gif"/></Relationships>
</file>

<file path=ppt/slides/_rels/slide8.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3.gif"/><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D:\khue\dien%20bien%20phu%20chay%20roi.mpg"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0"/>
          </a:xfrm>
        </p:spPr>
        <p:txBody>
          <a:bodyPr>
            <a:noAutofit/>
          </a:bodyPr>
          <a:lstStyle/>
          <a:p>
            <a:r>
              <a:rPr lang="en-US" sz="96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Ngữ</a:t>
            </a:r>
            <a:r>
              <a:rPr lang="en-US" sz="9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6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96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endParaRPr lang="en-US" sz="96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447800" y="4343400"/>
            <a:ext cx="6400800" cy="1752600"/>
          </a:xfrm>
        </p:spPr>
        <p:txBody>
          <a:bodyPr/>
          <a:lstStyle/>
          <a:p>
            <a:r>
              <a:rPr lang="en-US" b="1" smtClean="0">
                <a:solidFill>
                  <a:schemeClr val="tx2">
                    <a:lumMod val="75000"/>
                  </a:schemeClr>
                </a:solidFill>
              </a:rPr>
              <a:t>Giáo viên: Trần Thị Giang</a:t>
            </a:r>
          </a:p>
          <a:p>
            <a:r>
              <a:rPr lang="en-US" b="1" smtClean="0">
                <a:solidFill>
                  <a:schemeClr val="tx2">
                    <a:lumMod val="75000"/>
                  </a:schemeClr>
                </a:solidFill>
              </a:rPr>
              <a:t>Trường THCS Long Biên</a:t>
            </a:r>
            <a:endParaRPr lang="en-US" b="1">
              <a:solidFill>
                <a:schemeClr val="tx2">
                  <a:lumMod val="75000"/>
                </a:schemeClr>
              </a:solidFill>
            </a:endParaRPr>
          </a:p>
        </p:txBody>
      </p:sp>
    </p:spTree>
    <p:extLst>
      <p:ext uri="{BB962C8B-B14F-4D97-AF65-F5344CB8AC3E}">
        <p14:creationId xmlns:p14="http://schemas.microsoft.com/office/powerpoint/2010/main" val="5726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Text Box 3"/>
          <p:cNvSpPr txBox="1">
            <a:spLocks noChangeArrowheads="1"/>
          </p:cNvSpPr>
          <p:nvPr/>
        </p:nvSpPr>
        <p:spPr bwMode="auto">
          <a:xfrm>
            <a:off x="1295400" y="5562600"/>
            <a:ext cx="6629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b="1">
                <a:solidFill>
                  <a:srgbClr val="FF0000"/>
                </a:solidFill>
                <a:latin typeface="Times New Roman" pitchFamily="18" charset="0"/>
              </a:rPr>
              <a:t>Chín năm làm một Điện Biên       Nên vành hoa đỏ, nên thiên sử vàng</a:t>
            </a:r>
          </a:p>
        </p:txBody>
      </p:sp>
      <p:sp>
        <p:nvSpPr>
          <p:cNvPr id="51203" name="AutoShape 6" descr="Kết quả hình ảnh cho hình ảnh về   chiến dịch điện biên phủ 1954"/>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04" name="AutoShape 8" descr="Kết quả hình ảnh cho hình ảnh về   chiến dịch điện biên phủ 1954"/>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05" name="AutoShape 10" descr="Kết quả hình ảnh cho hình ảnh về   chiến dịch điện biên phủ 1954"/>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51206" name="Picture 3" descr="C:\Users\HP\Documents\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0"/>
            <a:ext cx="4343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9" descr="dienbienphu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3" y="0"/>
            <a:ext cx="449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619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34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0"/>
          </a:xfrm>
        </p:spPr>
        <p:txBody>
          <a:bodyPr>
            <a:noAutofit/>
          </a:bodyPr>
          <a:lstStyle/>
          <a:p>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ĐỒNG CHÍ</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Subtitle 3"/>
          <p:cNvSpPr>
            <a:spLocks noGrp="1"/>
          </p:cNvSpPr>
          <p:nvPr>
            <p:ph type="subTitle" idx="1"/>
          </p:nvPr>
        </p:nvSpPr>
        <p:spPr/>
        <p:txBody>
          <a:bodyPr/>
          <a:lstStyle/>
          <a:p>
            <a:endParaRPr lang="en-US" dirty="0" smtClean="0">
              <a:solidFill>
                <a:schemeClr val="tx1"/>
              </a:solidFill>
            </a:endParaRPr>
          </a:p>
          <a:p>
            <a:r>
              <a:rPr lang="en-US" dirty="0" smtClean="0">
                <a:solidFill>
                  <a:schemeClr val="tx1"/>
                </a:solidFill>
              </a:rPr>
              <a:t>_CHÍNH HỮU_</a:t>
            </a:r>
            <a:endParaRPr lang="en-US" dirty="0">
              <a:solidFill>
                <a:schemeClr val="tx1"/>
              </a:solidFill>
            </a:endParaRPr>
          </a:p>
        </p:txBody>
      </p:sp>
      <p:pic>
        <p:nvPicPr>
          <p:cNvPr id="6" name="Picture 5" descr="Vietnam-240-animated-flag-gif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709"/>
            <a:ext cx="2616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0"/>
            <a:ext cx="2895600"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569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i tho Dong ch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85985"/>
            <a:ext cx="6400800" cy="6706808"/>
          </a:xfrm>
          <a:prstGeom prst="rect">
            <a:avLst/>
          </a:prstGeom>
          <a:noFill/>
          <a:ln w="57150">
            <a:solidFill>
              <a:srgbClr val="1CFC3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81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0800" y="5842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b="1">
                <a:latin typeface="Times New Roman" pitchFamily="18" charset="0"/>
                <a:cs typeface="Times New Roman" pitchFamily="18" charset="0"/>
              </a:rPr>
              <a:t>I. Tìm hiểu chung.</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b="1" i="1" u="sng">
                <a:latin typeface="Times New Roman" pitchFamily="18" charset="0"/>
                <a:cs typeface="Times New Roman" pitchFamily="18" charset="0"/>
              </a:rPr>
              <a:t>1. Tác giả</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Chính Hữu ( 1926  - 2007)</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Nhà thơ - người chiến sĩ.</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Viết về người lính và chiến tranh.</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Thơ ông:  Cảm xúc dồn nén, ngôn ngữ</a:t>
            </a:r>
            <a:r>
              <a:rPr lang="de-DE" altLang="en-US" sz="2400">
                <a:solidFill>
                  <a:srgbClr val="000000"/>
                </a:solidFill>
                <a:latin typeface="Times New Roman" pitchFamily="18" charset="0"/>
                <a:cs typeface="Times New Roman" pitchFamily="18" charset="0"/>
              </a:rPr>
              <a:t> và hình ảnh</a:t>
            </a:r>
            <a:r>
              <a:rPr lang="de-DE" altLang="en-US" sz="2400">
                <a:latin typeface="Times New Roman" pitchFamily="18" charset="0"/>
                <a:cs typeface="Times New Roman" pitchFamily="18" charset="0"/>
              </a:rPr>
              <a:t> chọn lọc.</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b="1" i="1" u="sng">
                <a:latin typeface="Times New Roman" pitchFamily="18" charset="0"/>
                <a:cs typeface="Times New Roman" pitchFamily="18" charset="0"/>
              </a:rPr>
              <a:t>2. Tác phẩm:</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i="1" u="sng">
                <a:latin typeface="Times New Roman" pitchFamily="18" charset="0"/>
                <a:cs typeface="Times New Roman" pitchFamily="18" charset="0"/>
              </a:rPr>
              <a:t>a. Hoàn cảnh sáng tác</a:t>
            </a:r>
            <a:r>
              <a:rPr lang="de-DE" altLang="en-US" sz="2400" u="sng">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cxnSp>
        <p:nvCxnSpPr>
          <p:cNvPr id="4" name="Straight Connector 3"/>
          <p:cNvCxnSpPr/>
          <p:nvPr/>
        </p:nvCxnSpPr>
        <p:spPr>
          <a:xfrm>
            <a:off x="4572000"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DSC00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685800"/>
            <a:ext cx="381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84138" y="38862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a:latin typeface="Times New Roman" pitchFamily="18" charset="0"/>
                <a:cs typeface="Times New Roman" pitchFamily="18" charset="0"/>
              </a:rPr>
              <a:t>- Năm 1948 </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Thời kỳ đầu cuộc kháng chiến chống Pháp</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i="1" u="sng">
                <a:latin typeface="Times New Roman" pitchFamily="18" charset="0"/>
                <a:cs typeface="Times New Roman" pitchFamily="18" charset="0"/>
              </a:rPr>
              <a:t>b. Đọc, tìm hiểu từ khó</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i="1">
                <a:latin typeface="Times New Roman" pitchFamily="18" charset="0"/>
                <a:cs typeface="Times New Roman" pitchFamily="18" charset="0"/>
              </a:rPr>
              <a:t> </a:t>
            </a:r>
            <a:r>
              <a:rPr lang="de-DE" altLang="en-US" sz="2400" i="1" u="sng">
                <a:latin typeface="Times New Roman" pitchFamily="18" charset="0"/>
                <a:cs typeface="Times New Roman" pitchFamily="18" charset="0"/>
              </a:rPr>
              <a:t>c.Thể thơ</a:t>
            </a:r>
            <a:r>
              <a:rPr lang="de-DE" altLang="en-US" sz="2400" i="1">
                <a:latin typeface="Times New Roman" pitchFamily="18" charset="0"/>
                <a:cs typeface="Times New Roman" pitchFamily="18" charset="0"/>
              </a:rPr>
              <a:t>:</a:t>
            </a:r>
            <a:r>
              <a:rPr lang="de-DE" altLang="en-US" sz="2400">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pic>
        <p:nvPicPr>
          <p:cNvPr id="9" name="Picture 14" descr="DSC031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863" y="1227138"/>
            <a:ext cx="2065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tap tho dau sung trang tre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754063"/>
            <a:ext cx="1744663" cy="30892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640263" y="5040313"/>
            <a:ext cx="4572000" cy="1570037"/>
          </a:xfrm>
          <a:prstGeom prst="rect">
            <a:avLst/>
          </a:prstGeom>
        </p:spPr>
        <p:txBody>
          <a:bodyPr>
            <a:spAutoFit/>
          </a:bodyPr>
          <a:lstStyle/>
          <a:p>
            <a:pPr eaLnBrk="1" hangingPunct="1">
              <a:defRPr/>
            </a:pP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Tác</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phẩm</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chính</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là</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các</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tập</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thơ</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Đầu</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súng</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trăng</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treo</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 in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năm</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1966),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Thơ</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Chính</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Hữu</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tuyển</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- 1997),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Tuyển</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tập</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Chính</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Hữu</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(1998)</a:t>
            </a:r>
          </a:p>
        </p:txBody>
      </p:sp>
      <p:sp>
        <p:nvSpPr>
          <p:cNvPr id="12" name="Rectangle 11"/>
          <p:cNvSpPr>
            <a:spLocks noChangeArrowheads="1"/>
          </p:cNvSpPr>
          <p:nvPr/>
        </p:nvSpPr>
        <p:spPr bwMode="auto">
          <a:xfrm>
            <a:off x="1447800" y="5334000"/>
            <a:ext cx="140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tabLst>
                <a:tab pos="5862638" algn="r"/>
              </a:tabLst>
            </a:pPr>
            <a:r>
              <a:rPr lang="de-DE" altLang="en-US" sz="2400" dirty="0">
                <a:latin typeface="Times New Roman" pitchFamily="18" charset="0"/>
                <a:cs typeface="Times New Roman" pitchFamily="18" charset="0"/>
              </a:rPr>
              <a:t>Thơ tự do</a:t>
            </a:r>
            <a:endParaRPr lang="en-US" altLang="en-US" sz="2400" dirty="0">
              <a:latin typeface="Times New Roman" pitchFamily="18" charset="0"/>
              <a:cs typeface="Times New Roman" pitchFamily="18" charset="0"/>
            </a:endParaRPr>
          </a:p>
        </p:txBody>
      </p:sp>
      <p:sp>
        <p:nvSpPr>
          <p:cNvPr id="13" name="Rectangle 12"/>
          <p:cNvSpPr>
            <a:spLocks noChangeArrowheads="1"/>
          </p:cNvSpPr>
          <p:nvPr/>
        </p:nvSpPr>
        <p:spPr bwMode="auto">
          <a:xfrm>
            <a:off x="109538" y="5911850"/>
            <a:ext cx="1404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de-DE" altLang="en-US" sz="2400" i="1" u="sng">
                <a:latin typeface="Times New Roman" pitchFamily="18" charset="0"/>
                <a:cs typeface="Times New Roman" pitchFamily="18" charset="0"/>
              </a:rPr>
              <a:t>c. Bố cục</a:t>
            </a:r>
            <a:r>
              <a:rPr lang="de-DE" altLang="en-US" sz="2400">
                <a:latin typeface="Times New Roman" pitchFamily="18" charset="0"/>
                <a:cs typeface="Times New Roman" pitchFamily="18" charset="0"/>
              </a:rPr>
              <a:t>:</a:t>
            </a:r>
            <a:endParaRPr lang="en-US" altLang="en-US" sz="2400"/>
          </a:p>
        </p:txBody>
      </p:sp>
      <p:sp>
        <p:nvSpPr>
          <p:cNvPr id="14" name="TextBox 3"/>
          <p:cNvSpPr txBox="1">
            <a:spLocks noChangeArrowheads="1"/>
          </p:cNvSpPr>
          <p:nvPr/>
        </p:nvSpPr>
        <p:spPr bwMode="auto">
          <a:xfrm>
            <a:off x="0" y="0"/>
            <a:ext cx="9144000" cy="584200"/>
          </a:xfrm>
          <a:prstGeom prst="rect">
            <a:avLst/>
          </a:prstGeom>
          <a:blipFill dpi="0" rotWithShape="1">
            <a:blip r:embed="rId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5575777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2000"/>
                                        <p:tgtEl>
                                          <p:spTgt spid="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xit" presetSubtype="21" fill="hold" nodeType="clickEffect">
                                  <p:stCondLst>
                                    <p:cond delay="0"/>
                                  </p:stCondLst>
                                  <p:childTnLst>
                                    <p:animEffect transition="out" filter="barn(inVertic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fade">
                                      <p:cBhvr>
                                        <p:cTn id="53" dur="500"/>
                                        <p:tgtEl>
                                          <p:spTgt spid="2">
                                            <p:txEl>
                                              <p:pRg st="6" end="6"/>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wipe(down)">
                                      <p:cBhvr>
                                        <p:cTn id="58" dur="500"/>
                                        <p:tgtEl>
                                          <p:spTgt spid="2">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circle(in)">
                                      <p:cBhvr>
                                        <p:cTn id="63" dur="2000"/>
                                        <p:tgtEl>
                                          <p:spTgt spid="6">
                                            <p:txEl>
                                              <p:pRg st="0" end="0"/>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6">
                                            <p:txEl>
                                              <p:pRg st="1" end="1"/>
                                            </p:txEl>
                                          </p:spTgt>
                                        </p:tgtEl>
                                        <p:attrNameLst>
                                          <p:attrName>style.visibility</p:attrName>
                                        </p:attrNameLst>
                                      </p:cBhvr>
                                      <p:to>
                                        <p:strVal val="visible"/>
                                      </p:to>
                                    </p:set>
                                    <p:animEffect transition="in" filter="circle(in)">
                                      <p:cBhvr>
                                        <p:cTn id="66" dur="2000"/>
                                        <p:tgtEl>
                                          <p:spTgt spid="6">
                                            <p:txEl>
                                              <p:pRg st="1" end="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16" fill="hold"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Effect transition="in" filter="circle(in)">
                                      <p:cBhvr>
                                        <p:cTn id="71" dur="2000"/>
                                        <p:tgtEl>
                                          <p:spTgt spid="6">
                                            <p:txEl>
                                              <p:pRg st="2" end="2"/>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6">
                                            <p:txEl>
                                              <p:pRg st="3" end="3"/>
                                            </p:txEl>
                                          </p:spTgt>
                                        </p:tgtEl>
                                        <p:attrNameLst>
                                          <p:attrName>style.visibility</p:attrName>
                                        </p:attrNameLst>
                                      </p:cBhvr>
                                      <p:to>
                                        <p:strVal val="visible"/>
                                      </p:to>
                                    </p:set>
                                    <p:animEffect transition="in" filter="barn(inVertical)">
                                      <p:cBhvr>
                                        <p:cTn id="76" dur="500"/>
                                        <p:tgtEl>
                                          <p:spTgt spid="6">
                                            <p:txEl>
                                              <p:pRg st="3" end="3"/>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tap tho dau sung trang treo"/>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228600" y="533400"/>
            <a:ext cx="4953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a:solidFill>
                  <a:schemeClr val="bg1"/>
                </a:solidFill>
                <a:latin typeface="Times New Roman" pitchFamily="18" charset="0"/>
              </a:rPr>
              <a:t>Quê hương anh nước mặn đồng chua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Làng tôi nghèo đất cày lên sỏi đá.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Anh với tôi đôi người xa lạ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Tự phương trời chẳng hẹn quen nhau,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Súng bên súng, đầu sát bên đầu,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Đêm rét chung chăn thành đôi tri kỷ.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Đồng chí! </a:t>
            </a:r>
          </a:p>
        </p:txBody>
      </p:sp>
      <p:sp>
        <p:nvSpPr>
          <p:cNvPr id="54276" name="Text Box 6"/>
          <p:cNvSpPr txBox="1">
            <a:spLocks noChangeArrowheads="1"/>
          </p:cNvSpPr>
          <p:nvPr/>
        </p:nvSpPr>
        <p:spPr bwMode="auto">
          <a:xfrm>
            <a:off x="228600" y="2743200"/>
            <a:ext cx="4648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a:solidFill>
                  <a:schemeClr val="bg1"/>
                </a:solidFill>
                <a:latin typeface="Times New Roman" pitchFamily="18" charset="0"/>
              </a:rPr>
              <a:t>Ruộng nương anh gửi bạn thân cày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Gian nhà không mặc kệ gió lung lay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Giếng nước gốc đa nhớ người ra lính.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Anh với tôi biết từng cơn ớn lạnh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Sốt run người vừng trán ướt mồ hôi.        Áo anh rách vai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Quần tôi có vài mảnh vá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Miệng cười buốt giá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Chân không giày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Thương nhau tay nắm lấy bàn tay. </a:t>
            </a:r>
          </a:p>
        </p:txBody>
      </p:sp>
      <p:sp>
        <p:nvSpPr>
          <p:cNvPr id="54277" name="Text Box 8"/>
          <p:cNvSpPr txBox="1">
            <a:spLocks noChangeArrowheads="1"/>
          </p:cNvSpPr>
          <p:nvPr/>
        </p:nvSpPr>
        <p:spPr bwMode="auto">
          <a:xfrm>
            <a:off x="304800" y="5867400"/>
            <a:ext cx="464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a:solidFill>
                  <a:schemeClr val="bg1"/>
                </a:solidFill>
                <a:latin typeface="Times New Roman" pitchFamily="18" charset="0"/>
              </a:rPr>
              <a:t>Đêm nay rừng hoang sương muối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Đứng cạnh bên nhau chờ giặc tới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Đầu súng trăng treo.</a:t>
            </a:r>
          </a:p>
          <a:p>
            <a:pPr eaLnBrk="1" hangingPunct="1"/>
            <a:endParaRPr lang="en-US" altLang="en-US" sz="2000">
              <a:solidFill>
                <a:srgbClr val="FFFF00"/>
              </a:solidFill>
              <a:latin typeface="Times New Roman" pitchFamily="18" charset="0"/>
            </a:endParaRPr>
          </a:p>
        </p:txBody>
      </p:sp>
      <p:sp>
        <p:nvSpPr>
          <p:cNvPr id="48137" name="AutoShape 9"/>
          <p:cNvSpPr>
            <a:spLocks/>
          </p:cNvSpPr>
          <p:nvPr/>
        </p:nvSpPr>
        <p:spPr bwMode="auto">
          <a:xfrm>
            <a:off x="4724400" y="2895600"/>
            <a:ext cx="228600" cy="2667000"/>
          </a:xfrm>
          <a:prstGeom prst="rightBrace">
            <a:avLst>
              <a:gd name="adj1" fmla="val 97222"/>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solidFill>
                <a:srgbClr val="66FFFF"/>
              </a:solidFill>
              <a:latin typeface=".VnAristote" pitchFamily="34" charset="0"/>
            </a:endParaRPr>
          </a:p>
        </p:txBody>
      </p:sp>
      <p:sp>
        <p:nvSpPr>
          <p:cNvPr id="48138" name="AutoShape 10"/>
          <p:cNvSpPr>
            <a:spLocks/>
          </p:cNvSpPr>
          <p:nvPr/>
        </p:nvSpPr>
        <p:spPr bwMode="auto">
          <a:xfrm>
            <a:off x="4724400" y="6019800"/>
            <a:ext cx="228600" cy="838200"/>
          </a:xfrm>
          <a:prstGeom prst="rightBrace">
            <a:avLst>
              <a:gd name="adj1" fmla="val 30556"/>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solidFill>
                <a:srgbClr val="66FFFF"/>
              </a:solidFill>
              <a:latin typeface=".VnAristote" pitchFamily="34" charset="0"/>
            </a:endParaRPr>
          </a:p>
        </p:txBody>
      </p:sp>
      <p:sp>
        <p:nvSpPr>
          <p:cNvPr id="48139" name="Text Box 11"/>
          <p:cNvSpPr txBox="1">
            <a:spLocks noChangeArrowheads="1"/>
          </p:cNvSpPr>
          <p:nvPr/>
        </p:nvSpPr>
        <p:spPr bwMode="auto">
          <a:xfrm>
            <a:off x="5562600" y="1447800"/>
            <a:ext cx="31242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i="1">
                <a:solidFill>
                  <a:srgbClr val="3333FF"/>
                </a:solidFill>
                <a:latin typeface="Times New Roman" pitchFamily="18" charset="0"/>
              </a:rPr>
              <a:t>Cơ sở tạo nên tình đồng chí</a:t>
            </a:r>
          </a:p>
        </p:txBody>
      </p:sp>
      <p:sp>
        <p:nvSpPr>
          <p:cNvPr id="48140" name="AutoShape 12"/>
          <p:cNvSpPr>
            <a:spLocks noChangeArrowheads="1"/>
          </p:cNvSpPr>
          <p:nvPr/>
        </p:nvSpPr>
        <p:spPr bwMode="auto">
          <a:xfrm>
            <a:off x="5105400" y="4114800"/>
            <a:ext cx="457200" cy="152400"/>
          </a:xfrm>
          <a:prstGeom prst="rightArrow">
            <a:avLst>
              <a:gd name="adj1" fmla="val 50000"/>
              <a:gd name="adj2" fmla="val 75000"/>
            </a:avLst>
          </a:prstGeom>
          <a:solidFill>
            <a:srgbClr val="FF3399"/>
          </a:solidFill>
          <a:ln w="9525">
            <a:solidFill>
              <a:srgbClr val="FF0000"/>
            </a:solidFill>
            <a:miter lim="800000"/>
            <a:headEnd/>
            <a:tailEnd/>
          </a:ln>
        </p:spPr>
        <p:txBody>
          <a:bodyPr wrap="none" anchor="ctr"/>
          <a:lstStyle/>
          <a:p>
            <a:pPr eaLnBrk="1" hangingPunct="1"/>
            <a:endParaRPr lang="en-US" altLang="en-US">
              <a:solidFill>
                <a:srgbClr val="000000"/>
              </a:solidFill>
            </a:endParaRPr>
          </a:p>
        </p:txBody>
      </p:sp>
      <p:sp>
        <p:nvSpPr>
          <p:cNvPr id="48141" name="AutoShape 13"/>
          <p:cNvSpPr>
            <a:spLocks noChangeArrowheads="1"/>
          </p:cNvSpPr>
          <p:nvPr/>
        </p:nvSpPr>
        <p:spPr bwMode="auto">
          <a:xfrm>
            <a:off x="5029200" y="6400800"/>
            <a:ext cx="457200" cy="152400"/>
          </a:xfrm>
          <a:prstGeom prst="rightArrow">
            <a:avLst>
              <a:gd name="adj1" fmla="val 50000"/>
              <a:gd name="adj2" fmla="val 75000"/>
            </a:avLst>
          </a:prstGeom>
          <a:solidFill>
            <a:srgbClr val="FF3399"/>
          </a:solidFill>
          <a:ln w="9525">
            <a:solidFill>
              <a:srgbClr val="FF0000"/>
            </a:solidFill>
            <a:miter lim="800000"/>
            <a:headEnd/>
            <a:tailEnd/>
          </a:ln>
        </p:spPr>
        <p:txBody>
          <a:bodyPr wrap="none" anchor="ctr"/>
          <a:lstStyle/>
          <a:p>
            <a:pPr eaLnBrk="1" hangingPunct="1"/>
            <a:endParaRPr lang="en-US" altLang="en-US">
              <a:solidFill>
                <a:srgbClr val="000000"/>
              </a:solidFill>
            </a:endParaRPr>
          </a:p>
        </p:txBody>
      </p:sp>
      <p:sp>
        <p:nvSpPr>
          <p:cNvPr id="48142" name="Text Box 14"/>
          <p:cNvSpPr txBox="1">
            <a:spLocks noChangeArrowheads="1"/>
          </p:cNvSpPr>
          <p:nvPr/>
        </p:nvSpPr>
        <p:spPr bwMode="auto">
          <a:xfrm>
            <a:off x="5562600" y="6172200"/>
            <a:ext cx="3581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i="1">
                <a:solidFill>
                  <a:srgbClr val="3333FF"/>
                </a:solidFill>
                <a:latin typeface="Times New Roman" pitchFamily="18" charset="0"/>
              </a:rPr>
              <a:t>Bức tranh đẹp, biểu tượng về tình đồng chí</a:t>
            </a:r>
          </a:p>
        </p:txBody>
      </p:sp>
      <p:sp>
        <p:nvSpPr>
          <p:cNvPr id="48143" name="Text Box 15"/>
          <p:cNvSpPr txBox="1">
            <a:spLocks noChangeArrowheads="1"/>
          </p:cNvSpPr>
          <p:nvPr/>
        </p:nvSpPr>
        <p:spPr bwMode="auto">
          <a:xfrm>
            <a:off x="5638800" y="3886200"/>
            <a:ext cx="3276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i="1">
                <a:solidFill>
                  <a:srgbClr val="3333FF"/>
                </a:solidFill>
                <a:latin typeface="Times New Roman" pitchFamily="18" charset="0"/>
              </a:rPr>
              <a:t>Những biểu hiện, sức mạnh của tình đồng chí</a:t>
            </a:r>
          </a:p>
        </p:txBody>
      </p:sp>
      <p:sp>
        <p:nvSpPr>
          <p:cNvPr id="48144" name="AutoShape 16"/>
          <p:cNvSpPr>
            <a:spLocks/>
          </p:cNvSpPr>
          <p:nvPr/>
        </p:nvSpPr>
        <p:spPr bwMode="auto">
          <a:xfrm>
            <a:off x="4724400" y="685800"/>
            <a:ext cx="228600" cy="1828800"/>
          </a:xfrm>
          <a:prstGeom prst="rightBrace">
            <a:avLst>
              <a:gd name="adj1" fmla="val 58333"/>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solidFill>
                <a:srgbClr val="66FFFF"/>
              </a:solidFill>
              <a:latin typeface=".VnAristote" pitchFamily="34" charset="0"/>
            </a:endParaRPr>
          </a:p>
        </p:txBody>
      </p:sp>
      <p:sp>
        <p:nvSpPr>
          <p:cNvPr id="48145" name="AutoShape 17"/>
          <p:cNvSpPr>
            <a:spLocks noChangeArrowheads="1"/>
          </p:cNvSpPr>
          <p:nvPr/>
        </p:nvSpPr>
        <p:spPr bwMode="auto">
          <a:xfrm>
            <a:off x="5029200" y="1524000"/>
            <a:ext cx="457200" cy="152400"/>
          </a:xfrm>
          <a:prstGeom prst="rightArrow">
            <a:avLst>
              <a:gd name="adj1" fmla="val 50000"/>
              <a:gd name="adj2" fmla="val 75000"/>
            </a:avLst>
          </a:prstGeom>
          <a:solidFill>
            <a:srgbClr val="FF3399"/>
          </a:solidFill>
          <a:ln w="9525">
            <a:solidFill>
              <a:srgbClr val="FF0000"/>
            </a:solidFill>
            <a:miter lim="800000"/>
            <a:headEnd/>
            <a:tailEnd/>
          </a:ln>
        </p:spPr>
        <p:txBody>
          <a:bodyPr wrap="none" anchor="ctr"/>
          <a:lstStyle/>
          <a:p>
            <a:pPr eaLnBrk="1" hangingPunct="1"/>
            <a:endParaRPr lang="en-US" altLang="en-US">
              <a:solidFill>
                <a:srgbClr val="000000"/>
              </a:solidFill>
            </a:endParaRPr>
          </a:p>
        </p:txBody>
      </p:sp>
      <p:sp>
        <p:nvSpPr>
          <p:cNvPr id="16" name="TextBox 3"/>
          <p:cNvSpPr txBox="1">
            <a:spLocks noChangeArrowheads="1"/>
          </p:cNvSpPr>
          <p:nvPr/>
        </p:nvSpPr>
        <p:spPr bwMode="auto">
          <a:xfrm>
            <a:off x="0" y="0"/>
            <a:ext cx="9144000" cy="584200"/>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59085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44"/>
                                        </p:tgtEl>
                                        <p:attrNameLst>
                                          <p:attrName>style.visibility</p:attrName>
                                        </p:attrNameLst>
                                      </p:cBhvr>
                                      <p:to>
                                        <p:strVal val="visible"/>
                                      </p:to>
                                    </p:set>
                                    <p:anim calcmode="lin" valueType="num">
                                      <p:cBhvr additive="base">
                                        <p:cTn id="7" dur="500" fill="hold"/>
                                        <p:tgtEl>
                                          <p:spTgt spid="48144"/>
                                        </p:tgtEl>
                                        <p:attrNameLst>
                                          <p:attrName>ppt_x</p:attrName>
                                        </p:attrNameLst>
                                      </p:cBhvr>
                                      <p:tavLst>
                                        <p:tav tm="0">
                                          <p:val>
                                            <p:strVal val="#ppt_x"/>
                                          </p:val>
                                        </p:tav>
                                        <p:tav tm="100000">
                                          <p:val>
                                            <p:strVal val="#ppt_x"/>
                                          </p:val>
                                        </p:tav>
                                      </p:tavLst>
                                    </p:anim>
                                    <p:anim calcmode="lin" valueType="num">
                                      <p:cBhvr additive="base">
                                        <p:cTn id="8" dur="500" fill="hold"/>
                                        <p:tgtEl>
                                          <p:spTgt spid="481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145"/>
                                        </p:tgtEl>
                                        <p:attrNameLst>
                                          <p:attrName>style.visibility</p:attrName>
                                        </p:attrNameLst>
                                      </p:cBhvr>
                                      <p:to>
                                        <p:strVal val="visible"/>
                                      </p:to>
                                    </p:set>
                                    <p:anim calcmode="lin" valueType="num">
                                      <p:cBhvr additive="base">
                                        <p:cTn id="11" dur="500" fill="hold"/>
                                        <p:tgtEl>
                                          <p:spTgt spid="48145"/>
                                        </p:tgtEl>
                                        <p:attrNameLst>
                                          <p:attrName>ppt_x</p:attrName>
                                        </p:attrNameLst>
                                      </p:cBhvr>
                                      <p:tavLst>
                                        <p:tav tm="0">
                                          <p:val>
                                            <p:strVal val="#ppt_x"/>
                                          </p:val>
                                        </p:tav>
                                        <p:tav tm="100000">
                                          <p:val>
                                            <p:strVal val="#ppt_x"/>
                                          </p:val>
                                        </p:tav>
                                      </p:tavLst>
                                    </p:anim>
                                    <p:anim calcmode="lin" valueType="num">
                                      <p:cBhvr additive="base">
                                        <p:cTn id="12" dur="500" fill="hold"/>
                                        <p:tgtEl>
                                          <p:spTgt spid="4814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139"/>
                                        </p:tgtEl>
                                        <p:attrNameLst>
                                          <p:attrName>style.visibility</p:attrName>
                                        </p:attrNameLst>
                                      </p:cBhvr>
                                      <p:to>
                                        <p:strVal val="visible"/>
                                      </p:to>
                                    </p:set>
                                    <p:animEffect transition="in" filter="checkerboard(across)">
                                      <p:cBhvr>
                                        <p:cTn id="17" dur="500"/>
                                        <p:tgtEl>
                                          <p:spTgt spid="481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8137"/>
                                        </p:tgtEl>
                                        <p:attrNameLst>
                                          <p:attrName>style.visibility</p:attrName>
                                        </p:attrNameLst>
                                      </p:cBhvr>
                                      <p:to>
                                        <p:strVal val="visible"/>
                                      </p:to>
                                    </p:set>
                                    <p:anim calcmode="lin" valueType="num">
                                      <p:cBhvr additive="base">
                                        <p:cTn id="22" dur="500" fill="hold"/>
                                        <p:tgtEl>
                                          <p:spTgt spid="48137"/>
                                        </p:tgtEl>
                                        <p:attrNameLst>
                                          <p:attrName>ppt_x</p:attrName>
                                        </p:attrNameLst>
                                      </p:cBhvr>
                                      <p:tavLst>
                                        <p:tav tm="0">
                                          <p:val>
                                            <p:strVal val="#ppt_x"/>
                                          </p:val>
                                        </p:tav>
                                        <p:tav tm="100000">
                                          <p:val>
                                            <p:strVal val="#ppt_x"/>
                                          </p:val>
                                        </p:tav>
                                      </p:tavLst>
                                    </p:anim>
                                    <p:anim calcmode="lin" valueType="num">
                                      <p:cBhvr additive="base">
                                        <p:cTn id="23" dur="500" fill="hold"/>
                                        <p:tgtEl>
                                          <p:spTgt spid="4813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8140"/>
                                        </p:tgtEl>
                                        <p:attrNameLst>
                                          <p:attrName>style.visibility</p:attrName>
                                        </p:attrNameLst>
                                      </p:cBhvr>
                                      <p:to>
                                        <p:strVal val="visible"/>
                                      </p:to>
                                    </p:set>
                                    <p:anim calcmode="lin" valueType="num">
                                      <p:cBhvr additive="base">
                                        <p:cTn id="28" dur="500" fill="hold"/>
                                        <p:tgtEl>
                                          <p:spTgt spid="48140"/>
                                        </p:tgtEl>
                                        <p:attrNameLst>
                                          <p:attrName>ppt_x</p:attrName>
                                        </p:attrNameLst>
                                      </p:cBhvr>
                                      <p:tavLst>
                                        <p:tav tm="0">
                                          <p:val>
                                            <p:strVal val="#ppt_x"/>
                                          </p:val>
                                        </p:tav>
                                        <p:tav tm="100000">
                                          <p:val>
                                            <p:strVal val="#ppt_x"/>
                                          </p:val>
                                        </p:tav>
                                      </p:tavLst>
                                    </p:anim>
                                    <p:anim calcmode="lin" valueType="num">
                                      <p:cBhvr additive="base">
                                        <p:cTn id="29" dur="500" fill="hold"/>
                                        <p:tgtEl>
                                          <p:spTgt spid="48140"/>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48143"/>
                                        </p:tgtEl>
                                        <p:attrNameLst>
                                          <p:attrName>style.visibility</p:attrName>
                                        </p:attrNameLst>
                                      </p:cBhvr>
                                      <p:to>
                                        <p:strVal val="visible"/>
                                      </p:to>
                                    </p:set>
                                    <p:animEffect transition="in" filter="diamond(in)">
                                      <p:cBhvr>
                                        <p:cTn id="34" dur="2000"/>
                                        <p:tgtEl>
                                          <p:spTgt spid="481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48138"/>
                                        </p:tgtEl>
                                        <p:attrNameLst>
                                          <p:attrName>style.visibility</p:attrName>
                                        </p:attrNameLst>
                                      </p:cBhvr>
                                      <p:to>
                                        <p:strVal val="visible"/>
                                      </p:to>
                                    </p:set>
                                    <p:animEffect transition="in" filter="strips(downLeft)">
                                      <p:cBhvr>
                                        <p:cTn id="39" dur="500"/>
                                        <p:tgtEl>
                                          <p:spTgt spid="4813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48141"/>
                                        </p:tgtEl>
                                        <p:attrNameLst>
                                          <p:attrName>style.visibility</p:attrName>
                                        </p:attrNameLst>
                                      </p:cBhvr>
                                      <p:to>
                                        <p:strVal val="visible"/>
                                      </p:to>
                                    </p:set>
                                    <p:animEffect transition="in" filter="strips(downLeft)">
                                      <p:cBhvr>
                                        <p:cTn id="44" dur="500"/>
                                        <p:tgtEl>
                                          <p:spTgt spid="481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48142"/>
                                        </p:tgtEl>
                                        <p:attrNameLst>
                                          <p:attrName>style.visibility</p:attrName>
                                        </p:attrNameLst>
                                      </p:cBhvr>
                                      <p:to>
                                        <p:strVal val="visible"/>
                                      </p:to>
                                    </p:set>
                                    <p:animEffect transition="in" filter="slide(fromBottom)">
                                      <p:cBhvr>
                                        <p:cTn id="49" dur="500"/>
                                        <p:tgtEl>
                                          <p:spTgt spid="48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animBg="1"/>
      <p:bldP spid="48138" grpId="0" animBg="1"/>
      <p:bldP spid="48139" grpId="0" animBg="1"/>
      <p:bldP spid="48140" grpId="0" animBg="1"/>
      <p:bldP spid="48141" grpId="0" animBg="1"/>
      <p:bldP spid="48142" grpId="0" animBg="1"/>
      <p:bldP spid="48143" grpId="0" animBg="1"/>
      <p:bldP spid="48144" grpId="0" animBg="1"/>
      <p:bldP spid="48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
          <p:cNvSpPr>
            <a:spLocks noChangeArrowheads="1"/>
          </p:cNvSpPr>
          <p:nvPr/>
        </p:nvSpPr>
        <p:spPr bwMode="auto">
          <a:xfrm>
            <a:off x="50800" y="5842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b="1">
                <a:solidFill>
                  <a:srgbClr val="000000"/>
                </a:solidFill>
                <a:latin typeface="Times New Roman" pitchFamily="18" charset="0"/>
                <a:cs typeface="Times New Roman" pitchFamily="18" charset="0"/>
              </a:rPr>
              <a:t>I. Tìm hiểu chung.</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b="1" i="1" u="sng">
                <a:solidFill>
                  <a:srgbClr val="000000"/>
                </a:solidFill>
                <a:latin typeface="Times New Roman" pitchFamily="18" charset="0"/>
                <a:cs typeface="Times New Roman" pitchFamily="18" charset="0"/>
              </a:rPr>
              <a:t>1. Tác giả</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Chính Hữu ( 1926  - 2007)</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Nhà thơ - người chiến sĩ.</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Viết về người lính và chiến tranh.</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Thơ ông giàu hình ảnh, cảm xúc dồn nén, ngôn ngữ chọn lọc.</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b="1" i="1" u="sng">
                <a:solidFill>
                  <a:srgbClr val="000000"/>
                </a:solidFill>
                <a:latin typeface="Times New Roman" pitchFamily="18" charset="0"/>
                <a:cs typeface="Times New Roman" pitchFamily="18" charset="0"/>
              </a:rPr>
              <a:t>2. Tác phẩm:</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i="1" u="sng">
                <a:solidFill>
                  <a:srgbClr val="000000"/>
                </a:solidFill>
                <a:latin typeface="Times New Roman" pitchFamily="18" charset="0"/>
                <a:cs typeface="Times New Roman" pitchFamily="18" charset="0"/>
              </a:rPr>
              <a:t>a. Hoàn cảnh sáng tác</a:t>
            </a:r>
            <a:r>
              <a:rPr lang="de-DE" altLang="en-US" sz="2400" u="sng">
                <a:solidFill>
                  <a:srgbClr val="000000"/>
                </a:solidFill>
                <a:latin typeface="Times New Roman" pitchFamily="18" charset="0"/>
                <a:cs typeface="Times New Roman" pitchFamily="18" charset="0"/>
              </a:rPr>
              <a:t>: </a:t>
            </a:r>
            <a:endParaRPr lang="en-US" altLang="en-US" sz="2400">
              <a:solidFill>
                <a:srgbClr val="000000"/>
              </a:solidFill>
              <a:latin typeface="Times New Roman" pitchFamily="18" charset="0"/>
              <a:cs typeface="Times New Roman" pitchFamily="18" charset="0"/>
            </a:endParaRPr>
          </a:p>
        </p:txBody>
      </p:sp>
      <p:cxnSp>
        <p:nvCxnSpPr>
          <p:cNvPr id="4" name="Straight Connector 3"/>
          <p:cNvCxnSpPr/>
          <p:nvPr/>
        </p:nvCxnSpPr>
        <p:spPr>
          <a:xfrm>
            <a:off x="4572000"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325" name="Rectangle 5"/>
          <p:cNvSpPr>
            <a:spLocks noChangeArrowheads="1"/>
          </p:cNvSpPr>
          <p:nvPr/>
        </p:nvSpPr>
        <p:spPr bwMode="auto">
          <a:xfrm>
            <a:off x="84138" y="38862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a:solidFill>
                  <a:srgbClr val="000000"/>
                </a:solidFill>
                <a:latin typeface="Times New Roman" pitchFamily="18" charset="0"/>
                <a:cs typeface="Times New Roman" pitchFamily="18" charset="0"/>
              </a:rPr>
              <a:t>- Năm 1948 </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Thời kỳ đầu cuộc kháng chiến chống Pháp</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i="1" u="sng">
                <a:solidFill>
                  <a:srgbClr val="000000"/>
                </a:solidFill>
                <a:latin typeface="Times New Roman" pitchFamily="18" charset="0"/>
                <a:cs typeface="Times New Roman" pitchFamily="18" charset="0"/>
              </a:rPr>
              <a:t>b. Đọc, tìm hiểu từ khó</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i="1">
                <a:solidFill>
                  <a:srgbClr val="000000"/>
                </a:solidFill>
                <a:latin typeface="Times New Roman" pitchFamily="18" charset="0"/>
                <a:cs typeface="Times New Roman" pitchFamily="18" charset="0"/>
              </a:rPr>
              <a:t> </a:t>
            </a:r>
            <a:r>
              <a:rPr lang="de-DE" altLang="en-US" sz="2400" i="1" u="sng">
                <a:solidFill>
                  <a:srgbClr val="000000"/>
                </a:solidFill>
                <a:latin typeface="Times New Roman" pitchFamily="18" charset="0"/>
                <a:cs typeface="Times New Roman" pitchFamily="18" charset="0"/>
              </a:rPr>
              <a:t>c.Thể thơ</a:t>
            </a:r>
            <a:r>
              <a:rPr lang="de-DE" altLang="en-US" sz="2400" i="1">
                <a:solidFill>
                  <a:srgbClr val="000000"/>
                </a:solidFill>
                <a:latin typeface="Times New Roman" pitchFamily="18" charset="0"/>
                <a:cs typeface="Times New Roman" pitchFamily="18" charset="0"/>
              </a:rPr>
              <a:t>:</a:t>
            </a:r>
            <a:r>
              <a:rPr lang="de-DE" altLang="en-US" sz="2400">
                <a:solidFill>
                  <a:srgbClr val="000000"/>
                </a:solidFill>
                <a:latin typeface="Times New Roman" pitchFamily="18" charset="0"/>
                <a:cs typeface="Times New Roman" pitchFamily="18" charset="0"/>
              </a:rPr>
              <a:t> </a:t>
            </a:r>
            <a:endParaRPr lang="en-US" altLang="en-US" sz="2400">
              <a:solidFill>
                <a:srgbClr val="000000"/>
              </a:solidFill>
              <a:latin typeface="Times New Roman" pitchFamily="18" charset="0"/>
              <a:cs typeface="Times New Roman" pitchFamily="18" charset="0"/>
            </a:endParaRPr>
          </a:p>
        </p:txBody>
      </p:sp>
      <p:pic>
        <p:nvPicPr>
          <p:cNvPr id="56326" name="Picture 14" descr="DSC031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863" y="1227138"/>
            <a:ext cx="2065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descr="tap tho dau sung trang tr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754063"/>
            <a:ext cx="1744663" cy="30892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6328" name="Rectangle 11"/>
          <p:cNvSpPr>
            <a:spLocks noChangeArrowheads="1"/>
          </p:cNvSpPr>
          <p:nvPr/>
        </p:nvSpPr>
        <p:spPr bwMode="auto">
          <a:xfrm>
            <a:off x="1447800" y="5413375"/>
            <a:ext cx="140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tabLst>
                <a:tab pos="5862638" algn="r"/>
              </a:tabLst>
            </a:pPr>
            <a:r>
              <a:rPr lang="de-DE" altLang="en-US" sz="2400">
                <a:solidFill>
                  <a:srgbClr val="000000"/>
                </a:solidFill>
                <a:latin typeface="Times New Roman" pitchFamily="18" charset="0"/>
                <a:cs typeface="Times New Roman" pitchFamily="18" charset="0"/>
              </a:rPr>
              <a:t>Thơ tự do</a:t>
            </a:r>
            <a:endParaRPr lang="en-US" altLang="en-US" sz="2400">
              <a:solidFill>
                <a:srgbClr val="000000"/>
              </a:solidFill>
              <a:latin typeface="Times New Roman" pitchFamily="18" charset="0"/>
              <a:cs typeface="Times New Roman" pitchFamily="18" charset="0"/>
            </a:endParaRPr>
          </a:p>
        </p:txBody>
      </p:sp>
      <p:sp>
        <p:nvSpPr>
          <p:cNvPr id="56329" name="Rectangle 12"/>
          <p:cNvSpPr>
            <a:spLocks noChangeArrowheads="1"/>
          </p:cNvSpPr>
          <p:nvPr/>
        </p:nvSpPr>
        <p:spPr bwMode="auto">
          <a:xfrm>
            <a:off x="109538" y="5911850"/>
            <a:ext cx="1404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de-DE" altLang="en-US" sz="2400" i="1" u="sng">
                <a:solidFill>
                  <a:srgbClr val="000000"/>
                </a:solidFill>
                <a:latin typeface="Times New Roman" pitchFamily="18" charset="0"/>
                <a:cs typeface="Times New Roman" pitchFamily="18" charset="0"/>
              </a:rPr>
              <a:t>c. Bố cục</a:t>
            </a:r>
            <a:r>
              <a:rPr lang="de-DE" altLang="en-US" sz="2400">
                <a:solidFill>
                  <a:srgbClr val="000000"/>
                </a:solidFill>
                <a:latin typeface="Times New Roman" pitchFamily="18" charset="0"/>
                <a:cs typeface="Times New Roman" pitchFamily="18" charset="0"/>
              </a:rPr>
              <a:t>:</a:t>
            </a:r>
            <a:endParaRPr lang="en-US" altLang="en-US" sz="2400">
              <a:solidFill>
                <a:srgbClr val="000000"/>
              </a:solidFill>
            </a:endParaRPr>
          </a:p>
        </p:txBody>
      </p:sp>
      <p:sp>
        <p:nvSpPr>
          <p:cNvPr id="14" name="Rectangle 13"/>
          <p:cNvSpPr>
            <a:spLocks noChangeArrowheads="1"/>
          </p:cNvSpPr>
          <p:nvPr/>
        </p:nvSpPr>
        <p:spPr bwMode="auto">
          <a:xfrm>
            <a:off x="1376363" y="5913438"/>
            <a:ext cx="19891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a:solidFill>
                  <a:srgbClr val="000000"/>
                </a:solidFill>
                <a:latin typeface="Times New Roman" pitchFamily="18" charset="0"/>
                <a:cs typeface="Times New Roman" pitchFamily="18" charset="0"/>
              </a:rPr>
              <a:t>3 phần</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fr-FR" altLang="en-US" b="1">
                <a:solidFill>
                  <a:srgbClr val="000000"/>
                </a:solidFill>
                <a:latin typeface="Times New Roman" pitchFamily="18" charset="0"/>
                <a:cs typeface="Times New Roman" pitchFamily="18" charset="0"/>
              </a:rPr>
              <a:t> </a:t>
            </a:r>
            <a:endParaRPr lang="en-US" altLang="en-US" sz="1600">
              <a:solidFill>
                <a:srgbClr val="000000"/>
              </a:solidFill>
              <a:latin typeface="Times New Roman" pitchFamily="18" charset="0"/>
              <a:cs typeface="Times New Roman" pitchFamily="18" charset="0"/>
            </a:endParaRPr>
          </a:p>
        </p:txBody>
      </p:sp>
      <p:sp>
        <p:nvSpPr>
          <p:cNvPr id="11" name="TextBox 3"/>
          <p:cNvSpPr txBox="1">
            <a:spLocks noChangeArrowheads="1"/>
          </p:cNvSpPr>
          <p:nvPr/>
        </p:nvSpPr>
        <p:spPr bwMode="auto">
          <a:xfrm>
            <a:off x="0" y="0"/>
            <a:ext cx="9144000" cy="584200"/>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87954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endParaRPr lang="en-US" smtClean="0"/>
          </a:p>
        </p:txBody>
      </p:sp>
      <p:pic>
        <p:nvPicPr>
          <p:cNvPr id="4" name="Picture 14" descr="dau sung trang tr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18600" cy="6838950"/>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6568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
        <p:nvSpPr>
          <p:cNvPr id="57347"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dirty="0">
                <a:latin typeface="Times New Roman" pitchFamily="18" charset="0"/>
                <a:cs typeface="Times New Roman" pitchFamily="18" charset="0"/>
              </a:rPr>
              <a:t>II. </a:t>
            </a:r>
            <a:r>
              <a:rPr lang="fr-FR" altLang="en-US" b="1" dirty="0" err="1">
                <a:latin typeface="Times New Roman" pitchFamily="18" charset="0"/>
                <a:cs typeface="Times New Roman" pitchFamily="18" charset="0"/>
              </a:rPr>
              <a:t>Đọc</a:t>
            </a:r>
            <a:r>
              <a:rPr lang="fr-FR" altLang="en-US" b="1" dirty="0">
                <a:latin typeface="Times New Roman" pitchFamily="18" charset="0"/>
                <a:cs typeface="Times New Roman" pitchFamily="18" charset="0"/>
              </a:rPr>
              <a:t>- </a:t>
            </a:r>
            <a:r>
              <a:rPr lang="fr-FR" altLang="en-US" b="1" dirty="0" err="1">
                <a:latin typeface="Times New Roman" pitchFamily="18" charset="0"/>
                <a:cs typeface="Times New Roman" pitchFamily="18" charset="0"/>
              </a:rPr>
              <a:t>hiểu</a:t>
            </a:r>
            <a:r>
              <a:rPr lang="fr-FR" altLang="en-US" b="1" dirty="0">
                <a:latin typeface="Times New Roman" pitchFamily="18" charset="0"/>
                <a:cs typeface="Times New Roman" pitchFamily="18" charset="0"/>
              </a:rPr>
              <a:t> </a:t>
            </a:r>
            <a:r>
              <a:rPr lang="fr-FR" altLang="en-US" b="1" dirty="0" err="1">
                <a:latin typeface="Times New Roman" pitchFamily="18" charset="0"/>
                <a:cs typeface="Times New Roman" pitchFamily="18" charset="0"/>
              </a:rPr>
              <a:t>văn</a:t>
            </a:r>
            <a:r>
              <a:rPr lang="fr-FR" altLang="en-US" b="1" dirty="0">
                <a:latin typeface="Times New Roman" pitchFamily="18" charset="0"/>
                <a:cs typeface="Times New Roman" pitchFamily="18" charset="0"/>
              </a:rPr>
              <a:t> </a:t>
            </a:r>
            <a:r>
              <a:rPr lang="fr-FR" altLang="en-US" b="1" dirty="0" err="1">
                <a:latin typeface="Times New Roman" pitchFamily="18" charset="0"/>
                <a:cs typeface="Times New Roman" pitchFamily="18" charset="0"/>
              </a:rPr>
              <a:t>bản</a:t>
            </a:r>
            <a:endParaRPr lang="en-US" altLang="en-US" dirty="0">
              <a:latin typeface="Times New Roman" pitchFamily="18" charset="0"/>
              <a:cs typeface="Times New Roman" pitchFamily="18" charset="0"/>
            </a:endParaRPr>
          </a:p>
          <a:p>
            <a:pPr algn="just" eaLnBrk="1" hangingPunct="1">
              <a:tabLst>
                <a:tab pos="5862638" algn="r"/>
              </a:tabLst>
            </a:pPr>
            <a:r>
              <a:rPr lang="de-DE" altLang="en-US" b="1" i="1" u="sng" dirty="0">
                <a:latin typeface="Times New Roman" pitchFamily="18" charset="0"/>
                <a:cs typeface="Times New Roman" pitchFamily="18" charset="0"/>
              </a:rPr>
              <a:t>1  Cơ sở  của  tình đồng chí.</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Cùng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chung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giai</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cấp</a:t>
            </a:r>
            <a:r>
              <a:rPr lang="fr-FR" altLang="en-US" dirty="0">
                <a:latin typeface="Times New Roman" pitchFamily="18" charset="0"/>
                <a:cs typeface="Times New Roman" pitchFamily="18" charset="0"/>
              </a:rPr>
              <a:t> : Là </a:t>
            </a:r>
            <a:r>
              <a:rPr lang="fr-FR" altLang="en-US" dirty="0" err="1">
                <a:latin typeface="Times New Roman" pitchFamily="18" charset="0"/>
                <a:cs typeface="Times New Roman" pitchFamily="18" charset="0"/>
              </a:rPr>
              <a:t>những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người</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nông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dân</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mặc</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áo</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lính</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Cùng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chung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nhiệm</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vụ</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lí</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tưởng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chiến</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đấu</a:t>
            </a:r>
            <a:r>
              <a:rPr lang="fr-FR" alt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Cùng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chung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khó</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khăn</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thiếu</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thốn</a:t>
            </a:r>
            <a:r>
              <a:rPr lang="fr-FR" alt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-&gt;</a:t>
            </a:r>
            <a:r>
              <a:rPr lang="fr-FR" altLang="en-US" dirty="0" err="1">
                <a:latin typeface="Times New Roman" pitchFamily="18" charset="0"/>
                <a:cs typeface="Times New Roman" pitchFamily="18" charset="0"/>
              </a:rPr>
              <a:t>Từ</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chỗ</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xa</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lạ</a:t>
            </a:r>
            <a:r>
              <a:rPr lang="fr-FR" altLang="en-US" dirty="0">
                <a:latin typeface="Times New Roman" pitchFamily="18" charset="0"/>
                <a:cs typeface="Times New Roman" pitchFamily="18" charset="0"/>
              </a:rPr>
              <a:t>-&gt; </a:t>
            </a:r>
            <a:r>
              <a:rPr lang="fr-FR" altLang="en-US" dirty="0" err="1">
                <a:latin typeface="Times New Roman" pitchFamily="18" charset="0"/>
                <a:cs typeface="Times New Roman" pitchFamily="18" charset="0"/>
              </a:rPr>
              <a:t>thân</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quen</a:t>
            </a:r>
            <a:r>
              <a:rPr lang="fr-FR" altLang="en-US" dirty="0">
                <a:latin typeface="Times New Roman" pitchFamily="18" charset="0"/>
                <a:cs typeface="Times New Roman" pitchFamily="18" charset="0"/>
              </a:rPr>
              <a:t> -&gt; tri </a:t>
            </a:r>
            <a:r>
              <a:rPr lang="fr-FR" altLang="en-US" dirty="0" err="1">
                <a:latin typeface="Times New Roman" pitchFamily="18" charset="0"/>
                <a:cs typeface="Times New Roman" pitchFamily="18" charset="0"/>
              </a:rPr>
              <a:t>kỉ</a:t>
            </a:r>
            <a:r>
              <a:rPr lang="fr-FR" altLang="en-US" dirty="0">
                <a:latin typeface="Times New Roman" pitchFamily="18" charset="0"/>
                <a:cs typeface="Times New Roman" pitchFamily="18" charset="0"/>
              </a:rPr>
              <a:t> -&gt; </a:t>
            </a:r>
            <a:r>
              <a:rPr lang="fr-FR" altLang="en-US" dirty="0" err="1">
                <a:latin typeface="Times New Roman" pitchFamily="18" charset="0"/>
                <a:cs typeface="Times New Roman" pitchFamily="18" charset="0"/>
              </a:rPr>
              <a:t>đồng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chí</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=&gt; </a:t>
            </a:r>
            <a:r>
              <a:rPr lang="fr-FR" altLang="en-US" dirty="0" err="1">
                <a:latin typeface="Times New Roman" pitchFamily="18" charset="0"/>
                <a:cs typeface="Times New Roman" pitchFamily="18" charset="0"/>
              </a:rPr>
              <a:t>Cơ</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sở</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vững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chắc</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thiêng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liêng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cao</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đẹp</a:t>
            </a:r>
            <a:r>
              <a:rPr lang="fr-FR" alt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p:txBody>
      </p:sp>
      <p:pic>
        <p:nvPicPr>
          <p:cNvPr id="15" name="Picture 15" descr="nuoc man4_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063" y="827088"/>
            <a:ext cx="22050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trong san 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963" y="838200"/>
            <a:ext cx="23145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
          <p:cNvSpPr txBox="1">
            <a:spLocks noChangeArrowheads="1"/>
          </p:cNvSpPr>
          <p:nvPr/>
        </p:nvSpPr>
        <p:spPr bwMode="auto">
          <a:xfrm>
            <a:off x="4386263" y="3721100"/>
            <a:ext cx="5257800" cy="2678113"/>
          </a:xfrm>
          <a:prstGeom prst="rect">
            <a:avLst/>
          </a:prstGeom>
          <a:noFill/>
          <a:ln>
            <a:noFill/>
          </a:ln>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sz="2400" i="1">
                <a:solidFill>
                  <a:srgbClr val="000073"/>
                </a:solidFill>
                <a:latin typeface="Times New Roman" pitchFamily="18" charset="0"/>
              </a:rPr>
              <a:t>Quê hương anh nước mặn đồng chua </a:t>
            </a:r>
            <a:br>
              <a:rPr lang="en-US" sz="2400" i="1">
                <a:solidFill>
                  <a:srgbClr val="000073"/>
                </a:solidFill>
                <a:latin typeface="Times New Roman" pitchFamily="18" charset="0"/>
              </a:rPr>
            </a:br>
            <a:r>
              <a:rPr lang="en-US" sz="2400" i="1">
                <a:solidFill>
                  <a:srgbClr val="000073"/>
                </a:solidFill>
                <a:latin typeface="Times New Roman" pitchFamily="18" charset="0"/>
              </a:rPr>
              <a:t>Làng tôi nghèo đất cày lên sỏi đá. </a:t>
            </a:r>
            <a:br>
              <a:rPr lang="en-US" sz="2400" i="1">
                <a:solidFill>
                  <a:srgbClr val="000073"/>
                </a:solidFill>
                <a:latin typeface="Times New Roman" pitchFamily="18" charset="0"/>
              </a:rPr>
            </a:br>
            <a:r>
              <a:rPr lang="en-US" sz="2400" i="1">
                <a:solidFill>
                  <a:srgbClr val="000073"/>
                </a:solidFill>
                <a:latin typeface="Times New Roman" pitchFamily="18" charset="0"/>
              </a:rPr>
              <a:t>Anh với tôi đôi người xa lạ </a:t>
            </a:r>
            <a:br>
              <a:rPr lang="en-US" sz="2400" i="1">
                <a:solidFill>
                  <a:srgbClr val="000073"/>
                </a:solidFill>
                <a:latin typeface="Times New Roman" pitchFamily="18" charset="0"/>
              </a:rPr>
            </a:br>
            <a:r>
              <a:rPr lang="en-US" sz="2400" i="1">
                <a:solidFill>
                  <a:srgbClr val="000073"/>
                </a:solidFill>
                <a:latin typeface="Times New Roman" pitchFamily="18" charset="0"/>
              </a:rPr>
              <a:t>Tự phương trời chẳng hẹn quen nhau, </a:t>
            </a:r>
            <a:br>
              <a:rPr lang="en-US" sz="2400" i="1">
                <a:solidFill>
                  <a:srgbClr val="000073"/>
                </a:solidFill>
                <a:latin typeface="Times New Roman" pitchFamily="18" charset="0"/>
              </a:rPr>
            </a:br>
            <a:r>
              <a:rPr lang="en-US" sz="2400" i="1">
                <a:solidFill>
                  <a:srgbClr val="000073"/>
                </a:solidFill>
                <a:latin typeface="Times New Roman" pitchFamily="18" charset="0"/>
              </a:rPr>
              <a:t>Súng bên súng, đầu sát bên đầu, </a:t>
            </a:r>
            <a:br>
              <a:rPr lang="en-US" sz="2400" i="1">
                <a:solidFill>
                  <a:srgbClr val="000073"/>
                </a:solidFill>
                <a:latin typeface="Times New Roman" pitchFamily="18" charset="0"/>
              </a:rPr>
            </a:br>
            <a:r>
              <a:rPr lang="en-US" sz="2400" i="1">
                <a:solidFill>
                  <a:srgbClr val="000073"/>
                </a:solidFill>
                <a:latin typeface="Times New Roman" pitchFamily="18" charset="0"/>
              </a:rPr>
              <a:t>Đêm rét chung chăn thành đôi tri kỷ. </a:t>
            </a:r>
            <a:br>
              <a:rPr lang="en-US" sz="2400" i="1">
                <a:solidFill>
                  <a:srgbClr val="000073"/>
                </a:solidFill>
                <a:latin typeface="Times New Roman" pitchFamily="18" charset="0"/>
              </a:rPr>
            </a:br>
            <a:r>
              <a:rPr lang="en-US" sz="2400" i="1">
                <a:solidFill>
                  <a:srgbClr val="000073"/>
                </a:solidFill>
                <a:latin typeface="Times New Roman" pitchFamily="18" charset="0"/>
              </a:rPr>
              <a:t>Đồng chí! </a:t>
            </a:r>
          </a:p>
        </p:txBody>
      </p:sp>
      <p:sp>
        <p:nvSpPr>
          <p:cNvPr id="18" name="Line 13"/>
          <p:cNvSpPr>
            <a:spLocks noChangeShapeType="1"/>
          </p:cNvSpPr>
          <p:nvPr/>
        </p:nvSpPr>
        <p:spPr bwMode="auto">
          <a:xfrm>
            <a:off x="6372225" y="4114800"/>
            <a:ext cx="2438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a:off x="6372225" y="4495800"/>
            <a:ext cx="19812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4"/>
          <p:cNvSpPr>
            <a:spLocks noChangeShapeType="1"/>
          </p:cNvSpPr>
          <p:nvPr/>
        </p:nvSpPr>
        <p:spPr bwMode="auto">
          <a:xfrm>
            <a:off x="4622800" y="5562600"/>
            <a:ext cx="3757613"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 name="Picture 19" descr="dienbienphu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113" y="584200"/>
            <a:ext cx="415448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4"/>
          <p:cNvSpPr>
            <a:spLocks noChangeShapeType="1"/>
          </p:cNvSpPr>
          <p:nvPr/>
        </p:nvSpPr>
        <p:spPr bwMode="auto">
          <a:xfrm>
            <a:off x="4908550" y="5943600"/>
            <a:ext cx="3757613"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15546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barn(inVertical)">
                                      <p:cBhvr>
                                        <p:cTn id="40" dur="500"/>
                                        <p:tgtEl>
                                          <p:spTgt spid="3">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barn(inVertical)">
                                      <p:cBhvr>
                                        <p:cTn id="59" dur="500"/>
                                        <p:tgtEl>
                                          <p:spTgt spid="3">
                                            <p:txEl>
                                              <p:pRg st="3" end="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barn(inVertical)">
                                      <p:cBhvr>
                                        <p:cTn id="67" dur="500"/>
                                        <p:tgtEl>
                                          <p:spTgt spid="3">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Effect transition="in" filter="wipe(down)">
                                      <p:cBhvr>
                                        <p:cTn id="72" dur="500"/>
                                        <p:tgtEl>
                                          <p:spTgt spid="3">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0" b="-10000"/>
          </a:stretch>
        </a:blipFill>
        <a:effectLst/>
      </p:bgPr>
    </p:bg>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a:r>
              <a:rPr lang="en-US" altLang="en-US" sz="1800" b="1">
                <a:solidFill>
                  <a:srgbClr val="000000"/>
                </a:solidFill>
                <a:latin typeface="Times New Roman" pitchFamily="18" charset="0"/>
              </a:rPr>
              <a:t>                                          </a:t>
            </a:r>
            <a:endParaRPr lang="en-US" altLang="en-US" sz="2000">
              <a:solidFill>
                <a:srgbClr val="000099"/>
              </a:solidFill>
              <a:latin typeface="Garamond" pitchFamily="18" charset="0"/>
            </a:endParaRPr>
          </a:p>
        </p:txBody>
      </p:sp>
      <p:sp>
        <p:nvSpPr>
          <p:cNvPr id="58374" name="Rectangle 11"/>
          <p:cNvSpPr>
            <a:spLocks noChangeArrowheads="1"/>
          </p:cNvSpPr>
          <p:nvPr/>
        </p:nvSpPr>
        <p:spPr bwMode="auto">
          <a:xfrm>
            <a:off x="2230582" y="46470"/>
            <a:ext cx="4562475" cy="67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dirty="0">
                <a:solidFill>
                  <a:srgbClr val="FF0000"/>
                </a:solidFill>
              </a:rPr>
              <a:t>        </a:t>
            </a:r>
            <a:r>
              <a:rPr lang="en-US" altLang="en-US" sz="2400" b="1" dirty="0" smtClean="0">
                <a:solidFill>
                  <a:srgbClr val="FF0000"/>
                </a:solidFill>
              </a:rPr>
              <a:t>   </a:t>
            </a:r>
            <a:r>
              <a:rPr lang="en-US" altLang="en-US" sz="2400" b="1" dirty="0" smtClean="0">
                <a:solidFill>
                  <a:srgbClr val="FF0000"/>
                </a:solidFill>
                <a:latin typeface="Times New Roman" pitchFamily="18" charset="0"/>
              </a:rPr>
              <a:t>NHỚ (</a:t>
            </a:r>
            <a:r>
              <a:rPr lang="en-US" altLang="en-US" sz="2400" b="1" dirty="0" err="1" smtClean="0">
                <a:solidFill>
                  <a:srgbClr val="FF0000"/>
                </a:solidFill>
                <a:latin typeface="Times New Roman" pitchFamily="18" charset="0"/>
              </a:rPr>
              <a:t>Hồng</a:t>
            </a:r>
            <a:r>
              <a:rPr lang="en-US" altLang="en-US" sz="2400" b="1" dirty="0" smtClean="0">
                <a:solidFill>
                  <a:srgbClr val="FF0000"/>
                </a:solidFill>
                <a:latin typeface="Times New Roman" pitchFamily="18" charset="0"/>
              </a:rPr>
              <a:t>  </a:t>
            </a:r>
            <a:r>
              <a:rPr lang="en-US" altLang="en-US" sz="2400" b="1" dirty="0" err="1">
                <a:solidFill>
                  <a:srgbClr val="FF0000"/>
                </a:solidFill>
                <a:latin typeface="Times New Roman" pitchFamily="18" charset="0"/>
              </a:rPr>
              <a:t>Nguyên</a:t>
            </a:r>
            <a:r>
              <a:rPr lang="en-US" altLang="en-US" sz="2400" b="1" dirty="0">
                <a:solidFill>
                  <a:srgbClr val="FF0000"/>
                </a:solidFill>
                <a:latin typeface="Times New Roman" pitchFamily="18" charset="0"/>
              </a:rPr>
              <a:t>)</a:t>
            </a:r>
            <a:endParaRPr lang="en-US" altLang="en-US" sz="2400" dirty="0">
              <a:solidFill>
                <a:srgbClr val="FF0000"/>
              </a:solidFill>
              <a:latin typeface="Times New Roman" pitchFamily="18" charset="0"/>
            </a:endParaRPr>
          </a:p>
          <a:p>
            <a:endParaRPr lang="en-US" altLang="en-US" sz="1400" b="1" dirty="0" smtClean="0">
              <a:latin typeface="Times New Roman" pitchFamily="18" charset="0"/>
            </a:endParaRPr>
          </a:p>
          <a:p>
            <a:r>
              <a:rPr lang="en-US" altLang="en-US" sz="2100" b="1" dirty="0" err="1" smtClean="0">
                <a:latin typeface="Times New Roman" pitchFamily="18" charset="0"/>
              </a:rPr>
              <a:t>Lũ</a:t>
            </a:r>
            <a:r>
              <a:rPr lang="en-US" altLang="en-US" sz="2100" b="1" dirty="0" smtClean="0">
                <a:latin typeface="Times New Roman" pitchFamily="18" charset="0"/>
              </a:rPr>
              <a:t> </a:t>
            </a:r>
            <a:r>
              <a:rPr lang="en-US" altLang="en-US" sz="2100" b="1" dirty="0" err="1">
                <a:latin typeface="Times New Roman" pitchFamily="18" charset="0"/>
              </a:rPr>
              <a:t>chúng</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Bọn</a:t>
            </a:r>
            <a:r>
              <a:rPr lang="en-US" altLang="en-US" sz="2100" b="1" dirty="0">
                <a:latin typeface="Times New Roman" pitchFamily="18" charset="0"/>
              </a:rPr>
              <a:t> </a:t>
            </a:r>
            <a:r>
              <a:rPr lang="en-US" altLang="en-US" sz="2100" b="1" dirty="0" err="1">
                <a:latin typeface="Times New Roman" pitchFamily="18" charset="0"/>
              </a:rPr>
              <a:t>người</a:t>
            </a:r>
            <a:r>
              <a:rPr lang="en-US" altLang="en-US" sz="2100" b="1" dirty="0">
                <a:latin typeface="Times New Roman" pitchFamily="18" charset="0"/>
              </a:rPr>
              <a:t> </a:t>
            </a:r>
            <a:r>
              <a:rPr lang="en-US" altLang="en-US" sz="2100" b="1" dirty="0" err="1">
                <a:latin typeface="Times New Roman" pitchFamily="18" charset="0"/>
              </a:rPr>
              <a:t>tứ</a:t>
            </a:r>
            <a:r>
              <a:rPr lang="en-US" altLang="en-US" sz="2100" b="1" dirty="0">
                <a:latin typeface="Times New Roman" pitchFamily="18" charset="0"/>
              </a:rPr>
              <a:t> </a:t>
            </a:r>
            <a:r>
              <a:rPr lang="en-US" altLang="en-US" sz="2100" b="1" dirty="0" err="1">
                <a:latin typeface="Times New Roman" pitchFamily="18" charset="0"/>
              </a:rPr>
              <a:t>xứ</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Gặp</a:t>
            </a:r>
            <a:r>
              <a:rPr lang="en-US" altLang="en-US" sz="2100" b="1" dirty="0">
                <a:latin typeface="Times New Roman" pitchFamily="18" charset="0"/>
              </a:rPr>
              <a:t> </a:t>
            </a:r>
            <a:r>
              <a:rPr lang="en-US" altLang="en-US" sz="2100" b="1" dirty="0" err="1">
                <a:latin typeface="Times New Roman" pitchFamily="18" charset="0"/>
              </a:rPr>
              <a:t>nhau</a:t>
            </a:r>
            <a:r>
              <a:rPr lang="en-US" altLang="en-US" sz="2100" b="1" dirty="0">
                <a:latin typeface="Times New Roman" pitchFamily="18" charset="0"/>
              </a:rPr>
              <a:t> </a:t>
            </a:r>
            <a:r>
              <a:rPr lang="en-US" altLang="en-US" sz="2100" b="1" dirty="0" err="1">
                <a:latin typeface="Times New Roman" pitchFamily="18" charset="0"/>
              </a:rPr>
              <a:t>hồi</a:t>
            </a:r>
            <a:r>
              <a:rPr lang="en-US" altLang="en-US" sz="2100" b="1" dirty="0">
                <a:latin typeface="Times New Roman" pitchFamily="18" charset="0"/>
              </a:rPr>
              <a:t> </a:t>
            </a:r>
            <a:r>
              <a:rPr lang="en-US" altLang="en-US" sz="2100" b="1" dirty="0" err="1">
                <a:latin typeface="Times New Roman" pitchFamily="18" charset="0"/>
              </a:rPr>
              <a:t>chưa</a:t>
            </a:r>
            <a:r>
              <a:rPr lang="en-US" altLang="en-US" sz="2100" b="1" dirty="0">
                <a:latin typeface="Times New Roman" pitchFamily="18" charset="0"/>
              </a:rPr>
              <a:t> </a:t>
            </a:r>
            <a:r>
              <a:rPr lang="en-US" altLang="en-US" sz="2100" b="1" dirty="0" err="1">
                <a:latin typeface="Times New Roman" pitchFamily="18" charset="0"/>
              </a:rPr>
              <a:t>biết</a:t>
            </a:r>
            <a:r>
              <a:rPr lang="en-US" altLang="en-US" sz="2100" b="1" dirty="0">
                <a:latin typeface="Times New Roman" pitchFamily="18" charset="0"/>
              </a:rPr>
              <a:t> </a:t>
            </a:r>
            <a:r>
              <a:rPr lang="en-US" altLang="en-US" sz="2100" b="1" dirty="0" err="1">
                <a:latin typeface="Times New Roman" pitchFamily="18" charset="0"/>
              </a:rPr>
              <a:t>chữ</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Quen</a:t>
            </a:r>
            <a:r>
              <a:rPr lang="en-US" altLang="en-US" sz="2100" b="1" dirty="0">
                <a:latin typeface="Times New Roman" pitchFamily="18" charset="0"/>
              </a:rPr>
              <a:t> </a:t>
            </a:r>
            <a:r>
              <a:rPr lang="en-US" altLang="en-US" sz="2100" b="1" dirty="0" err="1">
                <a:latin typeface="Times New Roman" pitchFamily="18" charset="0"/>
              </a:rPr>
              <a:t>nhau</a:t>
            </a:r>
            <a:r>
              <a:rPr lang="en-US" altLang="en-US" sz="2100" b="1" dirty="0">
                <a:latin typeface="Times New Roman" pitchFamily="18" charset="0"/>
              </a:rPr>
              <a:t> </a:t>
            </a:r>
            <a:r>
              <a:rPr lang="en-US" altLang="en-US" sz="2100" b="1" dirty="0" err="1">
                <a:latin typeface="Times New Roman" pitchFamily="18" charset="0"/>
              </a:rPr>
              <a:t>từ</a:t>
            </a:r>
            <a:r>
              <a:rPr lang="en-US" altLang="en-US" sz="2100" b="1" dirty="0">
                <a:latin typeface="Times New Roman" pitchFamily="18" charset="0"/>
              </a:rPr>
              <a:t> </a:t>
            </a:r>
            <a:r>
              <a:rPr lang="en-US" altLang="en-US" sz="2100" b="1" dirty="0" err="1">
                <a:latin typeface="Times New Roman" pitchFamily="18" charset="0"/>
              </a:rPr>
              <a:t>buổi</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hai</a:t>
            </a:r>
            <a:r>
              <a:rPr lang="en-US" altLang="en-US" sz="2100" b="1" dirty="0">
                <a:latin typeface="Times New Roman" pitchFamily="18" charset="0"/>
              </a:rPr>
              <a:t>”</a:t>
            </a:r>
            <a:br>
              <a:rPr lang="en-US" altLang="en-US" sz="2100" b="1" dirty="0">
                <a:latin typeface="Times New Roman" pitchFamily="18" charset="0"/>
              </a:rPr>
            </a:br>
            <a:r>
              <a:rPr lang="en-US" altLang="en-US" sz="2100" b="1" dirty="0" err="1">
                <a:latin typeface="Times New Roman" pitchFamily="18" charset="0"/>
              </a:rPr>
              <a:t>Súng</a:t>
            </a:r>
            <a:r>
              <a:rPr lang="en-US" altLang="en-US" sz="2100" b="1" dirty="0">
                <a:latin typeface="Times New Roman" pitchFamily="18" charset="0"/>
              </a:rPr>
              <a:t> </a:t>
            </a:r>
            <a:r>
              <a:rPr lang="en-US" altLang="en-US" sz="2100" b="1" dirty="0" err="1">
                <a:latin typeface="Times New Roman" pitchFamily="18" charset="0"/>
              </a:rPr>
              <a:t>bắn</a:t>
            </a:r>
            <a:r>
              <a:rPr lang="en-US" altLang="en-US" sz="2100" b="1" dirty="0">
                <a:latin typeface="Times New Roman" pitchFamily="18" charset="0"/>
              </a:rPr>
              <a:t> </a:t>
            </a:r>
            <a:r>
              <a:rPr lang="en-US" altLang="en-US" sz="2100" b="1" dirty="0" err="1">
                <a:latin typeface="Times New Roman" pitchFamily="18" charset="0"/>
              </a:rPr>
              <a:t>chưa</a:t>
            </a:r>
            <a:r>
              <a:rPr lang="en-US" altLang="en-US" sz="2100" b="1" dirty="0">
                <a:latin typeface="Times New Roman" pitchFamily="18" charset="0"/>
              </a:rPr>
              <a:t> </a:t>
            </a:r>
            <a:r>
              <a:rPr lang="en-US" altLang="en-US" sz="2100" b="1" dirty="0" err="1">
                <a:latin typeface="Times New Roman" pitchFamily="18" charset="0"/>
              </a:rPr>
              <a:t>quen</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Quân</a:t>
            </a:r>
            <a:r>
              <a:rPr lang="en-US" altLang="en-US" sz="2100" b="1" dirty="0">
                <a:latin typeface="Times New Roman" pitchFamily="18" charset="0"/>
              </a:rPr>
              <a:t> </a:t>
            </a:r>
            <a:r>
              <a:rPr lang="en-US" altLang="en-US" sz="2100" b="1" dirty="0" err="1">
                <a:latin typeface="Times New Roman" pitchFamily="18" charset="0"/>
              </a:rPr>
              <a:t>sự</a:t>
            </a:r>
            <a:r>
              <a:rPr lang="en-US" altLang="en-US" sz="2100" b="1" dirty="0">
                <a:latin typeface="Times New Roman" pitchFamily="18" charset="0"/>
              </a:rPr>
              <a:t> </a:t>
            </a:r>
            <a:r>
              <a:rPr lang="en-US" altLang="en-US" sz="2100" b="1" dirty="0" err="1">
                <a:latin typeface="Times New Roman" pitchFamily="18" charset="0"/>
              </a:rPr>
              <a:t>mươi</a:t>
            </a:r>
            <a:r>
              <a:rPr lang="en-US" altLang="en-US" sz="2100" b="1" dirty="0">
                <a:latin typeface="Times New Roman" pitchFamily="18" charset="0"/>
              </a:rPr>
              <a:t> </a:t>
            </a:r>
            <a:r>
              <a:rPr lang="en-US" altLang="en-US" sz="2100" b="1" dirty="0" err="1">
                <a:latin typeface="Times New Roman" pitchFamily="18" charset="0"/>
              </a:rPr>
              <a:t>bài</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Lòng</a:t>
            </a:r>
            <a:r>
              <a:rPr lang="en-US" altLang="en-US" sz="2100" b="1" dirty="0">
                <a:latin typeface="Times New Roman" pitchFamily="18" charset="0"/>
              </a:rPr>
              <a:t> </a:t>
            </a:r>
            <a:r>
              <a:rPr lang="en-US" altLang="en-US" sz="2100" b="1" dirty="0" err="1">
                <a:latin typeface="Times New Roman" pitchFamily="18" charset="0"/>
              </a:rPr>
              <a:t>vẫn</a:t>
            </a:r>
            <a:r>
              <a:rPr lang="en-US" altLang="en-US" sz="2100" b="1" dirty="0">
                <a:latin typeface="Times New Roman" pitchFamily="18" charset="0"/>
              </a:rPr>
              <a:t> </a:t>
            </a:r>
            <a:r>
              <a:rPr lang="en-US" altLang="en-US" sz="2100" b="1" dirty="0" err="1">
                <a:latin typeface="Times New Roman" pitchFamily="18" charset="0"/>
              </a:rPr>
              <a:t>cười</a:t>
            </a:r>
            <a:r>
              <a:rPr lang="en-US" altLang="en-US" sz="2100" b="1" dirty="0">
                <a:latin typeface="Times New Roman" pitchFamily="18" charset="0"/>
              </a:rPr>
              <a:t> </a:t>
            </a:r>
            <a:r>
              <a:rPr lang="en-US" altLang="en-US" sz="2100" b="1" dirty="0" err="1">
                <a:latin typeface="Times New Roman" pitchFamily="18" charset="0"/>
              </a:rPr>
              <a:t>vui</a:t>
            </a:r>
            <a:r>
              <a:rPr lang="en-US" altLang="en-US" sz="2100" b="1" dirty="0">
                <a:latin typeface="Times New Roman" pitchFamily="18" charset="0"/>
              </a:rPr>
              <a:t> </a:t>
            </a:r>
            <a:r>
              <a:rPr lang="en-US" altLang="en-US" sz="2100" b="1" dirty="0" err="1">
                <a:latin typeface="Times New Roman" pitchFamily="18" charset="0"/>
              </a:rPr>
              <a:t>kháng</a:t>
            </a:r>
            <a:r>
              <a:rPr lang="en-US" altLang="en-US" sz="2100" b="1" dirty="0">
                <a:latin typeface="Times New Roman" pitchFamily="18" charset="0"/>
              </a:rPr>
              <a:t> </a:t>
            </a:r>
            <a:r>
              <a:rPr lang="en-US" altLang="en-US" sz="2100" b="1" dirty="0" err="1">
                <a:latin typeface="Times New Roman" pitchFamily="18" charset="0"/>
              </a:rPr>
              <a:t>chiến</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Lột</a:t>
            </a:r>
            <a:r>
              <a:rPr lang="en-US" altLang="en-US" sz="2100" b="1" dirty="0">
                <a:latin typeface="Times New Roman" pitchFamily="18" charset="0"/>
              </a:rPr>
              <a:t> </a:t>
            </a:r>
            <a:r>
              <a:rPr lang="en-US" altLang="en-US" sz="2100" b="1" dirty="0" err="1">
                <a:latin typeface="Times New Roman" pitchFamily="18" charset="0"/>
              </a:rPr>
              <a:t>sắt</a:t>
            </a:r>
            <a:r>
              <a:rPr lang="en-US" altLang="en-US" sz="2100" b="1" dirty="0">
                <a:latin typeface="Times New Roman" pitchFamily="18" charset="0"/>
              </a:rPr>
              <a:t> </a:t>
            </a:r>
            <a:r>
              <a:rPr lang="en-US" altLang="en-US" sz="2100" b="1" dirty="0" err="1">
                <a:latin typeface="Times New Roman" pitchFamily="18" charset="0"/>
              </a:rPr>
              <a:t>đường</a:t>
            </a:r>
            <a:r>
              <a:rPr lang="en-US" altLang="en-US" sz="2100" b="1" dirty="0">
                <a:latin typeface="Times New Roman" pitchFamily="18" charset="0"/>
              </a:rPr>
              <a:t> </a:t>
            </a:r>
            <a:r>
              <a:rPr lang="en-US" altLang="en-US" sz="2100" b="1" dirty="0" err="1">
                <a:latin typeface="Times New Roman" pitchFamily="18" charset="0"/>
              </a:rPr>
              <a:t>tàu</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Rèn</a:t>
            </a:r>
            <a:r>
              <a:rPr lang="en-US" altLang="en-US" sz="2100" b="1" dirty="0">
                <a:latin typeface="Times New Roman" pitchFamily="18" charset="0"/>
              </a:rPr>
              <a:t> </a:t>
            </a:r>
            <a:r>
              <a:rPr lang="en-US" altLang="en-US" sz="2100" b="1" dirty="0" err="1">
                <a:latin typeface="Times New Roman" pitchFamily="18" charset="0"/>
              </a:rPr>
              <a:t>thêm</a:t>
            </a:r>
            <a:r>
              <a:rPr lang="en-US" altLang="en-US" sz="2100" b="1" dirty="0">
                <a:latin typeface="Times New Roman" pitchFamily="18" charset="0"/>
              </a:rPr>
              <a:t> </a:t>
            </a:r>
            <a:r>
              <a:rPr lang="en-US" altLang="en-US" sz="2100" b="1" dirty="0" err="1">
                <a:latin typeface="Times New Roman" pitchFamily="18" charset="0"/>
              </a:rPr>
              <a:t>dao</a:t>
            </a:r>
            <a:r>
              <a:rPr lang="en-US" altLang="en-US" sz="2100" b="1" dirty="0">
                <a:latin typeface="Times New Roman" pitchFamily="18" charset="0"/>
              </a:rPr>
              <a:t> </a:t>
            </a:r>
            <a:r>
              <a:rPr lang="en-US" altLang="en-US" sz="2100" b="1" dirty="0" err="1">
                <a:latin typeface="Times New Roman" pitchFamily="18" charset="0"/>
              </a:rPr>
              <a:t>kiếm</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Áo</a:t>
            </a:r>
            <a:r>
              <a:rPr lang="en-US" altLang="en-US" sz="2100" b="1" dirty="0">
                <a:latin typeface="Times New Roman" pitchFamily="18" charset="0"/>
              </a:rPr>
              <a:t> </a:t>
            </a:r>
            <a:r>
              <a:rPr lang="en-US" altLang="en-US" sz="2100" b="1" dirty="0" err="1">
                <a:latin typeface="Times New Roman" pitchFamily="18" charset="0"/>
              </a:rPr>
              <a:t>vải</a:t>
            </a:r>
            <a:r>
              <a:rPr lang="en-US" altLang="en-US" sz="2100" b="1" dirty="0">
                <a:latin typeface="Times New Roman" pitchFamily="18" charset="0"/>
              </a:rPr>
              <a:t> </a:t>
            </a:r>
            <a:r>
              <a:rPr lang="en-US" altLang="en-US" sz="2100" b="1" dirty="0" err="1">
                <a:latin typeface="Times New Roman" pitchFamily="18" charset="0"/>
              </a:rPr>
              <a:t>chân</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Đi</a:t>
            </a:r>
            <a:r>
              <a:rPr lang="en-US" altLang="en-US" sz="2100" b="1" dirty="0">
                <a:latin typeface="Times New Roman" pitchFamily="18" charset="0"/>
              </a:rPr>
              <a:t> </a:t>
            </a:r>
            <a:r>
              <a:rPr lang="en-US" altLang="en-US" sz="2100" b="1" dirty="0" err="1">
                <a:latin typeface="Times New Roman" pitchFamily="18" charset="0"/>
              </a:rPr>
              <a:t>lùng</a:t>
            </a:r>
            <a:r>
              <a:rPr lang="en-US" altLang="en-US" sz="2100" b="1" dirty="0">
                <a:latin typeface="Times New Roman" pitchFamily="18" charset="0"/>
              </a:rPr>
              <a:t> </a:t>
            </a:r>
            <a:r>
              <a:rPr lang="en-US" altLang="en-US" sz="2100" b="1" dirty="0" err="1">
                <a:latin typeface="Times New Roman" pitchFamily="18" charset="0"/>
              </a:rPr>
              <a:t>giặc</a:t>
            </a:r>
            <a:r>
              <a:rPr lang="en-US" altLang="en-US" sz="2100" b="1" dirty="0">
                <a:latin typeface="Times New Roman" pitchFamily="18" charset="0"/>
              </a:rPr>
              <a:t> </a:t>
            </a:r>
            <a:r>
              <a:rPr lang="en-US" altLang="en-US" sz="2100" b="1" dirty="0" err="1">
                <a:latin typeface="Times New Roman" pitchFamily="18" charset="0"/>
              </a:rPr>
              <a:t>đánh</a:t>
            </a:r>
            <a:r>
              <a:rPr lang="en-US" altLang="en-US" sz="2100" b="1" dirty="0">
                <a:latin typeface="Times New Roman" pitchFamily="18" charset="0"/>
              </a:rPr>
              <a:t/>
            </a:r>
            <a:br>
              <a:rPr lang="en-US" altLang="en-US" sz="2100" b="1" dirty="0">
                <a:latin typeface="Times New Roman" pitchFamily="18" charset="0"/>
              </a:rPr>
            </a:br>
            <a:r>
              <a:rPr lang="en-US" altLang="en-US" sz="2100" b="1" dirty="0">
                <a:latin typeface="Times New Roman" pitchFamily="18" charset="0"/>
              </a:rPr>
              <a:t>Ba </a:t>
            </a:r>
            <a:r>
              <a:rPr lang="en-US" altLang="en-US" sz="2100" b="1" dirty="0" err="1">
                <a:latin typeface="Times New Roman" pitchFamily="18" charset="0"/>
              </a:rPr>
              <a:t>năm</a:t>
            </a:r>
            <a:r>
              <a:rPr lang="en-US" altLang="en-US" sz="2100" b="1" dirty="0">
                <a:latin typeface="Times New Roman" pitchFamily="18" charset="0"/>
              </a:rPr>
              <a:t> </a:t>
            </a:r>
            <a:r>
              <a:rPr lang="en-US" altLang="en-US" sz="2100" b="1" dirty="0" err="1">
                <a:latin typeface="Times New Roman" pitchFamily="18" charset="0"/>
              </a:rPr>
              <a:t>rồi</a:t>
            </a:r>
            <a:r>
              <a:rPr lang="en-US" altLang="en-US" sz="2100" b="1" dirty="0">
                <a:latin typeface="Times New Roman" pitchFamily="18" charset="0"/>
              </a:rPr>
              <a:t> </a:t>
            </a:r>
            <a:r>
              <a:rPr lang="en-US" altLang="en-US" sz="2100" b="1" dirty="0" err="1">
                <a:latin typeface="Times New Roman" pitchFamily="18" charset="0"/>
              </a:rPr>
              <a:t>gửi</a:t>
            </a:r>
            <a:r>
              <a:rPr lang="en-US" altLang="en-US" sz="2100" b="1" dirty="0">
                <a:latin typeface="Times New Roman" pitchFamily="18" charset="0"/>
              </a:rPr>
              <a:t> </a:t>
            </a:r>
            <a:r>
              <a:rPr lang="en-US" altLang="en-US" sz="2100" b="1" dirty="0" err="1">
                <a:latin typeface="Times New Roman" pitchFamily="18" charset="0"/>
              </a:rPr>
              <a:t>lại</a:t>
            </a:r>
            <a:r>
              <a:rPr lang="en-US" altLang="en-US" sz="2100" b="1" dirty="0">
                <a:latin typeface="Times New Roman" pitchFamily="18" charset="0"/>
              </a:rPr>
              <a:t> </a:t>
            </a:r>
            <a:r>
              <a:rPr lang="en-US" altLang="en-US" sz="2100" b="1" dirty="0" err="1">
                <a:latin typeface="Times New Roman" pitchFamily="18" charset="0"/>
              </a:rPr>
              <a:t>quê</a:t>
            </a:r>
            <a:r>
              <a:rPr lang="en-US" altLang="en-US" sz="2100" b="1" dirty="0">
                <a:latin typeface="Times New Roman" pitchFamily="18" charset="0"/>
              </a:rPr>
              <a:t> </a:t>
            </a:r>
            <a:r>
              <a:rPr lang="en-US" altLang="en-US" sz="2100" b="1" dirty="0" err="1">
                <a:latin typeface="Times New Roman" pitchFamily="18" charset="0"/>
              </a:rPr>
              <a:t>hương</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Mái</a:t>
            </a:r>
            <a:r>
              <a:rPr lang="en-US" altLang="en-US" sz="2100" b="1" dirty="0">
                <a:latin typeface="Times New Roman" pitchFamily="18" charset="0"/>
              </a:rPr>
              <a:t> </a:t>
            </a:r>
            <a:r>
              <a:rPr lang="en-US" altLang="en-US" sz="2100" b="1" dirty="0" err="1">
                <a:latin typeface="Times New Roman" pitchFamily="18" charset="0"/>
              </a:rPr>
              <a:t>lều</a:t>
            </a:r>
            <a:r>
              <a:rPr lang="en-US" altLang="en-US" sz="2100" b="1" dirty="0">
                <a:latin typeface="Times New Roman" pitchFamily="18" charset="0"/>
              </a:rPr>
              <a:t> </a:t>
            </a:r>
            <a:r>
              <a:rPr lang="en-US" altLang="en-US" sz="2100" b="1" dirty="0" err="1">
                <a:latin typeface="Times New Roman" pitchFamily="18" charset="0"/>
              </a:rPr>
              <a:t>gianh</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Tiếng</a:t>
            </a:r>
            <a:r>
              <a:rPr lang="en-US" altLang="en-US" sz="2100" b="1" dirty="0">
                <a:latin typeface="Times New Roman" pitchFamily="18" charset="0"/>
              </a:rPr>
              <a:t> </a:t>
            </a:r>
            <a:r>
              <a:rPr lang="en-US" altLang="en-US" sz="2100" b="1" dirty="0" err="1">
                <a:latin typeface="Times New Roman" pitchFamily="18" charset="0"/>
              </a:rPr>
              <a:t>mõ</a:t>
            </a:r>
            <a:r>
              <a:rPr lang="en-US" altLang="en-US" sz="2100" b="1" dirty="0">
                <a:latin typeface="Times New Roman" pitchFamily="18" charset="0"/>
              </a:rPr>
              <a:t> </a:t>
            </a:r>
            <a:r>
              <a:rPr lang="en-US" altLang="en-US" sz="2100" b="1" dirty="0" err="1">
                <a:latin typeface="Times New Roman" pitchFamily="18" charset="0"/>
              </a:rPr>
              <a:t>đêm</a:t>
            </a:r>
            <a:r>
              <a:rPr lang="en-US" altLang="en-US" sz="2100" b="1" dirty="0">
                <a:latin typeface="Times New Roman" pitchFamily="18" charset="0"/>
              </a:rPr>
              <a:t> </a:t>
            </a:r>
            <a:r>
              <a:rPr lang="en-US" altLang="en-US" sz="2100" b="1" dirty="0" err="1">
                <a:latin typeface="Times New Roman" pitchFamily="18" charset="0"/>
              </a:rPr>
              <a:t>trường</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Luống</a:t>
            </a:r>
            <a:r>
              <a:rPr lang="en-US" altLang="en-US" sz="2100" b="1" dirty="0">
                <a:latin typeface="Times New Roman" pitchFamily="18" charset="0"/>
              </a:rPr>
              <a:t> </a:t>
            </a:r>
            <a:r>
              <a:rPr lang="en-US" altLang="en-US" sz="2100" b="1" dirty="0" err="1">
                <a:latin typeface="Times New Roman" pitchFamily="18" charset="0"/>
              </a:rPr>
              <a:t>cày</a:t>
            </a:r>
            <a:r>
              <a:rPr lang="en-US" altLang="en-US" sz="2100" b="1" dirty="0">
                <a:latin typeface="Times New Roman" pitchFamily="18" charset="0"/>
              </a:rPr>
              <a:t> </a:t>
            </a:r>
            <a:r>
              <a:rPr lang="en-US" altLang="en-US" sz="2100" b="1" dirty="0" err="1">
                <a:latin typeface="Times New Roman" pitchFamily="18" charset="0"/>
              </a:rPr>
              <a:t>đất</a:t>
            </a:r>
            <a:r>
              <a:rPr lang="en-US" altLang="en-US" sz="2100" b="1" dirty="0">
                <a:latin typeface="Times New Roman" pitchFamily="18" charset="0"/>
              </a:rPr>
              <a:t> </a:t>
            </a:r>
            <a:r>
              <a:rPr lang="en-US" altLang="en-US" sz="2100" b="1" dirty="0" err="1">
                <a:latin typeface="Times New Roman" pitchFamily="18" charset="0"/>
              </a:rPr>
              <a:t>đỏ</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Ít</a:t>
            </a:r>
            <a:r>
              <a:rPr lang="en-US" altLang="en-US" sz="2100" b="1" dirty="0">
                <a:latin typeface="Times New Roman" pitchFamily="18" charset="0"/>
              </a:rPr>
              <a:t> </a:t>
            </a:r>
            <a:r>
              <a:rPr lang="en-US" altLang="en-US" sz="2100" b="1" dirty="0" err="1">
                <a:latin typeface="Times New Roman" pitchFamily="18" charset="0"/>
              </a:rPr>
              <a:t>nhiều</a:t>
            </a:r>
            <a:r>
              <a:rPr lang="en-US" altLang="en-US" sz="2100" b="1" dirty="0">
                <a:latin typeface="Times New Roman" pitchFamily="18" charset="0"/>
              </a:rPr>
              <a:t> </a:t>
            </a:r>
            <a:r>
              <a:rPr lang="en-US" altLang="en-US" sz="2100" b="1" dirty="0" err="1">
                <a:latin typeface="Times New Roman" pitchFamily="18" charset="0"/>
              </a:rPr>
              <a:t>người</a:t>
            </a:r>
            <a:r>
              <a:rPr lang="en-US" altLang="en-US" sz="2100" b="1" dirty="0">
                <a:latin typeface="Times New Roman" pitchFamily="18" charset="0"/>
              </a:rPr>
              <a:t> </a:t>
            </a:r>
            <a:r>
              <a:rPr lang="en-US" altLang="en-US" sz="2100" b="1" dirty="0" err="1">
                <a:latin typeface="Times New Roman" pitchFamily="18" charset="0"/>
              </a:rPr>
              <a:t>vợ</a:t>
            </a:r>
            <a:r>
              <a:rPr lang="en-US" altLang="en-US" sz="2100" b="1" dirty="0">
                <a:latin typeface="Times New Roman" pitchFamily="18" charset="0"/>
              </a:rPr>
              <a:t> </a:t>
            </a:r>
            <a:r>
              <a:rPr lang="en-US" altLang="en-US" sz="2100" b="1" dirty="0" err="1">
                <a:latin typeface="Times New Roman" pitchFamily="18" charset="0"/>
              </a:rPr>
              <a:t>trẻ</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Mòn</a:t>
            </a:r>
            <a:r>
              <a:rPr lang="en-US" altLang="en-US" sz="2100" b="1" dirty="0">
                <a:latin typeface="Times New Roman" pitchFamily="18" charset="0"/>
              </a:rPr>
              <a:t> </a:t>
            </a:r>
            <a:r>
              <a:rPr lang="en-US" altLang="en-US" sz="2100" b="1" dirty="0" err="1">
                <a:latin typeface="Times New Roman" pitchFamily="18" charset="0"/>
              </a:rPr>
              <a:t>chân</a:t>
            </a:r>
            <a:r>
              <a:rPr lang="en-US" altLang="en-US" sz="2100" b="1" dirty="0">
                <a:latin typeface="Times New Roman" pitchFamily="18" charset="0"/>
              </a:rPr>
              <a:t> </a:t>
            </a:r>
            <a:r>
              <a:rPr lang="en-US" altLang="en-US" sz="2100" b="1" dirty="0" err="1">
                <a:latin typeface="Times New Roman" pitchFamily="18" charset="0"/>
              </a:rPr>
              <a:t>bên</a:t>
            </a:r>
            <a:r>
              <a:rPr lang="en-US" altLang="en-US" sz="2100" b="1" dirty="0">
                <a:latin typeface="Times New Roman" pitchFamily="18" charset="0"/>
              </a:rPr>
              <a:t> </a:t>
            </a:r>
            <a:r>
              <a:rPr lang="en-US" altLang="en-US" sz="2100" b="1" dirty="0" err="1">
                <a:latin typeface="Times New Roman" pitchFamily="18" charset="0"/>
              </a:rPr>
              <a:t>cối</a:t>
            </a:r>
            <a:r>
              <a:rPr lang="en-US" altLang="en-US" sz="2100" b="1" dirty="0">
                <a:latin typeface="Times New Roman" pitchFamily="18" charset="0"/>
              </a:rPr>
              <a:t> </a:t>
            </a:r>
            <a:r>
              <a:rPr lang="en-US" altLang="en-US" sz="2100" b="1" dirty="0" err="1">
                <a:latin typeface="Times New Roman" pitchFamily="18" charset="0"/>
              </a:rPr>
              <a:t>gạo</a:t>
            </a:r>
            <a:r>
              <a:rPr lang="en-US" altLang="en-US" sz="2100" b="1" dirty="0">
                <a:latin typeface="Times New Roman" pitchFamily="18" charset="0"/>
              </a:rPr>
              <a:t> </a:t>
            </a:r>
            <a:r>
              <a:rPr lang="en-US" altLang="en-US" sz="2100" b="1" dirty="0" err="1">
                <a:latin typeface="Times New Roman" pitchFamily="18" charset="0"/>
              </a:rPr>
              <a:t>canh</a:t>
            </a:r>
            <a:r>
              <a:rPr lang="en-US" altLang="en-US" sz="2100" b="1" dirty="0">
                <a:latin typeface="Times New Roman" pitchFamily="18" charset="0"/>
              </a:rPr>
              <a:t> </a:t>
            </a:r>
            <a:r>
              <a:rPr lang="en-US" altLang="en-US" sz="2100" b="1" dirty="0" err="1">
                <a:latin typeface="Times New Roman" pitchFamily="18" charset="0"/>
              </a:rPr>
              <a:t>khuya</a:t>
            </a:r>
            <a:r>
              <a:rPr lang="en-US" altLang="en-US" sz="2000" b="1" dirty="0">
                <a:latin typeface="Times New Roman" pitchFamily="18" charset="0"/>
              </a:rPr>
              <a:t/>
            </a:r>
            <a:br>
              <a:rPr lang="en-US" altLang="en-US" sz="2000" b="1" dirty="0">
                <a:latin typeface="Times New Roman" pitchFamily="18" charset="0"/>
              </a:rPr>
            </a:br>
            <a:r>
              <a:rPr lang="en-US" altLang="en-US" sz="2000" b="1" dirty="0">
                <a:latin typeface="Times New Roman" pitchFamily="18" charset="0"/>
              </a:rPr>
              <a:t/>
            </a:r>
            <a:br>
              <a:rPr lang="en-US" altLang="en-US" sz="2000" b="1" dirty="0">
                <a:latin typeface="Times New Roman" pitchFamily="18" charset="0"/>
              </a:rPr>
            </a:br>
            <a:endParaRPr lang="en-US" altLang="en-US" sz="2000" b="1" dirty="0">
              <a:latin typeface="Times New Roman" pitchFamily="18" charset="0"/>
            </a:endParaRPr>
          </a:p>
        </p:txBody>
      </p:sp>
    </p:spTree>
    <p:extLst>
      <p:ext uri="{BB962C8B-B14F-4D97-AF65-F5344CB8AC3E}">
        <p14:creationId xmlns:p14="http://schemas.microsoft.com/office/powerpoint/2010/main" val="2158406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057400" y="533400"/>
            <a:ext cx="5029200" cy="533400"/>
          </a:xfrm>
          <a:prstGeom prst="rect">
            <a:avLst/>
          </a:prstGeom>
          <a:solidFill>
            <a:srgbClr val="FFFF00"/>
          </a:solidFill>
          <a:ln w="9525">
            <a:solidFill>
              <a:schemeClr val="tx1"/>
            </a:solidFill>
            <a:miter lim="800000"/>
            <a:headEnd/>
            <a:tailEnd/>
          </a:ln>
        </p:spPr>
        <p:txBody>
          <a:bodyPr wrap="none" anchor="ctr"/>
          <a:lstStyle/>
          <a:p>
            <a:pPr algn="ctr"/>
            <a:endParaRPr lang="en-US" altLang="en-US">
              <a:latin typeface="Garamond" pitchFamily="18" charset="0"/>
            </a:endParaRPr>
          </a:p>
        </p:txBody>
      </p:sp>
      <p:sp>
        <p:nvSpPr>
          <p:cNvPr id="60419" name="Text Box 3"/>
          <p:cNvSpPr txBox="1">
            <a:spLocks noChangeArrowheads="1"/>
          </p:cNvSpPr>
          <p:nvPr/>
        </p:nvSpPr>
        <p:spPr bwMode="auto">
          <a:xfrm>
            <a:off x="2041525" y="430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1800">
              <a:latin typeface="Garamond" pitchFamily="18" charset="0"/>
            </a:endParaRPr>
          </a:p>
        </p:txBody>
      </p:sp>
      <p:sp>
        <p:nvSpPr>
          <p:cNvPr id="60420" name="Text Box 4"/>
          <p:cNvSpPr txBox="1">
            <a:spLocks noChangeArrowheads="1"/>
          </p:cNvSpPr>
          <p:nvPr/>
        </p:nvSpPr>
        <p:spPr bwMode="auto">
          <a:xfrm>
            <a:off x="2209800" y="609600"/>
            <a:ext cx="4706938" cy="36671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800">
                <a:latin typeface="Garamond" pitchFamily="18" charset="0"/>
              </a:rPr>
              <a:t>   </a:t>
            </a:r>
            <a:r>
              <a:rPr lang="en-US" altLang="en-US" sz="1800" b="1">
                <a:solidFill>
                  <a:srgbClr val="FFFF00"/>
                </a:solidFill>
                <a:latin typeface="Garamond" pitchFamily="18" charset="0"/>
              </a:rPr>
              <a:t>CƠ SỞ HÌNH THÀNH TÌNH ĐỒNG CHÍ</a:t>
            </a:r>
          </a:p>
        </p:txBody>
      </p:sp>
      <p:sp>
        <p:nvSpPr>
          <p:cNvPr id="60421" name="Line 5"/>
          <p:cNvSpPr>
            <a:spLocks noChangeShapeType="1"/>
          </p:cNvSpPr>
          <p:nvPr/>
        </p:nvSpPr>
        <p:spPr bwMode="auto">
          <a:xfrm flipH="1">
            <a:off x="2133600" y="1219200"/>
            <a:ext cx="2438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2" name="Line 6"/>
          <p:cNvSpPr>
            <a:spLocks noChangeShapeType="1"/>
          </p:cNvSpPr>
          <p:nvPr/>
        </p:nvSpPr>
        <p:spPr bwMode="auto">
          <a:xfrm>
            <a:off x="4572000" y="1219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3" name="Line 7"/>
          <p:cNvSpPr>
            <a:spLocks noChangeShapeType="1"/>
          </p:cNvSpPr>
          <p:nvPr/>
        </p:nvSpPr>
        <p:spPr bwMode="auto">
          <a:xfrm>
            <a:off x="4572000" y="1219200"/>
            <a:ext cx="22098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40" name="Rectangle 8"/>
          <p:cNvSpPr>
            <a:spLocks noChangeArrowheads="1"/>
          </p:cNvSpPr>
          <p:nvPr/>
        </p:nvSpPr>
        <p:spPr bwMode="auto">
          <a:xfrm>
            <a:off x="762000" y="2514600"/>
            <a:ext cx="1981200" cy="1905000"/>
          </a:xfrm>
          <a:prstGeom prst="rect">
            <a:avLst/>
          </a:prstGeom>
          <a:solidFill>
            <a:srgbClr val="FF00FF"/>
          </a:solidFill>
          <a:ln w="9525">
            <a:solidFill>
              <a:schemeClr val="tx1"/>
            </a:solidFill>
            <a:miter lim="800000"/>
            <a:headEnd/>
            <a:tailEnd/>
          </a:ln>
        </p:spPr>
        <p:txBody>
          <a:bodyPr wrap="none" anchor="ctr"/>
          <a:lstStyle/>
          <a:p>
            <a:pPr eaLnBrk="1" hangingPunct="1"/>
            <a:endParaRPr lang="en-US" altLang="en-US"/>
          </a:p>
        </p:txBody>
      </p:sp>
      <p:sp>
        <p:nvSpPr>
          <p:cNvPr id="197641" name="Rectangle 9"/>
          <p:cNvSpPr>
            <a:spLocks noChangeArrowheads="1"/>
          </p:cNvSpPr>
          <p:nvPr/>
        </p:nvSpPr>
        <p:spPr bwMode="auto">
          <a:xfrm>
            <a:off x="3505200" y="2514600"/>
            <a:ext cx="1981200" cy="1905000"/>
          </a:xfrm>
          <a:prstGeom prst="rect">
            <a:avLst/>
          </a:prstGeom>
          <a:solidFill>
            <a:srgbClr val="FF00FF"/>
          </a:solidFill>
          <a:ln w="9525">
            <a:solidFill>
              <a:schemeClr val="tx1"/>
            </a:solidFill>
            <a:miter lim="800000"/>
            <a:headEnd/>
            <a:tailEnd/>
          </a:ln>
        </p:spPr>
        <p:txBody>
          <a:bodyPr wrap="none" anchor="ctr"/>
          <a:lstStyle/>
          <a:p>
            <a:pPr eaLnBrk="1" hangingPunct="1"/>
            <a:endParaRPr lang="en-US" altLang="en-US"/>
          </a:p>
        </p:txBody>
      </p:sp>
      <p:sp>
        <p:nvSpPr>
          <p:cNvPr id="197642" name="Rectangle 10"/>
          <p:cNvSpPr>
            <a:spLocks noChangeArrowheads="1"/>
          </p:cNvSpPr>
          <p:nvPr/>
        </p:nvSpPr>
        <p:spPr bwMode="auto">
          <a:xfrm>
            <a:off x="6248400" y="2514600"/>
            <a:ext cx="1905000" cy="1905000"/>
          </a:xfrm>
          <a:prstGeom prst="rect">
            <a:avLst/>
          </a:prstGeom>
          <a:solidFill>
            <a:srgbClr val="FF00FF"/>
          </a:solidFill>
          <a:ln w="9525">
            <a:solidFill>
              <a:schemeClr val="tx1"/>
            </a:solidFill>
            <a:miter lim="800000"/>
            <a:headEnd/>
            <a:tailEnd/>
          </a:ln>
        </p:spPr>
        <p:txBody>
          <a:bodyPr wrap="none" anchor="ctr"/>
          <a:lstStyle/>
          <a:p>
            <a:pPr eaLnBrk="1" hangingPunct="1"/>
            <a:endParaRPr lang="en-US" altLang="en-US"/>
          </a:p>
        </p:txBody>
      </p:sp>
      <p:sp>
        <p:nvSpPr>
          <p:cNvPr id="197643" name="Rectangle 11"/>
          <p:cNvSpPr>
            <a:spLocks noChangeArrowheads="1"/>
          </p:cNvSpPr>
          <p:nvPr/>
        </p:nvSpPr>
        <p:spPr bwMode="auto">
          <a:xfrm>
            <a:off x="685800" y="4724400"/>
            <a:ext cx="7391400" cy="1219200"/>
          </a:xfrm>
          <a:prstGeom prst="rect">
            <a:avLst/>
          </a:prstGeom>
          <a:solidFill>
            <a:srgbClr val="FF00FF"/>
          </a:solidFill>
          <a:ln w="9525">
            <a:solidFill>
              <a:schemeClr val="tx1"/>
            </a:solidFill>
            <a:miter lim="800000"/>
            <a:headEnd/>
            <a:tailEnd/>
          </a:ln>
        </p:spPr>
        <p:txBody>
          <a:bodyPr wrap="none" anchor="ctr"/>
          <a:lstStyle/>
          <a:p>
            <a:pPr eaLnBrk="1" hangingPunct="1"/>
            <a:endParaRPr lang="en-US" altLang="en-US"/>
          </a:p>
        </p:txBody>
      </p:sp>
      <p:sp>
        <p:nvSpPr>
          <p:cNvPr id="60428" name="Rectangle 13"/>
          <p:cNvSpPr>
            <a:spLocks noChangeArrowheads="1"/>
          </p:cNvSpPr>
          <p:nvPr/>
        </p:nvSpPr>
        <p:spPr bwMode="auto">
          <a:xfrm>
            <a:off x="838200" y="2590800"/>
            <a:ext cx="1828800" cy="1752600"/>
          </a:xfrm>
          <a:prstGeom prst="rect">
            <a:avLst/>
          </a:prstGeom>
          <a:solidFill>
            <a:srgbClr val="FFFF00"/>
          </a:solidFill>
          <a:ln w="9525">
            <a:solidFill>
              <a:schemeClr val="tx1"/>
            </a:solidFill>
            <a:miter lim="800000"/>
            <a:headEnd/>
            <a:tailEnd/>
          </a:ln>
        </p:spPr>
        <p:txBody>
          <a:bodyPr wrap="none" anchor="ctr"/>
          <a:lstStyle/>
          <a:p>
            <a:pPr eaLnBrk="1" hangingPunct="1"/>
            <a:endParaRPr lang="en-US" altLang="en-US"/>
          </a:p>
        </p:txBody>
      </p:sp>
      <p:sp>
        <p:nvSpPr>
          <p:cNvPr id="60429" name="Rectangle 14"/>
          <p:cNvSpPr>
            <a:spLocks noChangeArrowheads="1"/>
          </p:cNvSpPr>
          <p:nvPr/>
        </p:nvSpPr>
        <p:spPr bwMode="auto">
          <a:xfrm>
            <a:off x="3581400" y="2590800"/>
            <a:ext cx="1828800" cy="1752600"/>
          </a:xfrm>
          <a:prstGeom prst="rect">
            <a:avLst/>
          </a:prstGeom>
          <a:solidFill>
            <a:srgbClr val="FFFF00"/>
          </a:solidFill>
          <a:ln w="9525">
            <a:solidFill>
              <a:schemeClr val="tx1"/>
            </a:solidFill>
            <a:miter lim="800000"/>
            <a:headEnd/>
            <a:tailEnd/>
          </a:ln>
        </p:spPr>
        <p:txBody>
          <a:bodyPr wrap="none" anchor="ctr"/>
          <a:lstStyle/>
          <a:p>
            <a:pPr eaLnBrk="1" hangingPunct="1"/>
            <a:endParaRPr lang="en-US" altLang="en-US"/>
          </a:p>
        </p:txBody>
      </p:sp>
      <p:sp>
        <p:nvSpPr>
          <p:cNvPr id="60430" name="Rectangle 15"/>
          <p:cNvSpPr>
            <a:spLocks noChangeArrowheads="1"/>
          </p:cNvSpPr>
          <p:nvPr/>
        </p:nvSpPr>
        <p:spPr bwMode="auto">
          <a:xfrm>
            <a:off x="6324600" y="2590800"/>
            <a:ext cx="1752600" cy="1752600"/>
          </a:xfrm>
          <a:prstGeom prst="rect">
            <a:avLst/>
          </a:prstGeom>
          <a:solidFill>
            <a:srgbClr val="FFFF00"/>
          </a:solidFill>
          <a:ln w="9525">
            <a:solidFill>
              <a:schemeClr val="tx1"/>
            </a:solidFill>
            <a:miter lim="800000"/>
            <a:headEnd/>
            <a:tailEnd/>
          </a:ln>
        </p:spPr>
        <p:txBody>
          <a:bodyPr wrap="none" anchor="ctr"/>
          <a:lstStyle/>
          <a:p>
            <a:pPr eaLnBrk="1" hangingPunct="1"/>
            <a:endParaRPr lang="en-US" altLang="en-US"/>
          </a:p>
        </p:txBody>
      </p:sp>
      <p:sp>
        <p:nvSpPr>
          <p:cNvPr id="60431" name="Rectangle 16"/>
          <p:cNvSpPr>
            <a:spLocks noChangeArrowheads="1"/>
          </p:cNvSpPr>
          <p:nvPr/>
        </p:nvSpPr>
        <p:spPr bwMode="auto">
          <a:xfrm>
            <a:off x="762000" y="4800600"/>
            <a:ext cx="7239000" cy="1066800"/>
          </a:xfrm>
          <a:prstGeom prst="rect">
            <a:avLst/>
          </a:prstGeom>
          <a:solidFill>
            <a:srgbClr val="FFFF00"/>
          </a:solidFill>
          <a:ln w="9525">
            <a:solidFill>
              <a:srgbClr val="0033CC"/>
            </a:solidFill>
            <a:miter lim="800000"/>
            <a:headEnd/>
            <a:tailEnd/>
          </a:ln>
        </p:spPr>
        <p:txBody>
          <a:bodyPr wrap="none" anchor="ctr"/>
          <a:lstStyle/>
          <a:p>
            <a:pPr algn="ctr"/>
            <a:endParaRPr lang="en-US" altLang="en-US" b="1">
              <a:solidFill>
                <a:srgbClr val="0033CC"/>
              </a:solidFill>
            </a:endParaRPr>
          </a:p>
        </p:txBody>
      </p:sp>
      <p:sp>
        <p:nvSpPr>
          <p:cNvPr id="60432" name="AutoShape 17"/>
          <p:cNvSpPr>
            <a:spLocks noChangeArrowheads="1"/>
          </p:cNvSpPr>
          <p:nvPr/>
        </p:nvSpPr>
        <p:spPr bwMode="auto">
          <a:xfrm>
            <a:off x="0" y="5181600"/>
            <a:ext cx="609600" cy="228600"/>
          </a:xfrm>
          <a:prstGeom prst="notchedRightArrow">
            <a:avLst>
              <a:gd name="adj1" fmla="val 50000"/>
              <a:gd name="adj2" fmla="val 66667"/>
            </a:avLst>
          </a:prstGeom>
          <a:solidFill>
            <a:srgbClr val="FF00FF"/>
          </a:solidFill>
          <a:ln w="9525">
            <a:solidFill>
              <a:schemeClr val="tx1"/>
            </a:solidFill>
            <a:miter lim="800000"/>
            <a:headEnd/>
            <a:tailEnd/>
          </a:ln>
        </p:spPr>
        <p:txBody>
          <a:bodyPr wrap="none" anchor="ctr"/>
          <a:lstStyle/>
          <a:p>
            <a:pPr algn="ctr" eaLnBrk="1" hangingPunct="1"/>
            <a:endParaRPr lang="en-US" altLang="en-US">
              <a:solidFill>
                <a:srgbClr val="FF33CC"/>
              </a:solidFill>
            </a:endParaRPr>
          </a:p>
        </p:txBody>
      </p:sp>
      <p:sp>
        <p:nvSpPr>
          <p:cNvPr id="197650" name="Text Box 18"/>
          <p:cNvSpPr txBox="1">
            <a:spLocks noChangeArrowheads="1"/>
          </p:cNvSpPr>
          <p:nvPr/>
        </p:nvSpPr>
        <p:spPr bwMode="auto">
          <a:xfrm>
            <a:off x="838200" y="297180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b="1">
                <a:solidFill>
                  <a:srgbClr val="0033CC"/>
                </a:solidFill>
                <a:latin typeface="Times New Roman" pitchFamily="18" charset="0"/>
              </a:rPr>
              <a:t>Cùng chung Hoàn cảnh xuất thân</a:t>
            </a:r>
          </a:p>
        </p:txBody>
      </p:sp>
      <p:sp>
        <p:nvSpPr>
          <p:cNvPr id="197651" name="Text Box 19"/>
          <p:cNvSpPr txBox="1">
            <a:spLocks noChangeArrowheads="1"/>
          </p:cNvSpPr>
          <p:nvPr/>
        </p:nvSpPr>
        <p:spPr bwMode="auto">
          <a:xfrm>
            <a:off x="3733800" y="2895600"/>
            <a:ext cx="152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b="1">
                <a:solidFill>
                  <a:srgbClr val="0033CC"/>
                </a:solidFill>
                <a:latin typeface="Times New Roman" pitchFamily="18" charset="0"/>
              </a:rPr>
              <a:t>Cùng chung nhiệm vụ, lí tưởng</a:t>
            </a:r>
          </a:p>
        </p:txBody>
      </p:sp>
      <p:sp>
        <p:nvSpPr>
          <p:cNvPr id="197652" name="Text Box 20"/>
          <p:cNvSpPr txBox="1">
            <a:spLocks noChangeArrowheads="1"/>
          </p:cNvSpPr>
          <p:nvPr/>
        </p:nvSpPr>
        <p:spPr bwMode="auto">
          <a:xfrm>
            <a:off x="6477000" y="2895600"/>
            <a:ext cx="1600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b="1">
                <a:solidFill>
                  <a:srgbClr val="0033CC"/>
                </a:solidFill>
                <a:latin typeface="Times New Roman" pitchFamily="18" charset="0"/>
              </a:rPr>
              <a:t>Cùng chung khó khăn, thiếu thốn</a:t>
            </a:r>
          </a:p>
        </p:txBody>
      </p:sp>
      <p:sp>
        <p:nvSpPr>
          <p:cNvPr id="197653" name="Text Box 21"/>
          <p:cNvSpPr txBox="1">
            <a:spLocks noChangeArrowheads="1"/>
          </p:cNvSpPr>
          <p:nvPr/>
        </p:nvSpPr>
        <p:spPr bwMode="auto">
          <a:xfrm>
            <a:off x="1066800" y="480060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b="1">
                <a:solidFill>
                  <a:srgbClr val="CC3300"/>
                </a:solidFill>
                <a:latin typeface="Times New Roman" pitchFamily="18" charset="0"/>
              </a:rPr>
              <a:t>Xa lạ             quen nhau          tri kỉ             Đồng chí: Cơ sở vững chắc, thiêng liêng, cao đẹp </a:t>
            </a:r>
          </a:p>
        </p:txBody>
      </p:sp>
      <p:sp>
        <p:nvSpPr>
          <p:cNvPr id="60437" name="Text Box 35"/>
          <p:cNvSpPr txBox="1">
            <a:spLocks noChangeArrowheads="1"/>
          </p:cNvSpPr>
          <p:nvPr/>
        </p:nvSpPr>
        <p:spPr bwMode="auto">
          <a:xfrm>
            <a:off x="914400" y="51054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endParaRPr lang="en-US" altLang="en-US" sz="1800"/>
          </a:p>
        </p:txBody>
      </p:sp>
      <p:sp>
        <p:nvSpPr>
          <p:cNvPr id="197670" name="Line 38"/>
          <p:cNvSpPr>
            <a:spLocks noChangeShapeType="1"/>
          </p:cNvSpPr>
          <p:nvPr/>
        </p:nvSpPr>
        <p:spPr bwMode="auto">
          <a:xfrm>
            <a:off x="1905000" y="5029200"/>
            <a:ext cx="457200" cy="0"/>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71" name="Line 39"/>
          <p:cNvSpPr>
            <a:spLocks noChangeShapeType="1"/>
          </p:cNvSpPr>
          <p:nvPr/>
        </p:nvSpPr>
        <p:spPr bwMode="auto">
          <a:xfrm>
            <a:off x="3810000" y="5029200"/>
            <a:ext cx="457200" cy="0"/>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72" name="Line 40"/>
          <p:cNvSpPr>
            <a:spLocks noChangeShapeType="1"/>
          </p:cNvSpPr>
          <p:nvPr/>
        </p:nvSpPr>
        <p:spPr bwMode="auto">
          <a:xfrm>
            <a:off x="5029200" y="5029200"/>
            <a:ext cx="533400" cy="0"/>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110878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withEffect">
                                  <p:stCondLst>
                                    <p:cond delay="0"/>
                                  </p:stCondLst>
                                  <p:childTnLst>
                                    <p:animClr clrSpc="rgb" dir="cw">
                                      <p:cBhvr>
                                        <p:cTn id="6" dur="2000" fill="hold"/>
                                        <p:tgtEl>
                                          <p:spTgt spid="197640"/>
                                        </p:tgtEl>
                                        <p:attrNameLst>
                                          <p:attrName>fillcolor</p:attrName>
                                        </p:attrNameLst>
                                      </p:cBhvr>
                                      <p:to>
                                        <a:schemeClr val="accent2"/>
                                      </p:to>
                                    </p:animClr>
                                    <p:set>
                                      <p:cBhvr>
                                        <p:cTn id="7" dur="2000" fill="hold"/>
                                        <p:tgtEl>
                                          <p:spTgt spid="197640"/>
                                        </p:tgtEl>
                                        <p:attrNameLst>
                                          <p:attrName>fill.type</p:attrName>
                                        </p:attrNameLst>
                                      </p:cBhvr>
                                      <p:to>
                                        <p:strVal val="solid"/>
                                      </p:to>
                                    </p:set>
                                    <p:set>
                                      <p:cBhvr>
                                        <p:cTn id="8" dur="2000" fill="hold"/>
                                        <p:tgtEl>
                                          <p:spTgt spid="19764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97641"/>
                                        </p:tgtEl>
                                        <p:attrNameLst>
                                          <p:attrName>fillcolor</p:attrName>
                                        </p:attrNameLst>
                                      </p:cBhvr>
                                      <p:to>
                                        <a:schemeClr val="accent2"/>
                                      </p:to>
                                    </p:animClr>
                                    <p:set>
                                      <p:cBhvr>
                                        <p:cTn id="11" dur="2000" fill="hold"/>
                                        <p:tgtEl>
                                          <p:spTgt spid="197641"/>
                                        </p:tgtEl>
                                        <p:attrNameLst>
                                          <p:attrName>fill.type</p:attrName>
                                        </p:attrNameLst>
                                      </p:cBhvr>
                                      <p:to>
                                        <p:strVal val="solid"/>
                                      </p:to>
                                    </p:set>
                                    <p:set>
                                      <p:cBhvr>
                                        <p:cTn id="12" dur="2000" fill="hold"/>
                                        <p:tgtEl>
                                          <p:spTgt spid="197641"/>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97642"/>
                                        </p:tgtEl>
                                        <p:attrNameLst>
                                          <p:attrName>fillcolor</p:attrName>
                                        </p:attrNameLst>
                                      </p:cBhvr>
                                      <p:to>
                                        <a:schemeClr val="accent2"/>
                                      </p:to>
                                    </p:animClr>
                                    <p:set>
                                      <p:cBhvr>
                                        <p:cTn id="15" dur="2000" fill="hold"/>
                                        <p:tgtEl>
                                          <p:spTgt spid="197642"/>
                                        </p:tgtEl>
                                        <p:attrNameLst>
                                          <p:attrName>fill.type</p:attrName>
                                        </p:attrNameLst>
                                      </p:cBhvr>
                                      <p:to>
                                        <p:strVal val="solid"/>
                                      </p:to>
                                    </p:set>
                                    <p:set>
                                      <p:cBhvr>
                                        <p:cTn id="16" dur="2000" fill="hold"/>
                                        <p:tgtEl>
                                          <p:spTgt spid="19764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97643"/>
                                        </p:tgtEl>
                                        <p:attrNameLst>
                                          <p:attrName>fillcolor</p:attrName>
                                        </p:attrNameLst>
                                      </p:cBhvr>
                                      <p:to>
                                        <a:schemeClr val="accent2"/>
                                      </p:to>
                                    </p:animClr>
                                    <p:set>
                                      <p:cBhvr>
                                        <p:cTn id="19" dur="2000" fill="hold"/>
                                        <p:tgtEl>
                                          <p:spTgt spid="197643"/>
                                        </p:tgtEl>
                                        <p:attrNameLst>
                                          <p:attrName>fill.type</p:attrName>
                                        </p:attrNameLst>
                                      </p:cBhvr>
                                      <p:to>
                                        <p:strVal val="solid"/>
                                      </p:to>
                                    </p:set>
                                    <p:set>
                                      <p:cBhvr>
                                        <p:cTn id="20" dur="2000" fill="hold"/>
                                        <p:tgtEl>
                                          <p:spTgt spid="197643"/>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7650"/>
                                        </p:tgtEl>
                                        <p:attrNameLst>
                                          <p:attrName>style.visibility</p:attrName>
                                        </p:attrNameLst>
                                      </p:cBhvr>
                                      <p:to>
                                        <p:strVal val="visible"/>
                                      </p:to>
                                    </p:set>
                                    <p:animEffect transition="in" filter="box(in)">
                                      <p:cBhvr>
                                        <p:cTn id="25" dur="500"/>
                                        <p:tgtEl>
                                          <p:spTgt spid="19765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7651"/>
                                        </p:tgtEl>
                                        <p:attrNameLst>
                                          <p:attrName>style.visibility</p:attrName>
                                        </p:attrNameLst>
                                      </p:cBhvr>
                                      <p:to>
                                        <p:strVal val="visible"/>
                                      </p:to>
                                    </p:set>
                                    <p:animEffect transition="in" filter="box(in)">
                                      <p:cBhvr>
                                        <p:cTn id="28" dur="500"/>
                                        <p:tgtEl>
                                          <p:spTgt spid="19765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97652"/>
                                        </p:tgtEl>
                                        <p:attrNameLst>
                                          <p:attrName>style.visibility</p:attrName>
                                        </p:attrNameLst>
                                      </p:cBhvr>
                                      <p:to>
                                        <p:strVal val="visible"/>
                                      </p:to>
                                    </p:set>
                                    <p:animEffect transition="in" filter="box(in)">
                                      <p:cBhvr>
                                        <p:cTn id="31" dur="500"/>
                                        <p:tgtEl>
                                          <p:spTgt spid="19765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7653"/>
                                        </p:tgtEl>
                                        <p:attrNameLst>
                                          <p:attrName>style.visibility</p:attrName>
                                        </p:attrNameLst>
                                      </p:cBhvr>
                                      <p:to>
                                        <p:strVal val="visible"/>
                                      </p:to>
                                    </p:set>
                                    <p:animEffect transition="in" filter="checkerboard(across)">
                                      <p:cBhvr>
                                        <p:cTn id="36" dur="500"/>
                                        <p:tgtEl>
                                          <p:spTgt spid="19765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97670"/>
                                        </p:tgtEl>
                                        <p:attrNameLst>
                                          <p:attrName>style.visibility</p:attrName>
                                        </p:attrNameLst>
                                      </p:cBhvr>
                                      <p:to>
                                        <p:strVal val="visible"/>
                                      </p:to>
                                    </p:set>
                                    <p:animEffect transition="in" filter="checkerboard(across)">
                                      <p:cBhvr>
                                        <p:cTn id="41" dur="500"/>
                                        <p:tgtEl>
                                          <p:spTgt spid="19767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97671"/>
                                        </p:tgtEl>
                                        <p:attrNameLst>
                                          <p:attrName>style.visibility</p:attrName>
                                        </p:attrNameLst>
                                      </p:cBhvr>
                                      <p:to>
                                        <p:strVal val="visible"/>
                                      </p:to>
                                    </p:set>
                                    <p:animEffect transition="in" filter="checkerboard(across)">
                                      <p:cBhvr>
                                        <p:cTn id="44" dur="500"/>
                                        <p:tgtEl>
                                          <p:spTgt spid="197671"/>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97672"/>
                                        </p:tgtEl>
                                        <p:attrNameLst>
                                          <p:attrName>style.visibility</p:attrName>
                                        </p:attrNameLst>
                                      </p:cBhvr>
                                      <p:to>
                                        <p:strVal val="visible"/>
                                      </p:to>
                                    </p:set>
                                    <p:animEffect transition="in" filter="checkerboard(across)">
                                      <p:cBhvr>
                                        <p:cTn id="47" dur="500"/>
                                        <p:tgtEl>
                                          <p:spTgt spid="197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50" grpId="0"/>
      <p:bldP spid="197651" grpId="0"/>
      <p:bldP spid="197652" grpId="0"/>
      <p:bldP spid="197653" grpId="0"/>
      <p:bldP spid="197670" grpId="0" animBg="1"/>
      <p:bldP spid="197671" grpId="0" animBg="1"/>
      <p:bldP spid="1976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9000" r="-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KHỞI ĐỘNG</a:t>
            </a:r>
            <a:endPar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4" name="Picture 31" descr="Bellcoll">
            <a:hlinkClick r:id="" action="ppaction://hlinkshowjump?jump=firstslide"/>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descr="Bellcoll">
            <a:hlinkClick r:id="" action="ppaction://hlinkshowjump?jump=firstslide"/>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2074"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715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3400" smtClean="0"/>
              <a:t/>
            </a:r>
            <a:br>
              <a:rPr lang="en-US" altLang="en-US" sz="3400" smtClean="0"/>
            </a:br>
            <a:endParaRPr lang="en-US" altLang="en-US" sz="3400" smtClean="0"/>
          </a:p>
        </p:txBody>
      </p:sp>
      <p:sp>
        <p:nvSpPr>
          <p:cNvPr id="61443" name="Rectangle 3"/>
          <p:cNvSpPr>
            <a:spLocks noChangeArrowheads="1"/>
          </p:cNvSpPr>
          <p:nvPr/>
        </p:nvSpPr>
        <p:spPr bwMode="auto">
          <a:xfrm>
            <a:off x="990600" y="3217863"/>
            <a:ext cx="762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endParaRPr lang="en-US" altLang="en-US" b="1"/>
          </a:p>
        </p:txBody>
      </p:sp>
      <p:sp>
        <p:nvSpPr>
          <p:cNvPr id="61445" name="Rectangle 5"/>
          <p:cNvSpPr>
            <a:spLocks noChangeArrowheads="1"/>
          </p:cNvSpPr>
          <p:nvPr/>
        </p:nvSpPr>
        <p:spPr bwMode="auto">
          <a:xfrm>
            <a:off x="533400" y="0"/>
            <a:ext cx="861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dirty="0" smtClean="0">
                <a:solidFill>
                  <a:srgbClr val="CC3300"/>
                </a:solidFill>
                <a:latin typeface="Times New Roman" pitchFamily="18" charset="0"/>
                <a:cs typeface="Times New Roman" pitchFamily="18" charset="0"/>
              </a:rPr>
              <a:t>                                            ĐỒNG </a:t>
            </a:r>
            <a:r>
              <a:rPr lang="en-US" altLang="en-US" sz="2400" b="1" dirty="0">
                <a:solidFill>
                  <a:srgbClr val="CC3300"/>
                </a:solidFill>
                <a:latin typeface="Times New Roman" pitchFamily="18" charset="0"/>
                <a:cs typeface="Times New Roman" pitchFamily="18" charset="0"/>
              </a:rPr>
              <a:t>CHÍ</a:t>
            </a:r>
            <a:r>
              <a:rPr lang="en-US" altLang="en-US" sz="2400" dirty="0">
                <a:latin typeface="Times New Roman" pitchFamily="18" charset="0"/>
                <a:cs typeface="Times New Roman" pitchFamily="18" charset="0"/>
              </a:rPr>
              <a:t>    </a:t>
            </a:r>
          </a:p>
          <a:p>
            <a:r>
              <a:rPr lang="en-US" altLang="en-US" sz="2400" b="1" i="1" dirty="0">
                <a:solidFill>
                  <a:srgbClr val="CC3300"/>
                </a:solidFill>
                <a:latin typeface="Times New Roman" pitchFamily="18" charset="0"/>
                <a:cs typeface="Times New Roman" pitchFamily="18" charset="0"/>
              </a:rPr>
              <a:t>                                                                   - </a:t>
            </a:r>
            <a:r>
              <a:rPr lang="en-US" altLang="en-US" sz="2400" b="1" i="1" dirty="0" err="1">
                <a:solidFill>
                  <a:srgbClr val="CC3300"/>
                </a:solidFill>
                <a:latin typeface="Times New Roman" pitchFamily="18" charset="0"/>
                <a:cs typeface="Times New Roman" pitchFamily="18" charset="0"/>
              </a:rPr>
              <a:t>Chính</a:t>
            </a:r>
            <a:r>
              <a:rPr lang="en-US" altLang="en-US" sz="2400" b="1" i="1" dirty="0">
                <a:solidFill>
                  <a:srgbClr val="CC3300"/>
                </a:solidFill>
                <a:latin typeface="Times New Roman" pitchFamily="18" charset="0"/>
                <a:cs typeface="Times New Roman" pitchFamily="18" charset="0"/>
              </a:rPr>
              <a:t> </a:t>
            </a:r>
            <a:r>
              <a:rPr lang="en-US" altLang="en-US" sz="2400" b="1" i="1" dirty="0" err="1">
                <a:solidFill>
                  <a:srgbClr val="CC3300"/>
                </a:solidFill>
                <a:latin typeface="Times New Roman" pitchFamily="18" charset="0"/>
                <a:cs typeface="Times New Roman" pitchFamily="18" charset="0"/>
              </a:rPr>
              <a:t>Hữu</a:t>
            </a:r>
            <a:r>
              <a:rPr lang="en-US" altLang="en-US" sz="2400" dirty="0">
                <a:latin typeface="Times New Roman" pitchFamily="18" charset="0"/>
                <a:cs typeface="Times New Roman" pitchFamily="18" charset="0"/>
              </a:rPr>
              <a:t> - </a:t>
            </a:r>
          </a:p>
          <a:p>
            <a:endParaRPr lang="en-US" altLang="en-US" sz="2400" dirty="0"/>
          </a:p>
          <a:p>
            <a:r>
              <a:rPr lang="en-US" altLang="en-US" sz="2400" b="1" dirty="0" err="1">
                <a:solidFill>
                  <a:srgbClr val="0000CC"/>
                </a:solidFill>
                <a:latin typeface="Times New Roman" pitchFamily="18" charset="0"/>
              </a:rPr>
              <a:t>Quê</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hương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anh</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nước</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mặn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đồng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chua</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Làng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tôi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nghèo</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đất</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cày</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lên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sỏi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đá</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Anh</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với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tôi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đôi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người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xa</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lạ</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Tự</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phương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trời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chẳng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hẹn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quen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nhau</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Súng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bên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súng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đầu</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sát</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bên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đầu</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Đêm</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rét</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chung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chăn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thành</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đôi</a:t>
            </a:r>
            <a:r>
              <a:rPr lang="en-US" altLang="en-US" sz="2400" b="1" dirty="0">
                <a:solidFill>
                  <a:srgbClr val="0000CC"/>
                </a:solidFill>
                <a:latin typeface="Times New Roman" pitchFamily="18" charset="0"/>
              </a:rPr>
              <a:t> tri </a:t>
            </a:r>
            <a:r>
              <a:rPr lang="en-US" altLang="en-US" sz="2400" b="1" dirty="0" err="1">
                <a:solidFill>
                  <a:srgbClr val="0000CC"/>
                </a:solidFill>
                <a:latin typeface="Times New Roman" pitchFamily="18" charset="0"/>
              </a:rPr>
              <a:t>kỉ</a:t>
            </a:r>
            <a:r>
              <a:rPr lang="en-US" altLang="en-US" sz="2400" b="1" dirty="0">
                <a:solidFill>
                  <a:srgbClr val="0000CC"/>
                </a:solidFill>
                <a:latin typeface="Times New Roman" pitchFamily="18" charset="0"/>
              </a:rPr>
              <a:t> </a:t>
            </a:r>
          </a:p>
          <a:p>
            <a:r>
              <a:rPr lang="en-US" altLang="en-US" sz="2400" b="1" dirty="0" err="1">
                <a:solidFill>
                  <a:srgbClr val="990000"/>
                </a:solidFill>
                <a:latin typeface="Times New Roman" pitchFamily="18" charset="0"/>
              </a:rPr>
              <a:t>Đồng</a:t>
            </a:r>
            <a:r>
              <a:rPr lang="en-US" altLang="en-US" sz="2400" b="1" dirty="0">
                <a:solidFill>
                  <a:srgbClr val="990000"/>
                </a:solidFill>
                <a:latin typeface="Times New Roman" pitchFamily="18" charset="0"/>
              </a:rPr>
              <a:t> </a:t>
            </a:r>
            <a:r>
              <a:rPr lang="en-US" altLang="en-US" sz="2400" b="1" dirty="0" err="1">
                <a:solidFill>
                  <a:srgbClr val="990000"/>
                </a:solidFill>
                <a:latin typeface="Times New Roman" pitchFamily="18" charset="0"/>
              </a:rPr>
              <a:t>chí</a:t>
            </a:r>
            <a:r>
              <a:rPr lang="en-US" altLang="en-US" sz="2400" b="1" dirty="0">
                <a:solidFill>
                  <a:srgbClr val="990000"/>
                </a:solidFill>
                <a:latin typeface="Times New Roman" pitchFamily="18" charset="0"/>
              </a:rPr>
              <a:t>!</a:t>
            </a:r>
          </a:p>
        </p:txBody>
      </p:sp>
      <p:sp>
        <p:nvSpPr>
          <p:cNvPr id="61446" name="AutoShape 6"/>
          <p:cNvSpPr>
            <a:spLocks noChangeArrowheads="1"/>
          </p:cNvSpPr>
          <p:nvPr/>
        </p:nvSpPr>
        <p:spPr bwMode="auto">
          <a:xfrm>
            <a:off x="762000" y="4038600"/>
            <a:ext cx="7239000" cy="2133600"/>
          </a:xfrm>
          <a:prstGeom prst="cloudCallout">
            <a:avLst>
              <a:gd name="adj1" fmla="val -23463"/>
              <a:gd name="adj2" fmla="val 57889"/>
            </a:avLst>
          </a:prstGeom>
          <a:solidFill>
            <a:schemeClr val="accent1"/>
          </a:solidFill>
          <a:ln w="9525">
            <a:solidFill>
              <a:schemeClr val="tx1"/>
            </a:solidFill>
            <a:round/>
            <a:headEnd/>
            <a:tailEnd/>
          </a:ln>
        </p:spPr>
        <p:txBody>
          <a:bodyPr/>
          <a:lstStyle/>
          <a:p>
            <a:pPr algn="ctr"/>
            <a:r>
              <a:rPr lang="en-US" altLang="en-US" sz="2400" b="1">
                <a:solidFill>
                  <a:srgbClr val="000099"/>
                </a:solidFill>
                <a:latin typeface="Times New Roman" pitchFamily="18" charset="0"/>
                <a:cs typeface="Times New Roman" pitchFamily="18" charset="0"/>
              </a:rPr>
              <a:t>TRAO ĐỔI:</a:t>
            </a:r>
          </a:p>
          <a:p>
            <a:r>
              <a:rPr lang="vi-VN" altLang="en-US" sz="2000" b="1">
                <a:latin typeface="Times New Roman" pitchFamily="18" charset="0"/>
              </a:rPr>
              <a:t>Dòng thứ 7 của đoạn thơ có gì đặc biệt?</a:t>
            </a:r>
            <a:r>
              <a:rPr lang="en-US" altLang="en-US" sz="2000" b="1">
                <a:latin typeface="Times New Roman" pitchFamily="18" charset="0"/>
              </a:rPr>
              <a:t> </a:t>
            </a:r>
            <a:r>
              <a:rPr lang="vi-VN" altLang="en-US" sz="2000" b="1">
                <a:latin typeface="Times New Roman" pitchFamily="18" charset="0"/>
              </a:rPr>
              <a:t> Em hãy </a:t>
            </a:r>
            <a:r>
              <a:rPr lang="en-US" altLang="en-US" sz="2000" b="1">
                <a:latin typeface="Times New Roman" pitchFamily="18" charset="0"/>
              </a:rPr>
              <a:t>cảm nhận</a:t>
            </a:r>
            <a:r>
              <a:rPr lang="vi-VN" altLang="en-US" sz="2000" b="1">
                <a:latin typeface="Times New Roman" pitchFamily="18" charset="0"/>
              </a:rPr>
              <a:t> vẻ đẹp của câu thơ ấy?</a:t>
            </a:r>
            <a:endParaRPr lang="en-US" altLang="en-US" sz="2000" b="1">
              <a:latin typeface="Times New Roman" pitchFamily="18" charset="0"/>
            </a:endParaRPr>
          </a:p>
          <a:p>
            <a:pPr algn="ctr"/>
            <a:endParaRPr lang="en-US" altLang="en-US" sz="2000" b="1">
              <a:latin typeface="Times New Roman" pitchFamily="18" charset="0"/>
            </a:endParaRPr>
          </a:p>
        </p:txBody>
      </p:sp>
    </p:spTree>
    <p:extLst>
      <p:ext uri="{BB962C8B-B14F-4D97-AF65-F5344CB8AC3E}">
        <p14:creationId xmlns:p14="http://schemas.microsoft.com/office/powerpoint/2010/main" val="42604178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469"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5" name="Rectangle 4"/>
          <p:cNvSpPr>
            <a:spLocks noChangeArrowheads="1"/>
          </p:cNvSpPr>
          <p:nvPr/>
        </p:nvSpPr>
        <p:spPr bwMode="auto">
          <a:xfrm>
            <a:off x="50800" y="4106863"/>
            <a:ext cx="433546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latin typeface="Times New Roman" pitchFamily="18" charset="0"/>
                <a:cs typeface="Times New Roman" pitchFamily="18" charset="0"/>
              </a:rPr>
              <a:t>* Câu thơ  thứ 7</a:t>
            </a:r>
            <a:endParaRPr lang="en-US" altLang="en-US" sz="1400">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Câu thơ đặc biệt</a:t>
            </a:r>
            <a:endParaRPr lang="en-US" altLang="en-US" sz="1400">
              <a:latin typeface="Calibri" pitchFamily="34" charset="0"/>
            </a:endParaRPr>
          </a:p>
          <a:p>
            <a:pPr algn="just" eaLnBrk="1" hangingPunct="1">
              <a:lnSpc>
                <a:spcPct val="115000"/>
              </a:lnSpc>
              <a:buFontTx/>
              <a:buChar char="-"/>
              <a:tabLst>
                <a:tab pos="5862638" algn="r"/>
              </a:tabLst>
            </a:pPr>
            <a:r>
              <a:rPr lang="fr-FR" altLang="en-US">
                <a:latin typeface="Times New Roman" pitchFamily="18" charset="0"/>
                <a:cs typeface="Times New Roman" pitchFamily="18" charset="0"/>
              </a:rPr>
              <a:t>Khẳng định tình cảm lớn lao, mới mẻ của</a:t>
            </a:r>
          </a:p>
          <a:p>
            <a:pPr algn="just" eaLnBrk="1" hangingPunct="1">
              <a:lnSpc>
                <a:spcPct val="115000"/>
              </a:lnSpc>
              <a:tabLst>
                <a:tab pos="5862638" algn="r"/>
              </a:tabLst>
            </a:pPr>
            <a:r>
              <a:rPr lang="fr-FR" altLang="en-US">
                <a:latin typeface="Times New Roman" pitchFamily="18" charset="0"/>
                <a:cs typeface="Times New Roman" pitchFamily="18" charset="0"/>
              </a:rPr>
              <a:t> thời đại.</a:t>
            </a:r>
          </a:p>
          <a:p>
            <a:pPr algn="just" eaLnBrk="1" hangingPunct="1">
              <a:lnSpc>
                <a:spcPct val="115000"/>
              </a:lnSpc>
              <a:buFont typeface="Wingdings" pitchFamily="2" charset="2"/>
              <a:buNone/>
              <a:tabLst>
                <a:tab pos="5862638" algn="r"/>
              </a:tabLst>
            </a:pPr>
            <a:r>
              <a:rPr lang="fr-FR" altLang="en-US">
                <a:solidFill>
                  <a:srgbClr val="000000"/>
                </a:solidFill>
                <a:latin typeface="Times New Roman" pitchFamily="18" charset="0"/>
                <a:cs typeface="Times New Roman" pitchFamily="18" charset="0"/>
              </a:rPr>
              <a:t>- Là chủ đề, là linh hồn của bài thơ.</a:t>
            </a:r>
            <a:endParaRPr lang="en-US" altLang="en-US" sz="1400">
              <a:solidFill>
                <a:srgbClr val="000000"/>
              </a:solidFill>
              <a:latin typeface="Calibri" pitchFamily="34"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Bản lề nối 2 đoạn thơ.</a:t>
            </a:r>
            <a:endParaRPr lang="en-US" altLang="en-US" sz="1400">
              <a:latin typeface="Calibri" pitchFamily="34" charset="0"/>
            </a:endParaRPr>
          </a:p>
        </p:txBody>
      </p:sp>
      <p:sp>
        <p:nvSpPr>
          <p:cNvPr id="7"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9860462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493"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63494" name="Rectangle 4"/>
          <p:cNvSpPr>
            <a:spLocks noChangeArrowheads="1"/>
          </p:cNvSpPr>
          <p:nvPr/>
        </p:nvSpPr>
        <p:spPr bwMode="auto">
          <a:xfrm>
            <a:off x="50800" y="4067175"/>
            <a:ext cx="4335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ndParaRPr>
          </a:p>
        </p:txBody>
      </p:sp>
      <p:sp>
        <p:nvSpPr>
          <p:cNvPr id="6" name="Rectangle 5"/>
          <p:cNvSpPr>
            <a:spLocks noChangeArrowheads="1"/>
          </p:cNvSpPr>
          <p:nvPr/>
        </p:nvSpPr>
        <p:spPr bwMode="auto">
          <a:xfrm>
            <a:off x="0" y="4784725"/>
            <a:ext cx="4368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a:t>
            </a:r>
            <a:endParaRPr lang="en-US" altLang="en-US" sz="1400">
              <a:solidFill>
                <a:srgbClr val="000000"/>
              </a:solidFill>
              <a:latin typeface="Calibri" pitchFamily="34" charset="0"/>
            </a:endParaRPr>
          </a:p>
        </p:txBody>
      </p:sp>
      <p:sp>
        <p:nvSpPr>
          <p:cNvPr id="12" name="Rectangle 7"/>
          <p:cNvSpPr>
            <a:spLocks noChangeArrowheads="1"/>
          </p:cNvSpPr>
          <p:nvPr/>
        </p:nvSpPr>
        <p:spPr bwMode="auto">
          <a:xfrm>
            <a:off x="4386263" y="2136775"/>
            <a:ext cx="4838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i="1">
                <a:solidFill>
                  <a:srgbClr val="C00000"/>
                </a:solidFill>
                <a:latin typeface="Times New Roman" pitchFamily="18" charset="0"/>
              </a:rPr>
              <a:t>Ruộng nương anh gửi bạn thân cày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Gian nhà không mặc kệ gió lung lay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Giếng nước gốc đa nhớ người ra lính.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Anh với tôi biết từng cơn ớn lạnh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Sốt run người vừng trán ướt mồ hôi.        Áo anh rách vai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Quần tôi có vài mảnh vá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Miệng cười buốt giá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Chân không giày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Thương nhau tay nắm lấy bàn tay</a:t>
            </a:r>
            <a:endParaRPr lang="en-US" altLang="en-US" sz="2400" i="1">
              <a:solidFill>
                <a:srgbClr val="C00000"/>
              </a:solidFill>
            </a:endParaRPr>
          </a:p>
        </p:txBody>
      </p:sp>
      <p:sp>
        <p:nvSpPr>
          <p:cNvPr id="9" name="TextBox 3"/>
          <p:cNvSpPr txBox="1">
            <a:spLocks noChangeArrowheads="1"/>
          </p:cNvSpPr>
          <p:nvPr/>
        </p:nvSpPr>
        <p:spPr bwMode="auto">
          <a:xfrm>
            <a:off x="0" y="0"/>
            <a:ext cx="9144000" cy="584200"/>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383017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541"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65542" name="Rectangle 4"/>
          <p:cNvSpPr>
            <a:spLocks noChangeArrowheads="1"/>
          </p:cNvSpPr>
          <p:nvPr/>
        </p:nvSpPr>
        <p:spPr bwMode="auto">
          <a:xfrm>
            <a:off x="50800" y="4067175"/>
            <a:ext cx="4335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ndParaRPr>
          </a:p>
        </p:txBody>
      </p:sp>
      <p:pic>
        <p:nvPicPr>
          <p:cNvPr id="7" name="Picture 7" descr="gieng d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263" y="609600"/>
            <a:ext cx="2547937"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ay da va gieng nuo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0863" y="584200"/>
            <a:ext cx="2209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332288" y="3721100"/>
            <a:ext cx="5138737" cy="1631950"/>
          </a:xfrm>
          <a:prstGeom prst="rect">
            <a:avLst/>
          </a:prstGeom>
          <a:noFill/>
          <a:ln>
            <a:noFill/>
          </a:ln>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sz="2800" b="1" i="1">
                <a:latin typeface="Times New Roman" pitchFamily="18" charset="0"/>
                <a:cs typeface="Times New Roman" pitchFamily="18" charset="0"/>
              </a:rPr>
              <a:t>…</a:t>
            </a:r>
          </a:p>
          <a:p>
            <a:pPr eaLnBrk="1" hangingPunct="1"/>
            <a:r>
              <a:rPr lang="en-US" sz="2400" b="1" i="1">
                <a:solidFill>
                  <a:srgbClr val="000073"/>
                </a:solidFill>
                <a:latin typeface="Times New Roman" pitchFamily="18" charset="0"/>
                <a:cs typeface="Times New Roman" pitchFamily="18" charset="0"/>
              </a:rPr>
              <a:t>Ruộng nương, anh gửi bạn thân cày</a:t>
            </a:r>
          </a:p>
          <a:p>
            <a:pPr eaLnBrk="1" hangingPunct="1"/>
            <a:r>
              <a:rPr lang="en-US" sz="2400" b="1" i="1">
                <a:solidFill>
                  <a:srgbClr val="000073"/>
                </a:solidFill>
                <a:latin typeface="Times New Roman" pitchFamily="18" charset="0"/>
                <a:cs typeface="Times New Roman" pitchFamily="18" charset="0"/>
              </a:rPr>
              <a:t>Gian nhà không, </a:t>
            </a:r>
            <a:r>
              <a:rPr lang="en-US" sz="2400" b="1" i="1">
                <a:solidFill>
                  <a:srgbClr val="C00000"/>
                </a:solidFill>
                <a:latin typeface="Times New Roman" pitchFamily="18" charset="0"/>
                <a:cs typeface="Times New Roman" pitchFamily="18" charset="0"/>
              </a:rPr>
              <a:t>mặc kệ </a:t>
            </a:r>
            <a:r>
              <a:rPr lang="en-US" sz="2400" b="1" i="1">
                <a:solidFill>
                  <a:srgbClr val="000073"/>
                </a:solidFill>
                <a:latin typeface="Times New Roman" pitchFamily="18" charset="0"/>
                <a:cs typeface="Times New Roman" pitchFamily="18" charset="0"/>
              </a:rPr>
              <a:t>gió lung lay</a:t>
            </a:r>
          </a:p>
          <a:p>
            <a:pPr eaLnBrk="1" hangingPunct="1"/>
            <a:r>
              <a:rPr lang="en-US" sz="2400" b="1" i="1">
                <a:solidFill>
                  <a:srgbClr val="000073"/>
                </a:solidFill>
                <a:latin typeface="Times New Roman" pitchFamily="18" charset="0"/>
                <a:cs typeface="Times New Roman" pitchFamily="18" charset="0"/>
              </a:rPr>
              <a:t>Giếng nước gốc đa </a:t>
            </a:r>
            <a:r>
              <a:rPr lang="en-US" sz="2400" b="1" i="1">
                <a:solidFill>
                  <a:srgbClr val="C00000"/>
                </a:solidFill>
                <a:latin typeface="Times New Roman" pitchFamily="18" charset="0"/>
                <a:cs typeface="Times New Roman" pitchFamily="18" charset="0"/>
              </a:rPr>
              <a:t>nhớ</a:t>
            </a:r>
            <a:r>
              <a:rPr lang="en-US" sz="2400" b="1" i="1">
                <a:solidFill>
                  <a:srgbClr val="000073"/>
                </a:solidFill>
                <a:latin typeface="Times New Roman" pitchFamily="18" charset="0"/>
                <a:cs typeface="Times New Roman" pitchFamily="18" charset="0"/>
              </a:rPr>
              <a:t> người ra lính</a:t>
            </a:r>
          </a:p>
        </p:txBody>
      </p:sp>
      <p:sp>
        <p:nvSpPr>
          <p:cNvPr id="6" name="Rectangle 5"/>
          <p:cNvSpPr>
            <a:spLocks noChangeArrowheads="1"/>
          </p:cNvSpPr>
          <p:nvPr/>
        </p:nvSpPr>
        <p:spPr bwMode="auto">
          <a:xfrm>
            <a:off x="0" y="4784725"/>
            <a:ext cx="43688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latin typeface="Times New Roman" pitchFamily="18" charset="0"/>
                <a:cs typeface="Times New Roman" pitchFamily="18" charset="0"/>
              </a:rPr>
              <a:t>2. Những biểu hiện  của tình đồng chí</a:t>
            </a:r>
            <a:endParaRPr lang="en-US" altLang="en-US" sz="1400">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latin typeface="Calibri" pitchFamily="34"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a:t>
            </a:r>
            <a:endParaRPr lang="en-US" altLang="en-US" sz="1400">
              <a:latin typeface="Calibri" pitchFamily="34"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a:t>
            </a:r>
            <a:endParaRPr lang="en-US" altLang="en-US" sz="1400">
              <a:latin typeface="Calibri" pitchFamily="34" charset="0"/>
            </a:endParaRPr>
          </a:p>
        </p:txBody>
      </p:sp>
      <p:sp>
        <p:nvSpPr>
          <p:cNvPr id="2" name="TextBox 1"/>
          <p:cNvSpPr txBox="1"/>
          <p:nvPr/>
        </p:nvSpPr>
        <p:spPr>
          <a:xfrm>
            <a:off x="4406900" y="5573713"/>
            <a:ext cx="4792663" cy="1200150"/>
          </a:xfrm>
          <a:prstGeom prst="rect">
            <a:avLst/>
          </a:prstGeom>
          <a:blipFill>
            <a:blip r:embed="rId5" cstate="print"/>
            <a:tile tx="0" ty="0" sx="100000" sy="100000" flip="none" algn="tl"/>
          </a:blipFill>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u="sng">
                <a:solidFill>
                  <a:srgbClr val="000073"/>
                </a:solidFill>
                <a:latin typeface="Times New Roman" pitchFamily="18" charset="0"/>
                <a:cs typeface="Times New Roman" pitchFamily="18" charset="0"/>
              </a:rPr>
              <a:t>Thảo luận</a:t>
            </a:r>
            <a:r>
              <a:rPr lang="en-US" sz="2400">
                <a:solidFill>
                  <a:srgbClr val="FF0000"/>
                </a:solidFill>
                <a:latin typeface="Times New Roman" pitchFamily="18" charset="0"/>
                <a:cs typeface="Times New Roman" pitchFamily="18" charset="0"/>
              </a:rPr>
              <a:t>: Biểu hiện của tình đồng </a:t>
            </a:r>
          </a:p>
          <a:p>
            <a:r>
              <a:rPr lang="en-US" sz="2400">
                <a:solidFill>
                  <a:srgbClr val="FF0000"/>
                </a:solidFill>
                <a:latin typeface="Times New Roman" pitchFamily="18" charset="0"/>
                <a:cs typeface="Times New Roman" pitchFamily="18" charset="0"/>
              </a:rPr>
              <a:t>chí qua 3 câu thơ trên? Từ “ </a:t>
            </a:r>
            <a:r>
              <a:rPr lang="en-US" sz="2400" i="1">
                <a:solidFill>
                  <a:srgbClr val="FF0000"/>
                </a:solidFill>
                <a:latin typeface="Times New Roman" pitchFamily="18" charset="0"/>
                <a:cs typeface="Times New Roman" pitchFamily="18" charset="0"/>
              </a:rPr>
              <a:t>mặc kệ</a:t>
            </a:r>
            <a:r>
              <a:rPr lang="en-US" sz="2400">
                <a:solidFill>
                  <a:srgbClr val="FF0000"/>
                </a:solidFill>
                <a:latin typeface="Times New Roman" pitchFamily="18" charset="0"/>
                <a:cs typeface="Times New Roman" pitchFamily="18" charset="0"/>
              </a:rPr>
              <a:t>” </a:t>
            </a:r>
          </a:p>
          <a:p>
            <a:r>
              <a:rPr lang="en-US" sz="2400">
                <a:solidFill>
                  <a:srgbClr val="FF0000"/>
                </a:solidFill>
                <a:latin typeface="Times New Roman" pitchFamily="18" charset="0"/>
                <a:cs typeface="Times New Roman" pitchFamily="18" charset="0"/>
              </a:rPr>
              <a:t>nên hiểu như thế nào? </a:t>
            </a:r>
          </a:p>
        </p:txBody>
      </p:sp>
      <p:sp>
        <p:nvSpPr>
          <p:cNvPr id="12" name="TextBox 3"/>
          <p:cNvSpPr txBox="1">
            <a:spLocks noChangeArrowheads="1"/>
          </p:cNvSpPr>
          <p:nvPr/>
        </p:nvSpPr>
        <p:spPr bwMode="auto">
          <a:xfrm>
            <a:off x="0" y="0"/>
            <a:ext cx="9144000" cy="584200"/>
          </a:xfrm>
          <a:prstGeom prst="rect">
            <a:avLst/>
          </a:prstGeom>
          <a:blipFill dpi="0" rotWithShape="1">
            <a:blip r:embed="rId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80281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circle(in)">
                                      <p:cBhvr>
                                        <p:cTn id="26" dur="2000"/>
                                        <p:tgtEl>
                                          <p:spTgt spid="6">
                                            <p:txEl>
                                              <p:pRg st="1" end="1"/>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circle(in)">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a:r>
              <a:rPr lang="en-US" altLang="en-US" sz="1800" b="1">
                <a:latin typeface="Times New Roman" pitchFamily="18" charset="0"/>
              </a:rPr>
              <a:t>                                          </a:t>
            </a:r>
            <a:endParaRPr lang="en-US" altLang="en-US" sz="2000">
              <a:solidFill>
                <a:srgbClr val="000099"/>
              </a:solidFill>
              <a:latin typeface="Garamond" pitchFamily="18" charset="0"/>
            </a:endParaRPr>
          </a:p>
        </p:txBody>
      </p:sp>
      <p:sp>
        <p:nvSpPr>
          <p:cNvPr id="67590" name="Rectangle 6"/>
          <p:cNvSpPr>
            <a:spLocks noChangeArrowheads="1"/>
          </p:cNvSpPr>
          <p:nvPr/>
        </p:nvSpPr>
        <p:spPr bwMode="auto">
          <a:xfrm>
            <a:off x="1828800" y="669925"/>
            <a:ext cx="5638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0000CC"/>
                </a:solidFill>
                <a:latin typeface="Times New Roman" pitchFamily="18" charset="0"/>
                <a:cs typeface="Times New Roman" pitchFamily="18" charset="0"/>
              </a:rPr>
              <a:t>Sáng chớm lạnh trong lòng Hà Nội</a:t>
            </a:r>
          </a:p>
          <a:p>
            <a:r>
              <a:rPr lang="en-US" altLang="en-US" sz="2400" b="1">
                <a:solidFill>
                  <a:srgbClr val="0000CC"/>
                </a:solidFill>
                <a:latin typeface="Times New Roman" pitchFamily="18" charset="0"/>
                <a:cs typeface="Times New Roman" pitchFamily="18" charset="0"/>
              </a:rPr>
              <a:t>Những phố dài xao xác hơi may</a:t>
            </a:r>
          </a:p>
          <a:p>
            <a:r>
              <a:rPr lang="en-US" altLang="en-US" sz="2400" b="1">
                <a:solidFill>
                  <a:srgbClr val="0000CC"/>
                </a:solidFill>
                <a:latin typeface="Times New Roman" pitchFamily="18" charset="0"/>
                <a:cs typeface="Times New Roman" pitchFamily="18" charset="0"/>
              </a:rPr>
              <a:t>Người ra đi </a:t>
            </a:r>
            <a:r>
              <a:rPr lang="en-US" altLang="en-US" sz="2400" b="1">
                <a:solidFill>
                  <a:srgbClr val="C00000"/>
                </a:solidFill>
                <a:latin typeface="Times New Roman" pitchFamily="18" charset="0"/>
                <a:cs typeface="Times New Roman" pitchFamily="18" charset="0"/>
              </a:rPr>
              <a:t>đầu không ngoảnh lại</a:t>
            </a:r>
          </a:p>
          <a:p>
            <a:r>
              <a:rPr lang="en-US" altLang="en-US" sz="2400" b="1">
                <a:solidFill>
                  <a:srgbClr val="C00000"/>
                </a:solidFill>
                <a:latin typeface="Times New Roman" pitchFamily="18" charset="0"/>
                <a:cs typeface="Times New Roman" pitchFamily="18" charset="0"/>
              </a:rPr>
              <a:t>Sau lưng thềm nắng lá rơi đầy</a:t>
            </a:r>
          </a:p>
          <a:p>
            <a:r>
              <a:rPr lang="en-US" altLang="en-US" sz="2400" b="1">
                <a:solidFill>
                  <a:srgbClr val="0000CC"/>
                </a:solidFill>
                <a:latin typeface="Times New Roman" pitchFamily="18" charset="0"/>
                <a:cs typeface="Times New Roman" pitchFamily="18" charset="0"/>
              </a:rPr>
              <a:t>                            ( Nguyễn Đình Thi)</a:t>
            </a:r>
          </a:p>
        </p:txBody>
      </p:sp>
      <p:sp>
        <p:nvSpPr>
          <p:cNvPr id="269321" name="Rectangle 9"/>
          <p:cNvSpPr>
            <a:spLocks noChangeArrowheads="1"/>
          </p:cNvSpPr>
          <p:nvPr/>
        </p:nvSpPr>
        <p:spPr bwMode="auto">
          <a:xfrm>
            <a:off x="1447800" y="3048000"/>
            <a:ext cx="5943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0000CC"/>
                </a:solidFill>
                <a:latin typeface="Times New Roman" pitchFamily="18" charset="0"/>
                <a:cs typeface="Times New Roman" pitchFamily="18" charset="0"/>
              </a:rPr>
              <a:t>Nhớ đêm ra đi đất trời khói lửa</a:t>
            </a:r>
          </a:p>
          <a:p>
            <a:r>
              <a:rPr lang="en-US" altLang="en-US" sz="2400" b="1">
                <a:solidFill>
                  <a:srgbClr val="0000CC"/>
                </a:solidFill>
                <a:latin typeface="Times New Roman" pitchFamily="18" charset="0"/>
                <a:cs typeface="Times New Roman" pitchFamily="18" charset="0"/>
              </a:rPr>
              <a:t>Cả kinh thành nghi ngút cháy sau lưng</a:t>
            </a:r>
          </a:p>
          <a:p>
            <a:r>
              <a:rPr lang="en-US" altLang="en-US" sz="2400" b="1">
                <a:solidFill>
                  <a:srgbClr val="0000CC"/>
                </a:solidFill>
                <a:latin typeface="Times New Roman" pitchFamily="18" charset="0"/>
                <a:cs typeface="Times New Roman" pitchFamily="18" charset="0"/>
              </a:rPr>
              <a:t>Những chàng trai chưa trắng nợ anh hùng</a:t>
            </a:r>
          </a:p>
          <a:p>
            <a:r>
              <a:rPr lang="en-US" altLang="en-US" sz="2400" b="1">
                <a:solidFill>
                  <a:srgbClr val="0000CC"/>
                </a:solidFill>
                <a:latin typeface="Times New Roman" pitchFamily="18" charset="0"/>
                <a:cs typeface="Times New Roman" pitchFamily="18" charset="0"/>
              </a:rPr>
              <a:t>Hồn mười phương phất phơ cờ đỏ thắm</a:t>
            </a:r>
          </a:p>
          <a:p>
            <a:r>
              <a:rPr lang="en-US" altLang="en-US" sz="2400" b="1">
                <a:solidFill>
                  <a:srgbClr val="0000CC"/>
                </a:solidFill>
                <a:latin typeface="Times New Roman" pitchFamily="18" charset="0"/>
                <a:cs typeface="Times New Roman" pitchFamily="18" charset="0"/>
              </a:rPr>
              <a:t>Rách tả tơi rồi đôi giày vạn dặm</a:t>
            </a:r>
          </a:p>
          <a:p>
            <a:r>
              <a:rPr lang="en-US" altLang="en-US" sz="2400" b="1">
                <a:solidFill>
                  <a:srgbClr val="0000CC"/>
                </a:solidFill>
                <a:latin typeface="Times New Roman" pitchFamily="18" charset="0"/>
                <a:cs typeface="Times New Roman" pitchFamily="18" charset="0"/>
              </a:rPr>
              <a:t>Bụi trường chinh phai bạc áo bào hoa…</a:t>
            </a:r>
          </a:p>
          <a:p>
            <a:r>
              <a:rPr lang="en-US" altLang="en-US" sz="2400" b="1">
                <a:solidFill>
                  <a:srgbClr val="0000CC"/>
                </a:solidFill>
                <a:latin typeface=".VnTime" pitchFamily="34" charset="0"/>
              </a:rPr>
              <a:t>                            </a:t>
            </a:r>
            <a:r>
              <a:rPr lang="en-US" altLang="en-US" sz="2400" b="1">
                <a:solidFill>
                  <a:srgbClr val="0000CC"/>
                </a:solidFill>
                <a:latin typeface="Times New Roman" pitchFamily="18" charset="0"/>
                <a:cs typeface="Times New Roman" pitchFamily="18" charset="0"/>
              </a:rPr>
              <a:t>( Chính Hữu, </a:t>
            </a:r>
            <a:r>
              <a:rPr lang="en-US" altLang="en-US" sz="2400" b="1" i="1">
                <a:solidFill>
                  <a:srgbClr val="0000CC"/>
                </a:solidFill>
                <a:latin typeface="Times New Roman" pitchFamily="18" charset="0"/>
                <a:cs typeface="Times New Roman" pitchFamily="18" charset="0"/>
              </a:rPr>
              <a:t>Ngày về</a:t>
            </a:r>
            <a:r>
              <a:rPr lang="en-US" altLang="en-US" sz="2400" b="1">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731530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9321"/>
                                        </p:tgtEl>
                                        <p:attrNameLst>
                                          <p:attrName>style.visibility</p:attrName>
                                        </p:attrNameLst>
                                      </p:cBhvr>
                                      <p:to>
                                        <p:strVal val="visible"/>
                                      </p:to>
                                    </p:set>
                                    <p:anim calcmode="lin" valueType="num">
                                      <p:cBhvr additive="base">
                                        <p:cTn id="7" dur="500" fill="hold"/>
                                        <p:tgtEl>
                                          <p:spTgt spid="269321"/>
                                        </p:tgtEl>
                                        <p:attrNameLst>
                                          <p:attrName>ppt_x</p:attrName>
                                        </p:attrNameLst>
                                      </p:cBhvr>
                                      <p:tavLst>
                                        <p:tav tm="0">
                                          <p:val>
                                            <p:strVal val="#ppt_x"/>
                                          </p:val>
                                        </p:tav>
                                        <p:tav tm="100000">
                                          <p:val>
                                            <p:strVal val="#ppt_x"/>
                                          </p:val>
                                        </p:tav>
                                      </p:tavLst>
                                    </p:anim>
                                    <p:anim calcmode="lin" valueType="num">
                                      <p:cBhvr additive="base">
                                        <p:cTn id="8" dur="500" fill="hold"/>
                                        <p:tgtEl>
                                          <p:spTgt spid="269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613"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68614" name="Rectangle 4"/>
          <p:cNvSpPr>
            <a:spLocks noChangeArrowheads="1"/>
          </p:cNvSpPr>
          <p:nvPr/>
        </p:nvSpPr>
        <p:spPr bwMode="auto">
          <a:xfrm>
            <a:off x="50800" y="4067175"/>
            <a:ext cx="4335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ndParaRPr>
          </a:p>
        </p:txBody>
      </p:sp>
      <p:sp>
        <p:nvSpPr>
          <p:cNvPr id="6" name="Rectangle 5"/>
          <p:cNvSpPr>
            <a:spLocks noChangeArrowheads="1"/>
          </p:cNvSpPr>
          <p:nvPr/>
        </p:nvSpPr>
        <p:spPr bwMode="auto">
          <a:xfrm>
            <a:off x="0" y="4784725"/>
            <a:ext cx="43688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600">
              <a:solidFill>
                <a:srgbClr val="000000"/>
              </a:solidFill>
              <a:latin typeface="Times New Roman" pitchFamily="18" charset="0"/>
              <a:cs typeface="Times New Roman" pitchFamily="18" charset="0"/>
            </a:endParaRPr>
          </a:p>
          <a:p>
            <a:pPr algn="just" eaLnBrk="1" hangingPunct="1">
              <a:lnSpc>
                <a:spcPct val="115000"/>
              </a:lnSpc>
              <a:tabLst>
                <a:tab pos="5862638" algn="r"/>
              </a:tabLst>
            </a:pPr>
            <a:endParaRPr lang="en-US" altLang="en-US" sz="1400">
              <a:solidFill>
                <a:srgbClr val="000000"/>
              </a:solidFill>
              <a:latin typeface="Calibri" pitchFamily="34"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a:t>
            </a:r>
            <a:endParaRPr lang="en-US" altLang="en-US" sz="1400">
              <a:solidFill>
                <a:srgbClr val="000000"/>
              </a:solidFill>
              <a:latin typeface="Calibri" pitchFamily="34" charset="0"/>
            </a:endParaRPr>
          </a:p>
        </p:txBody>
      </p:sp>
      <p:pic>
        <p:nvPicPr>
          <p:cNvPr id="12" name="Picture 25" descr="bo d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28800"/>
            <a:ext cx="43434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4386263" y="5561013"/>
            <a:ext cx="4948237" cy="1201737"/>
          </a:xfrm>
          <a:prstGeom prst="rect">
            <a:avLst/>
          </a:prstGeom>
          <a:noFill/>
          <a:ln>
            <a:noFill/>
          </a:ln>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sz="2400" b="1" i="1">
                <a:solidFill>
                  <a:srgbClr val="000073"/>
                </a:solidFill>
                <a:latin typeface="Times New Roman" pitchFamily="18" charset="0"/>
                <a:cs typeface="Times New Roman" pitchFamily="18" charset="0"/>
              </a:rPr>
              <a:t>…</a:t>
            </a:r>
          </a:p>
          <a:p>
            <a:pPr eaLnBrk="1" hangingPunct="1"/>
            <a:r>
              <a:rPr lang="en-US" sz="2400" b="1" i="1">
                <a:solidFill>
                  <a:srgbClr val="000073"/>
                </a:solidFill>
                <a:latin typeface="Times New Roman" pitchFamily="18" charset="0"/>
                <a:cs typeface="Times New Roman" pitchFamily="18" charset="0"/>
              </a:rPr>
              <a:t>Anh với tôi biết từng cơn ớn lạnh</a:t>
            </a:r>
          </a:p>
          <a:p>
            <a:pPr eaLnBrk="1" hangingPunct="1"/>
            <a:r>
              <a:rPr lang="en-US" sz="2400" b="1" i="1">
                <a:solidFill>
                  <a:srgbClr val="000073"/>
                </a:solidFill>
                <a:latin typeface="Times New Roman" pitchFamily="18" charset="0"/>
                <a:cs typeface="Times New Roman" pitchFamily="18" charset="0"/>
              </a:rPr>
              <a:t>Sốt run người vầng trán ướt mồ hôi.</a:t>
            </a:r>
          </a:p>
        </p:txBody>
      </p:sp>
      <p:sp>
        <p:nvSpPr>
          <p:cNvPr id="10" name="TextBox 3"/>
          <p:cNvSpPr txBox="1">
            <a:spLocks noChangeArrowheads="1"/>
          </p:cNvSpPr>
          <p:nvPr/>
        </p:nvSpPr>
        <p:spPr bwMode="auto">
          <a:xfrm>
            <a:off x="0" y="0"/>
            <a:ext cx="9144000" cy="584200"/>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55365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1564" y="-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a:r>
              <a:rPr lang="en-US" altLang="en-US" sz="1800" b="1">
                <a:solidFill>
                  <a:srgbClr val="000000"/>
                </a:solidFill>
                <a:latin typeface="Times New Roman" pitchFamily="18" charset="0"/>
              </a:rPr>
              <a:t>                                          </a:t>
            </a:r>
            <a:endParaRPr lang="en-US" altLang="en-US" sz="2000">
              <a:solidFill>
                <a:srgbClr val="000099"/>
              </a:solidFill>
              <a:latin typeface="Garamond" pitchFamily="18" charset="0"/>
            </a:endParaRPr>
          </a:p>
        </p:txBody>
      </p:sp>
      <p:sp>
        <p:nvSpPr>
          <p:cNvPr id="69638" name="Rectangle 6"/>
          <p:cNvSpPr>
            <a:spLocks noChangeArrowheads="1"/>
          </p:cNvSpPr>
          <p:nvPr/>
        </p:nvSpPr>
        <p:spPr bwMode="auto">
          <a:xfrm>
            <a:off x="1733550" y="1117600"/>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0000CC"/>
                </a:solidFill>
                <a:latin typeface="Times New Roman" pitchFamily="18" charset="0"/>
                <a:cs typeface="Times New Roman" pitchFamily="18" charset="0"/>
              </a:rPr>
              <a:t>Giọt mồ hôi rơi trên </a:t>
            </a:r>
            <a:r>
              <a:rPr lang="en-US" altLang="en-US" sz="2400" b="1">
                <a:solidFill>
                  <a:srgbClr val="FF0000"/>
                </a:solidFill>
                <a:latin typeface="Times New Roman" pitchFamily="18" charset="0"/>
                <a:cs typeface="Times New Roman" pitchFamily="18" charset="0"/>
              </a:rPr>
              <a:t>má anh vàng nghệ</a:t>
            </a:r>
          </a:p>
          <a:p>
            <a:r>
              <a:rPr lang="en-US" altLang="en-US" sz="2400" b="1">
                <a:solidFill>
                  <a:srgbClr val="0000CC"/>
                </a:solidFill>
                <a:latin typeface="Times New Roman" pitchFamily="18" charset="0"/>
                <a:cs typeface="Times New Roman" pitchFamily="18" charset="0"/>
              </a:rPr>
              <a:t>Anh vệ quốc quân ơi sao mà yêu anh thế</a:t>
            </a:r>
          </a:p>
          <a:p>
            <a:r>
              <a:rPr lang="en-US" altLang="en-US" sz="2400" b="1">
                <a:solidFill>
                  <a:srgbClr val="0000CC"/>
                </a:solidFill>
                <a:latin typeface="Times New Roman" pitchFamily="18" charset="0"/>
                <a:cs typeface="Times New Roman" pitchFamily="18" charset="0"/>
              </a:rPr>
              <a:t>                            ( Tố Hữu)</a:t>
            </a:r>
          </a:p>
        </p:txBody>
      </p:sp>
      <p:sp>
        <p:nvSpPr>
          <p:cNvPr id="268297" name="Rectangle 9"/>
          <p:cNvSpPr>
            <a:spLocks noChangeArrowheads="1"/>
          </p:cNvSpPr>
          <p:nvPr/>
        </p:nvSpPr>
        <p:spPr bwMode="auto">
          <a:xfrm>
            <a:off x="1714500" y="2887663"/>
            <a:ext cx="6019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0000CC"/>
                </a:solidFill>
                <a:latin typeface="Times New Roman" pitchFamily="18" charset="0"/>
                <a:cs typeface="Times New Roman" pitchFamily="18" charset="0"/>
              </a:rPr>
              <a:t>Tây tiến đoàn binh không mọc tóc</a:t>
            </a:r>
          </a:p>
          <a:p>
            <a:r>
              <a:rPr lang="en-US" altLang="en-US" sz="2400" b="1">
                <a:solidFill>
                  <a:srgbClr val="0000CC"/>
                </a:solidFill>
                <a:latin typeface="Times New Roman" pitchFamily="18" charset="0"/>
                <a:cs typeface="Times New Roman" pitchFamily="18" charset="0"/>
              </a:rPr>
              <a:t>Quân </a:t>
            </a:r>
            <a:r>
              <a:rPr lang="en-US" altLang="en-US" sz="2400" b="1">
                <a:solidFill>
                  <a:srgbClr val="FF0000"/>
                </a:solidFill>
                <a:latin typeface="Times New Roman" pitchFamily="18" charset="0"/>
                <a:cs typeface="Times New Roman" pitchFamily="18" charset="0"/>
              </a:rPr>
              <a:t>xanh màu lá </a:t>
            </a:r>
            <a:r>
              <a:rPr lang="en-US" altLang="en-US" sz="2400" b="1">
                <a:solidFill>
                  <a:srgbClr val="0000CC"/>
                </a:solidFill>
                <a:latin typeface="Times New Roman" pitchFamily="18" charset="0"/>
                <a:cs typeface="Times New Roman" pitchFamily="18" charset="0"/>
              </a:rPr>
              <a:t>giữ oai hùm</a:t>
            </a:r>
          </a:p>
          <a:p>
            <a:r>
              <a:rPr lang="en-US" altLang="en-US" sz="2400" b="1">
                <a:solidFill>
                  <a:srgbClr val="0000CC"/>
                </a:solidFill>
                <a:latin typeface="Times New Roman" pitchFamily="18" charset="0"/>
                <a:cs typeface="Times New Roman" pitchFamily="18" charset="0"/>
              </a:rPr>
              <a:t>Mắt trừng gửi mộng qua biên giới</a:t>
            </a:r>
          </a:p>
          <a:p>
            <a:r>
              <a:rPr lang="en-US" altLang="en-US" sz="2400" b="1">
                <a:solidFill>
                  <a:srgbClr val="0000CC"/>
                </a:solidFill>
                <a:latin typeface="Times New Roman" pitchFamily="18" charset="0"/>
                <a:cs typeface="Times New Roman" pitchFamily="18" charset="0"/>
              </a:rPr>
              <a:t>Đêm mơ Hà Nội dáng kiều thơm</a:t>
            </a:r>
          </a:p>
          <a:p>
            <a:r>
              <a:rPr lang="en-US" altLang="en-US" sz="2400" b="1">
                <a:solidFill>
                  <a:srgbClr val="0000CC"/>
                </a:solidFill>
                <a:latin typeface="Times New Roman" pitchFamily="18" charset="0"/>
                <a:cs typeface="Times New Roman" pitchFamily="18" charset="0"/>
              </a:rPr>
              <a:t>                            ( Quang Dũng)</a:t>
            </a:r>
          </a:p>
        </p:txBody>
      </p:sp>
    </p:spTree>
    <p:extLst>
      <p:ext uri="{BB962C8B-B14F-4D97-AF65-F5344CB8AC3E}">
        <p14:creationId xmlns:p14="http://schemas.microsoft.com/office/powerpoint/2010/main" val="729583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8297"/>
                                        </p:tgtEl>
                                        <p:attrNameLst>
                                          <p:attrName>style.visibility</p:attrName>
                                        </p:attrNameLst>
                                      </p:cBhvr>
                                      <p:to>
                                        <p:strVal val="visible"/>
                                      </p:to>
                                    </p:set>
                                    <p:anim calcmode="lin" valueType="num">
                                      <p:cBhvr>
                                        <p:cTn id="7" dur="1000" fill="hold"/>
                                        <p:tgtEl>
                                          <p:spTgt spid="268297"/>
                                        </p:tgtEl>
                                        <p:attrNameLst>
                                          <p:attrName>ppt_w</p:attrName>
                                        </p:attrNameLst>
                                      </p:cBhvr>
                                      <p:tavLst>
                                        <p:tav tm="0">
                                          <p:val>
                                            <p:strVal val="#ppt_w*0.70"/>
                                          </p:val>
                                        </p:tav>
                                        <p:tav tm="100000">
                                          <p:val>
                                            <p:strVal val="#ppt_w"/>
                                          </p:val>
                                        </p:tav>
                                      </p:tavLst>
                                    </p:anim>
                                    <p:anim calcmode="lin" valueType="num">
                                      <p:cBhvr>
                                        <p:cTn id="8" dur="1000" fill="hold"/>
                                        <p:tgtEl>
                                          <p:spTgt spid="268297"/>
                                        </p:tgtEl>
                                        <p:attrNameLst>
                                          <p:attrName>ppt_h</p:attrName>
                                        </p:attrNameLst>
                                      </p:cBhvr>
                                      <p:tavLst>
                                        <p:tav tm="0">
                                          <p:val>
                                            <p:strVal val="#ppt_h"/>
                                          </p:val>
                                        </p:tav>
                                        <p:tav tm="100000">
                                          <p:val>
                                            <p:strVal val="#ppt_h"/>
                                          </p:val>
                                        </p:tav>
                                      </p:tavLst>
                                    </p:anim>
                                    <p:animEffect transition="in" filter="fade">
                                      <p:cBhvr>
                                        <p:cTn id="9" dur="1000"/>
                                        <p:tgtEl>
                                          <p:spTgt spid="268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661" name="Rectangle 2"/>
          <p:cNvSpPr>
            <a:spLocks noChangeArrowheads="1"/>
          </p:cNvSpPr>
          <p:nvPr/>
        </p:nvSpPr>
        <p:spPr bwMode="auto">
          <a:xfrm>
            <a:off x="0" y="1508125"/>
            <a:ext cx="4368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r>
              <a:rPr lang="en-US" altLang="en-US">
                <a:solidFill>
                  <a:srgbClr val="000000"/>
                </a:solidFill>
                <a:latin typeface="Times New Roman" pitchFamily="18" charset="0"/>
                <a:cs typeface="Times New Roman" pitchFamily="18" charset="0"/>
              </a:rPr>
              <a:t> </a:t>
            </a: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70662" name="Rectangle 4"/>
          <p:cNvSpPr>
            <a:spLocks noChangeArrowheads="1"/>
          </p:cNvSpPr>
          <p:nvPr/>
        </p:nvSpPr>
        <p:spPr bwMode="auto">
          <a:xfrm>
            <a:off x="0" y="2827338"/>
            <a:ext cx="43354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p:txBody>
      </p:sp>
      <p:sp>
        <p:nvSpPr>
          <p:cNvPr id="63495" name="Rectangle 5"/>
          <p:cNvSpPr>
            <a:spLocks noChangeArrowheads="1"/>
          </p:cNvSpPr>
          <p:nvPr/>
        </p:nvSpPr>
        <p:spPr bwMode="auto">
          <a:xfrm>
            <a:off x="0" y="3179763"/>
            <a:ext cx="4368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Cùng nhau chia sẻ gian lao, thiếu thốn của cuộc đời người lính bằng tinh thần lạc quan. </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Họ truyền cho nhau hơi ấm, tình thương và sức mạnh từ những đôi bàn tay nắm chặt</a:t>
            </a:r>
          </a:p>
        </p:txBody>
      </p:sp>
      <p:sp>
        <p:nvSpPr>
          <p:cNvPr id="7" name="Rectangle 6"/>
          <p:cNvSpPr/>
          <p:nvPr/>
        </p:nvSpPr>
        <p:spPr>
          <a:xfrm>
            <a:off x="4368800" y="4084638"/>
            <a:ext cx="4775200" cy="2368550"/>
          </a:xfrm>
          <a:prstGeom prst="rect">
            <a:avLst/>
          </a:prstGeom>
        </p:spPr>
        <p:txBody>
          <a:bodyPr>
            <a:spAutoFit/>
          </a:bodyPr>
          <a:lstStyle/>
          <a:p>
            <a:pPr eaLnBrk="1" hangingPunct="1"/>
            <a:r>
              <a:rPr lang="en-US" sz="2800" b="1" i="1">
                <a:solidFill>
                  <a:srgbClr val="000000"/>
                </a:solidFill>
                <a:latin typeface="Times New Roman" pitchFamily="18" charset="0"/>
                <a:cs typeface="Times New Roman" pitchFamily="18" charset="0"/>
              </a:rPr>
              <a:t>…</a:t>
            </a:r>
          </a:p>
          <a:p>
            <a:pPr eaLnBrk="1" hangingPunct="1"/>
            <a:r>
              <a:rPr lang="en-US" sz="2400" b="1" i="1">
                <a:solidFill>
                  <a:srgbClr val="000073"/>
                </a:solidFill>
                <a:latin typeface="Times New Roman" pitchFamily="18" charset="0"/>
                <a:cs typeface="Times New Roman" pitchFamily="18" charset="0"/>
              </a:rPr>
              <a:t>Áo anh rách vai</a:t>
            </a:r>
          </a:p>
          <a:p>
            <a:pPr eaLnBrk="1" hangingPunct="1"/>
            <a:r>
              <a:rPr lang="en-US" sz="2400" b="1" i="1">
                <a:solidFill>
                  <a:srgbClr val="000073"/>
                </a:solidFill>
                <a:latin typeface="Times New Roman" pitchFamily="18" charset="0"/>
                <a:cs typeface="Times New Roman" pitchFamily="18" charset="0"/>
              </a:rPr>
              <a:t>Quần tôi có vài mảnh vá</a:t>
            </a:r>
          </a:p>
          <a:p>
            <a:pPr eaLnBrk="1" hangingPunct="1"/>
            <a:r>
              <a:rPr lang="en-US" sz="2400" b="1" i="1">
                <a:solidFill>
                  <a:srgbClr val="000073"/>
                </a:solidFill>
                <a:latin typeface="Times New Roman" pitchFamily="18" charset="0"/>
                <a:cs typeface="Times New Roman" pitchFamily="18" charset="0"/>
              </a:rPr>
              <a:t>Miệng cười buốt giá</a:t>
            </a:r>
          </a:p>
          <a:p>
            <a:pPr eaLnBrk="1" hangingPunct="1"/>
            <a:r>
              <a:rPr lang="en-US" sz="2400" b="1" i="1">
                <a:solidFill>
                  <a:srgbClr val="000073"/>
                </a:solidFill>
                <a:latin typeface="Times New Roman" pitchFamily="18" charset="0"/>
                <a:cs typeface="Times New Roman" pitchFamily="18" charset="0"/>
              </a:rPr>
              <a:t>Chân không giày</a:t>
            </a:r>
          </a:p>
          <a:p>
            <a:pPr eaLnBrk="1" hangingPunct="1"/>
            <a:r>
              <a:rPr lang="en-US" sz="2400" b="1" i="1">
                <a:solidFill>
                  <a:srgbClr val="000073"/>
                </a:solidFill>
                <a:latin typeface="Times New Roman" pitchFamily="18" charset="0"/>
                <a:cs typeface="Times New Roman" pitchFamily="18" charset="0"/>
              </a:rPr>
              <a:t>Thương nhau tay nắm lấy bàn tay</a:t>
            </a:r>
          </a:p>
        </p:txBody>
      </p:sp>
      <p:pic>
        <p:nvPicPr>
          <p:cNvPr id="11" name="Picture 25" descr="bo d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3300" y="642938"/>
            <a:ext cx="3886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622800" y="6762750"/>
            <a:ext cx="40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0" y="6324600"/>
            <a:ext cx="4076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3"/>
          <p:cNvSpPr txBox="1">
            <a:spLocks noChangeArrowheads="1"/>
          </p:cNvSpPr>
          <p:nvPr/>
        </p:nvSpPr>
        <p:spPr bwMode="auto">
          <a:xfrm>
            <a:off x="0" y="0"/>
            <a:ext cx="9144000" cy="584200"/>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8384757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63495">
                                            <p:txEl>
                                              <p:pRg st="4" end="4"/>
                                            </p:txEl>
                                          </p:spTgt>
                                        </p:tgtEl>
                                        <p:attrNameLst>
                                          <p:attrName>style.visibility</p:attrName>
                                        </p:attrNameLst>
                                      </p:cBhvr>
                                      <p:to>
                                        <p:strVal val="visible"/>
                                      </p:to>
                                    </p:set>
                                    <p:animEffect transition="in" filter="fade">
                                      <p:cBhvr>
                                        <p:cTn id="24" dur="1000"/>
                                        <p:tgtEl>
                                          <p:spTgt spid="63495">
                                            <p:txEl>
                                              <p:pRg st="4" end="4"/>
                                            </p:txEl>
                                          </p:spTgt>
                                        </p:tgtEl>
                                      </p:cBhvr>
                                    </p:animEffect>
                                    <p:anim calcmode="lin" valueType="num">
                                      <p:cBhvr>
                                        <p:cTn id="25" dur="1000" fill="hold"/>
                                        <p:tgtEl>
                                          <p:spTgt spid="6349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34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685" name="Rectangle 2"/>
          <p:cNvSpPr>
            <a:spLocks noChangeArrowheads="1"/>
          </p:cNvSpPr>
          <p:nvPr/>
        </p:nvSpPr>
        <p:spPr bwMode="auto">
          <a:xfrm>
            <a:off x="80963" y="1397000"/>
            <a:ext cx="4368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r>
              <a:rPr lang="en-US" altLang="en-US">
                <a:solidFill>
                  <a:srgbClr val="000000"/>
                </a:solidFill>
                <a:latin typeface="Times New Roman" pitchFamily="18" charset="0"/>
                <a:cs typeface="Times New Roman" pitchFamily="18" charset="0"/>
              </a:rPr>
              <a:t> </a:t>
            </a: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71686" name="Rectangle 4"/>
          <p:cNvSpPr>
            <a:spLocks noChangeArrowheads="1"/>
          </p:cNvSpPr>
          <p:nvPr/>
        </p:nvSpPr>
        <p:spPr bwMode="auto">
          <a:xfrm>
            <a:off x="33338" y="2790825"/>
            <a:ext cx="43354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p:txBody>
      </p:sp>
      <p:sp>
        <p:nvSpPr>
          <p:cNvPr id="71687" name="Rectangle 5"/>
          <p:cNvSpPr>
            <a:spLocks noChangeArrowheads="1"/>
          </p:cNvSpPr>
          <p:nvPr/>
        </p:nvSpPr>
        <p:spPr bwMode="auto">
          <a:xfrm>
            <a:off x="33338" y="3003550"/>
            <a:ext cx="43688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Cùng nhau chia sẻ gian lao, thiếu thốn của cuộc đời người lính bằng tinh thần lạc quan. </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Họ truyền cho nhau hơi ấm, tình thương và sức mạnh từ những đôi bàn tay nắm chặt để vượt qua mọi thử thách</a:t>
            </a:r>
            <a:endParaRPr lang="en-US" altLang="en-US" sz="1600">
              <a:solidFill>
                <a:srgbClr val="000000"/>
              </a:solidFill>
              <a:latin typeface="Times New Roman" pitchFamily="18" charset="0"/>
              <a:cs typeface="Times New Roman" pitchFamily="18" charset="0"/>
            </a:endParaRPr>
          </a:p>
          <a:p>
            <a:pPr algn="just" eaLnBrk="1" hangingPunct="1">
              <a:lnSpc>
                <a:spcPct val="115000"/>
              </a:lnSpc>
              <a:tabLst>
                <a:tab pos="5862638" algn="r"/>
              </a:tabLst>
            </a:pPr>
            <a:endParaRPr lang="en-US" altLang="en-US" sz="1400">
              <a:solidFill>
                <a:srgbClr val="000000"/>
              </a:solidFill>
              <a:latin typeface="Calibri" pitchFamily="34" charset="0"/>
            </a:endParaRPr>
          </a:p>
        </p:txBody>
      </p:sp>
      <p:sp>
        <p:nvSpPr>
          <p:cNvPr id="64520" name="Rectangle 9"/>
          <p:cNvSpPr>
            <a:spLocks noChangeArrowheads="1"/>
          </p:cNvSpPr>
          <p:nvPr/>
        </p:nvSpPr>
        <p:spPr bwMode="auto">
          <a:xfrm>
            <a:off x="4368800" y="581025"/>
            <a:ext cx="4749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nb-NO" altLang="en-US">
                <a:solidFill>
                  <a:srgbClr val="000000"/>
                </a:solidFill>
                <a:latin typeface="Times New Roman" pitchFamily="18" charset="0"/>
                <a:cs typeface="Times New Roman" pitchFamily="18" charset="0"/>
              </a:rPr>
              <a:t>* Nghệ thuật: </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Nhân hóa, liệt kê, đối xứng</a:t>
            </a:r>
            <a:endParaRPr lang="en-US" altLang="en-US" sz="1600">
              <a:solidFill>
                <a:srgbClr val="000000"/>
              </a:solidFill>
              <a:latin typeface="Times New Roman" pitchFamily="18" charset="0"/>
              <a:cs typeface="Times New Roman" pitchFamily="18" charset="0"/>
            </a:endParaRPr>
          </a:p>
          <a:p>
            <a:pPr eaLnBrk="1" hangingPunct="1">
              <a:tabLst>
                <a:tab pos="5862638" algn="r"/>
              </a:tabLst>
            </a:pPr>
            <a:r>
              <a:rPr lang="nb-NO" altLang="en-US">
                <a:solidFill>
                  <a:srgbClr val="000000"/>
                </a:solidFill>
                <a:latin typeface="Times New Roman" pitchFamily="18" charset="0"/>
                <a:cs typeface="Times New Roman" pitchFamily="18" charset="0"/>
              </a:rPr>
              <a:t> - Hình ảnh thơ chân thực, bình dị, tự nhiên,  giàu sức gợi</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a:t>
            </a:r>
            <a:endParaRPr lang="en-US" altLang="en-US" sz="1600">
              <a:solidFill>
                <a:srgbClr val="000000"/>
              </a:solidFill>
              <a:latin typeface="Times New Roman" pitchFamily="18" charset="0"/>
              <a:cs typeface="Times New Roman" pitchFamily="18" charset="0"/>
            </a:endParaRPr>
          </a:p>
        </p:txBody>
      </p:sp>
      <p:sp>
        <p:nvSpPr>
          <p:cNvPr id="64521" name="Rectangle 7"/>
          <p:cNvSpPr>
            <a:spLocks noChangeArrowheads="1"/>
          </p:cNvSpPr>
          <p:nvPr/>
        </p:nvSpPr>
        <p:spPr bwMode="auto">
          <a:xfrm>
            <a:off x="4457700" y="2136775"/>
            <a:ext cx="4838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i="1" dirty="0" err="1">
                <a:solidFill>
                  <a:srgbClr val="C00000"/>
                </a:solidFill>
                <a:latin typeface="Times New Roman" pitchFamily="18" charset="0"/>
              </a:rPr>
              <a:t>Ruộng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nương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anh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gửi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bạn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thân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cày</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Gian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nhà</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không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mặc</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kệ</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gió</a:t>
            </a:r>
            <a:r>
              <a:rPr lang="en-US" altLang="en-US" sz="2400" i="1" dirty="0">
                <a:solidFill>
                  <a:srgbClr val="C00000"/>
                </a:solidFill>
                <a:latin typeface="Times New Roman" pitchFamily="18" charset="0"/>
              </a:rPr>
              <a:t> lung lay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Giếng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nước</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gốc</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đa</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nhớ</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người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ra</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lính</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Anh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với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tôi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biết</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từng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cơn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ớn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lạnh</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Sốt</a:t>
            </a:r>
            <a:r>
              <a:rPr lang="en-US" altLang="en-US" sz="2400" i="1" dirty="0">
                <a:solidFill>
                  <a:srgbClr val="C00000"/>
                </a:solidFill>
                <a:latin typeface="Times New Roman" pitchFamily="18" charset="0"/>
              </a:rPr>
              <a:t> run </a:t>
            </a:r>
            <a:r>
              <a:rPr lang="en-US" altLang="en-US" sz="2400" i="1" dirty="0" err="1">
                <a:solidFill>
                  <a:srgbClr val="C00000"/>
                </a:solidFill>
                <a:latin typeface="Times New Roman" pitchFamily="18" charset="0"/>
              </a:rPr>
              <a:t>người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vừng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trán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ướt</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mồ</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hôi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Áo</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anh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rách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vai</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Quần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tôi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có</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vài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mảnh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vá</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Miệng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cười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buốt</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giá</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Chân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không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giày</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Thương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nhau</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tay</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nắm</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lấy</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bàn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tay</a:t>
            </a:r>
            <a:endParaRPr lang="en-US" altLang="en-US" sz="2400" i="1" dirty="0">
              <a:solidFill>
                <a:srgbClr val="C00000"/>
              </a:solidFill>
            </a:endParaRPr>
          </a:p>
        </p:txBody>
      </p:sp>
      <p:sp>
        <p:nvSpPr>
          <p:cNvPr id="10"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56786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wipe(down)">
                                      <p:cBhvr>
                                        <p:cTn id="7" dur="500"/>
                                        <p:tgtEl>
                                          <p:spTgt spid="645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4520"/>
                                        </p:tgtEl>
                                        <p:attrNameLst>
                                          <p:attrName>style.visibility</p:attrName>
                                        </p:attrNameLst>
                                      </p:cBhvr>
                                      <p:to>
                                        <p:strVal val="visible"/>
                                      </p:to>
                                    </p:set>
                                    <p:animEffect transition="in" filter="circle(in)">
                                      <p:cBhvr>
                                        <p:cTn id="12" dur="2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709" name="Rectangle 2"/>
          <p:cNvSpPr>
            <a:spLocks noChangeArrowheads="1"/>
          </p:cNvSpPr>
          <p:nvPr/>
        </p:nvSpPr>
        <p:spPr bwMode="auto">
          <a:xfrm>
            <a:off x="80963" y="1397000"/>
            <a:ext cx="436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&gt;Từ chỗ xa lạ-&gt; thân quen -&gt; tri kỉ -&gt; đồng chí</a:t>
            </a:r>
            <a:r>
              <a:rPr lang="en-US" altLang="en-US">
                <a:solidFill>
                  <a:srgbClr val="000000"/>
                </a:solidFill>
                <a:latin typeface="Times New Roman" pitchFamily="18" charset="0"/>
                <a:cs typeface="Times New Roman" pitchFamily="18" charset="0"/>
              </a:rPr>
              <a:t> </a:t>
            </a: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72710" name="Rectangle 4"/>
          <p:cNvSpPr>
            <a:spLocks noChangeArrowheads="1"/>
          </p:cNvSpPr>
          <p:nvPr/>
        </p:nvSpPr>
        <p:spPr bwMode="auto">
          <a:xfrm>
            <a:off x="0" y="3619500"/>
            <a:ext cx="43354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buFont typeface="Arial" charset="0"/>
              <a:buChar char="•"/>
              <a:tabLst>
                <a:tab pos="5862638" algn="r"/>
              </a:tabLst>
            </a:pPr>
            <a:endParaRPr lang="en-US" altLang="en-US" sz="1400">
              <a:solidFill>
                <a:srgbClr val="000000"/>
              </a:solidFill>
              <a:latin typeface="Calibri" pitchFamily="34" charset="0"/>
              <a:ea typeface="Calibri" pitchFamily="34" charset="0"/>
              <a:cs typeface="Times New Roman" pitchFamily="18" charset="0"/>
            </a:endParaRPr>
          </a:p>
        </p:txBody>
      </p:sp>
      <p:sp>
        <p:nvSpPr>
          <p:cNvPr id="72711" name="Rectangle 5"/>
          <p:cNvSpPr>
            <a:spLocks noChangeArrowheads="1"/>
          </p:cNvSpPr>
          <p:nvPr/>
        </p:nvSpPr>
        <p:spPr bwMode="auto">
          <a:xfrm>
            <a:off x="-7938" y="4167188"/>
            <a:ext cx="4368801"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Cùng nhau chia sẻ gian lao, thiếu thốn của cuộc đời người lính bằng tinh thần lạc quan. </a:t>
            </a:r>
            <a:endParaRPr lang="en-US" altLang="en-US" sz="1600">
              <a:solidFill>
                <a:srgbClr val="000000"/>
              </a:solidFill>
              <a:latin typeface="Times New Roman" pitchFamily="18" charset="0"/>
              <a:cs typeface="Times New Roman" pitchFamily="18" charset="0"/>
            </a:endParaRPr>
          </a:p>
          <a:p>
            <a:pPr algn="just" eaLnBrk="1" hangingPunct="1">
              <a:lnSpc>
                <a:spcPct val="115000"/>
              </a:lnSpc>
              <a:tabLst>
                <a:tab pos="5862638" algn="r"/>
              </a:tabLst>
            </a:pPr>
            <a:endParaRPr lang="en-US" altLang="en-US" sz="1400">
              <a:solidFill>
                <a:srgbClr val="000000"/>
              </a:solidFill>
              <a:latin typeface="Calibri" pitchFamily="34" charset="0"/>
            </a:endParaRPr>
          </a:p>
        </p:txBody>
      </p:sp>
      <p:sp>
        <p:nvSpPr>
          <p:cNvPr id="72712" name="Rectangle 9"/>
          <p:cNvSpPr>
            <a:spLocks noChangeArrowheads="1"/>
          </p:cNvSpPr>
          <p:nvPr/>
        </p:nvSpPr>
        <p:spPr bwMode="auto">
          <a:xfrm>
            <a:off x="4386263" y="611188"/>
            <a:ext cx="474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nb-NO" altLang="en-US" dirty="0">
                <a:solidFill>
                  <a:srgbClr val="000000"/>
                </a:solidFill>
                <a:latin typeface="Times New Roman" pitchFamily="18" charset="0"/>
                <a:cs typeface="Times New Roman" pitchFamily="18" charset="0"/>
              </a:rPr>
              <a:t>- Họ truyền cho nhau hơi ấm, tình thương và sức mạnh từ những đôi bàn tay nắm chặt để vượt qua mọi thử thách</a:t>
            </a:r>
            <a:endParaRPr lang="en-US" altLang="en-US" sz="1600" dirty="0">
              <a:solidFill>
                <a:srgbClr val="000000"/>
              </a:solidFill>
              <a:latin typeface="Times New Roman" pitchFamily="18" charset="0"/>
              <a:cs typeface="Times New Roman" pitchFamily="18" charset="0"/>
            </a:endParaRPr>
          </a:p>
          <a:p>
            <a:pPr algn="just" eaLnBrk="1" hangingPunct="1">
              <a:tabLst>
                <a:tab pos="5862638" algn="r"/>
              </a:tabLst>
            </a:pPr>
            <a:r>
              <a:rPr lang="nb-NO" altLang="en-US" dirty="0">
                <a:solidFill>
                  <a:srgbClr val="000000"/>
                </a:solidFill>
                <a:latin typeface="Times New Roman" pitchFamily="18" charset="0"/>
                <a:cs typeface="Times New Roman" pitchFamily="18" charset="0"/>
              </a:rPr>
              <a:t>* Nghệ thuật: </a:t>
            </a:r>
            <a:endParaRPr lang="en-US" altLang="en-US" sz="1600" dirty="0">
              <a:solidFill>
                <a:srgbClr val="000000"/>
              </a:solidFill>
              <a:latin typeface="Times New Roman" pitchFamily="18" charset="0"/>
              <a:cs typeface="Times New Roman" pitchFamily="18" charset="0"/>
            </a:endParaRPr>
          </a:p>
          <a:p>
            <a:pPr algn="just" eaLnBrk="1" hangingPunct="1">
              <a:tabLst>
                <a:tab pos="5862638" algn="r"/>
              </a:tabLst>
            </a:pPr>
            <a:r>
              <a:rPr lang="nb-NO" altLang="en-US" dirty="0">
                <a:solidFill>
                  <a:srgbClr val="000000"/>
                </a:solidFill>
                <a:latin typeface="Times New Roman" pitchFamily="18" charset="0"/>
                <a:cs typeface="Times New Roman" pitchFamily="18" charset="0"/>
              </a:rPr>
              <a:t>- Nhân hóa, liệt kê, đối xứng</a:t>
            </a:r>
            <a:endParaRPr lang="en-US" altLang="en-US" sz="1600" dirty="0">
              <a:solidFill>
                <a:srgbClr val="000000"/>
              </a:solidFill>
              <a:latin typeface="Times New Roman" pitchFamily="18" charset="0"/>
              <a:cs typeface="Times New Roman" pitchFamily="18" charset="0"/>
            </a:endParaRPr>
          </a:p>
          <a:p>
            <a:pPr eaLnBrk="1" hangingPunct="1">
              <a:tabLst>
                <a:tab pos="5862638" algn="r"/>
              </a:tabLst>
            </a:pPr>
            <a:r>
              <a:rPr lang="nb-NO" altLang="en-US" dirty="0">
                <a:solidFill>
                  <a:srgbClr val="000000"/>
                </a:solidFill>
                <a:latin typeface="Times New Roman" pitchFamily="18" charset="0"/>
                <a:cs typeface="Times New Roman" pitchFamily="18" charset="0"/>
              </a:rPr>
              <a:t> - Hình ảnh thơ chân thực, bình dị, tự nhiên,  giàu sức gợi</a:t>
            </a:r>
            <a:endParaRPr lang="en-US" altLang="en-US" sz="1600" dirty="0">
              <a:solidFill>
                <a:srgbClr val="000000"/>
              </a:solidFill>
              <a:latin typeface="Times New Roman" pitchFamily="18" charset="0"/>
              <a:cs typeface="Times New Roman" pitchFamily="18" charset="0"/>
            </a:endParaRPr>
          </a:p>
          <a:p>
            <a:pPr algn="just" eaLnBrk="1" hangingPunct="1">
              <a:tabLst>
                <a:tab pos="5862638" algn="r"/>
              </a:tabLst>
            </a:pPr>
            <a:r>
              <a:rPr lang="nb-NO" altLang="en-US" dirty="0">
                <a:solidFill>
                  <a:srgbClr val="000000"/>
                </a:solidFill>
                <a:latin typeface="Times New Roman" pitchFamily="18" charset="0"/>
                <a:cs typeface="Times New Roman" pitchFamily="18" charset="0"/>
              </a:rPr>
              <a:t> </a:t>
            </a:r>
            <a:endParaRPr lang="en-US" altLang="en-US" sz="1600" dirty="0">
              <a:solidFill>
                <a:srgbClr val="000000"/>
              </a:solidFill>
              <a:latin typeface="Times New Roman" pitchFamily="18" charset="0"/>
              <a:cs typeface="Times New Roman" pitchFamily="18" charset="0"/>
            </a:endParaRPr>
          </a:p>
        </p:txBody>
      </p:sp>
      <p:sp>
        <p:nvSpPr>
          <p:cNvPr id="67593" name="Rectangle 6"/>
          <p:cNvSpPr>
            <a:spLocks noChangeArrowheads="1"/>
          </p:cNvSpPr>
          <p:nvPr/>
        </p:nvSpPr>
        <p:spPr bwMode="auto">
          <a:xfrm>
            <a:off x="4440238" y="2727325"/>
            <a:ext cx="4572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nb-NO" altLang="en-US" b="1" i="1" u="sng">
                <a:solidFill>
                  <a:srgbClr val="000000"/>
                </a:solidFill>
                <a:latin typeface="Times New Roman" pitchFamily="18" charset="0"/>
                <a:cs typeface="Times New Roman" pitchFamily="18" charset="0"/>
              </a:rPr>
              <a:t>3. Bức tranh đẹp về tình đồng chí.</a:t>
            </a:r>
            <a:endParaRPr lang="en-US" altLang="en-US" sz="1400">
              <a:solidFill>
                <a:srgbClr val="000000"/>
              </a:solidFill>
              <a:latin typeface="Calibri" pitchFamily="34" charset="0"/>
              <a:ea typeface="Calibri" pitchFamily="34" charset="0"/>
              <a:cs typeface="Times New Roman" pitchFamily="18" charset="0"/>
            </a:endParaRPr>
          </a:p>
        </p:txBody>
      </p:sp>
      <p:sp>
        <p:nvSpPr>
          <p:cNvPr id="10"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45985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Effect transition="in" filter="barn(inVertical)">
                                      <p:cBhvr>
                                        <p:cTn id="7"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57300" y="1136650"/>
            <a:ext cx="7429500" cy="1377950"/>
          </a:xfrm>
          <a:prstGeom prst="roundRect">
            <a:avLst>
              <a:gd name="adj" fmla="val 16667"/>
            </a:avLst>
          </a:prstGeom>
          <a:solidFill>
            <a:srgbClr val="FF6600"/>
          </a:solidFill>
          <a:ln w="9525">
            <a:solidFill>
              <a:srgbClr val="FF6600"/>
            </a:solidFill>
            <a:round/>
            <a:headEnd/>
            <a:tailEnd/>
          </a:ln>
        </p:spPr>
        <p:txBody>
          <a:bodyPr wrap="none" anchor="ctr"/>
          <a:lstStyle/>
          <a:p>
            <a:pPr algn="ctr" eaLnBrk="1" hangingPunct="1"/>
            <a:endParaRPr lang="en-US" altLang="en-US" sz="3200" b="1">
              <a:latin typeface="Times New Roman" pitchFamily="18" charset="0"/>
            </a:endParaRPr>
          </a:p>
        </p:txBody>
      </p:sp>
      <p:grpSp>
        <p:nvGrpSpPr>
          <p:cNvPr id="44035"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latin typeface=".VnTime" pitchFamily="34" charset="0"/>
              </a:endParaRPr>
            </a:p>
          </p:txBody>
        </p:sp>
        <p:sp>
          <p:nvSpPr>
            <p:cNvPr id="4407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altLang="en-US" sz="2000">
                <a:latin typeface=".VnTime" pitchFamily="34" charset="0"/>
              </a:endParaRPr>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latin typeface=".VnTime" pitchFamily="34" charset="0"/>
              </a:endParaRPr>
            </a:p>
          </p:txBody>
        </p:sp>
      </p:grpSp>
      <p:sp>
        <p:nvSpPr>
          <p:cNvPr id="3" name="AutoShape 51"/>
          <p:cNvSpPr>
            <a:spLocks noChangeArrowheads="1"/>
          </p:cNvSpPr>
          <p:nvPr/>
        </p:nvSpPr>
        <p:spPr bwMode="auto">
          <a:xfrm>
            <a:off x="1552575" y="2679700"/>
            <a:ext cx="599122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chemeClr val="bg1"/>
                </a:solidFill>
                <a:latin typeface="Times New Roman" pitchFamily="18" charset="0"/>
              </a:rPr>
              <a:t>Thuộc thể loại trữ tình </a:t>
            </a:r>
            <a:endParaRPr lang="en-US" altLang="en-US" sz="2800">
              <a:solidFill>
                <a:schemeClr val="bg1"/>
              </a:solidFill>
              <a:latin typeface="Times New Roman" pitchFamily="18" charset="0"/>
            </a:endParaRPr>
          </a:p>
        </p:txBody>
      </p:sp>
      <p:pic>
        <p:nvPicPr>
          <p:cNvPr id="39"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8"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latin typeface=".VnTime"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644650" y="3670300"/>
            <a:ext cx="589915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chemeClr val="bg1"/>
                </a:solidFill>
                <a:latin typeface="Times New Roman" pitchFamily="18" charset="0"/>
              </a:rPr>
              <a:t>Đều mượn cốt truyện từ Trung Quốc</a:t>
            </a:r>
          </a:p>
        </p:txBody>
      </p:sp>
      <p:pic>
        <p:nvPicPr>
          <p:cNvPr id="5"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8"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latin typeface=".VnTime"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49400" y="4648200"/>
            <a:ext cx="5994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chemeClr val="bg1"/>
                </a:solidFill>
                <a:latin typeface="Times New Roman" pitchFamily="18" charset="0"/>
                <a:cs typeface="Times New Roman" pitchFamily="18" charset="0"/>
              </a:rPr>
              <a:t>Là truyện Nôm bình dân</a:t>
            </a:r>
            <a:endParaRPr lang="en-US" altLang="en-US" sz="2800">
              <a:solidFill>
                <a:schemeClr val="bg1"/>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latin typeface=".VnTime"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33525" y="5651500"/>
            <a:ext cx="601027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chemeClr val="bg1"/>
                </a:solidFill>
                <a:latin typeface="Times New Roman" pitchFamily="18" charset="0"/>
                <a:cs typeface="Times New Roman" pitchFamily="18" charset="0"/>
              </a:rPr>
              <a:t>Là truyện Nôm bác học</a:t>
            </a:r>
            <a:endParaRPr lang="en-US" altLang="en-US" sz="2800">
              <a:solidFill>
                <a:schemeClr val="bg1"/>
              </a:solidFill>
              <a:latin typeface="Times New Roman" pitchFamily="18" charset="0"/>
              <a:cs typeface="Times New Roman" pitchFamily="18" charset="0"/>
            </a:endParaRPr>
          </a:p>
        </p:txBody>
      </p:sp>
      <p:pic>
        <p:nvPicPr>
          <p:cNvPr id="17"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8"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latin typeface=".VnTime"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242715" name="AutoShape 27"/>
          <p:cNvSpPr>
            <a:spLocks noChangeArrowheads="1"/>
          </p:cNvSpPr>
          <p:nvPr/>
        </p:nvSpPr>
        <p:spPr bwMode="auto">
          <a:xfrm>
            <a:off x="101600"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eaLnBrk="1" hangingPunct="1"/>
            <a:endParaRPr lang="en-US" altLang="en-US"/>
          </a:p>
        </p:txBody>
      </p:sp>
      <p:sp>
        <p:nvSpPr>
          <p:cNvPr id="242716" name="WordArt 28"/>
          <p:cNvSpPr>
            <a:spLocks noChangeArrowheads="1" noChangeShapeType="1" noTextEdit="1"/>
          </p:cNvSpPr>
          <p:nvPr/>
        </p:nvSpPr>
        <p:spPr bwMode="auto">
          <a:xfrm>
            <a:off x="482600"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1</a:t>
            </a:r>
          </a:p>
        </p:txBody>
      </p:sp>
      <p:pic>
        <p:nvPicPr>
          <p:cNvPr id="44058"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7620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30" descr="people008"/>
          <p:cNvPicPr>
            <a:picLocks noChangeAspect="1" noChangeArrowheads="1" noCrop="1"/>
          </p:cNvPicPr>
          <p:nvPr/>
        </p:nvPicPr>
        <p:blipFill>
          <a:blip r:embed="rId10" cstate="print">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31" descr="Bellcoll">
            <a:hlinkClick r:id="" action="ppaction://hlinkshowjump?jump=firstslide"/>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720" name="WordArt 32"/>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42721" name="WordArt 33"/>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42722" name="WordArt 34"/>
          <p:cNvSpPr>
            <a:spLocks noChangeArrowheads="1" noChangeShapeType="1" noTextEdit="1"/>
          </p:cNvSpPr>
          <p:nvPr/>
        </p:nvSpPr>
        <p:spPr bwMode="auto">
          <a:xfrm>
            <a:off x="772160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42723" name="WordArt 3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42724" name="WordArt 36"/>
          <p:cNvSpPr>
            <a:spLocks noChangeArrowheads="1" noChangeShapeType="1" noTextEdit="1"/>
          </p:cNvSpPr>
          <p:nvPr/>
        </p:nvSpPr>
        <p:spPr bwMode="auto">
          <a:xfrm>
            <a:off x="7764463"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42725" name="WordArt 37"/>
          <p:cNvSpPr>
            <a:spLocks noChangeArrowheads="1" noChangeShapeType="1" noTextEdit="1"/>
          </p:cNvSpPr>
          <p:nvPr/>
        </p:nvSpPr>
        <p:spPr bwMode="auto">
          <a:xfrm>
            <a:off x="7731125"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grpSp>
        <p:nvGrpSpPr>
          <p:cNvPr id="21" name="Group 43"/>
          <p:cNvGrpSpPr>
            <a:grpSpLocks/>
          </p:cNvGrpSpPr>
          <p:nvPr/>
        </p:nvGrpSpPr>
        <p:grpSpPr bwMode="auto">
          <a:xfrm>
            <a:off x="7296150" y="2413000"/>
            <a:ext cx="1752600" cy="1752600"/>
            <a:chOff x="4320" y="2928"/>
            <a:chExt cx="1104" cy="1104"/>
          </a:xfrm>
        </p:grpSpPr>
        <p:sp>
          <p:nvSpPr>
            <p:cNvPr id="44070" name="AutoShape 4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eaLnBrk="1" hangingPunct="1"/>
              <a:endParaRPr lang="en-US" altLang="en-US" sz="6000" b="1">
                <a:solidFill>
                  <a:srgbClr val="FF0066"/>
                </a:solidFill>
                <a:latin typeface=".VnHelvetInsH" pitchFamily="34" charset="0"/>
              </a:endParaRPr>
            </a:p>
          </p:txBody>
        </p:sp>
        <p:sp>
          <p:nvSpPr>
            <p:cNvPr id="44071" name="WordArt 45"/>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44068" name="Text Box 46"/>
          <p:cNvSpPr txBox="1">
            <a:spLocks noChangeArrowheads="1"/>
          </p:cNvSpPr>
          <p:nvPr/>
        </p:nvSpPr>
        <p:spPr bwMode="auto">
          <a:xfrm>
            <a:off x="1295400" y="10668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a:solidFill>
                  <a:srgbClr val="000099"/>
                </a:solidFill>
                <a:latin typeface=".VnTime" pitchFamily="34" charset="0"/>
              </a:rPr>
              <a:t>   </a:t>
            </a:r>
            <a:r>
              <a:rPr lang="en-US" altLang="en-US" b="1">
                <a:latin typeface="Times New Roman" pitchFamily="18" charset="0"/>
                <a:cs typeface="Times New Roman" pitchFamily="18" charset="0"/>
              </a:rPr>
              <a:t>Nhận định nào sau đây đúng với </a:t>
            </a:r>
            <a:r>
              <a:rPr lang="en-US" altLang="en-US" b="1" i="1">
                <a:latin typeface="Times New Roman" pitchFamily="18" charset="0"/>
                <a:cs typeface="Times New Roman" pitchFamily="18" charset="0"/>
              </a:rPr>
              <a:t>Truyện Kiều </a:t>
            </a:r>
            <a:r>
              <a:rPr lang="en-US" altLang="en-US" b="1">
                <a:latin typeface="Times New Roman" pitchFamily="18" charset="0"/>
                <a:cs typeface="Times New Roman" pitchFamily="18" charset="0"/>
              </a:rPr>
              <a:t>và truyện </a:t>
            </a:r>
            <a:r>
              <a:rPr lang="en-US" altLang="en-US" b="1" i="1">
                <a:latin typeface="Times New Roman" pitchFamily="18" charset="0"/>
                <a:cs typeface="Times New Roman" pitchFamily="18" charset="0"/>
              </a:rPr>
              <a:t>Lục Vân Tiên</a:t>
            </a:r>
          </a:p>
        </p:txBody>
      </p:sp>
      <p:sp>
        <p:nvSpPr>
          <p:cNvPr id="44069" name="WordArt 47"/>
          <p:cNvSpPr>
            <a:spLocks noChangeArrowheads="1" noChangeShapeType="1" noTextEdit="1"/>
          </p:cNvSpPr>
          <p:nvPr/>
        </p:nvSpPr>
        <p:spPr bwMode="auto">
          <a:xfrm>
            <a:off x="1981200" y="0"/>
            <a:ext cx="6781800" cy="914400"/>
          </a:xfrm>
          <a:prstGeom prst="rect">
            <a:avLst/>
          </a:prstGeom>
        </p:spPr>
        <p:txBody>
          <a:bodyPr wrap="none" fromWordArt="1">
            <a:prstTxWarp prst="textPlain">
              <a:avLst>
                <a:gd name="adj" fmla="val 50000"/>
              </a:avLst>
            </a:prstTxWarp>
          </a:bodyPr>
          <a:lstStyle/>
          <a:p>
            <a:pPr algn="ctr"/>
            <a:r>
              <a:rPr lang="vi-V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Khởi động</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462329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2715"/>
                                        </p:tgtEl>
                                        <p:attrNameLst>
                                          <p:attrName>style.visibility</p:attrName>
                                        </p:attrNameLst>
                                      </p:cBhvr>
                                      <p:to>
                                        <p:strVal val="visible"/>
                                      </p:to>
                                    </p:set>
                                    <p:animEffect transition="in" filter="fade">
                                      <p:cBhvr>
                                        <p:cTn id="7" dur="500"/>
                                        <p:tgtEl>
                                          <p:spTgt spid="242715"/>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242716"/>
                                        </p:tgtEl>
                                        <p:attrNameLst>
                                          <p:attrName>style.visibility</p:attrName>
                                        </p:attrNameLst>
                                      </p:cBhvr>
                                      <p:to>
                                        <p:strVal val="visible"/>
                                      </p:to>
                                    </p:set>
                                    <p:animEffect transition="in" filter="circle(in)">
                                      <p:cBhvr>
                                        <p:cTn id="10" dur="500"/>
                                        <p:tgtEl>
                                          <p:spTgt spid="242716"/>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24271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nodeType="afterGroup">
                            <p:stCondLst>
                              <p:cond delay="5500"/>
                            </p:stCondLst>
                            <p:childTnLst>
                              <p:par>
                                <p:cTn id="78" presetID="9" presetClass="entr" presetSubtype="0" fill="hold" grpId="0" nodeType="afterEffect">
                                  <p:stCondLst>
                                    <p:cond delay="0"/>
                                  </p:stCondLst>
                                  <p:childTnLst>
                                    <p:set>
                                      <p:cBhvr>
                                        <p:cTn id="79" dur="1" fill="hold">
                                          <p:stCondLst>
                                            <p:cond delay="0"/>
                                          </p:stCondLst>
                                        </p:cTn>
                                        <p:tgtEl>
                                          <p:spTgt spid="242725"/>
                                        </p:tgtEl>
                                        <p:attrNameLst>
                                          <p:attrName>style.visibility</p:attrName>
                                        </p:attrNameLst>
                                      </p:cBhvr>
                                      <p:to>
                                        <p:strVal val="visible"/>
                                      </p:to>
                                    </p:set>
                                    <p:animEffect transition="in" filter="dissolve">
                                      <p:cBhvr>
                                        <p:cTn id="80" dur="500"/>
                                        <p:tgtEl>
                                          <p:spTgt spid="242725"/>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nodeType="afterGroup">
                            <p:stCondLst>
                              <p:cond delay="6000"/>
                            </p:stCondLst>
                            <p:childTnLst>
                              <p:par>
                                <p:cTn id="82" presetID="53" presetClass="exit" presetSubtype="0" fill="hold" grpId="1" nodeType="afterEffect">
                                  <p:stCondLst>
                                    <p:cond delay="0"/>
                                  </p:stCondLst>
                                  <p:childTnLst>
                                    <p:anim calcmode="lin" valueType="num">
                                      <p:cBhvr>
                                        <p:cTn id="83" dur="500"/>
                                        <p:tgtEl>
                                          <p:spTgt spid="242725"/>
                                        </p:tgtEl>
                                        <p:attrNameLst>
                                          <p:attrName>ppt_w</p:attrName>
                                        </p:attrNameLst>
                                      </p:cBhvr>
                                      <p:tavLst>
                                        <p:tav tm="0">
                                          <p:val>
                                            <p:strVal val="ppt_w"/>
                                          </p:val>
                                        </p:tav>
                                        <p:tav tm="100000">
                                          <p:val>
                                            <p:fltVal val="0"/>
                                          </p:val>
                                        </p:tav>
                                      </p:tavLst>
                                    </p:anim>
                                    <p:anim calcmode="lin" valueType="num">
                                      <p:cBhvr>
                                        <p:cTn id="84" dur="500"/>
                                        <p:tgtEl>
                                          <p:spTgt spid="242725"/>
                                        </p:tgtEl>
                                        <p:attrNameLst>
                                          <p:attrName>ppt_h</p:attrName>
                                        </p:attrNameLst>
                                      </p:cBhvr>
                                      <p:tavLst>
                                        <p:tav tm="0">
                                          <p:val>
                                            <p:strVal val="ppt_h"/>
                                          </p:val>
                                        </p:tav>
                                        <p:tav tm="100000">
                                          <p:val>
                                            <p:fltVal val="0"/>
                                          </p:val>
                                        </p:tav>
                                      </p:tavLst>
                                    </p:anim>
                                    <p:animEffect transition="out" filter="fade">
                                      <p:cBhvr>
                                        <p:cTn id="85" dur="500"/>
                                        <p:tgtEl>
                                          <p:spTgt spid="242725"/>
                                        </p:tgtEl>
                                      </p:cBhvr>
                                    </p:animEffect>
                                    <p:set>
                                      <p:cBhvr>
                                        <p:cTn id="86" dur="1" fill="hold">
                                          <p:stCondLst>
                                            <p:cond delay="499"/>
                                          </p:stCondLst>
                                        </p:cTn>
                                        <p:tgtEl>
                                          <p:spTgt spid="242725"/>
                                        </p:tgtEl>
                                        <p:attrNameLst>
                                          <p:attrName>style.visibility</p:attrName>
                                        </p:attrNameLst>
                                      </p:cBhvr>
                                      <p:to>
                                        <p:strVal val="hidden"/>
                                      </p:to>
                                    </p:set>
                                  </p:childTnLst>
                                </p:cTn>
                              </p:par>
                            </p:childTnLst>
                          </p:cTn>
                        </p:par>
                        <p:par>
                          <p:cTn id="87" fill="hold" nodeType="afterGroup">
                            <p:stCondLst>
                              <p:cond delay="6500"/>
                            </p:stCondLst>
                            <p:childTnLst>
                              <p:par>
                                <p:cTn id="88" presetID="9" presetClass="entr" presetSubtype="0" fill="hold" grpId="0" nodeType="afterEffect">
                                  <p:stCondLst>
                                    <p:cond delay="0"/>
                                  </p:stCondLst>
                                  <p:childTnLst>
                                    <p:set>
                                      <p:cBhvr>
                                        <p:cTn id="89" dur="1" fill="hold">
                                          <p:stCondLst>
                                            <p:cond delay="0"/>
                                          </p:stCondLst>
                                        </p:cTn>
                                        <p:tgtEl>
                                          <p:spTgt spid="242724"/>
                                        </p:tgtEl>
                                        <p:attrNameLst>
                                          <p:attrName>style.visibility</p:attrName>
                                        </p:attrNameLst>
                                      </p:cBhvr>
                                      <p:to>
                                        <p:strVal val="visible"/>
                                      </p:to>
                                    </p:set>
                                    <p:animEffect transition="in" filter="dissolve">
                                      <p:cBhvr>
                                        <p:cTn id="90" dur="500"/>
                                        <p:tgtEl>
                                          <p:spTgt spid="242724"/>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wav"/>
                                        </p:tgtEl>
                                      </p:cMediaNode>
                                    </p:audio>
                                  </p:subTnLst>
                                </p:cTn>
                              </p:par>
                            </p:childTnLst>
                          </p:cTn>
                        </p:par>
                        <p:par>
                          <p:cTn id="91" fill="hold" nodeType="afterGroup">
                            <p:stCondLst>
                              <p:cond delay="7000"/>
                            </p:stCondLst>
                            <p:childTnLst>
                              <p:par>
                                <p:cTn id="92" presetID="53" presetClass="exit" presetSubtype="0" fill="hold" grpId="1" nodeType="afterEffect">
                                  <p:stCondLst>
                                    <p:cond delay="0"/>
                                  </p:stCondLst>
                                  <p:childTnLst>
                                    <p:anim calcmode="lin" valueType="num">
                                      <p:cBhvr>
                                        <p:cTn id="93" dur="500"/>
                                        <p:tgtEl>
                                          <p:spTgt spid="242724"/>
                                        </p:tgtEl>
                                        <p:attrNameLst>
                                          <p:attrName>ppt_w</p:attrName>
                                        </p:attrNameLst>
                                      </p:cBhvr>
                                      <p:tavLst>
                                        <p:tav tm="0">
                                          <p:val>
                                            <p:strVal val="ppt_w"/>
                                          </p:val>
                                        </p:tav>
                                        <p:tav tm="100000">
                                          <p:val>
                                            <p:fltVal val="0"/>
                                          </p:val>
                                        </p:tav>
                                      </p:tavLst>
                                    </p:anim>
                                    <p:anim calcmode="lin" valueType="num">
                                      <p:cBhvr>
                                        <p:cTn id="94" dur="500"/>
                                        <p:tgtEl>
                                          <p:spTgt spid="242724"/>
                                        </p:tgtEl>
                                        <p:attrNameLst>
                                          <p:attrName>ppt_h</p:attrName>
                                        </p:attrNameLst>
                                      </p:cBhvr>
                                      <p:tavLst>
                                        <p:tav tm="0">
                                          <p:val>
                                            <p:strVal val="ppt_h"/>
                                          </p:val>
                                        </p:tav>
                                        <p:tav tm="100000">
                                          <p:val>
                                            <p:fltVal val="0"/>
                                          </p:val>
                                        </p:tav>
                                      </p:tavLst>
                                    </p:anim>
                                    <p:animEffect transition="out" filter="fade">
                                      <p:cBhvr>
                                        <p:cTn id="95" dur="500"/>
                                        <p:tgtEl>
                                          <p:spTgt spid="242724"/>
                                        </p:tgtEl>
                                      </p:cBhvr>
                                    </p:animEffect>
                                    <p:set>
                                      <p:cBhvr>
                                        <p:cTn id="96" dur="1" fill="hold">
                                          <p:stCondLst>
                                            <p:cond delay="499"/>
                                          </p:stCondLst>
                                        </p:cTn>
                                        <p:tgtEl>
                                          <p:spTgt spid="242724"/>
                                        </p:tgtEl>
                                        <p:attrNameLst>
                                          <p:attrName>style.visibility</p:attrName>
                                        </p:attrNameLst>
                                      </p:cBhvr>
                                      <p:to>
                                        <p:strVal val="hidden"/>
                                      </p:to>
                                    </p:set>
                                  </p:childTnLst>
                                </p:cTn>
                              </p:par>
                            </p:childTnLst>
                          </p:cTn>
                        </p:par>
                        <p:par>
                          <p:cTn id="97" fill="hold" nodeType="afterGroup">
                            <p:stCondLst>
                              <p:cond delay="7500"/>
                            </p:stCondLst>
                            <p:childTnLst>
                              <p:par>
                                <p:cTn id="98" presetID="9" presetClass="entr" presetSubtype="0" fill="hold" grpId="0" nodeType="afterEffect">
                                  <p:stCondLst>
                                    <p:cond delay="0"/>
                                  </p:stCondLst>
                                  <p:childTnLst>
                                    <p:set>
                                      <p:cBhvr>
                                        <p:cTn id="99" dur="1" fill="hold">
                                          <p:stCondLst>
                                            <p:cond delay="0"/>
                                          </p:stCondLst>
                                        </p:cTn>
                                        <p:tgtEl>
                                          <p:spTgt spid="242723"/>
                                        </p:tgtEl>
                                        <p:attrNameLst>
                                          <p:attrName>style.visibility</p:attrName>
                                        </p:attrNameLst>
                                      </p:cBhvr>
                                      <p:to>
                                        <p:strVal val="visible"/>
                                      </p:to>
                                    </p:set>
                                    <p:animEffect transition="in" filter="dissolve">
                                      <p:cBhvr>
                                        <p:cTn id="100" dur="500"/>
                                        <p:tgtEl>
                                          <p:spTgt spid="242723"/>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nodeType="afterGroup">
                            <p:stCondLst>
                              <p:cond delay="8000"/>
                            </p:stCondLst>
                            <p:childTnLst>
                              <p:par>
                                <p:cTn id="102" presetID="53" presetClass="exit" presetSubtype="0" fill="hold" grpId="1" nodeType="afterEffect">
                                  <p:stCondLst>
                                    <p:cond delay="0"/>
                                  </p:stCondLst>
                                  <p:childTnLst>
                                    <p:anim calcmode="lin" valueType="num">
                                      <p:cBhvr>
                                        <p:cTn id="103" dur="500"/>
                                        <p:tgtEl>
                                          <p:spTgt spid="242723"/>
                                        </p:tgtEl>
                                        <p:attrNameLst>
                                          <p:attrName>ppt_w</p:attrName>
                                        </p:attrNameLst>
                                      </p:cBhvr>
                                      <p:tavLst>
                                        <p:tav tm="0">
                                          <p:val>
                                            <p:strVal val="ppt_w"/>
                                          </p:val>
                                        </p:tav>
                                        <p:tav tm="100000">
                                          <p:val>
                                            <p:fltVal val="0"/>
                                          </p:val>
                                        </p:tav>
                                      </p:tavLst>
                                    </p:anim>
                                    <p:anim calcmode="lin" valueType="num">
                                      <p:cBhvr>
                                        <p:cTn id="104" dur="500"/>
                                        <p:tgtEl>
                                          <p:spTgt spid="242723"/>
                                        </p:tgtEl>
                                        <p:attrNameLst>
                                          <p:attrName>ppt_h</p:attrName>
                                        </p:attrNameLst>
                                      </p:cBhvr>
                                      <p:tavLst>
                                        <p:tav tm="0">
                                          <p:val>
                                            <p:strVal val="ppt_h"/>
                                          </p:val>
                                        </p:tav>
                                        <p:tav tm="100000">
                                          <p:val>
                                            <p:fltVal val="0"/>
                                          </p:val>
                                        </p:tav>
                                      </p:tavLst>
                                    </p:anim>
                                    <p:animEffect transition="out" filter="fade">
                                      <p:cBhvr>
                                        <p:cTn id="105" dur="500"/>
                                        <p:tgtEl>
                                          <p:spTgt spid="242723"/>
                                        </p:tgtEl>
                                      </p:cBhvr>
                                    </p:animEffect>
                                    <p:set>
                                      <p:cBhvr>
                                        <p:cTn id="106" dur="1" fill="hold">
                                          <p:stCondLst>
                                            <p:cond delay="499"/>
                                          </p:stCondLst>
                                        </p:cTn>
                                        <p:tgtEl>
                                          <p:spTgt spid="242723"/>
                                        </p:tgtEl>
                                        <p:attrNameLst>
                                          <p:attrName>style.visibility</p:attrName>
                                        </p:attrNameLst>
                                      </p:cBhvr>
                                      <p:to>
                                        <p:strVal val="hidden"/>
                                      </p:to>
                                    </p:set>
                                  </p:childTnLst>
                                </p:cTn>
                              </p:par>
                            </p:childTnLst>
                          </p:cTn>
                        </p:par>
                        <p:par>
                          <p:cTn id="107" fill="hold" nodeType="afterGroup">
                            <p:stCondLst>
                              <p:cond delay="8500"/>
                            </p:stCondLst>
                            <p:childTnLst>
                              <p:par>
                                <p:cTn id="108" presetID="9" presetClass="entr" presetSubtype="0" fill="hold" grpId="0" nodeType="afterEffect">
                                  <p:stCondLst>
                                    <p:cond delay="0"/>
                                  </p:stCondLst>
                                  <p:childTnLst>
                                    <p:set>
                                      <p:cBhvr>
                                        <p:cTn id="109" dur="1" fill="hold">
                                          <p:stCondLst>
                                            <p:cond delay="0"/>
                                          </p:stCondLst>
                                        </p:cTn>
                                        <p:tgtEl>
                                          <p:spTgt spid="242722"/>
                                        </p:tgtEl>
                                        <p:attrNameLst>
                                          <p:attrName>style.visibility</p:attrName>
                                        </p:attrNameLst>
                                      </p:cBhvr>
                                      <p:to>
                                        <p:strVal val="visible"/>
                                      </p:to>
                                    </p:set>
                                    <p:animEffect transition="in" filter="dissolve">
                                      <p:cBhvr>
                                        <p:cTn id="110" dur="500"/>
                                        <p:tgtEl>
                                          <p:spTgt spid="242722"/>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nodeType="afterGroup">
                            <p:stCondLst>
                              <p:cond delay="9000"/>
                            </p:stCondLst>
                            <p:childTnLst>
                              <p:par>
                                <p:cTn id="112" presetID="53" presetClass="exit" presetSubtype="0" fill="hold" grpId="1" nodeType="afterEffect">
                                  <p:stCondLst>
                                    <p:cond delay="0"/>
                                  </p:stCondLst>
                                  <p:childTnLst>
                                    <p:anim calcmode="lin" valueType="num">
                                      <p:cBhvr>
                                        <p:cTn id="113" dur="500"/>
                                        <p:tgtEl>
                                          <p:spTgt spid="242722"/>
                                        </p:tgtEl>
                                        <p:attrNameLst>
                                          <p:attrName>ppt_w</p:attrName>
                                        </p:attrNameLst>
                                      </p:cBhvr>
                                      <p:tavLst>
                                        <p:tav tm="0">
                                          <p:val>
                                            <p:strVal val="ppt_w"/>
                                          </p:val>
                                        </p:tav>
                                        <p:tav tm="100000">
                                          <p:val>
                                            <p:fltVal val="0"/>
                                          </p:val>
                                        </p:tav>
                                      </p:tavLst>
                                    </p:anim>
                                    <p:anim calcmode="lin" valueType="num">
                                      <p:cBhvr>
                                        <p:cTn id="114" dur="500"/>
                                        <p:tgtEl>
                                          <p:spTgt spid="242722"/>
                                        </p:tgtEl>
                                        <p:attrNameLst>
                                          <p:attrName>ppt_h</p:attrName>
                                        </p:attrNameLst>
                                      </p:cBhvr>
                                      <p:tavLst>
                                        <p:tav tm="0">
                                          <p:val>
                                            <p:strVal val="ppt_h"/>
                                          </p:val>
                                        </p:tav>
                                        <p:tav tm="100000">
                                          <p:val>
                                            <p:fltVal val="0"/>
                                          </p:val>
                                        </p:tav>
                                      </p:tavLst>
                                    </p:anim>
                                    <p:animEffect transition="out" filter="fade">
                                      <p:cBhvr>
                                        <p:cTn id="115" dur="500"/>
                                        <p:tgtEl>
                                          <p:spTgt spid="242722"/>
                                        </p:tgtEl>
                                      </p:cBhvr>
                                    </p:animEffect>
                                    <p:set>
                                      <p:cBhvr>
                                        <p:cTn id="116" dur="1" fill="hold">
                                          <p:stCondLst>
                                            <p:cond delay="499"/>
                                          </p:stCondLst>
                                        </p:cTn>
                                        <p:tgtEl>
                                          <p:spTgt spid="242722"/>
                                        </p:tgtEl>
                                        <p:attrNameLst>
                                          <p:attrName>style.visibility</p:attrName>
                                        </p:attrNameLst>
                                      </p:cBhvr>
                                      <p:to>
                                        <p:strVal val="hidden"/>
                                      </p:to>
                                    </p:set>
                                  </p:childTnLst>
                                </p:cTn>
                              </p:par>
                            </p:childTnLst>
                          </p:cTn>
                        </p:par>
                        <p:par>
                          <p:cTn id="117" fill="hold" nodeType="afterGroup">
                            <p:stCondLst>
                              <p:cond delay="9500"/>
                            </p:stCondLst>
                            <p:childTnLst>
                              <p:par>
                                <p:cTn id="118" presetID="9" presetClass="entr" presetSubtype="0" fill="hold" grpId="0" nodeType="afterEffect">
                                  <p:stCondLst>
                                    <p:cond delay="0"/>
                                  </p:stCondLst>
                                  <p:childTnLst>
                                    <p:set>
                                      <p:cBhvr>
                                        <p:cTn id="119" dur="1" fill="hold">
                                          <p:stCondLst>
                                            <p:cond delay="0"/>
                                          </p:stCondLst>
                                        </p:cTn>
                                        <p:tgtEl>
                                          <p:spTgt spid="242721"/>
                                        </p:tgtEl>
                                        <p:attrNameLst>
                                          <p:attrName>style.visibility</p:attrName>
                                        </p:attrNameLst>
                                      </p:cBhvr>
                                      <p:to>
                                        <p:strVal val="visible"/>
                                      </p:to>
                                    </p:set>
                                    <p:animEffect transition="in" filter="dissolve">
                                      <p:cBhvr>
                                        <p:cTn id="120" dur="500"/>
                                        <p:tgtEl>
                                          <p:spTgt spid="242721"/>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nodeType="afterGroup">
                            <p:stCondLst>
                              <p:cond delay="10000"/>
                            </p:stCondLst>
                            <p:childTnLst>
                              <p:par>
                                <p:cTn id="122" presetID="53" presetClass="exit" presetSubtype="0" fill="hold" grpId="1" nodeType="afterEffect">
                                  <p:stCondLst>
                                    <p:cond delay="0"/>
                                  </p:stCondLst>
                                  <p:childTnLst>
                                    <p:anim calcmode="lin" valueType="num">
                                      <p:cBhvr>
                                        <p:cTn id="123" dur="500"/>
                                        <p:tgtEl>
                                          <p:spTgt spid="242721"/>
                                        </p:tgtEl>
                                        <p:attrNameLst>
                                          <p:attrName>ppt_w</p:attrName>
                                        </p:attrNameLst>
                                      </p:cBhvr>
                                      <p:tavLst>
                                        <p:tav tm="0">
                                          <p:val>
                                            <p:strVal val="ppt_w"/>
                                          </p:val>
                                        </p:tav>
                                        <p:tav tm="100000">
                                          <p:val>
                                            <p:fltVal val="0"/>
                                          </p:val>
                                        </p:tav>
                                      </p:tavLst>
                                    </p:anim>
                                    <p:anim calcmode="lin" valueType="num">
                                      <p:cBhvr>
                                        <p:cTn id="124" dur="500"/>
                                        <p:tgtEl>
                                          <p:spTgt spid="242721"/>
                                        </p:tgtEl>
                                        <p:attrNameLst>
                                          <p:attrName>ppt_h</p:attrName>
                                        </p:attrNameLst>
                                      </p:cBhvr>
                                      <p:tavLst>
                                        <p:tav tm="0">
                                          <p:val>
                                            <p:strVal val="ppt_h"/>
                                          </p:val>
                                        </p:tav>
                                        <p:tav tm="100000">
                                          <p:val>
                                            <p:fltVal val="0"/>
                                          </p:val>
                                        </p:tav>
                                      </p:tavLst>
                                    </p:anim>
                                    <p:animEffect transition="out" filter="fade">
                                      <p:cBhvr>
                                        <p:cTn id="125" dur="500"/>
                                        <p:tgtEl>
                                          <p:spTgt spid="242721"/>
                                        </p:tgtEl>
                                      </p:cBhvr>
                                    </p:animEffect>
                                    <p:set>
                                      <p:cBhvr>
                                        <p:cTn id="126" dur="1" fill="hold">
                                          <p:stCondLst>
                                            <p:cond delay="499"/>
                                          </p:stCondLst>
                                        </p:cTn>
                                        <p:tgtEl>
                                          <p:spTgt spid="242721"/>
                                        </p:tgtEl>
                                        <p:attrNameLst>
                                          <p:attrName>style.visibility</p:attrName>
                                        </p:attrNameLst>
                                      </p:cBhvr>
                                      <p:to>
                                        <p:strVal val="hidden"/>
                                      </p:to>
                                    </p:set>
                                  </p:childTnLst>
                                </p:cTn>
                              </p:par>
                            </p:childTnLst>
                          </p:cTn>
                        </p:par>
                        <p:par>
                          <p:cTn id="127" fill="hold" nodeType="afterGroup">
                            <p:stCondLst>
                              <p:cond delay="10500"/>
                            </p:stCondLst>
                            <p:childTnLst>
                              <p:par>
                                <p:cTn id="128" presetID="9" presetClass="entr" presetSubtype="0" fill="hold" grpId="0" nodeType="afterEffect">
                                  <p:stCondLst>
                                    <p:cond delay="0"/>
                                  </p:stCondLst>
                                  <p:childTnLst>
                                    <p:set>
                                      <p:cBhvr>
                                        <p:cTn id="129" dur="1" fill="hold">
                                          <p:stCondLst>
                                            <p:cond delay="0"/>
                                          </p:stCondLst>
                                        </p:cTn>
                                        <p:tgtEl>
                                          <p:spTgt spid="242720"/>
                                        </p:tgtEl>
                                        <p:attrNameLst>
                                          <p:attrName>style.visibility</p:attrName>
                                        </p:attrNameLst>
                                      </p:cBhvr>
                                      <p:to>
                                        <p:strVal val="visible"/>
                                      </p:to>
                                    </p:set>
                                    <p:animEffect transition="in" filter="dissolve">
                                      <p:cBhvr>
                                        <p:cTn id="130" dur="500"/>
                                        <p:tgtEl>
                                          <p:spTgt spid="242720"/>
                                        </p:tgtEl>
                                      </p:cBhvr>
                                    </p:animEffect>
                                  </p:childTnLst>
                                  <p:subTnLst>
                                    <p:audio>
                                      <p:cMediaNode>
                                        <p:cTn display="0" masterRel="sameClick">
                                          <p:stCondLst>
                                            <p:cond evt="begin" delay="0">
                                              <p:tn val="128"/>
                                            </p:cond>
                                          </p:stCondLst>
                                          <p:endCondLst>
                                            <p:cond evt="onStopAudio" delay="0">
                                              <p:tgtEl>
                                                <p:sldTgt/>
                                              </p:tgtEl>
                                            </p:cond>
                                          </p:endCondLst>
                                        </p:cTn>
                                        <p:tgtEl>
                                          <p:sndTgt r:embed="rId4" name="camera.wav"/>
                                        </p:tgtEl>
                                      </p:cMediaNode>
                                    </p:audio>
                                  </p:subTnLst>
                                </p:cTn>
                              </p:par>
                            </p:childTnLst>
                          </p:cTn>
                        </p:par>
                        <p:par>
                          <p:cTn id="131" fill="hold" nodeType="afterGroup">
                            <p:stCondLst>
                              <p:cond delay="11000"/>
                            </p:stCondLst>
                            <p:childTnLst>
                              <p:par>
                                <p:cTn id="132" presetID="53" presetClass="exit" presetSubtype="0" fill="hold" grpId="1" nodeType="afterEffect">
                                  <p:stCondLst>
                                    <p:cond delay="0"/>
                                  </p:stCondLst>
                                  <p:childTnLst>
                                    <p:anim calcmode="lin" valueType="num">
                                      <p:cBhvr>
                                        <p:cTn id="133" dur="500"/>
                                        <p:tgtEl>
                                          <p:spTgt spid="242720"/>
                                        </p:tgtEl>
                                        <p:attrNameLst>
                                          <p:attrName>ppt_w</p:attrName>
                                        </p:attrNameLst>
                                      </p:cBhvr>
                                      <p:tavLst>
                                        <p:tav tm="0">
                                          <p:val>
                                            <p:strVal val="ppt_w"/>
                                          </p:val>
                                        </p:tav>
                                        <p:tav tm="100000">
                                          <p:val>
                                            <p:fltVal val="0"/>
                                          </p:val>
                                        </p:tav>
                                      </p:tavLst>
                                    </p:anim>
                                    <p:anim calcmode="lin" valueType="num">
                                      <p:cBhvr>
                                        <p:cTn id="134" dur="500"/>
                                        <p:tgtEl>
                                          <p:spTgt spid="242720"/>
                                        </p:tgtEl>
                                        <p:attrNameLst>
                                          <p:attrName>ppt_h</p:attrName>
                                        </p:attrNameLst>
                                      </p:cBhvr>
                                      <p:tavLst>
                                        <p:tav tm="0">
                                          <p:val>
                                            <p:strVal val="ppt_h"/>
                                          </p:val>
                                        </p:tav>
                                        <p:tav tm="100000">
                                          <p:val>
                                            <p:fltVal val="0"/>
                                          </p:val>
                                        </p:tav>
                                      </p:tavLst>
                                    </p:anim>
                                    <p:animEffect transition="out" filter="fade">
                                      <p:cBhvr>
                                        <p:cTn id="135" dur="500"/>
                                        <p:tgtEl>
                                          <p:spTgt spid="242720"/>
                                        </p:tgtEl>
                                      </p:cBhvr>
                                    </p:animEffect>
                                    <p:set>
                                      <p:cBhvr>
                                        <p:cTn id="136" dur="1" fill="hold">
                                          <p:stCondLst>
                                            <p:cond delay="499"/>
                                          </p:stCondLst>
                                        </p:cTn>
                                        <p:tgtEl>
                                          <p:spTgt spid="242720"/>
                                        </p:tgtEl>
                                        <p:attrNameLst>
                                          <p:attrName>style.visibility</p:attrName>
                                        </p:attrNameLst>
                                      </p:cBhvr>
                                      <p:to>
                                        <p:strVal val="hidden"/>
                                      </p:to>
                                    </p:set>
                                  </p:childTnLst>
                                </p:cTn>
                              </p:par>
                              <p:par>
                                <p:cTn id="137" presetID="53" presetClass="entr" presetSubtype="0" fill="hold" nodeType="withEffect">
                                  <p:stCondLst>
                                    <p:cond delay="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500" fill="hold"/>
                                        <p:tgtEl>
                                          <p:spTgt spid="21"/>
                                        </p:tgtEl>
                                        <p:attrNameLst>
                                          <p:attrName>ppt_w</p:attrName>
                                        </p:attrNameLst>
                                      </p:cBhvr>
                                      <p:tavLst>
                                        <p:tav tm="0">
                                          <p:val>
                                            <p:fltVal val="0"/>
                                          </p:val>
                                        </p:tav>
                                        <p:tav tm="100000">
                                          <p:val>
                                            <p:strVal val="#ppt_w"/>
                                          </p:val>
                                        </p:tav>
                                      </p:tavLst>
                                    </p:anim>
                                    <p:anim calcmode="lin" valueType="num">
                                      <p:cBhvr>
                                        <p:cTn id="140" dur="500" fill="hold"/>
                                        <p:tgtEl>
                                          <p:spTgt spid="21"/>
                                        </p:tgtEl>
                                        <p:attrNameLst>
                                          <p:attrName>ppt_h</p:attrName>
                                        </p:attrNameLst>
                                      </p:cBhvr>
                                      <p:tavLst>
                                        <p:tav tm="0">
                                          <p:val>
                                            <p:fltVal val="0"/>
                                          </p:val>
                                        </p:tav>
                                        <p:tav tm="100000">
                                          <p:val>
                                            <p:strVal val="#ppt_h"/>
                                          </p:val>
                                        </p:tav>
                                      </p:tavLst>
                                    </p:anim>
                                    <p:animEffect transition="in" filter="fade">
                                      <p:cBhvr>
                                        <p:cTn id="141" dur="500"/>
                                        <p:tgtEl>
                                          <p:spTgt spid="21"/>
                                        </p:tgtEl>
                                      </p:cBhvr>
                                    </p:animEffect>
                                  </p:childTnLst>
                                  <p:subTnLst>
                                    <p:audio>
                                      <p:cMediaNode>
                                        <p:cTn display="0" masterRel="sameClick">
                                          <p:stCondLst>
                                            <p:cond evt="begin" delay="0">
                                              <p:tn val="137"/>
                                            </p:cond>
                                          </p:stCondLst>
                                          <p:endCondLst>
                                            <p:cond evt="onStopAudio" delay="0">
                                              <p:tgtEl>
                                                <p:sldTgt/>
                                              </p:tgtEl>
                                            </p:cond>
                                          </p:endCondLst>
                                        </p:cTn>
                                        <p:tgtEl>
                                          <p:sndTgt r:embed="rId5" name="chimes.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xit" presetSubtype="2" fill="hold" nodeType="clickEffect">
                                  <p:stCondLst>
                                    <p:cond delay="0"/>
                                  </p:stCondLst>
                                  <p:childTnLst>
                                    <p:anim calcmode="lin" valueType="num">
                                      <p:cBhvr additive="base">
                                        <p:cTn id="145" dur="500"/>
                                        <p:tgtEl>
                                          <p:spTgt spid="21"/>
                                        </p:tgtEl>
                                        <p:attrNameLst>
                                          <p:attrName>ppt_x</p:attrName>
                                        </p:attrNameLst>
                                      </p:cBhvr>
                                      <p:tavLst>
                                        <p:tav tm="0">
                                          <p:val>
                                            <p:strVal val="ppt_x"/>
                                          </p:val>
                                        </p:tav>
                                        <p:tav tm="100000">
                                          <p:val>
                                            <p:strVal val="1+ppt_w/2"/>
                                          </p:val>
                                        </p:tav>
                                      </p:tavLst>
                                    </p:anim>
                                    <p:anim calcmode="lin" valueType="num">
                                      <p:cBhvr additive="base">
                                        <p:cTn id="146" dur="500"/>
                                        <p:tgtEl>
                                          <p:spTgt spid="21"/>
                                        </p:tgtEl>
                                        <p:attrNameLst>
                                          <p:attrName>ppt_y</p:attrName>
                                        </p:attrNameLst>
                                      </p:cBhvr>
                                      <p:tavLst>
                                        <p:tav tm="0">
                                          <p:val>
                                            <p:strVal val="ppt_y"/>
                                          </p:val>
                                        </p:tav>
                                        <p:tav tm="100000">
                                          <p:val>
                                            <p:strVal val="ppt_y"/>
                                          </p:val>
                                        </p:tav>
                                      </p:tavLst>
                                    </p:anim>
                                    <p:set>
                                      <p:cBhvr>
                                        <p:cTn id="147" dur="1" fill="hold">
                                          <p:stCondLst>
                                            <p:cond delay="499"/>
                                          </p:stCondLst>
                                        </p:cTn>
                                        <p:tgtEl>
                                          <p:spTgt spid="21"/>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3" presetClass="emph" presetSubtype="0" fill="hold" grpId="0" nodeType="clickEffect">
                                  <p:stCondLst>
                                    <p:cond delay="0"/>
                                  </p:stCondLst>
                                  <p:iterate type="lt">
                                    <p:tmPct val="0"/>
                                  </p:iterate>
                                  <p:childTnLst>
                                    <p:animClr clrSpc="hsl" dir="cw">
                                      <p:cBhvr override="childStyle">
                                        <p:cTn id="151" dur="500" fill="hold"/>
                                        <p:tgtEl>
                                          <p:spTgt spid="16"/>
                                        </p:tgtEl>
                                        <p:attrNameLst>
                                          <p:attrName>style.color</p:attrName>
                                        </p:attrNameLst>
                                      </p:cBhvr>
                                      <p:by>
                                        <p:hsl h="10842353" s="0" l="0"/>
                                      </p:by>
                                    </p:animClr>
                                    <p:animClr clrSpc="hsl" dir="cw">
                                      <p:cBhvr>
                                        <p:cTn id="152" dur="500" fill="hold"/>
                                        <p:tgtEl>
                                          <p:spTgt spid="16"/>
                                        </p:tgtEl>
                                        <p:attrNameLst>
                                          <p:attrName>fillcolor</p:attrName>
                                        </p:attrNameLst>
                                      </p:cBhvr>
                                      <p:by>
                                        <p:hsl h="10842353" s="0" l="0"/>
                                      </p:by>
                                    </p:animClr>
                                    <p:animClr clrSpc="hsl" dir="cw">
                                      <p:cBhvr>
                                        <p:cTn id="153" dur="500" fill="hold"/>
                                        <p:tgtEl>
                                          <p:spTgt spid="16"/>
                                        </p:tgtEl>
                                        <p:attrNameLst>
                                          <p:attrName>stroke.color</p:attrName>
                                        </p:attrNameLst>
                                      </p:cBhvr>
                                      <p:by>
                                        <p:hsl h="10842353" s="0" l="0"/>
                                      </p:by>
                                    </p:animClr>
                                    <p:set>
                                      <p:cBhvr>
                                        <p:cTn id="154" dur="500" fill="hold"/>
                                        <p:tgtEl>
                                          <p:spTgt spid="16"/>
                                        </p:tgtEl>
                                        <p:attrNameLst>
                                          <p:attrName>fill.type</p:attrName>
                                        </p:attrNameLst>
                                      </p:cBhvr>
                                      <p:to>
                                        <p:strVal val="solid"/>
                                      </p:to>
                                    </p:set>
                                  </p:childTnLst>
                                </p:cTn>
                              </p:par>
                              <p:par>
                                <p:cTn id="155" presetID="34" presetClass="emph" presetSubtype="0" fill="hold" grpId="1" nodeType="withEffect">
                                  <p:stCondLst>
                                    <p:cond delay="0"/>
                                  </p:stCondLst>
                                  <p:iterate type="lt">
                                    <p:tmPct val="10000"/>
                                  </p:iterate>
                                  <p:childTnLst>
                                    <p:animMotion origin="layout" path="M 0.0 0.0 L 0.0 -0.07213" pathEditMode="relative" ptsTypes="">
                                      <p:cBhvr>
                                        <p:cTn id="156" dur="250" accel="50000" decel="50000" autoRev="1" fill="hold">
                                          <p:stCondLst>
                                            <p:cond delay="0"/>
                                          </p:stCondLst>
                                        </p:cTn>
                                        <p:tgtEl>
                                          <p:spTgt spid="16"/>
                                        </p:tgtEl>
                                        <p:attrNameLst>
                                          <p:attrName>ppt_x</p:attrName>
                                          <p:attrName>ppt_y</p:attrName>
                                        </p:attrNameLst>
                                      </p:cBhvr>
                                    </p:animMotion>
                                    <p:animRot by="1500000">
                                      <p:cBhvr>
                                        <p:cTn id="157" dur="125" fill="hold">
                                          <p:stCondLst>
                                            <p:cond delay="0"/>
                                          </p:stCondLst>
                                        </p:cTn>
                                        <p:tgtEl>
                                          <p:spTgt spid="16"/>
                                        </p:tgtEl>
                                        <p:attrNameLst>
                                          <p:attrName>r</p:attrName>
                                        </p:attrNameLst>
                                      </p:cBhvr>
                                    </p:animRot>
                                    <p:animRot by="-1500000">
                                      <p:cBhvr>
                                        <p:cTn id="158" dur="125" fill="hold">
                                          <p:stCondLst>
                                            <p:cond delay="125"/>
                                          </p:stCondLst>
                                        </p:cTn>
                                        <p:tgtEl>
                                          <p:spTgt spid="16"/>
                                        </p:tgtEl>
                                        <p:attrNameLst>
                                          <p:attrName>r</p:attrName>
                                        </p:attrNameLst>
                                      </p:cBhvr>
                                    </p:animRot>
                                    <p:animRot by="-1500000">
                                      <p:cBhvr>
                                        <p:cTn id="159" dur="125" fill="hold">
                                          <p:stCondLst>
                                            <p:cond delay="250"/>
                                          </p:stCondLst>
                                        </p:cTn>
                                        <p:tgtEl>
                                          <p:spTgt spid="16"/>
                                        </p:tgtEl>
                                        <p:attrNameLst>
                                          <p:attrName>r</p:attrName>
                                        </p:attrNameLst>
                                      </p:cBhvr>
                                    </p:animRot>
                                    <p:animRot by="1500000">
                                      <p:cBhvr>
                                        <p:cTn id="160"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13" grpId="0" animBg="1"/>
      <p:bldP spid="15" grpId="0" animBg="1"/>
      <p:bldP spid="16" grpId="0" animBg="1"/>
      <p:bldP spid="16" grpId="1" animBg="1"/>
      <p:bldP spid="19" grpId="0" animBg="1"/>
      <p:bldP spid="20" grpId="0" animBg="1"/>
      <p:bldP spid="242715" grpId="0" animBg="1"/>
      <p:bldP spid="242715" grpId="1" animBg="1"/>
      <p:bldP spid="242716" grpId="0" animBg="1"/>
      <p:bldP spid="242720" grpId="0" animBg="1"/>
      <p:bldP spid="242720" grpId="1" animBg="1"/>
      <p:bldP spid="242721" grpId="0" animBg="1"/>
      <p:bldP spid="242721" grpId="1" animBg="1"/>
      <p:bldP spid="242722" grpId="0" animBg="1"/>
      <p:bldP spid="242722" grpId="1" animBg="1"/>
      <p:bldP spid="242723" grpId="0" animBg="1"/>
      <p:bldP spid="242723" grpId="1" animBg="1"/>
      <p:bldP spid="242724" grpId="0" animBg="1"/>
      <p:bldP spid="242724" grpId="1" animBg="1"/>
      <p:bldP spid="242725" grpId="0" animBg="1"/>
      <p:bldP spid="24272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US" altLang="en-US" smtClean="0"/>
          </a:p>
        </p:txBody>
      </p:sp>
      <p:sp>
        <p:nvSpPr>
          <p:cNvPr id="73731" name="Rectangle 3"/>
          <p:cNvSpPr>
            <a:spLocks noGrp="1" noChangeArrowheads="1"/>
          </p:cNvSpPr>
          <p:nvPr>
            <p:ph type="body" idx="1"/>
          </p:nvPr>
        </p:nvSpPr>
        <p:spPr/>
        <p:txBody>
          <a:bodyPr/>
          <a:lstStyle/>
          <a:p>
            <a:pPr eaLnBrk="1" hangingPunct="1"/>
            <a:endParaRPr lang="en-US" altLang="en-US" smtClean="0"/>
          </a:p>
        </p:txBody>
      </p:sp>
      <p:sp>
        <p:nvSpPr>
          <p:cNvPr id="73734" name="Text Box 6"/>
          <p:cNvSpPr txBox="1">
            <a:spLocks noChangeArrowheads="1"/>
          </p:cNvSpPr>
          <p:nvPr/>
        </p:nvSpPr>
        <p:spPr bwMode="auto">
          <a:xfrm>
            <a:off x="228600" y="0"/>
            <a:ext cx="5105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dirty="0" err="1">
                <a:solidFill>
                  <a:srgbClr val="990000"/>
                </a:solidFill>
                <a:latin typeface="Times New Roman" pitchFamily="18" charset="0"/>
              </a:rPr>
              <a:t>Đêm</a:t>
            </a:r>
            <a:r>
              <a:rPr lang="en-US" altLang="en-US" sz="2800" dirty="0">
                <a:solidFill>
                  <a:srgbClr val="990000"/>
                </a:solidFill>
                <a:latin typeface="Times New Roman" pitchFamily="18" charset="0"/>
              </a:rPr>
              <a:t> nay </a:t>
            </a:r>
            <a:r>
              <a:rPr lang="en-US" altLang="en-US" sz="2800" dirty="0" err="1">
                <a:solidFill>
                  <a:srgbClr val="990000"/>
                </a:solidFill>
                <a:latin typeface="Times New Roman" pitchFamily="18" charset="0"/>
              </a:rPr>
              <a:t>rừng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hoang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sương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muối</a:t>
            </a:r>
            <a:r>
              <a:rPr lang="en-US" altLang="en-US" sz="2800" dirty="0">
                <a:solidFill>
                  <a:srgbClr val="990000"/>
                </a:solidFill>
                <a:latin typeface="Times New Roman" pitchFamily="18" charset="0"/>
              </a:rPr>
              <a:t> </a:t>
            </a:r>
            <a:br>
              <a:rPr lang="en-US" altLang="en-US" sz="2800" dirty="0">
                <a:solidFill>
                  <a:srgbClr val="990000"/>
                </a:solidFill>
                <a:latin typeface="Times New Roman" pitchFamily="18" charset="0"/>
              </a:rPr>
            </a:br>
            <a:r>
              <a:rPr lang="en-US" altLang="en-US" sz="2800" dirty="0" err="1">
                <a:solidFill>
                  <a:srgbClr val="990000"/>
                </a:solidFill>
                <a:latin typeface="Times New Roman" pitchFamily="18" charset="0"/>
              </a:rPr>
              <a:t>Đứng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cạnh</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bên</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nhau</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chờ</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giặc</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tới</a:t>
            </a:r>
            <a:r>
              <a:rPr lang="en-US" altLang="en-US" sz="2800" dirty="0">
                <a:solidFill>
                  <a:srgbClr val="990000"/>
                </a:solidFill>
                <a:latin typeface="Times New Roman" pitchFamily="18" charset="0"/>
              </a:rPr>
              <a:t> </a:t>
            </a:r>
            <a:br>
              <a:rPr lang="en-US" altLang="en-US" sz="2800" dirty="0">
                <a:solidFill>
                  <a:srgbClr val="990000"/>
                </a:solidFill>
                <a:latin typeface="Times New Roman" pitchFamily="18" charset="0"/>
              </a:rPr>
            </a:br>
            <a:r>
              <a:rPr lang="en-US" altLang="en-US" sz="2800" dirty="0" err="1">
                <a:solidFill>
                  <a:srgbClr val="990000"/>
                </a:solidFill>
                <a:latin typeface="Times New Roman" pitchFamily="18" charset="0"/>
              </a:rPr>
              <a:t>Đầu</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súng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trăng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treo</a:t>
            </a:r>
            <a:r>
              <a:rPr lang="en-US" altLang="en-US" sz="2800" dirty="0">
                <a:solidFill>
                  <a:srgbClr val="990000"/>
                </a:solidFill>
                <a:latin typeface="Times New Roman" pitchFamily="18" charset="0"/>
              </a:rPr>
              <a:t>.</a:t>
            </a:r>
          </a:p>
          <a:p>
            <a:pPr eaLnBrk="1" hangingPunct="1"/>
            <a:endParaRPr lang="en-US" altLang="en-US" sz="2800" dirty="0">
              <a:solidFill>
                <a:srgbClr val="990000"/>
              </a:solidFill>
              <a:latin typeface="Times New Roman" pitchFamily="18" charset="0"/>
            </a:endParaRPr>
          </a:p>
        </p:txBody>
      </p:sp>
      <p:sp>
        <p:nvSpPr>
          <p:cNvPr id="73735" name="Line 9"/>
          <p:cNvSpPr>
            <a:spLocks noChangeShapeType="1"/>
          </p:cNvSpPr>
          <p:nvPr/>
        </p:nvSpPr>
        <p:spPr bwMode="auto">
          <a:xfrm>
            <a:off x="609600" y="1905000"/>
            <a:ext cx="2590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3736" name="Picture 10" descr="dung canh nha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18" y="1371600"/>
            <a:ext cx="381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Bai tho Dong c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371600"/>
            <a:ext cx="4648200" cy="5245068"/>
          </a:xfrm>
          <a:prstGeom prst="rect">
            <a:avLst/>
          </a:prstGeom>
          <a:noFill/>
          <a:ln w="57150">
            <a:solidFill>
              <a:srgbClr val="1CFC31"/>
            </a:solidFill>
            <a:miter lim="800000"/>
            <a:headEnd/>
            <a:tailEnd/>
          </a:ln>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304800" y="1295400"/>
            <a:ext cx="28956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87461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0" y="0"/>
            <a:ext cx="855234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i="1" dirty="0">
                <a:latin typeface=".VnTime" pitchFamily="34" charset="0"/>
              </a:rPr>
              <a:t>? </a:t>
            </a:r>
            <a:r>
              <a:rPr lang="en-US" sz="3200" i="1" dirty="0" err="1">
                <a:latin typeface=".VnTime" pitchFamily="34" charset="0"/>
              </a:rPr>
              <a:t>C©u</a:t>
            </a:r>
            <a:r>
              <a:rPr lang="en-US" sz="3200" i="1" dirty="0">
                <a:latin typeface=".VnTime" pitchFamily="34" charset="0"/>
              </a:rPr>
              <a:t> </a:t>
            </a:r>
            <a:r>
              <a:rPr lang="en-US" sz="3200" i="1" dirty="0" err="1">
                <a:latin typeface=".VnTime" pitchFamily="34" charset="0"/>
              </a:rPr>
              <a:t>th</a:t>
            </a:r>
            <a:r>
              <a:rPr lang="en-US" sz="3200" i="1" dirty="0">
                <a:latin typeface=".VnTime" pitchFamily="34" charset="0"/>
              </a:rPr>
              <a:t>¬</a:t>
            </a:r>
            <a:r>
              <a:rPr lang="en-US" i="1" dirty="0"/>
              <a:t> </a:t>
            </a:r>
            <a:r>
              <a:rPr lang="en-US" i="1" dirty="0" smtClean="0"/>
              <a:t> </a:t>
            </a:r>
            <a:r>
              <a:rPr lang="en-US" sz="3200" i="1" dirty="0">
                <a:solidFill>
                  <a:srgbClr val="FF0000"/>
                </a:solidFill>
                <a:latin typeface=".VnTime" pitchFamily="34" charset="0"/>
              </a:rPr>
              <a:t>§</a:t>
            </a:r>
            <a:r>
              <a:rPr lang="en-US" sz="3200" i="1" dirty="0" err="1">
                <a:solidFill>
                  <a:srgbClr val="FF0000"/>
                </a:solidFill>
                <a:latin typeface=".VnTime" pitchFamily="34" charset="0"/>
              </a:rPr>
              <a:t>Çu</a:t>
            </a:r>
            <a:r>
              <a:rPr lang="en-US" sz="3200" i="1" dirty="0">
                <a:solidFill>
                  <a:srgbClr val="FF0000"/>
                </a:solidFill>
                <a:latin typeface=".VnTime" pitchFamily="34" charset="0"/>
              </a:rPr>
              <a:t> </a:t>
            </a:r>
            <a:r>
              <a:rPr lang="en-US" sz="3200" i="1" dirty="0" err="1">
                <a:solidFill>
                  <a:srgbClr val="FF0000"/>
                </a:solidFill>
                <a:latin typeface=".VnTime" pitchFamily="34" charset="0"/>
              </a:rPr>
              <a:t>sóng</a:t>
            </a:r>
            <a:r>
              <a:rPr lang="en-US" sz="3200" i="1" dirty="0">
                <a:solidFill>
                  <a:srgbClr val="FF0000"/>
                </a:solidFill>
                <a:latin typeface=".VnTime" pitchFamily="34" charset="0"/>
              </a:rPr>
              <a:t> </a:t>
            </a:r>
            <a:r>
              <a:rPr lang="en-US" sz="3200" i="1" dirty="0" err="1">
                <a:solidFill>
                  <a:srgbClr val="FF0000"/>
                </a:solidFill>
                <a:latin typeface=".VnTime" pitchFamily="34" charset="0"/>
              </a:rPr>
              <a:t>tr¨ng</a:t>
            </a:r>
            <a:r>
              <a:rPr lang="en-US" sz="3200" i="1" dirty="0">
                <a:solidFill>
                  <a:srgbClr val="FF0000"/>
                </a:solidFill>
                <a:latin typeface=".VnTime" pitchFamily="34" charset="0"/>
              </a:rPr>
              <a:t> </a:t>
            </a:r>
            <a:r>
              <a:rPr lang="en-US" sz="3200" i="1" dirty="0" err="1" smtClean="0">
                <a:solidFill>
                  <a:srgbClr val="FF0000"/>
                </a:solidFill>
                <a:latin typeface=".VnTime" pitchFamily="34" charset="0"/>
              </a:rPr>
              <a:t>treo</a:t>
            </a:r>
            <a:r>
              <a:rPr lang="en-US" sz="3200" i="1" dirty="0" smtClean="0">
                <a:latin typeface=".VnTime" pitchFamily="34" charset="0"/>
              </a:rPr>
              <a:t> </a:t>
            </a:r>
            <a:r>
              <a:rPr lang="en-US" sz="3200" i="1" dirty="0" err="1">
                <a:latin typeface=".VnTime" pitchFamily="34" charset="0"/>
              </a:rPr>
              <a:t>gîi</a:t>
            </a:r>
            <a:r>
              <a:rPr lang="en-US" sz="3200" i="1" dirty="0">
                <a:latin typeface=".VnTime" pitchFamily="34" charset="0"/>
              </a:rPr>
              <a:t> </a:t>
            </a:r>
            <a:r>
              <a:rPr lang="en-US" sz="3200" i="1" dirty="0" err="1">
                <a:latin typeface=".VnTime" pitchFamily="34" charset="0"/>
              </a:rPr>
              <a:t>nhiÒu</a:t>
            </a:r>
            <a:r>
              <a:rPr lang="en-US" sz="3200" i="1" dirty="0">
                <a:latin typeface=".VnTime" pitchFamily="34" charset="0"/>
              </a:rPr>
              <a:t> </a:t>
            </a:r>
            <a:r>
              <a:rPr lang="en-US" sz="3200" i="1" dirty="0" err="1">
                <a:latin typeface=".VnTime" pitchFamily="34" charset="0"/>
              </a:rPr>
              <a:t>liªn</a:t>
            </a:r>
            <a:r>
              <a:rPr lang="en-US" sz="3200" i="1" dirty="0">
                <a:latin typeface=".VnTime" pitchFamily="34" charset="0"/>
              </a:rPr>
              <a:t> </a:t>
            </a:r>
            <a:r>
              <a:rPr lang="en-US" sz="3200" i="1" dirty="0" err="1">
                <a:latin typeface=".VnTime" pitchFamily="34" charset="0"/>
              </a:rPr>
              <a:t>t­ëng</a:t>
            </a:r>
            <a:r>
              <a:rPr lang="en-US" sz="3200" i="1" dirty="0">
                <a:latin typeface=".VnTime" pitchFamily="34" charset="0"/>
              </a:rPr>
              <a:t> </a:t>
            </a:r>
          </a:p>
          <a:p>
            <a:r>
              <a:rPr lang="en-US" sz="3200" i="1" dirty="0" err="1">
                <a:latin typeface=".VnTime" pitchFamily="34" charset="0"/>
              </a:rPr>
              <a:t>phong</a:t>
            </a:r>
            <a:r>
              <a:rPr lang="en-US" sz="3200" i="1" dirty="0">
                <a:latin typeface=".VnTime" pitchFamily="34" charset="0"/>
              </a:rPr>
              <a:t> </a:t>
            </a:r>
            <a:r>
              <a:rPr lang="en-US" sz="3200" i="1" dirty="0" err="1">
                <a:latin typeface=".VnTime" pitchFamily="34" charset="0"/>
              </a:rPr>
              <a:t>phó</a:t>
            </a:r>
            <a:r>
              <a:rPr lang="en-US" sz="3200" i="1" dirty="0">
                <a:latin typeface=".VnTime" pitchFamily="34" charset="0"/>
              </a:rPr>
              <a:t>. </a:t>
            </a:r>
            <a:r>
              <a:rPr lang="en-US" sz="3200" i="1" dirty="0" err="1">
                <a:latin typeface=".VnTime" pitchFamily="34" charset="0"/>
              </a:rPr>
              <a:t>H·y</a:t>
            </a:r>
            <a:r>
              <a:rPr lang="en-US" sz="3200" i="1" dirty="0">
                <a:latin typeface=".VnTime" pitchFamily="34" charset="0"/>
              </a:rPr>
              <a:t> </a:t>
            </a:r>
            <a:r>
              <a:rPr lang="en-US" sz="3200" i="1" dirty="0" err="1">
                <a:latin typeface=".VnTime" pitchFamily="34" charset="0"/>
              </a:rPr>
              <a:t>tr×nh</a:t>
            </a:r>
            <a:r>
              <a:rPr lang="en-US" sz="3200" i="1" dirty="0">
                <a:latin typeface=".VnTime" pitchFamily="34" charset="0"/>
              </a:rPr>
              <a:t> </a:t>
            </a:r>
            <a:r>
              <a:rPr lang="en-US" sz="3200" i="1" dirty="0" err="1">
                <a:latin typeface=".VnTime" pitchFamily="34" charset="0"/>
              </a:rPr>
              <a:t>bµy</a:t>
            </a:r>
            <a:r>
              <a:rPr lang="en-US" sz="3200" i="1" dirty="0">
                <a:latin typeface=".VnTime" pitchFamily="34" charset="0"/>
              </a:rPr>
              <a:t> </a:t>
            </a:r>
            <a:r>
              <a:rPr lang="en-US" sz="3200" i="1" dirty="0" err="1">
                <a:latin typeface=".VnTime" pitchFamily="34" charset="0"/>
              </a:rPr>
              <a:t>c¶m</a:t>
            </a:r>
            <a:r>
              <a:rPr lang="en-US" sz="3200" i="1" dirty="0">
                <a:latin typeface=".VnTime" pitchFamily="34" charset="0"/>
              </a:rPr>
              <a:t> </a:t>
            </a:r>
            <a:r>
              <a:rPr lang="en-US" sz="3200" i="1" dirty="0" err="1">
                <a:latin typeface=".VnTime" pitchFamily="34" charset="0"/>
              </a:rPr>
              <a:t>nhËn</a:t>
            </a:r>
            <a:r>
              <a:rPr lang="en-US" sz="3200" i="1" dirty="0">
                <a:latin typeface=".VnTime" pitchFamily="34" charset="0"/>
              </a:rPr>
              <a:t> </a:t>
            </a:r>
            <a:r>
              <a:rPr lang="en-US" sz="3200" i="1" dirty="0" err="1">
                <a:latin typeface=".VnTime" pitchFamily="34" charset="0"/>
              </a:rPr>
              <a:t>cña</a:t>
            </a:r>
            <a:r>
              <a:rPr lang="en-US" sz="3200" i="1" dirty="0">
                <a:latin typeface=".VnTime" pitchFamily="34" charset="0"/>
              </a:rPr>
              <a:t> </a:t>
            </a:r>
            <a:r>
              <a:rPr lang="en-US" sz="3200" i="1" dirty="0" err="1">
                <a:latin typeface=".VnTime" pitchFamily="34" charset="0"/>
              </a:rPr>
              <a:t>em</a:t>
            </a:r>
            <a:r>
              <a:rPr lang="en-US" sz="3200" i="1" dirty="0">
                <a:latin typeface=".VnTime" pitchFamily="34" charset="0"/>
              </a:rPr>
              <a:t> </a:t>
            </a:r>
            <a:r>
              <a:rPr lang="en-US" sz="3200" i="1" dirty="0" err="1">
                <a:latin typeface=".VnTime" pitchFamily="34" charset="0"/>
              </a:rPr>
              <a:t>vÒ</a:t>
            </a:r>
            <a:r>
              <a:rPr lang="en-US" sz="3200" i="1" dirty="0">
                <a:latin typeface=".VnTime" pitchFamily="34" charset="0"/>
              </a:rPr>
              <a:t> </a:t>
            </a:r>
            <a:r>
              <a:rPr lang="en-US" sz="3200" i="1" dirty="0" err="1">
                <a:latin typeface=".VnTime" pitchFamily="34" charset="0"/>
              </a:rPr>
              <a:t>c©u</a:t>
            </a:r>
            <a:endParaRPr lang="en-US" sz="3200" i="1" dirty="0">
              <a:latin typeface=".VnTime" pitchFamily="34" charset="0"/>
            </a:endParaRPr>
          </a:p>
          <a:p>
            <a:r>
              <a:rPr lang="en-US" sz="3200" i="1" dirty="0">
                <a:latin typeface=".VnTime" pitchFamily="34" charset="0"/>
              </a:rPr>
              <a:t> </a:t>
            </a:r>
            <a:r>
              <a:rPr lang="en-US" sz="3200" i="1" dirty="0" err="1">
                <a:latin typeface=".VnTime" pitchFamily="34" charset="0"/>
              </a:rPr>
              <a:t>th</a:t>
            </a:r>
            <a:r>
              <a:rPr lang="en-US" sz="3200" i="1" dirty="0">
                <a:latin typeface=".VnTime" pitchFamily="34" charset="0"/>
              </a:rPr>
              <a:t>¬ </a:t>
            </a:r>
            <a:r>
              <a:rPr lang="en-US" sz="3200" i="1" dirty="0" err="1">
                <a:latin typeface=".VnTime" pitchFamily="34" charset="0"/>
              </a:rPr>
              <a:t>nµy</a:t>
            </a:r>
            <a:r>
              <a:rPr lang="en-US" sz="3200" i="1" dirty="0">
                <a:latin typeface=".VnTime" pitchFamily="34" charset="0"/>
              </a:rPr>
              <a:t>?</a:t>
            </a:r>
          </a:p>
        </p:txBody>
      </p:sp>
      <p:pic>
        <p:nvPicPr>
          <p:cNvPr id="65542" name="Picture 6" descr="Bai tho Dong ch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52162"/>
            <a:ext cx="7467600" cy="54058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845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6565" name="Rectangle 5"/>
          <p:cNvSpPr>
            <a:spLocks noGrp="1" noRot="1" noChangeArrowheads="1"/>
          </p:cNvSpPr>
          <p:nvPr>
            <p:ph type="body" idx="1"/>
          </p:nvPr>
        </p:nvSpPr>
        <p:spPr>
          <a:xfrm>
            <a:off x="0" y="0"/>
            <a:ext cx="8686800" cy="5791200"/>
          </a:xfrm>
          <a:noFill/>
          <a:ln/>
        </p:spPr>
        <p:txBody>
          <a:bodyPr/>
          <a:lstStyle/>
          <a:p>
            <a:r>
              <a:rPr lang="en-US" dirty="0">
                <a:latin typeface=".VnTime" pitchFamily="34" charset="0"/>
              </a:rPr>
              <a:t>*</a:t>
            </a:r>
            <a:r>
              <a:rPr lang="en-US" dirty="0" err="1">
                <a:latin typeface=".VnTime" pitchFamily="34" charset="0"/>
              </a:rPr>
              <a:t>H×nh</a:t>
            </a:r>
            <a:r>
              <a:rPr lang="en-US" dirty="0">
                <a:latin typeface=".VnTime" pitchFamily="34" charset="0"/>
              </a:rPr>
              <a:t> ¶</a:t>
            </a:r>
            <a:r>
              <a:rPr lang="en-US" dirty="0" err="1">
                <a:latin typeface=".VnTime" pitchFamily="34" charset="0"/>
              </a:rPr>
              <a:t>nh</a:t>
            </a:r>
            <a:r>
              <a:rPr lang="en-US" dirty="0">
                <a:latin typeface=".VnTime" pitchFamily="34" charset="0"/>
              </a:rPr>
              <a:t>:  </a:t>
            </a:r>
            <a:r>
              <a:rPr lang="en-US" i="1" dirty="0">
                <a:solidFill>
                  <a:srgbClr val="FF0000"/>
                </a:solidFill>
                <a:latin typeface=".VnTime" pitchFamily="34" charset="0"/>
              </a:rPr>
              <a:t>§</a:t>
            </a:r>
            <a:r>
              <a:rPr lang="en-US" i="1" dirty="0" err="1">
                <a:solidFill>
                  <a:srgbClr val="FF0000"/>
                </a:solidFill>
                <a:latin typeface=".VnTime" pitchFamily="34" charset="0"/>
              </a:rPr>
              <a:t>Çu</a:t>
            </a:r>
            <a:r>
              <a:rPr lang="en-US" i="1" dirty="0">
                <a:solidFill>
                  <a:srgbClr val="FF0000"/>
                </a:solidFill>
                <a:latin typeface=".VnTime" pitchFamily="34" charset="0"/>
              </a:rPr>
              <a:t> </a:t>
            </a:r>
            <a:r>
              <a:rPr lang="en-US" i="1" dirty="0" err="1">
                <a:solidFill>
                  <a:srgbClr val="FF0000"/>
                </a:solidFill>
                <a:latin typeface=".VnTime" pitchFamily="34" charset="0"/>
              </a:rPr>
              <a:t>sóng</a:t>
            </a:r>
            <a:r>
              <a:rPr lang="en-US" i="1" dirty="0">
                <a:solidFill>
                  <a:srgbClr val="FF0000"/>
                </a:solidFill>
                <a:latin typeface=".VnTime" pitchFamily="34" charset="0"/>
              </a:rPr>
              <a:t> </a:t>
            </a:r>
            <a:r>
              <a:rPr lang="en-US" i="1" dirty="0" err="1">
                <a:solidFill>
                  <a:srgbClr val="FF0000"/>
                </a:solidFill>
                <a:latin typeface=".VnTime" pitchFamily="34" charset="0"/>
              </a:rPr>
              <a:t>tr¨ng</a:t>
            </a:r>
            <a:r>
              <a:rPr lang="en-US" i="1" dirty="0">
                <a:solidFill>
                  <a:srgbClr val="FF0000"/>
                </a:solidFill>
                <a:latin typeface=".VnTime" pitchFamily="34" charset="0"/>
              </a:rPr>
              <a:t> </a:t>
            </a:r>
            <a:r>
              <a:rPr lang="en-US" i="1" dirty="0" err="1">
                <a:solidFill>
                  <a:srgbClr val="FF0000"/>
                </a:solidFill>
                <a:latin typeface=".VnTime" pitchFamily="34" charset="0"/>
              </a:rPr>
              <a:t>treo</a:t>
            </a:r>
            <a:r>
              <a:rPr lang="en-US" dirty="0">
                <a:solidFill>
                  <a:srgbClr val="FF0000"/>
                </a:solidFill>
                <a:latin typeface=".VnTime" pitchFamily="34" charset="0"/>
              </a:rPr>
              <a:t> </a:t>
            </a:r>
            <a:r>
              <a:rPr lang="en-US" dirty="0">
                <a:latin typeface=".VnTime" pitchFamily="34" charset="0"/>
              </a:rPr>
              <a:t>→ </a:t>
            </a:r>
            <a:r>
              <a:rPr lang="en-US" dirty="0" err="1">
                <a:latin typeface=".VnTime" pitchFamily="34" charset="0"/>
              </a:rPr>
              <a:t>mang</a:t>
            </a:r>
            <a:r>
              <a:rPr lang="en-US" dirty="0">
                <a:latin typeface=".VnTime" pitchFamily="34" charset="0"/>
              </a:rPr>
              <a:t> ý </a:t>
            </a:r>
            <a:r>
              <a:rPr lang="en-US" dirty="0" err="1">
                <a:latin typeface=".VnTime" pitchFamily="34" charset="0"/>
              </a:rPr>
              <a:t>nghÜa</a:t>
            </a:r>
            <a:r>
              <a:rPr lang="en-US" dirty="0">
                <a:latin typeface=".VnTime" pitchFamily="34" charset="0"/>
              </a:rPr>
              <a:t> </a:t>
            </a:r>
            <a:r>
              <a:rPr lang="en-US" dirty="0" err="1">
                <a:latin typeface=".VnTime" pitchFamily="34" charset="0"/>
              </a:rPr>
              <a:t>biÓu</a:t>
            </a:r>
            <a:r>
              <a:rPr lang="en-US" dirty="0">
                <a:latin typeface=".VnTime" pitchFamily="34" charset="0"/>
              </a:rPr>
              <a:t> </a:t>
            </a:r>
            <a:r>
              <a:rPr lang="en-US" dirty="0" err="1">
                <a:latin typeface=".VnTime" pitchFamily="34" charset="0"/>
              </a:rPr>
              <a:t>t­îng</a:t>
            </a:r>
            <a:r>
              <a:rPr lang="en-US" dirty="0">
                <a:latin typeface=".VnTime" pitchFamily="34" charset="0"/>
              </a:rPr>
              <a:t> </a:t>
            </a:r>
            <a:r>
              <a:rPr lang="en-US" dirty="0" err="1">
                <a:latin typeface=".VnTime" pitchFamily="34" charset="0"/>
              </a:rPr>
              <a:t>gîi</a:t>
            </a:r>
            <a:r>
              <a:rPr lang="en-US" dirty="0">
                <a:latin typeface=".VnTime" pitchFamily="34" charset="0"/>
              </a:rPr>
              <a:t> </a:t>
            </a:r>
            <a:r>
              <a:rPr lang="en-US" dirty="0" err="1">
                <a:latin typeface=".VnTime" pitchFamily="34" charset="0"/>
              </a:rPr>
              <a:t>liªn</a:t>
            </a:r>
            <a:r>
              <a:rPr lang="en-US" dirty="0">
                <a:latin typeface=".VnTime" pitchFamily="34" charset="0"/>
              </a:rPr>
              <a:t> </a:t>
            </a:r>
            <a:r>
              <a:rPr lang="en-US" dirty="0" err="1">
                <a:latin typeface=".VnTime" pitchFamily="34" charset="0"/>
              </a:rPr>
              <a:t>t­ëng</a:t>
            </a:r>
            <a:r>
              <a:rPr lang="en-US" dirty="0">
                <a:latin typeface=".VnTime" pitchFamily="34" charset="0"/>
              </a:rPr>
              <a:t> </a:t>
            </a:r>
            <a:r>
              <a:rPr lang="en-US" dirty="0" err="1">
                <a:latin typeface=".VnTime" pitchFamily="34" charset="0"/>
              </a:rPr>
              <a:t>phong</a:t>
            </a:r>
            <a:r>
              <a:rPr lang="en-US" dirty="0">
                <a:latin typeface=".VnTime" pitchFamily="34" charset="0"/>
              </a:rPr>
              <a:t> </a:t>
            </a:r>
            <a:r>
              <a:rPr lang="en-US" dirty="0" err="1">
                <a:latin typeface=".VnTime" pitchFamily="34" charset="0"/>
              </a:rPr>
              <a:t>phó</a:t>
            </a:r>
            <a:r>
              <a:rPr lang="en-US" dirty="0">
                <a:latin typeface=".VnTime" pitchFamily="34" charset="0"/>
              </a:rPr>
              <a:t>: </a:t>
            </a:r>
          </a:p>
          <a:p>
            <a:r>
              <a:rPr lang="en-US" dirty="0">
                <a:latin typeface=".VnTime" pitchFamily="34" charset="0"/>
              </a:rPr>
              <a:t>+ </a:t>
            </a:r>
            <a:r>
              <a:rPr lang="en-US" dirty="0" err="1">
                <a:latin typeface=".VnTime" pitchFamily="34" charset="0"/>
              </a:rPr>
              <a:t>Sóng</a:t>
            </a:r>
            <a:r>
              <a:rPr lang="en-US" dirty="0">
                <a:latin typeface=".VnTime" pitchFamily="34" charset="0"/>
              </a:rPr>
              <a:t> – </a:t>
            </a:r>
            <a:r>
              <a:rPr lang="en-US" dirty="0" err="1">
                <a:latin typeface=".VnTime" pitchFamily="34" charset="0"/>
              </a:rPr>
              <a:t>gÇn</a:t>
            </a:r>
            <a:r>
              <a:rPr lang="en-US" dirty="0">
                <a:latin typeface=".VnTime" pitchFamily="34" charset="0"/>
              </a:rPr>
              <a:t> – </a:t>
            </a:r>
            <a:r>
              <a:rPr lang="en-US" dirty="0" err="1">
                <a:latin typeface=".VnTime" pitchFamily="34" charset="0"/>
              </a:rPr>
              <a:t>thùc</a:t>
            </a:r>
            <a:r>
              <a:rPr lang="en-US" dirty="0">
                <a:latin typeface=".VnTime" pitchFamily="34" charset="0"/>
              </a:rPr>
              <a:t> t¹i - </a:t>
            </a:r>
            <a:r>
              <a:rPr lang="en-US" dirty="0" err="1">
                <a:latin typeface=".VnTime" pitchFamily="34" charset="0"/>
              </a:rPr>
              <a:t>chiÕn</a:t>
            </a:r>
            <a:r>
              <a:rPr lang="en-US" dirty="0">
                <a:latin typeface=".VnTime" pitchFamily="34" charset="0"/>
              </a:rPr>
              <a:t> </a:t>
            </a:r>
            <a:r>
              <a:rPr lang="en-US" dirty="0" err="1">
                <a:latin typeface=".VnTime" pitchFamily="34" charset="0"/>
              </a:rPr>
              <a:t>tranh</a:t>
            </a:r>
            <a:r>
              <a:rPr lang="en-US" dirty="0">
                <a:latin typeface=".VnTime" pitchFamily="34" charset="0"/>
              </a:rPr>
              <a:t>- </a:t>
            </a:r>
            <a:r>
              <a:rPr lang="en-US" dirty="0" err="1">
                <a:latin typeface=".VnTime" pitchFamily="34" charset="0"/>
              </a:rPr>
              <a:t>chiÕn</a:t>
            </a:r>
            <a:r>
              <a:rPr lang="en-US" dirty="0">
                <a:latin typeface=".VnTime" pitchFamily="34" charset="0"/>
              </a:rPr>
              <a:t> </a:t>
            </a:r>
            <a:r>
              <a:rPr lang="en-US" dirty="0" err="1">
                <a:latin typeface=".VnTime" pitchFamily="34" charset="0"/>
              </a:rPr>
              <a:t>sÜ</a:t>
            </a:r>
            <a:endParaRPr lang="en-US" dirty="0">
              <a:latin typeface=".VnTime" pitchFamily="34" charset="0"/>
            </a:endParaRPr>
          </a:p>
          <a:p>
            <a:r>
              <a:rPr lang="en-US" dirty="0">
                <a:latin typeface=".VnTime" pitchFamily="34" charset="0"/>
              </a:rPr>
              <a:t>+ </a:t>
            </a:r>
            <a:r>
              <a:rPr lang="en-US" dirty="0" err="1">
                <a:latin typeface=".VnTime" pitchFamily="34" charset="0"/>
              </a:rPr>
              <a:t>Tr¨ng</a:t>
            </a:r>
            <a:r>
              <a:rPr lang="en-US" dirty="0">
                <a:latin typeface=".VnTime" pitchFamily="34" charset="0"/>
              </a:rPr>
              <a:t> –</a:t>
            </a:r>
            <a:r>
              <a:rPr lang="en-US" dirty="0" err="1">
                <a:latin typeface=".VnTime" pitchFamily="34" charset="0"/>
              </a:rPr>
              <a:t>xa</a:t>
            </a:r>
            <a:r>
              <a:rPr lang="en-US" dirty="0">
                <a:latin typeface=".VnTime" pitchFamily="34" charset="0"/>
              </a:rPr>
              <a:t> - m¬ </a:t>
            </a:r>
            <a:r>
              <a:rPr lang="en-US" dirty="0" err="1">
                <a:latin typeface=".VnTime" pitchFamily="34" charset="0"/>
              </a:rPr>
              <a:t>méng</a:t>
            </a:r>
            <a:r>
              <a:rPr lang="en-US" dirty="0">
                <a:latin typeface=".VnTime" pitchFamily="34" charset="0"/>
              </a:rPr>
              <a:t> - </a:t>
            </a:r>
            <a:r>
              <a:rPr lang="en-US" dirty="0" err="1">
                <a:latin typeface=".VnTime" pitchFamily="34" charset="0"/>
              </a:rPr>
              <a:t>thanh</a:t>
            </a:r>
            <a:r>
              <a:rPr lang="en-US" dirty="0">
                <a:latin typeface=".VnTime" pitchFamily="34" charset="0"/>
              </a:rPr>
              <a:t> </a:t>
            </a:r>
            <a:r>
              <a:rPr lang="en-US" dirty="0" err="1">
                <a:latin typeface=".VnTime" pitchFamily="34" charset="0"/>
              </a:rPr>
              <a:t>b×nh</a:t>
            </a:r>
            <a:r>
              <a:rPr lang="en-US" dirty="0">
                <a:latin typeface=".VnTime" pitchFamily="34" charset="0"/>
              </a:rPr>
              <a:t> - </a:t>
            </a:r>
            <a:r>
              <a:rPr lang="en-US" dirty="0" err="1">
                <a:latin typeface=".VnTime" pitchFamily="34" charset="0"/>
              </a:rPr>
              <a:t>thi</a:t>
            </a:r>
            <a:r>
              <a:rPr lang="en-US" dirty="0">
                <a:latin typeface=".VnTime" pitchFamily="34" charset="0"/>
              </a:rPr>
              <a:t> </a:t>
            </a:r>
            <a:r>
              <a:rPr lang="en-US" dirty="0" err="1">
                <a:latin typeface=".VnTime" pitchFamily="34" charset="0"/>
              </a:rPr>
              <a:t>sÜ</a:t>
            </a:r>
            <a:r>
              <a:rPr lang="en-US" dirty="0">
                <a:latin typeface=".VnTime" pitchFamily="34" charset="0"/>
              </a:rPr>
              <a:t>.</a:t>
            </a:r>
          </a:p>
          <a:p>
            <a:r>
              <a:rPr lang="en-US" dirty="0">
                <a:latin typeface=".VnTime" pitchFamily="34" charset="0"/>
              </a:rPr>
              <a:t>→ VÎ ®</a:t>
            </a:r>
            <a:r>
              <a:rPr lang="en-US" dirty="0" err="1">
                <a:latin typeface=".VnTime" pitchFamily="34" charset="0"/>
              </a:rPr>
              <a:t>Ñp</a:t>
            </a:r>
            <a:r>
              <a:rPr lang="en-US" dirty="0">
                <a:latin typeface=".VnTime" pitchFamily="34" charset="0"/>
              </a:rPr>
              <a:t> </a:t>
            </a:r>
            <a:r>
              <a:rPr lang="en-US" dirty="0" err="1">
                <a:latin typeface=".VnTime" pitchFamily="34" charset="0"/>
              </a:rPr>
              <a:t>cña</a:t>
            </a:r>
            <a:r>
              <a:rPr lang="en-US" dirty="0">
                <a:latin typeface=".VnTime" pitchFamily="34" charset="0"/>
              </a:rPr>
              <a:t> </a:t>
            </a:r>
            <a:r>
              <a:rPr lang="en-US" dirty="0" err="1">
                <a:latin typeface=".VnTime" pitchFamily="34" charset="0"/>
              </a:rPr>
              <a:t>t©m</a:t>
            </a:r>
            <a:r>
              <a:rPr lang="en-US" dirty="0">
                <a:latin typeface=".VnTime" pitchFamily="34" charset="0"/>
              </a:rPr>
              <a:t> </a:t>
            </a:r>
            <a:r>
              <a:rPr lang="en-US" dirty="0" err="1">
                <a:latin typeface=".VnTime" pitchFamily="34" charset="0"/>
              </a:rPr>
              <a:t>hån</a:t>
            </a:r>
            <a:r>
              <a:rPr lang="en-US" dirty="0">
                <a:latin typeface=".VnTime" pitchFamily="34" charset="0"/>
              </a:rPr>
              <a:t>  </a:t>
            </a:r>
            <a:r>
              <a:rPr lang="en-US" dirty="0" err="1">
                <a:latin typeface=".VnTime" pitchFamily="34" charset="0"/>
              </a:rPr>
              <a:t>ng­êi</a:t>
            </a:r>
            <a:r>
              <a:rPr lang="en-US" dirty="0">
                <a:latin typeface=".VnTime" pitchFamily="34" charset="0"/>
              </a:rPr>
              <a:t> </a:t>
            </a:r>
            <a:r>
              <a:rPr lang="en-US" dirty="0" err="1">
                <a:latin typeface=".VnTime" pitchFamily="34" charset="0"/>
              </a:rPr>
              <a:t>chiÕn</a:t>
            </a:r>
            <a:r>
              <a:rPr lang="en-US" dirty="0">
                <a:latin typeface=".VnTime" pitchFamily="34" charset="0"/>
              </a:rPr>
              <a:t> </a:t>
            </a:r>
            <a:r>
              <a:rPr lang="en-US" dirty="0" err="1">
                <a:latin typeface=".VnTime" pitchFamily="34" charset="0"/>
              </a:rPr>
              <a:t>sÜ</a:t>
            </a:r>
            <a:r>
              <a:rPr lang="en-US" dirty="0">
                <a:latin typeface=".VnTime" pitchFamily="34" charset="0"/>
              </a:rPr>
              <a:t> vµ </a:t>
            </a:r>
            <a:r>
              <a:rPr lang="en-US" dirty="0" err="1">
                <a:latin typeface=".VnTime" pitchFamily="34" charset="0"/>
              </a:rPr>
              <a:t>t×nh</a:t>
            </a:r>
            <a:r>
              <a:rPr lang="en-US" dirty="0">
                <a:latin typeface=".VnTime" pitchFamily="34" charset="0"/>
              </a:rPr>
              <a:t> ®</a:t>
            </a:r>
            <a:r>
              <a:rPr lang="en-US" dirty="0" err="1">
                <a:latin typeface=".VnTime" pitchFamily="34" charset="0"/>
              </a:rPr>
              <a:t>ång</a:t>
            </a:r>
            <a:r>
              <a:rPr lang="en-US" dirty="0">
                <a:latin typeface=".VnTime" pitchFamily="34" charset="0"/>
              </a:rPr>
              <a:t> </a:t>
            </a:r>
            <a:r>
              <a:rPr lang="en-US" dirty="0" err="1">
                <a:latin typeface=".VnTime" pitchFamily="34" charset="0"/>
              </a:rPr>
              <a:t>chÝ</a:t>
            </a:r>
            <a:r>
              <a:rPr lang="en-US" dirty="0">
                <a:latin typeface=".VnTime" pitchFamily="34" charset="0"/>
              </a:rPr>
              <a:t>, ®</a:t>
            </a:r>
            <a:r>
              <a:rPr lang="en-US" dirty="0" err="1">
                <a:latin typeface=".VnTime" pitchFamily="34" charset="0"/>
              </a:rPr>
              <a:t>ång</a:t>
            </a:r>
            <a:r>
              <a:rPr lang="en-US" dirty="0">
                <a:latin typeface=".VnTime" pitchFamily="34" charset="0"/>
              </a:rPr>
              <a:t> ®</a:t>
            </a:r>
            <a:r>
              <a:rPr lang="en-US" dirty="0" err="1">
                <a:latin typeface=".VnTime" pitchFamily="34" charset="0"/>
              </a:rPr>
              <a:t>éi</a:t>
            </a:r>
            <a:r>
              <a:rPr lang="en-US" dirty="0">
                <a:latin typeface=".VnTime" pitchFamily="34" charset="0"/>
              </a:rPr>
              <a:t>. </a:t>
            </a:r>
          </a:p>
          <a:p>
            <a:r>
              <a:rPr lang="en-US" dirty="0" err="1">
                <a:latin typeface=".VnTime" pitchFamily="34" charset="0"/>
              </a:rPr>
              <a:t>Næi</a:t>
            </a:r>
            <a:r>
              <a:rPr lang="en-US" dirty="0">
                <a:latin typeface=".VnTime" pitchFamily="34" charset="0"/>
              </a:rPr>
              <a:t> </a:t>
            </a:r>
            <a:r>
              <a:rPr lang="en-US" dirty="0" err="1">
                <a:latin typeface=".VnTime" pitchFamily="34" charset="0"/>
              </a:rPr>
              <a:t>lªn</a:t>
            </a:r>
            <a:r>
              <a:rPr lang="en-US" dirty="0">
                <a:latin typeface=".VnTime" pitchFamily="34" charset="0"/>
              </a:rPr>
              <a:t> </a:t>
            </a:r>
            <a:r>
              <a:rPr lang="en-US" dirty="0" err="1">
                <a:latin typeface=".VnTime" pitchFamily="34" charset="0"/>
              </a:rPr>
              <a:t>c¶nh</a:t>
            </a:r>
            <a:r>
              <a:rPr lang="en-US" dirty="0">
                <a:latin typeface=".VnTime" pitchFamily="34" charset="0"/>
              </a:rPr>
              <a:t> </a:t>
            </a:r>
            <a:r>
              <a:rPr lang="en-US" dirty="0" err="1">
                <a:latin typeface=".VnTime" pitchFamily="34" charset="0"/>
              </a:rPr>
              <a:t>rõng</a:t>
            </a:r>
            <a:r>
              <a:rPr lang="en-US" dirty="0">
                <a:latin typeface=".VnTime" pitchFamily="34" charset="0"/>
              </a:rPr>
              <a:t> ®ªm </a:t>
            </a:r>
            <a:r>
              <a:rPr lang="en-US" dirty="0" err="1">
                <a:latin typeface=".VnTime" pitchFamily="34" charset="0"/>
              </a:rPr>
              <a:t>gi</a:t>
            </a:r>
            <a:r>
              <a:rPr lang="en-US" dirty="0">
                <a:latin typeface=".VnTime" pitchFamily="34" charset="0"/>
              </a:rPr>
              <a:t>¸ </a:t>
            </a:r>
            <a:r>
              <a:rPr lang="en-US" dirty="0" err="1">
                <a:latin typeface=".VnTime" pitchFamily="34" charset="0"/>
              </a:rPr>
              <a:t>rÐt</a:t>
            </a:r>
            <a:r>
              <a:rPr lang="en-US" dirty="0">
                <a:latin typeface=".VnTime" pitchFamily="34" charset="0"/>
              </a:rPr>
              <a:t> lµ </a:t>
            </a:r>
            <a:r>
              <a:rPr lang="en-US" dirty="0" err="1">
                <a:latin typeface=".VnTime" pitchFamily="34" charset="0"/>
              </a:rPr>
              <a:t>ba</a:t>
            </a:r>
            <a:r>
              <a:rPr lang="en-US" dirty="0">
                <a:latin typeface=".VnTime" pitchFamily="34" charset="0"/>
              </a:rPr>
              <a:t> </a:t>
            </a:r>
            <a:r>
              <a:rPr lang="en-US" dirty="0" err="1">
                <a:latin typeface=".VnTime" pitchFamily="34" charset="0"/>
              </a:rPr>
              <a:t>h×nh</a:t>
            </a:r>
            <a:r>
              <a:rPr lang="en-US" dirty="0">
                <a:latin typeface=".VnTime" pitchFamily="34" charset="0"/>
              </a:rPr>
              <a:t> ¶</a:t>
            </a:r>
            <a:r>
              <a:rPr lang="en-US" dirty="0" err="1">
                <a:latin typeface=".VnTime" pitchFamily="34" charset="0"/>
              </a:rPr>
              <a:t>nh</a:t>
            </a:r>
            <a:r>
              <a:rPr lang="en-US" dirty="0">
                <a:latin typeface=".VnTime" pitchFamily="34" charset="0"/>
              </a:rPr>
              <a:t> g¾n </a:t>
            </a:r>
            <a:r>
              <a:rPr lang="en-US" dirty="0" err="1">
                <a:latin typeface=".VnTime" pitchFamily="34" charset="0"/>
              </a:rPr>
              <a:t>kÕt</a:t>
            </a:r>
            <a:r>
              <a:rPr lang="en-US" dirty="0">
                <a:latin typeface=".VnTime" pitchFamily="34" charset="0"/>
              </a:rPr>
              <a:t> </a:t>
            </a:r>
            <a:r>
              <a:rPr lang="en-US" dirty="0" err="1">
                <a:latin typeface=".VnTime" pitchFamily="34" charset="0"/>
              </a:rPr>
              <a:t>võa</a:t>
            </a:r>
            <a:r>
              <a:rPr lang="en-US" dirty="0">
                <a:latin typeface=".VnTime" pitchFamily="34" charset="0"/>
              </a:rPr>
              <a:t> </a:t>
            </a:r>
            <a:r>
              <a:rPr lang="en-US" dirty="0" err="1">
                <a:latin typeface=".VnTime" pitchFamily="34" charset="0"/>
              </a:rPr>
              <a:t>thùc</a:t>
            </a:r>
            <a:r>
              <a:rPr lang="en-US" dirty="0">
                <a:latin typeface=".VnTime" pitchFamily="34" charset="0"/>
              </a:rPr>
              <a:t> </a:t>
            </a:r>
            <a:r>
              <a:rPr lang="en-US" dirty="0" err="1">
                <a:latin typeface=".VnTime" pitchFamily="34" charset="0"/>
              </a:rPr>
              <a:t>võa</a:t>
            </a:r>
            <a:r>
              <a:rPr lang="en-US" dirty="0">
                <a:latin typeface=".VnTime" pitchFamily="34" charset="0"/>
              </a:rPr>
              <a:t> </a:t>
            </a:r>
            <a:r>
              <a:rPr lang="en-US" dirty="0" err="1">
                <a:latin typeface=".VnTime" pitchFamily="34" charset="0"/>
              </a:rPr>
              <a:t>l·ng</a:t>
            </a:r>
            <a:r>
              <a:rPr lang="en-US" dirty="0">
                <a:latin typeface=".VnTime" pitchFamily="34" charset="0"/>
              </a:rPr>
              <a:t> m¹n : </a:t>
            </a:r>
            <a:r>
              <a:rPr lang="en-US" i="1"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i="1" dirty="0" err="1" smtClean="0">
                <a:latin typeface=".VnTime" pitchFamily="34" charset="0"/>
              </a:rPr>
              <a:t>lÝnh</a:t>
            </a:r>
            <a:r>
              <a:rPr lang="en-US" i="1" dirty="0">
                <a:latin typeface=".VnTime" pitchFamily="34" charset="0"/>
              </a:rPr>
              <a:t>, </a:t>
            </a:r>
            <a:r>
              <a:rPr lang="en-US" i="1" dirty="0" err="1">
                <a:latin typeface=".VnTime" pitchFamily="34" charset="0"/>
              </a:rPr>
              <a:t>khÈu</a:t>
            </a:r>
            <a:r>
              <a:rPr lang="en-US" i="1" dirty="0">
                <a:latin typeface=".VnTime" pitchFamily="34" charset="0"/>
              </a:rPr>
              <a:t> </a:t>
            </a:r>
            <a:r>
              <a:rPr lang="en-US" i="1" dirty="0" err="1">
                <a:latin typeface=".VnTime" pitchFamily="34" charset="0"/>
              </a:rPr>
              <a:t>sóng</a:t>
            </a:r>
            <a:r>
              <a:rPr lang="en-US" i="1" dirty="0">
                <a:latin typeface=".VnTime" pitchFamily="34" charset="0"/>
              </a:rPr>
              <a:t>, </a:t>
            </a:r>
            <a:r>
              <a:rPr lang="en-US" i="1" dirty="0" err="1">
                <a:latin typeface=".VnTime" pitchFamily="34" charset="0"/>
              </a:rPr>
              <a:t>vÇng</a:t>
            </a:r>
            <a:r>
              <a:rPr lang="en-US" i="1" dirty="0">
                <a:latin typeface=".VnTime" pitchFamily="34" charset="0"/>
              </a:rPr>
              <a:t> </a:t>
            </a:r>
            <a:r>
              <a:rPr lang="en-US" i="1" dirty="0" err="1">
                <a:latin typeface=".VnTime" pitchFamily="34" charset="0"/>
              </a:rPr>
              <a:t>tr¨ng</a:t>
            </a:r>
            <a:r>
              <a:rPr lang="en-US" dirty="0">
                <a:latin typeface=".VnTime" pitchFamily="34" charset="0"/>
              </a:rPr>
              <a:t> → ®</a:t>
            </a:r>
            <a:r>
              <a:rPr lang="en-US" dirty="0" err="1">
                <a:latin typeface=".VnTime" pitchFamily="34" charset="0"/>
              </a:rPr>
              <a:t>Ønh</a:t>
            </a:r>
            <a:r>
              <a:rPr lang="en-US" dirty="0">
                <a:latin typeface=".VnTime" pitchFamily="34" charset="0"/>
              </a:rPr>
              <a:t> </a:t>
            </a:r>
            <a:r>
              <a:rPr lang="en-US" dirty="0" err="1">
                <a:latin typeface=".VnTime" pitchFamily="34" charset="0"/>
              </a:rPr>
              <a:t>cao</a:t>
            </a:r>
            <a:r>
              <a:rPr lang="en-US" dirty="0">
                <a:latin typeface=".VnTime" pitchFamily="34" charset="0"/>
              </a:rPr>
              <a:t> </a:t>
            </a:r>
            <a:r>
              <a:rPr lang="en-US" dirty="0" err="1">
                <a:latin typeface=".VnTime" pitchFamily="34" charset="0"/>
              </a:rPr>
              <a:t>cña</a:t>
            </a:r>
            <a:r>
              <a:rPr lang="en-US" dirty="0">
                <a:latin typeface=".VnTime" pitchFamily="34" charset="0"/>
              </a:rPr>
              <a:t> </a:t>
            </a:r>
            <a:r>
              <a:rPr lang="en-US" dirty="0" err="1">
                <a:latin typeface=".VnTime" pitchFamily="34" charset="0"/>
              </a:rPr>
              <a:t>mäi</a:t>
            </a:r>
            <a:r>
              <a:rPr lang="en-US" dirty="0">
                <a:latin typeface=".VnTime" pitchFamily="34" charset="0"/>
              </a:rPr>
              <a:t> </a:t>
            </a:r>
            <a:r>
              <a:rPr lang="en-US" dirty="0" err="1">
                <a:latin typeface=".VnTime" pitchFamily="34" charset="0"/>
              </a:rPr>
              <a:t>t×nh</a:t>
            </a:r>
            <a:r>
              <a:rPr lang="en-US" dirty="0">
                <a:latin typeface=".VnTime" pitchFamily="34" charset="0"/>
              </a:rPr>
              <a:t> </a:t>
            </a:r>
            <a:r>
              <a:rPr lang="en-US" dirty="0" err="1">
                <a:latin typeface=".VnTime" pitchFamily="34" charset="0"/>
              </a:rPr>
              <a:t>c¶m</a:t>
            </a:r>
            <a:r>
              <a:rPr lang="en-US" dirty="0">
                <a:latin typeface=".VnTime" pitchFamily="34" charset="0"/>
              </a:rPr>
              <a:t>, lµ </a:t>
            </a:r>
            <a:r>
              <a:rPr lang="en-US" dirty="0" err="1">
                <a:latin typeface=".VnTime" pitchFamily="34" charset="0"/>
              </a:rPr>
              <a:t>biÓu</a:t>
            </a:r>
            <a:r>
              <a:rPr lang="en-US" dirty="0">
                <a:latin typeface=".VnTime" pitchFamily="34" charset="0"/>
              </a:rPr>
              <a:t> </a:t>
            </a:r>
            <a:r>
              <a:rPr lang="en-US" dirty="0" err="1">
                <a:latin typeface=".VnTime" pitchFamily="34" charset="0"/>
              </a:rPr>
              <a:t>t­îng</a:t>
            </a:r>
            <a:r>
              <a:rPr lang="en-US" dirty="0">
                <a:latin typeface=".VnTime" pitchFamily="34" charset="0"/>
              </a:rPr>
              <a:t> </a:t>
            </a:r>
            <a:r>
              <a:rPr lang="en-US" dirty="0" err="1">
                <a:latin typeface=".VnTime" pitchFamily="34" charset="0"/>
              </a:rPr>
              <a:t>cña</a:t>
            </a:r>
            <a:r>
              <a:rPr lang="en-US" dirty="0">
                <a:latin typeface=".VnTime" pitchFamily="34" charset="0"/>
              </a:rPr>
              <a:t> </a:t>
            </a:r>
            <a:r>
              <a:rPr lang="en-US" dirty="0" err="1">
                <a:latin typeface=".VnTime" pitchFamily="34" charset="0"/>
              </a:rPr>
              <a:t>th</a:t>
            </a:r>
            <a:r>
              <a:rPr lang="en-US" dirty="0">
                <a:latin typeface=".VnTime" pitchFamily="34" charset="0"/>
              </a:rPr>
              <a:t>¬ </a:t>
            </a:r>
            <a:r>
              <a:rPr lang="en-US" dirty="0" err="1">
                <a:latin typeface=".VnTime" pitchFamily="34" charset="0"/>
              </a:rPr>
              <a:t>ca</a:t>
            </a:r>
            <a:r>
              <a:rPr lang="en-US" dirty="0">
                <a:latin typeface=".VnTime" pitchFamily="34" charset="0"/>
              </a:rPr>
              <a:t> </a:t>
            </a:r>
            <a:r>
              <a:rPr lang="en-US" dirty="0" err="1">
                <a:latin typeface=".VnTime" pitchFamily="34" charset="0"/>
              </a:rPr>
              <a:t>kh¸ng</a:t>
            </a:r>
            <a:r>
              <a:rPr lang="en-US" dirty="0">
                <a:latin typeface=".VnTime" pitchFamily="34" charset="0"/>
              </a:rPr>
              <a:t> </a:t>
            </a:r>
            <a:r>
              <a:rPr lang="en-US" dirty="0" err="1">
                <a:latin typeface=".VnTime" pitchFamily="34" charset="0"/>
              </a:rPr>
              <a:t>chiÕn</a:t>
            </a:r>
            <a:r>
              <a:rPr lang="en-US" dirty="0">
                <a:latin typeface=".VnTime" pitchFamily="34" charset="0"/>
              </a:rPr>
              <a:t>.</a:t>
            </a:r>
          </a:p>
          <a:p>
            <a:pPr>
              <a:buFontTx/>
              <a:buNone/>
            </a:pPr>
            <a:endParaRPr lang="en-US" dirty="0">
              <a:latin typeface=".VnTime" pitchFamily="34" charset="0"/>
            </a:endParaRPr>
          </a:p>
        </p:txBody>
      </p:sp>
    </p:spTree>
    <p:extLst>
      <p:ext uri="{BB962C8B-B14F-4D97-AF65-F5344CB8AC3E}">
        <p14:creationId xmlns:p14="http://schemas.microsoft.com/office/powerpoint/2010/main" val="651778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565">
                                            <p:bg/>
                                          </p:spTgt>
                                        </p:tgtEl>
                                        <p:attrNameLst>
                                          <p:attrName>style.visibility</p:attrName>
                                        </p:attrNameLst>
                                      </p:cBhvr>
                                      <p:to>
                                        <p:strVal val="visible"/>
                                      </p:to>
                                    </p:set>
                                    <p:animEffect transition="in" filter="randombar(horizontal)">
                                      <p:cBhvr>
                                        <p:cTn id="7" dur="500"/>
                                        <p:tgtEl>
                                          <p:spTgt spid="6656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6565">
                                            <p:txEl>
                                              <p:pRg st="0" end="0"/>
                                            </p:txEl>
                                          </p:spTgt>
                                        </p:tgtEl>
                                        <p:attrNameLst>
                                          <p:attrName>style.visibility</p:attrName>
                                        </p:attrNameLst>
                                      </p:cBhvr>
                                      <p:to>
                                        <p:strVal val="visible"/>
                                      </p:to>
                                    </p:set>
                                    <p:animEffect transition="in" filter="randombar(horizontal)">
                                      <p:cBhvr>
                                        <p:cTn id="12" dur="500"/>
                                        <p:tgtEl>
                                          <p:spTgt spid="665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6565">
                                            <p:txEl>
                                              <p:pRg st="1" end="1"/>
                                            </p:txEl>
                                          </p:spTgt>
                                        </p:tgtEl>
                                        <p:attrNameLst>
                                          <p:attrName>style.visibility</p:attrName>
                                        </p:attrNameLst>
                                      </p:cBhvr>
                                      <p:to>
                                        <p:strVal val="visible"/>
                                      </p:to>
                                    </p:set>
                                    <p:animEffect transition="in" filter="randombar(horizontal)">
                                      <p:cBhvr>
                                        <p:cTn id="17" dur="500"/>
                                        <p:tgtEl>
                                          <p:spTgt spid="6656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6565">
                                            <p:txEl>
                                              <p:pRg st="2" end="2"/>
                                            </p:txEl>
                                          </p:spTgt>
                                        </p:tgtEl>
                                        <p:attrNameLst>
                                          <p:attrName>style.visibility</p:attrName>
                                        </p:attrNameLst>
                                      </p:cBhvr>
                                      <p:to>
                                        <p:strVal val="visible"/>
                                      </p:to>
                                    </p:set>
                                    <p:animEffect transition="in" filter="randombar(horizontal)">
                                      <p:cBhvr>
                                        <p:cTn id="22" dur="500"/>
                                        <p:tgtEl>
                                          <p:spTgt spid="6656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6565">
                                            <p:txEl>
                                              <p:pRg st="3" end="3"/>
                                            </p:txEl>
                                          </p:spTgt>
                                        </p:tgtEl>
                                        <p:attrNameLst>
                                          <p:attrName>style.visibility</p:attrName>
                                        </p:attrNameLst>
                                      </p:cBhvr>
                                      <p:to>
                                        <p:strVal val="visible"/>
                                      </p:to>
                                    </p:set>
                                    <p:animEffect transition="in" filter="randombar(horizontal)">
                                      <p:cBhvr>
                                        <p:cTn id="27" dur="500"/>
                                        <p:tgtEl>
                                          <p:spTgt spid="6656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6565">
                                            <p:txEl>
                                              <p:pRg st="4" end="4"/>
                                            </p:txEl>
                                          </p:spTgt>
                                        </p:tgtEl>
                                        <p:attrNameLst>
                                          <p:attrName>style.visibility</p:attrName>
                                        </p:attrNameLst>
                                      </p:cBhvr>
                                      <p:to>
                                        <p:strVal val="visible"/>
                                      </p:to>
                                    </p:set>
                                    <p:animEffect transition="in" filter="randombar(horizontal)">
                                      <p:cBhvr>
                                        <p:cTn id="32" dur="500"/>
                                        <p:tgtEl>
                                          <p:spTgt spid="665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757" name="Rectangle 2"/>
          <p:cNvSpPr>
            <a:spLocks noChangeArrowheads="1"/>
          </p:cNvSpPr>
          <p:nvPr/>
        </p:nvSpPr>
        <p:spPr bwMode="auto">
          <a:xfrm>
            <a:off x="80963" y="1397000"/>
            <a:ext cx="436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&gt;Từ chỗ xa lạ-&gt; thân quen -&gt; tri kỉ -&gt; đồng chí</a:t>
            </a:r>
            <a:r>
              <a:rPr lang="en-US" altLang="en-US">
                <a:solidFill>
                  <a:srgbClr val="000000"/>
                </a:solidFill>
                <a:latin typeface="Times New Roman" pitchFamily="18" charset="0"/>
                <a:cs typeface="Times New Roman" pitchFamily="18" charset="0"/>
              </a:rPr>
              <a:t> </a:t>
            </a: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74758" name="Rectangle 4"/>
          <p:cNvSpPr>
            <a:spLocks noChangeArrowheads="1"/>
          </p:cNvSpPr>
          <p:nvPr/>
        </p:nvSpPr>
        <p:spPr bwMode="auto">
          <a:xfrm>
            <a:off x="0" y="3619500"/>
            <a:ext cx="43354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buFont typeface="Arial" charset="0"/>
              <a:buChar char="•"/>
              <a:tabLst>
                <a:tab pos="5862638" algn="r"/>
              </a:tabLst>
            </a:pPr>
            <a:endParaRPr lang="en-US" altLang="en-US" sz="1400">
              <a:solidFill>
                <a:srgbClr val="000000"/>
              </a:solidFill>
              <a:latin typeface="Calibri" pitchFamily="34" charset="0"/>
              <a:ea typeface="Calibri" pitchFamily="34" charset="0"/>
              <a:cs typeface="Times New Roman" pitchFamily="18" charset="0"/>
            </a:endParaRPr>
          </a:p>
        </p:txBody>
      </p:sp>
      <p:sp>
        <p:nvSpPr>
          <p:cNvPr id="74759" name="Rectangle 5"/>
          <p:cNvSpPr>
            <a:spLocks noChangeArrowheads="1"/>
          </p:cNvSpPr>
          <p:nvPr/>
        </p:nvSpPr>
        <p:spPr bwMode="auto">
          <a:xfrm>
            <a:off x="-7938" y="4167188"/>
            <a:ext cx="4368801"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Cùng nhau chia sẻ gian lao, thiếu thốn của cuộc đời người lính bằng tinh thần lạc quan. </a:t>
            </a:r>
            <a:endParaRPr lang="en-US" altLang="en-US" sz="1600">
              <a:solidFill>
                <a:srgbClr val="000000"/>
              </a:solidFill>
              <a:latin typeface="Times New Roman" pitchFamily="18" charset="0"/>
              <a:cs typeface="Times New Roman" pitchFamily="18" charset="0"/>
            </a:endParaRPr>
          </a:p>
          <a:p>
            <a:pPr algn="just" eaLnBrk="1" hangingPunct="1">
              <a:lnSpc>
                <a:spcPct val="115000"/>
              </a:lnSpc>
              <a:tabLst>
                <a:tab pos="5862638" algn="r"/>
              </a:tabLst>
            </a:pPr>
            <a:endParaRPr lang="en-US" altLang="en-US" sz="1400">
              <a:solidFill>
                <a:srgbClr val="000000"/>
              </a:solidFill>
              <a:latin typeface="Calibri" pitchFamily="34" charset="0"/>
            </a:endParaRPr>
          </a:p>
        </p:txBody>
      </p:sp>
      <p:sp>
        <p:nvSpPr>
          <p:cNvPr id="74760" name="Rectangle 9"/>
          <p:cNvSpPr>
            <a:spLocks noChangeArrowheads="1"/>
          </p:cNvSpPr>
          <p:nvPr/>
        </p:nvSpPr>
        <p:spPr bwMode="auto">
          <a:xfrm>
            <a:off x="4386263" y="611188"/>
            <a:ext cx="474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nb-NO" altLang="en-US">
                <a:solidFill>
                  <a:srgbClr val="000000"/>
                </a:solidFill>
                <a:latin typeface="Times New Roman" pitchFamily="18" charset="0"/>
                <a:cs typeface="Times New Roman" pitchFamily="18" charset="0"/>
              </a:rPr>
              <a:t>- Họ truyền cho nhau hơi ấm, tình thương và sức mạnh từ những đôi bàn tay nắm chặt để vượt qua mọi thử thách</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Nghệ thuật: </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Nhân hóa, liệt kê, đối xứng</a:t>
            </a:r>
            <a:endParaRPr lang="en-US" altLang="en-US" sz="1600">
              <a:solidFill>
                <a:srgbClr val="000000"/>
              </a:solidFill>
              <a:latin typeface="Times New Roman" pitchFamily="18" charset="0"/>
              <a:cs typeface="Times New Roman" pitchFamily="18" charset="0"/>
            </a:endParaRPr>
          </a:p>
          <a:p>
            <a:pPr eaLnBrk="1" hangingPunct="1">
              <a:tabLst>
                <a:tab pos="5862638" algn="r"/>
              </a:tabLst>
            </a:pPr>
            <a:r>
              <a:rPr lang="nb-NO" altLang="en-US">
                <a:solidFill>
                  <a:srgbClr val="000000"/>
                </a:solidFill>
                <a:latin typeface="Times New Roman" pitchFamily="18" charset="0"/>
                <a:cs typeface="Times New Roman" pitchFamily="18" charset="0"/>
              </a:rPr>
              <a:t> - Hình ảnh thơ chân thực, bình dị, tự nhiên,  giàu sức gợi</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a:t>
            </a:r>
            <a:endParaRPr lang="en-US" altLang="en-US" sz="1600">
              <a:solidFill>
                <a:srgbClr val="000000"/>
              </a:solidFill>
              <a:latin typeface="Times New Roman" pitchFamily="18" charset="0"/>
              <a:cs typeface="Times New Roman" pitchFamily="18" charset="0"/>
            </a:endParaRPr>
          </a:p>
        </p:txBody>
      </p:sp>
      <p:sp>
        <p:nvSpPr>
          <p:cNvPr id="67593" name="Rectangle 6"/>
          <p:cNvSpPr>
            <a:spLocks noChangeArrowheads="1"/>
          </p:cNvSpPr>
          <p:nvPr/>
        </p:nvSpPr>
        <p:spPr bwMode="auto">
          <a:xfrm>
            <a:off x="4449763" y="2687638"/>
            <a:ext cx="4572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nb-NO" altLang="en-US" b="1" i="1" u="sng">
                <a:solidFill>
                  <a:srgbClr val="000000"/>
                </a:solidFill>
                <a:latin typeface="Times New Roman" pitchFamily="18" charset="0"/>
                <a:cs typeface="Times New Roman" pitchFamily="18" charset="0"/>
              </a:rPr>
              <a:t>3. Bức tranh đẹp về tình đồng chí.</a:t>
            </a:r>
            <a:endParaRPr lang="en-US" altLang="en-US" sz="1400">
              <a:solidFill>
                <a:srgbClr val="000000"/>
              </a:solidFill>
              <a:latin typeface="Calibri" pitchFamily="34" charset="0"/>
              <a:ea typeface="Calibri" pitchFamily="34" charset="0"/>
              <a:cs typeface="Times New Roman" pitchFamily="18" charset="0"/>
            </a:endParaRPr>
          </a:p>
          <a:p>
            <a:pPr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 Hiện thực khắc nghiệt của núi rừng Việt Bắc </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-&gt; Tình đồng chí đã giúp họ vượt qua mọi gian khổ thiếu thốn  </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 Hình ảnh mang ý nghĩa biểu tượng:</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 Súng: Chiến tranh, hiện thực khốc liệt</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 Trăng: Bình yên, mơ mộng, lãng mạn</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-&gt; Biểu tượng đẹp về hình ảnh người lính: chiến sĩ - thi sĩ, thực tại- mơ mộng. </a:t>
            </a:r>
            <a:endParaRPr lang="en-US" altLang="en-US" sz="1400">
              <a:solidFill>
                <a:srgbClr val="000000"/>
              </a:solidFill>
              <a:latin typeface="Calibri" pitchFamily="34" charset="0"/>
            </a:endParaRPr>
          </a:p>
        </p:txBody>
      </p:sp>
      <p:sp>
        <p:nvSpPr>
          <p:cNvPr id="10"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37700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7593">
                                            <p:txEl>
                                              <p:pRg st="1" end="1"/>
                                            </p:txEl>
                                          </p:spTgt>
                                        </p:tgtEl>
                                        <p:attrNameLst>
                                          <p:attrName>style.visibility</p:attrName>
                                        </p:attrNameLst>
                                      </p:cBhvr>
                                      <p:to>
                                        <p:strVal val="visible"/>
                                      </p:to>
                                    </p:set>
                                    <p:animEffect transition="in" filter="barn(inVertical)">
                                      <p:cBhvr>
                                        <p:cTn id="7" dur="500"/>
                                        <p:tgtEl>
                                          <p:spTgt spid="6759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7593">
                                            <p:txEl>
                                              <p:pRg st="2" end="2"/>
                                            </p:txEl>
                                          </p:spTgt>
                                        </p:tgtEl>
                                        <p:attrNameLst>
                                          <p:attrName>style.visibility</p:attrName>
                                        </p:attrNameLst>
                                      </p:cBhvr>
                                      <p:to>
                                        <p:strVal val="visible"/>
                                      </p:to>
                                    </p:set>
                                    <p:animEffect transition="in" filter="barn(inVertical)">
                                      <p:cBhvr>
                                        <p:cTn id="10" dur="500"/>
                                        <p:tgtEl>
                                          <p:spTgt spid="6759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7593">
                                            <p:txEl>
                                              <p:pRg st="3" end="3"/>
                                            </p:txEl>
                                          </p:spTgt>
                                        </p:tgtEl>
                                        <p:attrNameLst>
                                          <p:attrName>style.visibility</p:attrName>
                                        </p:attrNameLst>
                                      </p:cBhvr>
                                      <p:to>
                                        <p:strVal val="visible"/>
                                      </p:to>
                                    </p:set>
                                    <p:animEffect transition="in" filter="wipe(down)">
                                      <p:cBhvr>
                                        <p:cTn id="15" dur="500"/>
                                        <p:tgtEl>
                                          <p:spTgt spid="6759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7593">
                                            <p:txEl>
                                              <p:pRg st="4" end="4"/>
                                            </p:txEl>
                                          </p:spTgt>
                                        </p:tgtEl>
                                        <p:attrNameLst>
                                          <p:attrName>style.visibility</p:attrName>
                                        </p:attrNameLst>
                                      </p:cBhvr>
                                      <p:to>
                                        <p:strVal val="visible"/>
                                      </p:to>
                                    </p:set>
                                    <p:animEffect transition="in" filter="fade">
                                      <p:cBhvr>
                                        <p:cTn id="20" dur="500"/>
                                        <p:tgtEl>
                                          <p:spTgt spid="6759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67593">
                                            <p:txEl>
                                              <p:pRg st="5" end="5"/>
                                            </p:txEl>
                                          </p:spTgt>
                                        </p:tgtEl>
                                        <p:attrNameLst>
                                          <p:attrName>style.visibility</p:attrName>
                                        </p:attrNameLst>
                                      </p:cBhvr>
                                      <p:to>
                                        <p:strVal val="visible"/>
                                      </p:to>
                                    </p:set>
                                    <p:animEffect transition="in" filter="fade">
                                      <p:cBhvr>
                                        <p:cTn id="25" dur="1000"/>
                                        <p:tgtEl>
                                          <p:spTgt spid="67593">
                                            <p:txEl>
                                              <p:pRg st="5" end="5"/>
                                            </p:txEl>
                                          </p:spTgt>
                                        </p:tgtEl>
                                      </p:cBhvr>
                                    </p:animEffect>
                                    <p:anim calcmode="lin" valueType="num">
                                      <p:cBhvr>
                                        <p:cTn id="26" dur="1000" fill="hold"/>
                                        <p:tgtEl>
                                          <p:spTgt spid="6759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675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67593">
                                            <p:txEl>
                                              <p:pRg st="6" end="6"/>
                                            </p:txEl>
                                          </p:spTgt>
                                        </p:tgtEl>
                                        <p:attrNameLst>
                                          <p:attrName>style.visibility</p:attrName>
                                        </p:attrNameLst>
                                      </p:cBhvr>
                                      <p:to>
                                        <p:strVal val="visible"/>
                                      </p:to>
                                    </p:set>
                                    <p:animEffect transition="in" filter="barn(inVertical)">
                                      <p:cBhvr>
                                        <p:cTn id="32" dur="500"/>
                                        <p:tgtEl>
                                          <p:spTgt spid="6759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0"/>
            <a:ext cx="9144000"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0" name="Text Box 6"/>
          <p:cNvSpPr txBox="1">
            <a:spLocks noChangeArrowheads="1"/>
          </p:cNvSpPr>
          <p:nvPr/>
        </p:nvSpPr>
        <p:spPr bwMode="auto">
          <a:xfrm>
            <a:off x="609600" y="4648200"/>
            <a:ext cx="8001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dirty="0" smtClean="0">
                <a:solidFill>
                  <a:schemeClr val="bg1"/>
                </a:solidFill>
                <a:latin typeface="VNI-Times" pitchFamily="2" charset="0"/>
              </a:rPr>
              <a:t>     Qua </a:t>
            </a:r>
            <a:r>
              <a:rPr lang="en-US" sz="3600" b="1" dirty="0" err="1">
                <a:solidFill>
                  <a:schemeClr val="bg1"/>
                </a:solidFill>
                <a:latin typeface="VNI-Times" pitchFamily="2" charset="0"/>
              </a:rPr>
              <a:t>baøi</a:t>
            </a:r>
            <a:r>
              <a:rPr lang="en-US" sz="3600" b="1" dirty="0">
                <a:solidFill>
                  <a:schemeClr val="bg1"/>
                </a:solidFill>
                <a:latin typeface="VNI-Times" pitchFamily="2" charset="0"/>
              </a:rPr>
              <a:t> </a:t>
            </a:r>
            <a:r>
              <a:rPr lang="en-US" sz="3600" b="1" dirty="0" err="1">
                <a:solidFill>
                  <a:schemeClr val="bg1"/>
                </a:solidFill>
                <a:latin typeface="VNI-Times" pitchFamily="2" charset="0"/>
              </a:rPr>
              <a:t>thô</a:t>
            </a:r>
            <a:r>
              <a:rPr lang="en-US" sz="3600" b="1" dirty="0">
                <a:solidFill>
                  <a:schemeClr val="bg1"/>
                </a:solidFill>
                <a:latin typeface="VNI-Times" pitchFamily="2" charset="0"/>
              </a:rPr>
              <a:t> , </a:t>
            </a:r>
            <a:r>
              <a:rPr lang="en-US" sz="3600" b="1" dirty="0" err="1">
                <a:solidFill>
                  <a:schemeClr val="bg1"/>
                </a:solidFill>
                <a:latin typeface="VNI-Times" pitchFamily="2" charset="0"/>
              </a:rPr>
              <a:t>em</a:t>
            </a:r>
            <a:r>
              <a:rPr lang="en-US" sz="3600" b="1" dirty="0">
                <a:solidFill>
                  <a:schemeClr val="bg1"/>
                </a:solidFill>
                <a:latin typeface="VNI-Times" pitchFamily="2" charset="0"/>
              </a:rPr>
              <a:t> </a:t>
            </a:r>
            <a:r>
              <a:rPr lang="en-US" sz="3600" b="1" dirty="0" err="1">
                <a:solidFill>
                  <a:schemeClr val="bg1"/>
                </a:solidFill>
                <a:latin typeface="VNI-Times" pitchFamily="2" charset="0"/>
              </a:rPr>
              <a:t>caûm</a:t>
            </a:r>
            <a:r>
              <a:rPr lang="en-US" sz="3600" b="1" dirty="0">
                <a:solidFill>
                  <a:schemeClr val="bg1"/>
                </a:solidFill>
                <a:latin typeface="VNI-Times" pitchFamily="2" charset="0"/>
              </a:rPr>
              <a:t> </a:t>
            </a:r>
            <a:r>
              <a:rPr lang="en-US" sz="3600" b="1" dirty="0" err="1">
                <a:solidFill>
                  <a:schemeClr val="bg1"/>
                </a:solidFill>
                <a:latin typeface="VNI-Times" pitchFamily="2" charset="0"/>
              </a:rPr>
              <a:t>nhaän</a:t>
            </a:r>
            <a:r>
              <a:rPr lang="en-US" sz="3600" b="1" dirty="0">
                <a:solidFill>
                  <a:schemeClr val="bg1"/>
                </a:solidFill>
                <a:latin typeface="VNI-Times" pitchFamily="2" charset="0"/>
              </a:rPr>
              <a:t> </a:t>
            </a:r>
            <a:r>
              <a:rPr lang="en-US" sz="3600" b="1" dirty="0" err="1">
                <a:solidFill>
                  <a:schemeClr val="bg1"/>
                </a:solidFill>
                <a:latin typeface="VNI-Times" pitchFamily="2" charset="0"/>
              </a:rPr>
              <a:t>ñöôïc</a:t>
            </a:r>
            <a:r>
              <a:rPr lang="en-US" sz="3600" b="1" dirty="0">
                <a:solidFill>
                  <a:schemeClr val="bg1"/>
                </a:solidFill>
                <a:latin typeface="VNI-Times" pitchFamily="2" charset="0"/>
              </a:rPr>
              <a:t> </a:t>
            </a:r>
            <a:r>
              <a:rPr lang="en-US" sz="3600" b="1" dirty="0" err="1">
                <a:solidFill>
                  <a:schemeClr val="bg1"/>
                </a:solidFill>
                <a:latin typeface="VNI-Times" pitchFamily="2" charset="0"/>
              </a:rPr>
              <a:t>gì</a:t>
            </a:r>
            <a:r>
              <a:rPr lang="en-US" sz="3600" b="1" dirty="0">
                <a:solidFill>
                  <a:schemeClr val="bg1"/>
                </a:solidFill>
                <a:latin typeface="VNI-Times" pitchFamily="2" charset="0"/>
              </a:rPr>
              <a:t> </a:t>
            </a:r>
            <a:r>
              <a:rPr lang="en-US" sz="3600" b="1" dirty="0" err="1">
                <a:solidFill>
                  <a:schemeClr val="bg1"/>
                </a:solidFill>
                <a:latin typeface="VNI-Times" pitchFamily="2" charset="0"/>
              </a:rPr>
              <a:t>veà</a:t>
            </a:r>
            <a:r>
              <a:rPr lang="en-US" sz="3600" b="1" dirty="0">
                <a:solidFill>
                  <a:schemeClr val="bg1"/>
                </a:solidFill>
                <a:latin typeface="VNI-Times" pitchFamily="2" charset="0"/>
              </a:rPr>
              <a:t> </a:t>
            </a:r>
            <a:r>
              <a:rPr lang="en-US" sz="3600" b="1" dirty="0" err="1">
                <a:solidFill>
                  <a:schemeClr val="bg1"/>
                </a:solidFill>
                <a:latin typeface="VNI-Times" pitchFamily="2" charset="0"/>
              </a:rPr>
              <a:t>hình</a:t>
            </a:r>
            <a:r>
              <a:rPr lang="en-US" sz="3600" b="1" dirty="0">
                <a:solidFill>
                  <a:schemeClr val="bg1"/>
                </a:solidFill>
                <a:latin typeface="VNI-Times" pitchFamily="2" charset="0"/>
              </a:rPr>
              <a:t> </a:t>
            </a:r>
            <a:r>
              <a:rPr lang="en-US" sz="3600" b="1" dirty="0" err="1">
                <a:solidFill>
                  <a:schemeClr val="bg1"/>
                </a:solidFill>
                <a:latin typeface="VNI-Times" pitchFamily="2" charset="0"/>
              </a:rPr>
              <a:t>aûnh</a:t>
            </a:r>
            <a:r>
              <a:rPr lang="en-US" sz="3600" b="1" dirty="0">
                <a:solidFill>
                  <a:schemeClr val="bg1"/>
                </a:solidFill>
                <a:latin typeface="VNI-Times" pitchFamily="2" charset="0"/>
              </a:rPr>
              <a:t> </a:t>
            </a:r>
            <a:r>
              <a:rPr lang="en-US" sz="3600" b="1" dirty="0" err="1">
                <a:solidFill>
                  <a:schemeClr val="bg1"/>
                </a:solidFill>
                <a:latin typeface="VNI-Times" pitchFamily="2" charset="0"/>
              </a:rPr>
              <a:t>anh</a:t>
            </a:r>
            <a:r>
              <a:rPr lang="en-US" sz="3600" b="1" dirty="0">
                <a:solidFill>
                  <a:schemeClr val="bg1"/>
                </a:solidFill>
                <a:latin typeface="VNI-Times" pitchFamily="2" charset="0"/>
              </a:rPr>
              <a:t> </a:t>
            </a:r>
            <a:r>
              <a:rPr lang="en-US" sz="3600" b="1" dirty="0" err="1">
                <a:solidFill>
                  <a:schemeClr val="bg1"/>
                </a:solidFill>
                <a:latin typeface="VNI-Times" pitchFamily="2" charset="0"/>
              </a:rPr>
              <a:t>boä</a:t>
            </a:r>
            <a:r>
              <a:rPr lang="en-US" sz="3600" b="1" dirty="0">
                <a:solidFill>
                  <a:schemeClr val="bg1"/>
                </a:solidFill>
                <a:latin typeface="VNI-Times" pitchFamily="2" charset="0"/>
              </a:rPr>
              <a:t> </a:t>
            </a:r>
            <a:r>
              <a:rPr lang="en-US" sz="3600" b="1" dirty="0" err="1">
                <a:solidFill>
                  <a:schemeClr val="bg1"/>
                </a:solidFill>
                <a:latin typeface="VNI-Times" pitchFamily="2" charset="0"/>
              </a:rPr>
              <a:t>ñoäi</a:t>
            </a:r>
            <a:r>
              <a:rPr lang="en-US" sz="3600" b="1" dirty="0">
                <a:solidFill>
                  <a:schemeClr val="bg1"/>
                </a:solidFill>
                <a:latin typeface="VNI-Times" pitchFamily="2" charset="0"/>
              </a:rPr>
              <a:t> </a:t>
            </a:r>
            <a:r>
              <a:rPr lang="en-US" sz="3600" b="1" dirty="0" err="1">
                <a:solidFill>
                  <a:schemeClr val="bg1"/>
                </a:solidFill>
                <a:latin typeface="VNI-Times" pitchFamily="2" charset="0"/>
              </a:rPr>
              <a:t>trong</a:t>
            </a:r>
            <a:r>
              <a:rPr lang="en-US" sz="3600" b="1" dirty="0">
                <a:solidFill>
                  <a:schemeClr val="bg1"/>
                </a:solidFill>
                <a:latin typeface="VNI-Times" pitchFamily="2" charset="0"/>
              </a:rPr>
              <a:t> </a:t>
            </a:r>
            <a:r>
              <a:rPr lang="en-US" sz="3600" b="1" dirty="0" err="1">
                <a:solidFill>
                  <a:schemeClr val="bg1"/>
                </a:solidFill>
                <a:latin typeface="VNI-Times" pitchFamily="2" charset="0"/>
              </a:rPr>
              <a:t>thôøi</a:t>
            </a:r>
            <a:r>
              <a:rPr lang="en-US" sz="3600" b="1" dirty="0">
                <a:solidFill>
                  <a:schemeClr val="bg1"/>
                </a:solidFill>
                <a:latin typeface="VNI-Times" pitchFamily="2" charset="0"/>
              </a:rPr>
              <a:t> </a:t>
            </a:r>
            <a:r>
              <a:rPr lang="en-US" sz="3600" b="1" dirty="0" err="1">
                <a:solidFill>
                  <a:schemeClr val="bg1"/>
                </a:solidFill>
                <a:latin typeface="VNI-Times" pitchFamily="2" charset="0"/>
              </a:rPr>
              <a:t>kyø</a:t>
            </a:r>
            <a:r>
              <a:rPr lang="en-US" sz="3600" b="1" dirty="0">
                <a:solidFill>
                  <a:schemeClr val="bg1"/>
                </a:solidFill>
                <a:latin typeface="VNI-Times" pitchFamily="2" charset="0"/>
              </a:rPr>
              <a:t> </a:t>
            </a:r>
          </a:p>
          <a:p>
            <a:r>
              <a:rPr lang="en-US" sz="3600" b="1" dirty="0" err="1">
                <a:solidFill>
                  <a:schemeClr val="bg1"/>
                </a:solidFill>
                <a:latin typeface="VNI-Times" pitchFamily="2" charset="0"/>
              </a:rPr>
              <a:t>khaùng</a:t>
            </a:r>
            <a:r>
              <a:rPr lang="en-US" sz="3600" b="1" dirty="0">
                <a:solidFill>
                  <a:schemeClr val="bg1"/>
                </a:solidFill>
                <a:latin typeface="VNI-Times" pitchFamily="2" charset="0"/>
              </a:rPr>
              <a:t> </a:t>
            </a:r>
            <a:r>
              <a:rPr lang="en-US" sz="3600" b="1" dirty="0" err="1">
                <a:solidFill>
                  <a:schemeClr val="bg1"/>
                </a:solidFill>
                <a:latin typeface="VNI-Times" pitchFamily="2" charset="0"/>
              </a:rPr>
              <a:t>chieán</a:t>
            </a:r>
            <a:r>
              <a:rPr lang="en-US" sz="3600" b="1" dirty="0">
                <a:solidFill>
                  <a:schemeClr val="bg1"/>
                </a:solidFill>
                <a:latin typeface="VNI-Times" pitchFamily="2" charset="0"/>
              </a:rPr>
              <a:t> </a:t>
            </a:r>
            <a:r>
              <a:rPr lang="en-US" sz="3600" b="1" dirty="0" err="1">
                <a:solidFill>
                  <a:schemeClr val="bg1"/>
                </a:solidFill>
                <a:latin typeface="VNI-Times" pitchFamily="2" charset="0"/>
              </a:rPr>
              <a:t>choáng</a:t>
            </a:r>
            <a:r>
              <a:rPr lang="en-US" sz="3600" b="1" dirty="0">
                <a:solidFill>
                  <a:schemeClr val="bg1"/>
                </a:solidFill>
                <a:latin typeface="VNI-Times" pitchFamily="2" charset="0"/>
              </a:rPr>
              <a:t> </a:t>
            </a:r>
            <a:r>
              <a:rPr lang="en-US" sz="3600" b="1" dirty="0" err="1">
                <a:solidFill>
                  <a:schemeClr val="bg1"/>
                </a:solidFill>
                <a:latin typeface="VNI-Times" pitchFamily="2" charset="0"/>
              </a:rPr>
              <a:t>Phaùp</a:t>
            </a:r>
            <a:r>
              <a:rPr lang="en-US" sz="3600" b="1" dirty="0">
                <a:solidFill>
                  <a:schemeClr val="bg1"/>
                </a:solidFill>
                <a:latin typeface="VNI-Times" pitchFamily="2" charset="0"/>
              </a:rPr>
              <a:t> ?</a:t>
            </a:r>
          </a:p>
          <a:p>
            <a:endParaRPr lang="en-US" sz="2800" b="1" dirty="0">
              <a:solidFill>
                <a:schemeClr val="bg1"/>
              </a:solidFill>
              <a:latin typeface="VNI-Times" pitchFamily="2" charset="0"/>
            </a:endParaRPr>
          </a:p>
        </p:txBody>
      </p:sp>
      <p:pic>
        <p:nvPicPr>
          <p:cNvPr id="1026" name="Picture 2" descr="C:\Users\TT\Desktop\Mai Linh\Ảnh động\6-mau_slide_powerpoint_dep_ctu.vn_(87).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6482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1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additive="base">
                                        <p:cTn id="7" dur="500" fill="hold"/>
                                        <p:tgtEl>
                                          <p:spTgt spid="67589"/>
                                        </p:tgtEl>
                                        <p:attrNameLst>
                                          <p:attrName>ppt_x</p:attrName>
                                        </p:attrNameLst>
                                      </p:cBhvr>
                                      <p:tavLst>
                                        <p:tav tm="0">
                                          <p:val>
                                            <p:strVal val="0-#ppt_w/2"/>
                                          </p:val>
                                        </p:tav>
                                        <p:tav tm="100000">
                                          <p:val>
                                            <p:strVal val="#ppt_x"/>
                                          </p:val>
                                        </p:tav>
                                      </p:tavLst>
                                    </p:anim>
                                    <p:anim calcmode="lin" valueType="num">
                                      <p:cBhvr additive="base">
                                        <p:cTn id="8" dur="500" fill="hold"/>
                                        <p:tgtEl>
                                          <p:spTgt spid="675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67590"/>
                                        </p:tgtEl>
                                        <p:attrNameLst>
                                          <p:attrName>style.visibility</p:attrName>
                                        </p:attrNameLst>
                                      </p:cBhvr>
                                      <p:to>
                                        <p:strVal val="visible"/>
                                      </p:to>
                                    </p:set>
                                    <p:animEffect transition="in" filter="strips(downRight)">
                                      <p:cBhvr>
                                        <p:cTn id="13" dur="500"/>
                                        <p:tgtEl>
                                          <p:spTgt spid="67590"/>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4000"/>
          </a:stretch>
        </a:blipFill>
        <a:effectLst/>
      </p:bgPr>
    </p:bg>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a:xfrm>
            <a:off x="0" y="304800"/>
            <a:ext cx="9144000" cy="1143000"/>
          </a:xfrm>
          <a:noFill/>
          <a:ln/>
        </p:spPr>
        <p:txBody>
          <a:bodyPr anchor="b"/>
          <a:lstStyle/>
          <a:p>
            <a:pPr algn="l"/>
            <a:r>
              <a:rPr lang="en-US" sz="3200" b="1">
                <a:latin typeface="VNI-Times" pitchFamily="2" charset="0"/>
                <a:sym typeface="Wingdings" pitchFamily="2" charset="2"/>
              </a:rPr>
              <a:t> Hình aûnh anh boä ñoäi trong thôøi kyø khaùng chieán choáng Phaùp :</a:t>
            </a:r>
          </a:p>
        </p:txBody>
      </p:sp>
      <p:sp>
        <p:nvSpPr>
          <p:cNvPr id="68614" name="Text Box 6"/>
          <p:cNvSpPr txBox="1">
            <a:spLocks noChangeArrowheads="1"/>
          </p:cNvSpPr>
          <p:nvPr/>
        </p:nvSpPr>
        <p:spPr bwMode="auto">
          <a:xfrm>
            <a:off x="609600" y="1676400"/>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rgbClr val="009900"/>
                </a:solidFill>
                <a:latin typeface="VNI-Times" pitchFamily="2" charset="0"/>
              </a:rPr>
              <a:t>+ </a:t>
            </a:r>
            <a:r>
              <a:rPr lang="en-US" sz="3200" b="1" dirty="0" err="1">
                <a:solidFill>
                  <a:srgbClr val="009900"/>
                </a:solidFill>
                <a:latin typeface="VNI-Times" pitchFamily="2" charset="0"/>
              </a:rPr>
              <a:t>Noâng</a:t>
            </a:r>
            <a:r>
              <a:rPr lang="en-US" sz="3200" b="1" dirty="0">
                <a:solidFill>
                  <a:srgbClr val="009900"/>
                </a:solidFill>
                <a:latin typeface="VNI-Times" pitchFamily="2" charset="0"/>
              </a:rPr>
              <a:t> </a:t>
            </a:r>
            <a:r>
              <a:rPr lang="en-US" sz="3200" b="1" dirty="0" err="1">
                <a:solidFill>
                  <a:srgbClr val="009900"/>
                </a:solidFill>
                <a:latin typeface="VNI-Times" pitchFamily="2" charset="0"/>
              </a:rPr>
              <a:t>daân</a:t>
            </a:r>
            <a:r>
              <a:rPr lang="en-US" sz="3200" b="1" dirty="0">
                <a:solidFill>
                  <a:srgbClr val="009900"/>
                </a:solidFill>
                <a:latin typeface="VNI-Times" pitchFamily="2" charset="0"/>
              </a:rPr>
              <a:t>,  </a:t>
            </a:r>
            <a:r>
              <a:rPr lang="en-US" sz="3200" b="1" dirty="0" err="1">
                <a:solidFill>
                  <a:srgbClr val="009900"/>
                </a:solidFill>
                <a:latin typeface="VNI-Times" pitchFamily="2" charset="0"/>
              </a:rPr>
              <a:t>ngheøo</a:t>
            </a:r>
            <a:r>
              <a:rPr lang="en-US" sz="3200" b="1" dirty="0">
                <a:solidFill>
                  <a:srgbClr val="009900"/>
                </a:solidFill>
                <a:latin typeface="VNI-Times" pitchFamily="2" charset="0"/>
              </a:rPr>
              <a:t> </a:t>
            </a:r>
            <a:r>
              <a:rPr lang="en-US" sz="3200" b="1" dirty="0" err="1">
                <a:solidFill>
                  <a:srgbClr val="009900"/>
                </a:solidFill>
                <a:latin typeface="VNI-Times" pitchFamily="2" charset="0"/>
              </a:rPr>
              <a:t>khoù</a:t>
            </a:r>
            <a:r>
              <a:rPr lang="en-US" sz="2800" b="1" dirty="0">
                <a:latin typeface="VNI-Times" pitchFamily="2" charset="0"/>
              </a:rPr>
              <a:t> </a:t>
            </a:r>
          </a:p>
        </p:txBody>
      </p:sp>
      <p:sp>
        <p:nvSpPr>
          <p:cNvPr id="68615" name="Text Box 7"/>
          <p:cNvSpPr txBox="1">
            <a:spLocks noChangeArrowheads="1"/>
          </p:cNvSpPr>
          <p:nvPr/>
        </p:nvSpPr>
        <p:spPr bwMode="auto">
          <a:xfrm>
            <a:off x="4267200" y="1711325"/>
            <a:ext cx="42672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FF"/>
                </a:solidFill>
                <a:latin typeface="VNI-Times" pitchFamily="2" charset="0"/>
                <a:sym typeface="Wingdings" pitchFamily="2" charset="2"/>
              </a:rPr>
              <a:t>    </a:t>
            </a:r>
            <a:r>
              <a:rPr lang="en-US" sz="2400">
                <a:solidFill>
                  <a:srgbClr val="FF3300"/>
                </a:solidFill>
                <a:latin typeface="VNI-Times" pitchFamily="2" charset="0"/>
                <a:sym typeface="Wingdings" pitchFamily="2" charset="2"/>
              </a:rPr>
              <a:t> </a:t>
            </a:r>
            <a:r>
              <a:rPr lang="en-US" sz="2400">
                <a:latin typeface="VNI-Times" pitchFamily="2" charset="0"/>
                <a:sym typeface="Wingdings" pitchFamily="2" charset="2"/>
              </a:rPr>
              <a:t> </a:t>
            </a:r>
            <a:r>
              <a:rPr lang="en-US" sz="3200" b="1">
                <a:solidFill>
                  <a:srgbClr val="0000FF"/>
                </a:solidFill>
                <a:latin typeface="VNI-Times" pitchFamily="2" charset="0"/>
                <a:sym typeface="Wingdings" pitchFamily="2" charset="2"/>
              </a:rPr>
              <a:t>Veû ñeïp bình dò, </a:t>
            </a:r>
            <a:r>
              <a:rPr lang="en-US" sz="3600" b="1">
                <a:solidFill>
                  <a:srgbClr val="0000FF"/>
                </a:solidFill>
                <a:latin typeface="VNI-Times" pitchFamily="2" charset="0"/>
                <a:sym typeface="Wingdings" pitchFamily="2" charset="2"/>
              </a:rPr>
              <a:t>ch</a:t>
            </a:r>
            <a:r>
              <a:rPr lang="en-US" sz="3200" b="1">
                <a:solidFill>
                  <a:srgbClr val="0000FF"/>
                </a:solidFill>
                <a:latin typeface="VNI-Times" pitchFamily="2" charset="0"/>
                <a:sym typeface="Wingdings" pitchFamily="2" charset="2"/>
              </a:rPr>
              <a:t>aân thaät</a:t>
            </a:r>
          </a:p>
        </p:txBody>
      </p:sp>
      <p:grpSp>
        <p:nvGrpSpPr>
          <p:cNvPr id="68616" name="Group 8"/>
          <p:cNvGrpSpPr>
            <a:grpSpLocks/>
          </p:cNvGrpSpPr>
          <p:nvPr/>
        </p:nvGrpSpPr>
        <p:grpSpPr bwMode="auto">
          <a:xfrm>
            <a:off x="457200" y="2895600"/>
            <a:ext cx="6096000" cy="3352800"/>
            <a:chOff x="0" y="2208"/>
            <a:chExt cx="3840" cy="2112"/>
          </a:xfrm>
        </p:grpSpPr>
        <p:sp>
          <p:nvSpPr>
            <p:cNvPr id="68617" name="Text Box 9"/>
            <p:cNvSpPr txBox="1">
              <a:spLocks noChangeArrowheads="1"/>
            </p:cNvSpPr>
            <p:nvPr/>
          </p:nvSpPr>
          <p:spPr bwMode="auto">
            <a:xfrm>
              <a:off x="0" y="2208"/>
              <a:ext cx="24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FF0000"/>
                  </a:solidFill>
                  <a:latin typeface="VNI-Times" pitchFamily="2" charset="0"/>
                </a:rPr>
                <a:t>  </a:t>
              </a:r>
              <a:r>
                <a:rPr lang="en-US" sz="3200" b="1" i="1">
                  <a:solidFill>
                    <a:srgbClr val="FF0000"/>
                  </a:solidFill>
                  <a:latin typeface="VNI-Times" pitchFamily="2" charset="0"/>
                </a:rPr>
                <a:t>+ Yeâu nöôùc</a:t>
              </a:r>
            </a:p>
          </p:txBody>
        </p:sp>
        <p:sp>
          <p:nvSpPr>
            <p:cNvPr id="68618" name="Text Box 10"/>
            <p:cNvSpPr txBox="1">
              <a:spLocks noChangeArrowheads="1"/>
            </p:cNvSpPr>
            <p:nvPr/>
          </p:nvSpPr>
          <p:spPr bwMode="auto">
            <a:xfrm>
              <a:off x="0" y="2688"/>
              <a:ext cx="29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FF0000"/>
                  </a:solidFill>
                  <a:latin typeface="VNI-Times" pitchFamily="2" charset="0"/>
                </a:rPr>
                <a:t>  </a:t>
              </a:r>
              <a:r>
                <a:rPr lang="en-US" sz="3200" b="1" i="1">
                  <a:solidFill>
                    <a:srgbClr val="FF0000"/>
                  </a:solidFill>
                  <a:latin typeface="VNI-Times" pitchFamily="2" charset="0"/>
                </a:rPr>
                <a:t>+ Yeâu queâ höông</a:t>
              </a:r>
            </a:p>
          </p:txBody>
        </p:sp>
        <p:sp>
          <p:nvSpPr>
            <p:cNvPr id="68619" name="Text Box 11"/>
            <p:cNvSpPr txBox="1">
              <a:spLocks noChangeArrowheads="1"/>
            </p:cNvSpPr>
            <p:nvPr/>
          </p:nvSpPr>
          <p:spPr bwMode="auto">
            <a:xfrm>
              <a:off x="0" y="3168"/>
              <a:ext cx="27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FF0000"/>
                  </a:solidFill>
                  <a:latin typeface="VNI-Times" pitchFamily="2" charset="0"/>
                </a:rPr>
                <a:t>  </a:t>
              </a:r>
              <a:r>
                <a:rPr lang="en-US" sz="3200" b="1" i="1">
                  <a:solidFill>
                    <a:srgbClr val="FF0000"/>
                  </a:solidFill>
                  <a:latin typeface="VNI-Times" pitchFamily="2" charset="0"/>
                </a:rPr>
                <a:t>+ Laïc quan</a:t>
              </a:r>
            </a:p>
          </p:txBody>
        </p:sp>
        <p:sp>
          <p:nvSpPr>
            <p:cNvPr id="68620" name="Text Box 12"/>
            <p:cNvSpPr txBox="1">
              <a:spLocks noChangeArrowheads="1"/>
            </p:cNvSpPr>
            <p:nvPr/>
          </p:nvSpPr>
          <p:spPr bwMode="auto">
            <a:xfrm>
              <a:off x="0" y="3648"/>
              <a:ext cx="384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FF0000"/>
                  </a:solidFill>
                  <a:latin typeface="VNI-Times" pitchFamily="2" charset="0"/>
                </a:rPr>
                <a:t>  </a:t>
              </a:r>
              <a:r>
                <a:rPr lang="en-US" sz="3200" b="1" i="1">
                  <a:solidFill>
                    <a:srgbClr val="FF0000"/>
                  </a:solidFill>
                  <a:latin typeface="VNI-Times" pitchFamily="2" charset="0"/>
                </a:rPr>
                <a:t>+Tình ñoàng chí</a:t>
              </a:r>
            </a:p>
            <a:p>
              <a:r>
                <a:rPr lang="en-US" sz="3200" b="1" i="1">
                  <a:solidFill>
                    <a:srgbClr val="FF0000"/>
                  </a:solidFill>
                  <a:latin typeface="VNI-Times" pitchFamily="2" charset="0"/>
                </a:rPr>
                <a:t>    gaén boù keo sôn</a:t>
              </a:r>
            </a:p>
          </p:txBody>
        </p:sp>
      </p:grpSp>
      <p:sp>
        <p:nvSpPr>
          <p:cNvPr id="68621" name="Text Box 13"/>
          <p:cNvSpPr txBox="1">
            <a:spLocks noChangeArrowheads="1"/>
          </p:cNvSpPr>
          <p:nvPr/>
        </p:nvSpPr>
        <p:spPr bwMode="auto">
          <a:xfrm>
            <a:off x="5486400" y="3810000"/>
            <a:ext cx="3200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dirty="0" err="1">
                <a:solidFill>
                  <a:srgbClr val="0000FF"/>
                </a:solidFill>
                <a:latin typeface="VNI-Times" pitchFamily="2" charset="0"/>
              </a:rPr>
              <a:t>Tình</a:t>
            </a:r>
            <a:r>
              <a:rPr lang="en-US" sz="3600" b="1" dirty="0">
                <a:solidFill>
                  <a:srgbClr val="0000FF"/>
                </a:solidFill>
                <a:latin typeface="VNI-Times" pitchFamily="2" charset="0"/>
              </a:rPr>
              <a:t> </a:t>
            </a:r>
            <a:r>
              <a:rPr lang="en-US" sz="3600" b="1" dirty="0" err="1">
                <a:solidFill>
                  <a:srgbClr val="0000FF"/>
                </a:solidFill>
                <a:latin typeface="VNI-Times" pitchFamily="2" charset="0"/>
              </a:rPr>
              <a:t>caûm</a:t>
            </a:r>
            <a:endParaRPr lang="en-US" sz="3600" b="1" dirty="0">
              <a:solidFill>
                <a:srgbClr val="0000FF"/>
              </a:solidFill>
              <a:latin typeface="VNI-Times" pitchFamily="2" charset="0"/>
            </a:endParaRPr>
          </a:p>
          <a:p>
            <a:r>
              <a:rPr lang="en-US" sz="3600" b="1" dirty="0">
                <a:solidFill>
                  <a:srgbClr val="0000FF"/>
                </a:solidFill>
                <a:latin typeface="VNI-Times" pitchFamily="2" charset="0"/>
              </a:rPr>
              <a:t> </a:t>
            </a:r>
            <a:r>
              <a:rPr lang="en-US" sz="3600" b="1" dirty="0" err="1">
                <a:solidFill>
                  <a:srgbClr val="0000FF"/>
                </a:solidFill>
                <a:latin typeface="VNI-Times" pitchFamily="2" charset="0"/>
              </a:rPr>
              <a:t>cao</a:t>
            </a:r>
            <a:r>
              <a:rPr lang="en-US" sz="3600" b="1" dirty="0">
                <a:solidFill>
                  <a:srgbClr val="0000FF"/>
                </a:solidFill>
                <a:latin typeface="VNI-Times" pitchFamily="2" charset="0"/>
              </a:rPr>
              <a:t> </a:t>
            </a:r>
            <a:r>
              <a:rPr lang="en-US" sz="3600" b="1" dirty="0" err="1">
                <a:solidFill>
                  <a:srgbClr val="0000FF"/>
                </a:solidFill>
                <a:latin typeface="VNI-Times" pitchFamily="2" charset="0"/>
              </a:rPr>
              <a:t>caû</a:t>
            </a:r>
            <a:r>
              <a:rPr lang="en-US" sz="3600" b="1" dirty="0">
                <a:solidFill>
                  <a:srgbClr val="0000FF"/>
                </a:solidFill>
                <a:latin typeface="VNI-Times" pitchFamily="2" charset="0"/>
              </a:rPr>
              <a:t>,</a:t>
            </a:r>
          </a:p>
          <a:p>
            <a:r>
              <a:rPr lang="en-US" sz="3600" b="1" dirty="0" err="1">
                <a:solidFill>
                  <a:srgbClr val="0000FF"/>
                </a:solidFill>
                <a:latin typeface="VNI-Times" pitchFamily="2" charset="0"/>
              </a:rPr>
              <a:t>thieâng</a:t>
            </a:r>
            <a:r>
              <a:rPr lang="en-US" sz="3600" b="1" dirty="0">
                <a:solidFill>
                  <a:srgbClr val="0000FF"/>
                </a:solidFill>
                <a:latin typeface="VNI-Times" pitchFamily="2" charset="0"/>
              </a:rPr>
              <a:t> </a:t>
            </a:r>
            <a:r>
              <a:rPr lang="en-US" sz="3600" b="1" dirty="0" err="1">
                <a:solidFill>
                  <a:srgbClr val="0000FF"/>
                </a:solidFill>
                <a:latin typeface="VNI-Times" pitchFamily="2" charset="0"/>
              </a:rPr>
              <a:t>lieâng</a:t>
            </a:r>
            <a:endParaRPr lang="en-US" sz="3600" b="1" dirty="0">
              <a:solidFill>
                <a:srgbClr val="0000FF"/>
              </a:solidFill>
              <a:latin typeface="VNI-Times" pitchFamily="2" charset="0"/>
            </a:endParaRPr>
          </a:p>
        </p:txBody>
      </p:sp>
      <p:sp>
        <p:nvSpPr>
          <p:cNvPr id="68623" name="Rectangle 15"/>
          <p:cNvSpPr>
            <a:spLocks noChangeArrowheads="1"/>
          </p:cNvSpPr>
          <p:nvPr/>
        </p:nvSpPr>
        <p:spPr bwMode="auto">
          <a:xfrm>
            <a:off x="4419600" y="4398963"/>
            <a:ext cx="744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ym typeface="Wingdings" pitchFamily="2" charset="2"/>
              </a:rPr>
              <a:t> </a:t>
            </a:r>
            <a:r>
              <a:rPr lang="en-US" sz="3200" dirty="0">
                <a:solidFill>
                  <a:srgbClr val="FF3300"/>
                </a:solidFill>
                <a:sym typeface="Wingdings" pitchFamily="2" charset="2"/>
              </a:rPr>
              <a:t></a:t>
            </a:r>
            <a:r>
              <a:rPr lang="en-US" dirty="0">
                <a:sym typeface="Wingdings" pitchFamily="2" charset="2"/>
              </a:rPr>
              <a:t> </a:t>
            </a:r>
          </a:p>
        </p:txBody>
      </p:sp>
    </p:spTree>
    <p:extLst>
      <p:ext uri="{BB962C8B-B14F-4D97-AF65-F5344CB8AC3E}">
        <p14:creationId xmlns:p14="http://schemas.microsoft.com/office/powerpoint/2010/main" val="1508698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 fill="hold"/>
                                        <p:tgtEl>
                                          <p:spTgt spid="68613"/>
                                        </p:tgtEl>
                                        <p:attrNameLst>
                                          <p:attrName>ppt_x</p:attrName>
                                        </p:attrNameLst>
                                      </p:cBhvr>
                                      <p:tavLst>
                                        <p:tav tm="0">
                                          <p:val>
                                            <p:strVal val="0-#ppt_w/2"/>
                                          </p:val>
                                        </p:tav>
                                        <p:tav tm="100000">
                                          <p:val>
                                            <p:strVal val="#ppt_x"/>
                                          </p:val>
                                        </p:tav>
                                      </p:tavLst>
                                    </p:anim>
                                    <p:anim calcmode="lin" valueType="num">
                                      <p:cBhvr additive="base">
                                        <p:cTn id="8"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4"/>
                                        </p:tgtEl>
                                        <p:attrNameLst>
                                          <p:attrName>style.visibility</p:attrName>
                                        </p:attrNameLst>
                                      </p:cBhvr>
                                      <p:to>
                                        <p:strVal val="visible"/>
                                      </p:to>
                                    </p:set>
                                    <p:anim calcmode="lin" valueType="num">
                                      <p:cBhvr additive="base">
                                        <p:cTn id="13" dur="500" fill="hold"/>
                                        <p:tgtEl>
                                          <p:spTgt spid="68614"/>
                                        </p:tgtEl>
                                        <p:attrNameLst>
                                          <p:attrName>ppt_x</p:attrName>
                                        </p:attrNameLst>
                                      </p:cBhvr>
                                      <p:tavLst>
                                        <p:tav tm="0">
                                          <p:val>
                                            <p:strVal val="0-#ppt_w/2"/>
                                          </p:val>
                                        </p:tav>
                                        <p:tav tm="100000">
                                          <p:val>
                                            <p:strVal val="#ppt_x"/>
                                          </p:val>
                                        </p:tav>
                                      </p:tavLst>
                                    </p:anim>
                                    <p:anim calcmode="lin" valueType="num">
                                      <p:cBhvr additive="base">
                                        <p:cTn id="14" dur="500" fill="hold"/>
                                        <p:tgtEl>
                                          <p:spTgt spid="686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5"/>
                                        </p:tgtEl>
                                        <p:attrNameLst>
                                          <p:attrName>style.visibility</p:attrName>
                                        </p:attrNameLst>
                                      </p:cBhvr>
                                      <p:to>
                                        <p:strVal val="visible"/>
                                      </p:to>
                                    </p:set>
                                    <p:anim calcmode="lin" valueType="num">
                                      <p:cBhvr additive="base">
                                        <p:cTn id="19" dur="500" fill="hold"/>
                                        <p:tgtEl>
                                          <p:spTgt spid="68615"/>
                                        </p:tgtEl>
                                        <p:attrNameLst>
                                          <p:attrName>ppt_x</p:attrName>
                                        </p:attrNameLst>
                                      </p:cBhvr>
                                      <p:tavLst>
                                        <p:tav tm="0">
                                          <p:val>
                                            <p:strVal val="0-#ppt_w/2"/>
                                          </p:val>
                                        </p:tav>
                                        <p:tav tm="100000">
                                          <p:val>
                                            <p:strVal val="#ppt_x"/>
                                          </p:val>
                                        </p:tav>
                                      </p:tavLst>
                                    </p:anim>
                                    <p:anim calcmode="lin" valueType="num">
                                      <p:cBhvr additive="base">
                                        <p:cTn id="20" dur="500" fill="hold"/>
                                        <p:tgtEl>
                                          <p:spTgt spid="686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68616"/>
                                        </p:tgtEl>
                                        <p:attrNameLst>
                                          <p:attrName>style.visibility</p:attrName>
                                        </p:attrNameLst>
                                      </p:cBhvr>
                                      <p:to>
                                        <p:strVal val="visible"/>
                                      </p:to>
                                    </p:set>
                                    <p:animEffect transition="in" filter="slide(fromLeft)">
                                      <p:cBhvr>
                                        <p:cTn id="25" dur="500"/>
                                        <p:tgtEl>
                                          <p:spTgt spid="686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8623"/>
                                        </p:tgtEl>
                                        <p:attrNameLst>
                                          <p:attrName>style.visibility</p:attrName>
                                        </p:attrNameLst>
                                      </p:cBhvr>
                                      <p:to>
                                        <p:strVal val="visible"/>
                                      </p:to>
                                    </p:set>
                                    <p:animEffect transition="in" filter="barn(inVertical)">
                                      <p:cBhvr>
                                        <p:cTn id="30" dur="500"/>
                                        <p:tgtEl>
                                          <p:spTgt spid="68623"/>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68621"/>
                                        </p:tgtEl>
                                        <p:attrNameLst>
                                          <p:attrName>style.visibility</p:attrName>
                                        </p:attrNameLst>
                                      </p:cBhvr>
                                      <p:to>
                                        <p:strVal val="visible"/>
                                      </p:to>
                                    </p:set>
                                    <p:anim calcmode="lin" valueType="num">
                                      <p:cBhvr additive="base">
                                        <p:cTn id="33" dur="500" fill="hold"/>
                                        <p:tgtEl>
                                          <p:spTgt spid="68621"/>
                                        </p:tgtEl>
                                        <p:attrNameLst>
                                          <p:attrName>ppt_x</p:attrName>
                                        </p:attrNameLst>
                                      </p:cBhvr>
                                      <p:tavLst>
                                        <p:tav tm="0">
                                          <p:val>
                                            <p:strVal val="1+#ppt_w/2"/>
                                          </p:val>
                                        </p:tav>
                                        <p:tav tm="100000">
                                          <p:val>
                                            <p:strVal val="#ppt_x"/>
                                          </p:val>
                                        </p:tav>
                                      </p:tavLst>
                                    </p:anim>
                                    <p:anim calcmode="lin" valueType="num">
                                      <p:cBhvr additive="base">
                                        <p:cTn id="34" dur="500" fill="hold"/>
                                        <p:tgtEl>
                                          <p:spTgt spid="686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autoUpdateAnimBg="0"/>
      <p:bldP spid="68614" grpId="0" autoUpdateAnimBg="0"/>
      <p:bldP spid="68615" grpId="0" autoUpdateAnimBg="0"/>
      <p:bldP spid="68621" grpId="0" autoUpdateAnimBg="0"/>
      <p:bldP spid="686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449263" y="677863"/>
            <a:ext cx="8229600"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de-DE" altLang="en-US" sz="2400" b="1" i="1" u="sng" dirty="0">
                <a:solidFill>
                  <a:srgbClr val="FF0000"/>
                </a:solidFill>
                <a:latin typeface="Times New Roman" pitchFamily="18" charset="0"/>
                <a:cs typeface="Times New Roman" pitchFamily="18" charset="0"/>
              </a:rPr>
              <a:t>1. Nội dung- ý nghĩa</a:t>
            </a:r>
            <a:endParaRPr lang="en-US" altLang="en-US" sz="2400" b="1" i="1" u="sng" dirty="0">
              <a:solidFill>
                <a:srgbClr val="FF0000"/>
              </a:solidFill>
              <a:latin typeface="Times New Roman" pitchFamily="18" charset="0"/>
              <a:ea typeface="Calibri" pitchFamily="34" charset="0"/>
              <a:cs typeface="Times New Roman" pitchFamily="18" charset="0"/>
            </a:endParaRPr>
          </a:p>
          <a:p>
            <a:pPr algn="just" eaLnBrk="1" hangingPunct="1">
              <a:lnSpc>
                <a:spcPct val="115000"/>
              </a:lnSpc>
              <a:tabLst>
                <a:tab pos="5862638" algn="r"/>
              </a:tabLst>
            </a:pPr>
            <a:r>
              <a:rPr lang="de-DE" altLang="en-US" sz="2400" dirty="0">
                <a:latin typeface="Times New Roman" pitchFamily="18" charset="0"/>
                <a:cs typeface="Times New Roman" pitchFamily="18" charset="0"/>
              </a:rPr>
              <a:t>- Bài thơ ca ngợi tình cảm đồng chí cao đẹp giữa những người chiến sĩ trong thời kỳ đầu chống thực dân Pháp gian khổ.</a:t>
            </a:r>
            <a:endParaRPr lang="en-US" altLang="en-US" sz="2400" dirty="0">
              <a:latin typeface="Times New Roman" pitchFamily="18" charset="0"/>
            </a:endParaRPr>
          </a:p>
          <a:p>
            <a:pPr algn="just" eaLnBrk="1" hangingPunct="1">
              <a:lnSpc>
                <a:spcPct val="115000"/>
              </a:lnSpc>
              <a:tabLst>
                <a:tab pos="5862638" algn="r"/>
              </a:tabLst>
            </a:pPr>
            <a:r>
              <a:rPr lang="de-DE" altLang="en-US" sz="2400" dirty="0">
                <a:latin typeface="Times New Roman" pitchFamily="18" charset="0"/>
                <a:cs typeface="Times New Roman" pitchFamily="18" charset="0"/>
              </a:rPr>
              <a:t>-  Tình đồng chí của những người lính dựa trên cơ sở cùng chung cảnh ngộ và lí tưởng chiến đấu được thể hiện thật tự nhiên, bình dị mà sâu sắc trong mọi hoàn cảnh, góp phần quan trọng tạo nên sức mạnh và vẻ đẹp tinh thần của người lính cách mạng. </a:t>
            </a:r>
            <a:endParaRPr lang="en-US" altLang="en-US" sz="2400" dirty="0">
              <a:latin typeface="Times New Roman" pitchFamily="18" charset="0"/>
            </a:endParaRPr>
          </a:p>
          <a:p>
            <a:pPr algn="just" eaLnBrk="1" hangingPunct="1">
              <a:lnSpc>
                <a:spcPct val="115000"/>
              </a:lnSpc>
              <a:tabLst>
                <a:tab pos="5862638" algn="r"/>
              </a:tabLst>
            </a:pPr>
            <a:r>
              <a:rPr lang="de-DE" altLang="en-US" sz="2400" b="1" i="1" u="sng" dirty="0">
                <a:solidFill>
                  <a:srgbClr val="FF0000"/>
                </a:solidFill>
                <a:latin typeface="Times New Roman" pitchFamily="18" charset="0"/>
                <a:cs typeface="Times New Roman" pitchFamily="18" charset="0"/>
              </a:rPr>
              <a:t>2. Nghệ thuật:</a:t>
            </a:r>
            <a:endParaRPr lang="en-US" altLang="en-US" sz="2400" b="1" i="1" u="sng" dirty="0">
              <a:solidFill>
                <a:srgbClr val="FF0000"/>
              </a:solidFill>
              <a:latin typeface="Times New Roman" pitchFamily="18" charset="0"/>
            </a:endParaRPr>
          </a:p>
          <a:p>
            <a:pPr algn="just" eaLnBrk="1" hangingPunct="1">
              <a:lnSpc>
                <a:spcPct val="115000"/>
              </a:lnSpc>
              <a:tabLst>
                <a:tab pos="5862638" algn="r"/>
              </a:tabLst>
            </a:pPr>
            <a:r>
              <a:rPr lang="de-DE" altLang="en-US" sz="2400" dirty="0">
                <a:latin typeface="Times New Roman" pitchFamily="18" charset="0"/>
                <a:cs typeface="Times New Roman" pitchFamily="18" charset="0"/>
              </a:rPr>
              <a:t>- Ngôn ngữ bình dị, thấm đượm chất dân gian, thể hiện tình cảm chân thành.</a:t>
            </a:r>
            <a:endParaRPr lang="en-US" altLang="en-US" sz="2400" dirty="0">
              <a:latin typeface="Times New Roman" pitchFamily="18" charset="0"/>
            </a:endParaRPr>
          </a:p>
          <a:p>
            <a:pPr algn="just" eaLnBrk="1" hangingPunct="1">
              <a:lnSpc>
                <a:spcPct val="115000"/>
              </a:lnSpc>
              <a:tabLst>
                <a:tab pos="5862638" algn="r"/>
              </a:tabLst>
            </a:pPr>
            <a:r>
              <a:rPr lang="de-DE" altLang="en-US" sz="2400" dirty="0">
                <a:latin typeface="Times New Roman" pitchFamily="18" charset="0"/>
                <a:cs typeface="Times New Roman" pitchFamily="18" charset="0"/>
              </a:rPr>
              <a:t>- Sử dụng bút pháp tả thực kết hợp với lãng mạn một cách hài hòa, tạo nên hình ảnh thơ đẹp, mang ý nghĩa biểu tượng. </a:t>
            </a:r>
            <a:endParaRPr lang="en-US" altLang="en-US" sz="2400" dirty="0">
              <a:latin typeface="Times New Roman" pitchFamily="18" charset="0"/>
            </a:endParaRPr>
          </a:p>
        </p:txBody>
      </p:sp>
      <p:sp>
        <p:nvSpPr>
          <p:cNvPr id="72707" name="Rectangle 4"/>
          <p:cNvSpPr>
            <a:spLocks noChangeArrowheads="1"/>
          </p:cNvSpPr>
          <p:nvPr/>
        </p:nvSpPr>
        <p:spPr bwMode="auto">
          <a:xfrm>
            <a:off x="419100" y="0"/>
            <a:ext cx="28178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lnSpc>
                <a:spcPct val="115000"/>
              </a:lnSpc>
              <a:tabLst>
                <a:tab pos="5862638" algn="r"/>
              </a:tabLst>
            </a:pPr>
            <a:r>
              <a:rPr lang="de-DE" altLang="en-US" sz="3600" b="1" dirty="0">
                <a:solidFill>
                  <a:srgbClr val="C00000"/>
                </a:solidFill>
                <a:latin typeface="Times New Roman" pitchFamily="18" charset="0"/>
                <a:cs typeface="Times New Roman" pitchFamily="18" charset="0"/>
              </a:rPr>
              <a:t>III. Tổng kết </a:t>
            </a:r>
            <a:endParaRPr lang="en-US" altLang="en-US" sz="3600" dirty="0">
              <a:solidFill>
                <a:srgbClr val="C0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0802135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arn(inVertical)">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2706">
                                            <p:txEl>
                                              <p:pRg st="0" end="0"/>
                                            </p:txEl>
                                          </p:spTgt>
                                        </p:tgtEl>
                                        <p:attrNameLst>
                                          <p:attrName>style.visibility</p:attrName>
                                        </p:attrNameLst>
                                      </p:cBhvr>
                                      <p:to>
                                        <p:strVal val="visible"/>
                                      </p:to>
                                    </p:set>
                                    <p:animEffect transition="in" filter="wheel(1)">
                                      <p:cBhvr>
                                        <p:cTn id="12" dur="2000"/>
                                        <p:tgtEl>
                                          <p:spTgt spid="727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2706">
                                            <p:txEl>
                                              <p:pRg st="1" end="1"/>
                                            </p:txEl>
                                          </p:spTgt>
                                        </p:tgtEl>
                                        <p:attrNameLst>
                                          <p:attrName>style.visibility</p:attrName>
                                        </p:attrNameLst>
                                      </p:cBhvr>
                                      <p:to>
                                        <p:strVal val="visible"/>
                                      </p:to>
                                    </p:set>
                                    <p:animEffect transition="in" filter="randombar(horizontal)">
                                      <p:cBhvr>
                                        <p:cTn id="17" dur="500"/>
                                        <p:tgtEl>
                                          <p:spTgt spid="72706">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72706">
                                            <p:txEl>
                                              <p:pRg st="2" end="2"/>
                                            </p:txEl>
                                          </p:spTgt>
                                        </p:tgtEl>
                                        <p:attrNameLst>
                                          <p:attrName>style.visibility</p:attrName>
                                        </p:attrNameLst>
                                      </p:cBhvr>
                                      <p:to>
                                        <p:strVal val="visible"/>
                                      </p:to>
                                    </p:set>
                                    <p:animEffect transition="in" filter="randombar(horizontal)">
                                      <p:cBhvr>
                                        <p:cTn id="20" dur="500"/>
                                        <p:tgtEl>
                                          <p:spTgt spid="72706">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72706">
                                            <p:txEl>
                                              <p:pRg st="3" end="3"/>
                                            </p:txEl>
                                          </p:spTgt>
                                        </p:tgtEl>
                                        <p:attrNameLst>
                                          <p:attrName>style.visibility</p:attrName>
                                        </p:attrNameLst>
                                      </p:cBhvr>
                                      <p:to>
                                        <p:strVal val="visible"/>
                                      </p:to>
                                    </p:set>
                                    <p:anim calcmode="lin" valueType="num">
                                      <p:cBhvr>
                                        <p:cTn id="25" dur="1000" fill="hold"/>
                                        <p:tgtEl>
                                          <p:spTgt spid="7270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270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7270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72706">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2706">
                                            <p:txEl>
                                              <p:pRg st="4" end="4"/>
                                            </p:txEl>
                                          </p:spTgt>
                                        </p:tgtEl>
                                        <p:attrNameLst>
                                          <p:attrName>style.visibility</p:attrName>
                                        </p:attrNameLst>
                                      </p:cBhvr>
                                      <p:to>
                                        <p:strVal val="visible"/>
                                      </p:to>
                                    </p:set>
                                    <p:animEffect transition="in" filter="wipe(down)">
                                      <p:cBhvr>
                                        <p:cTn id="33" dur="500"/>
                                        <p:tgtEl>
                                          <p:spTgt spid="72706">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2706">
                                            <p:txEl>
                                              <p:pRg st="5" end="5"/>
                                            </p:txEl>
                                          </p:spTgt>
                                        </p:tgtEl>
                                        <p:attrNameLst>
                                          <p:attrName>style.visibility</p:attrName>
                                        </p:attrNameLst>
                                      </p:cBhvr>
                                      <p:to>
                                        <p:strVal val="visible"/>
                                      </p:to>
                                    </p:set>
                                    <p:animEffect transition="in" filter="wipe(down)">
                                      <p:cBhvr>
                                        <p:cTn id="36" dur="500"/>
                                        <p:tgtEl>
                                          <p:spTgt spid="727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6"/>
          <p:cNvSpPr txBox="1">
            <a:spLocks noChangeArrowheads="1"/>
          </p:cNvSpPr>
          <p:nvPr/>
        </p:nvSpPr>
        <p:spPr bwMode="auto">
          <a:xfrm>
            <a:off x="0" y="5334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VNI-Times" pitchFamily="2" charset="0"/>
                <a:sym typeface="Wingdings" pitchFamily="2" charset="2"/>
              </a:rPr>
              <a:t> </a:t>
            </a:r>
            <a:r>
              <a:rPr lang="en-US" sz="3200" b="1" i="1" dirty="0">
                <a:solidFill>
                  <a:srgbClr val="FF0000"/>
                </a:solidFill>
                <a:latin typeface="VNI-Times" pitchFamily="2" charset="0"/>
                <a:sym typeface="Wingdings" pitchFamily="2" charset="2"/>
              </a:rPr>
              <a:t>1. </a:t>
            </a:r>
            <a:r>
              <a:rPr lang="en-US" sz="3200" b="1" i="1" dirty="0" err="1">
                <a:solidFill>
                  <a:srgbClr val="FF0000"/>
                </a:solidFill>
                <a:latin typeface=".VnTime" pitchFamily="34" charset="0"/>
                <a:sym typeface="Wingdings" pitchFamily="2" charset="2"/>
              </a:rPr>
              <a:t>Tr×nh</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bµy</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suy</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nghÜ</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cña</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em</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sau</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khi</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nghe</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bµi</a:t>
            </a:r>
            <a:r>
              <a:rPr lang="en-US" sz="3200" b="1" i="1" dirty="0">
                <a:solidFill>
                  <a:srgbClr val="FF0000"/>
                </a:solidFill>
                <a:latin typeface=".VnTime" pitchFamily="34" charset="0"/>
                <a:sym typeface="Wingdings" pitchFamily="2" charset="2"/>
              </a:rPr>
              <a:t> “ §</a:t>
            </a:r>
            <a:r>
              <a:rPr lang="en-US" sz="3200" b="1" i="1" dirty="0" err="1">
                <a:solidFill>
                  <a:srgbClr val="FF0000"/>
                </a:solidFill>
                <a:latin typeface=".VnTime" pitchFamily="34" charset="0"/>
                <a:sym typeface="Wingdings" pitchFamily="2" charset="2"/>
              </a:rPr>
              <a:t>ång</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chÝ</a:t>
            </a:r>
            <a:r>
              <a:rPr lang="en-US" sz="3200" b="1" i="1" dirty="0">
                <a:solidFill>
                  <a:srgbClr val="FF0000"/>
                </a:solidFill>
                <a:latin typeface=".VnTime" pitchFamily="34" charset="0"/>
                <a:sym typeface="Wingdings" pitchFamily="2" charset="2"/>
              </a:rPr>
              <a:t>”?</a:t>
            </a:r>
            <a:r>
              <a:rPr lang="en-US" sz="2400" dirty="0">
                <a:solidFill>
                  <a:srgbClr val="FF0000"/>
                </a:solidFill>
                <a:latin typeface="VNI-Times" pitchFamily="2" charset="0"/>
                <a:sym typeface="Wingdings" pitchFamily="2" charset="2"/>
              </a:rPr>
              <a:t>                                               </a:t>
            </a:r>
            <a:endParaRPr lang="en-US" sz="6000" dirty="0">
              <a:solidFill>
                <a:srgbClr val="FF0000"/>
              </a:solidFill>
              <a:latin typeface="VNI-Times" pitchFamily="2" charset="0"/>
            </a:endParaRPr>
          </a:p>
        </p:txBody>
      </p:sp>
      <p:sp>
        <p:nvSpPr>
          <p:cNvPr id="48135" name="Text Box 7"/>
          <p:cNvSpPr txBox="1">
            <a:spLocks noChangeArrowheads="1"/>
          </p:cNvSpPr>
          <p:nvPr/>
        </p:nvSpPr>
        <p:spPr bwMode="auto">
          <a:xfrm>
            <a:off x="0" y="1676400"/>
            <a:ext cx="8915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Time" pitchFamily="34" charset="0"/>
              </a:rPr>
              <a:t>Em nhËn thÊy t×nh c¶m cña nh÷ng ng­êi lÝnh thËt ch©n thµnh, trªn c¬ së ®ång c¶nh, ®ång c¶m, ®ång khæ, ®ång nghÜa vô. Hä ®· v­ît qua mäi khã kh¨n gian khæ ®Ó giµnh ®éc lËp cho d©n téc.</a:t>
            </a:r>
          </a:p>
        </p:txBody>
      </p:sp>
      <p:sp>
        <p:nvSpPr>
          <p:cNvPr id="48136" name="Text Box 8"/>
          <p:cNvSpPr txBox="1">
            <a:spLocks noChangeArrowheads="1"/>
          </p:cNvSpPr>
          <p:nvPr/>
        </p:nvSpPr>
        <p:spPr bwMode="auto">
          <a:xfrm>
            <a:off x="0" y="3657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dirty="0">
                <a:solidFill>
                  <a:srgbClr val="FF0000"/>
                </a:solidFill>
                <a:latin typeface=".VnTime" pitchFamily="34" charset="0"/>
              </a:rPr>
              <a:t>2. </a:t>
            </a:r>
            <a:r>
              <a:rPr lang="en-US" sz="3200" b="1" i="1" dirty="0" err="1">
                <a:solidFill>
                  <a:srgbClr val="FF0000"/>
                </a:solidFill>
                <a:latin typeface=".VnTime" pitchFamily="34" charset="0"/>
              </a:rPr>
              <a:t>Em</a:t>
            </a:r>
            <a:r>
              <a:rPr lang="en-US" sz="3200" b="1" i="1" dirty="0">
                <a:solidFill>
                  <a:srgbClr val="FF0000"/>
                </a:solidFill>
                <a:latin typeface=".VnTime" pitchFamily="34" charset="0"/>
              </a:rPr>
              <a:t> </a:t>
            </a:r>
            <a:r>
              <a:rPr lang="en-US" sz="3200" b="1" i="1" dirty="0" err="1">
                <a:solidFill>
                  <a:srgbClr val="FF0000"/>
                </a:solidFill>
                <a:latin typeface=".VnTime" pitchFamily="34" charset="0"/>
              </a:rPr>
              <a:t>sÏ</a:t>
            </a:r>
            <a:r>
              <a:rPr lang="en-US" sz="3200" b="1" i="1" dirty="0">
                <a:solidFill>
                  <a:srgbClr val="FF0000"/>
                </a:solidFill>
                <a:latin typeface=".VnTime" pitchFamily="34" charset="0"/>
              </a:rPr>
              <a:t> </a:t>
            </a:r>
            <a:r>
              <a:rPr lang="en-US" sz="3200" b="1" i="1" dirty="0" err="1">
                <a:solidFill>
                  <a:srgbClr val="FF0000"/>
                </a:solidFill>
                <a:latin typeface=".VnTime" pitchFamily="34" charset="0"/>
              </a:rPr>
              <a:t>lµm</a:t>
            </a:r>
            <a:r>
              <a:rPr lang="en-US" sz="3200" b="1" i="1" dirty="0">
                <a:solidFill>
                  <a:srgbClr val="FF0000"/>
                </a:solidFill>
                <a:latin typeface=".VnTime" pitchFamily="34" charset="0"/>
              </a:rPr>
              <a:t> g× ®Ó </a:t>
            </a:r>
            <a:r>
              <a:rPr lang="en-US" sz="3200" b="1" i="1" dirty="0" err="1">
                <a:solidFill>
                  <a:srgbClr val="FF0000"/>
                </a:solidFill>
                <a:latin typeface=".VnTime" pitchFamily="34" charset="0"/>
              </a:rPr>
              <a:t>kh«ng</a:t>
            </a:r>
            <a:r>
              <a:rPr lang="en-US" sz="3200" b="1" i="1" dirty="0">
                <a:solidFill>
                  <a:srgbClr val="FF0000"/>
                </a:solidFill>
                <a:latin typeface=".VnTime" pitchFamily="34" charset="0"/>
              </a:rPr>
              <a:t> </a:t>
            </a:r>
            <a:r>
              <a:rPr lang="en-US" sz="3200" b="1" i="1" dirty="0" err="1">
                <a:solidFill>
                  <a:srgbClr val="FF0000"/>
                </a:solidFill>
                <a:latin typeface=".VnTime" pitchFamily="34" charset="0"/>
              </a:rPr>
              <a:t>phô</a:t>
            </a:r>
            <a:r>
              <a:rPr lang="en-US" sz="3200" b="1" i="1" dirty="0">
                <a:solidFill>
                  <a:srgbClr val="FF0000"/>
                </a:solidFill>
                <a:latin typeface=".VnTime" pitchFamily="34" charset="0"/>
              </a:rPr>
              <a:t> </a:t>
            </a:r>
            <a:r>
              <a:rPr lang="en-US" sz="3200" b="1" i="1" dirty="0" err="1">
                <a:solidFill>
                  <a:srgbClr val="FF0000"/>
                </a:solidFill>
                <a:latin typeface=".VnTime" pitchFamily="34" charset="0"/>
              </a:rPr>
              <a:t>lßng</a:t>
            </a:r>
            <a:r>
              <a:rPr lang="en-US" sz="3200" b="1" i="1" dirty="0">
                <a:solidFill>
                  <a:srgbClr val="FF0000"/>
                </a:solidFill>
                <a:latin typeface=".VnTime" pitchFamily="34" charset="0"/>
              </a:rPr>
              <a:t> </a:t>
            </a:r>
            <a:r>
              <a:rPr lang="en-US" sz="3200" b="1" i="1" dirty="0" err="1">
                <a:solidFill>
                  <a:srgbClr val="FF0000"/>
                </a:solidFill>
                <a:latin typeface=".VnTime" pitchFamily="34" charset="0"/>
              </a:rPr>
              <a:t>cña</a:t>
            </a:r>
            <a:r>
              <a:rPr lang="en-US" sz="3200" b="1" i="1" dirty="0">
                <a:solidFill>
                  <a:srgbClr val="FF0000"/>
                </a:solidFill>
                <a:latin typeface=".VnTime" pitchFamily="34" charset="0"/>
              </a:rPr>
              <a:t> </a:t>
            </a:r>
            <a:r>
              <a:rPr lang="en-US" sz="3200" b="1" i="1" dirty="0" err="1">
                <a:solidFill>
                  <a:srgbClr val="FF0000"/>
                </a:solidFill>
                <a:latin typeface=".VnTime" pitchFamily="34" charset="0"/>
              </a:rPr>
              <a:t>thÕ</a:t>
            </a:r>
            <a:r>
              <a:rPr lang="en-US" sz="3200" b="1" i="1" dirty="0">
                <a:solidFill>
                  <a:srgbClr val="FF0000"/>
                </a:solidFill>
                <a:latin typeface=".VnTime" pitchFamily="34" charset="0"/>
              </a:rPr>
              <a:t> </a:t>
            </a:r>
            <a:r>
              <a:rPr lang="en-US" sz="3200" b="1" i="1" dirty="0" err="1">
                <a:solidFill>
                  <a:srgbClr val="FF0000"/>
                </a:solidFill>
                <a:latin typeface=".VnTime" pitchFamily="34" charset="0"/>
              </a:rPr>
              <a:t>hÖ</a:t>
            </a:r>
            <a:r>
              <a:rPr lang="en-US" sz="3200" b="1" i="1" dirty="0">
                <a:solidFill>
                  <a:srgbClr val="FF0000"/>
                </a:solidFill>
                <a:latin typeface=".VnTime" pitchFamily="34" charset="0"/>
              </a:rPr>
              <a:t> ®i </a:t>
            </a:r>
            <a:r>
              <a:rPr lang="en-US" sz="3200" b="1" i="1" dirty="0" err="1">
                <a:solidFill>
                  <a:srgbClr val="FF0000"/>
                </a:solidFill>
                <a:latin typeface=".VnTime" pitchFamily="34" charset="0"/>
              </a:rPr>
              <a:t>tr­íc</a:t>
            </a:r>
            <a:r>
              <a:rPr lang="en-US" sz="3200" b="1" i="1" dirty="0">
                <a:solidFill>
                  <a:srgbClr val="FF0000"/>
                </a:solidFill>
                <a:latin typeface=".VnTime" pitchFamily="34" charset="0"/>
              </a:rPr>
              <a:t>?</a:t>
            </a:r>
          </a:p>
        </p:txBody>
      </p:sp>
      <p:sp>
        <p:nvSpPr>
          <p:cNvPr id="48137" name="Text Box 9"/>
          <p:cNvSpPr txBox="1">
            <a:spLocks noChangeArrowheads="1"/>
          </p:cNvSpPr>
          <p:nvPr/>
        </p:nvSpPr>
        <p:spPr bwMode="auto">
          <a:xfrm>
            <a:off x="0" y="4572000"/>
            <a:ext cx="8991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3200" dirty="0" err="1">
                <a:latin typeface=".VnTime" pitchFamily="34" charset="0"/>
              </a:rPr>
              <a:t>Em</a:t>
            </a:r>
            <a:r>
              <a:rPr lang="en-US" sz="3200" dirty="0">
                <a:latin typeface=".VnTime" pitchFamily="34" charset="0"/>
              </a:rPr>
              <a:t> </a:t>
            </a:r>
            <a:r>
              <a:rPr lang="en-US" sz="3200" dirty="0" err="1">
                <a:latin typeface=".VnTime" pitchFamily="34" charset="0"/>
              </a:rPr>
              <a:t>sÏ</a:t>
            </a:r>
            <a:r>
              <a:rPr lang="en-US" sz="3200" dirty="0">
                <a:latin typeface=".VnTime" pitchFamily="34" charset="0"/>
              </a:rPr>
              <a:t> </a:t>
            </a:r>
            <a:r>
              <a:rPr lang="en-US" sz="3200" dirty="0" err="1">
                <a:latin typeface=".VnTime" pitchFamily="34" charset="0"/>
              </a:rPr>
              <a:t>cè</a:t>
            </a:r>
            <a:r>
              <a:rPr lang="en-US" sz="3200" dirty="0">
                <a:latin typeface=".VnTime" pitchFamily="34" charset="0"/>
              </a:rPr>
              <a:t> g¾ng </a:t>
            </a:r>
            <a:r>
              <a:rPr lang="en-US" sz="3200" dirty="0" err="1">
                <a:latin typeface=".VnTime" pitchFamily="34" charset="0"/>
              </a:rPr>
              <a:t>häc</a:t>
            </a:r>
            <a:r>
              <a:rPr lang="en-US" sz="3200" dirty="0">
                <a:latin typeface=".VnTime" pitchFamily="34" charset="0"/>
              </a:rPr>
              <a:t> </a:t>
            </a:r>
            <a:r>
              <a:rPr lang="en-US" sz="3200" dirty="0" err="1">
                <a:latin typeface=".VnTime" pitchFamily="34" charset="0"/>
              </a:rPr>
              <a:t>thËt</a:t>
            </a:r>
            <a:r>
              <a:rPr lang="en-US" sz="3200" dirty="0">
                <a:latin typeface=".VnTime" pitchFamily="34" charset="0"/>
              </a:rPr>
              <a:t> </a:t>
            </a:r>
            <a:r>
              <a:rPr lang="en-US" sz="3200" dirty="0" err="1">
                <a:latin typeface=".VnTime" pitchFamily="34" charset="0"/>
              </a:rPr>
              <a:t>giái</a:t>
            </a:r>
            <a:r>
              <a:rPr lang="en-US" sz="3200" dirty="0">
                <a:latin typeface=".VnTime" pitchFamily="34" charset="0"/>
              </a:rPr>
              <a:t> vµ </a:t>
            </a:r>
            <a:r>
              <a:rPr lang="en-US" sz="3200" dirty="0" err="1">
                <a:latin typeface=".VnTime" pitchFamily="34" charset="0"/>
              </a:rPr>
              <a:t>kh«ng</a:t>
            </a:r>
            <a:r>
              <a:rPr lang="en-US" sz="3200" dirty="0">
                <a:latin typeface=".VnTime" pitchFamily="34" charset="0"/>
              </a:rPr>
              <a:t> </a:t>
            </a:r>
            <a:r>
              <a:rPr lang="en-US" sz="3200" dirty="0" err="1">
                <a:latin typeface=".VnTime" pitchFamily="34" charset="0"/>
              </a:rPr>
              <a:t>ngõng</a:t>
            </a:r>
            <a:r>
              <a:rPr lang="en-US" sz="3200" dirty="0">
                <a:latin typeface=".VnTime" pitchFamily="34" charset="0"/>
              </a:rPr>
              <a:t> </a:t>
            </a:r>
            <a:r>
              <a:rPr lang="en-US" sz="3200" dirty="0" err="1">
                <a:latin typeface=".VnTime" pitchFamily="34" charset="0"/>
              </a:rPr>
              <a:t>rÌn</a:t>
            </a:r>
            <a:r>
              <a:rPr lang="en-US" sz="3200" dirty="0">
                <a:latin typeface=".VnTime" pitchFamily="34" charset="0"/>
              </a:rPr>
              <a:t> </a:t>
            </a:r>
            <a:r>
              <a:rPr lang="en-US" sz="3200" dirty="0" err="1">
                <a:latin typeface=".VnTime" pitchFamily="34" charset="0"/>
              </a:rPr>
              <a:t>luyÖn</a:t>
            </a:r>
            <a:r>
              <a:rPr lang="en-US" sz="3200" dirty="0">
                <a:latin typeface=".VnTime" pitchFamily="34" charset="0"/>
              </a:rPr>
              <a:t> ®¹o ®</a:t>
            </a:r>
            <a:r>
              <a:rPr lang="en-US" sz="3200" dirty="0" err="1">
                <a:latin typeface=".VnTime" pitchFamily="34" charset="0"/>
              </a:rPr>
              <a:t>øc</a:t>
            </a:r>
            <a:r>
              <a:rPr lang="en-US" sz="3200" dirty="0">
                <a:latin typeface=".VnTime" pitchFamily="34" charset="0"/>
              </a:rPr>
              <a:t> ®Ó </a:t>
            </a:r>
            <a:r>
              <a:rPr lang="en-US" sz="3200" dirty="0" err="1">
                <a:latin typeface=".VnTime" pitchFamily="34" charset="0"/>
              </a:rPr>
              <a:t>gãp</a:t>
            </a:r>
            <a:r>
              <a:rPr lang="en-US" sz="3200" dirty="0">
                <a:latin typeface=".VnTime" pitchFamily="34" charset="0"/>
              </a:rPr>
              <a:t> </a:t>
            </a:r>
            <a:r>
              <a:rPr lang="en-US" sz="3200" dirty="0" err="1">
                <a:latin typeface=".VnTime" pitchFamily="34" charset="0"/>
              </a:rPr>
              <a:t>phÇn</a:t>
            </a:r>
            <a:r>
              <a:rPr lang="en-US" sz="3200" dirty="0">
                <a:latin typeface=".VnTime" pitchFamily="34" charset="0"/>
              </a:rPr>
              <a:t> </a:t>
            </a:r>
            <a:r>
              <a:rPr lang="en-US" sz="3200" dirty="0" err="1">
                <a:latin typeface=".VnTime" pitchFamily="34" charset="0"/>
              </a:rPr>
              <a:t>x©y</a:t>
            </a:r>
            <a:r>
              <a:rPr lang="en-US" sz="3200" dirty="0">
                <a:latin typeface=".VnTime" pitchFamily="34" charset="0"/>
              </a:rPr>
              <a:t> </a:t>
            </a:r>
            <a:r>
              <a:rPr lang="en-US" sz="3200" dirty="0" err="1">
                <a:latin typeface=".VnTime" pitchFamily="34" charset="0"/>
              </a:rPr>
              <a:t>dùng</a:t>
            </a:r>
            <a:r>
              <a:rPr lang="en-US" sz="3200" dirty="0">
                <a:latin typeface=".VnTime" pitchFamily="34" charset="0"/>
              </a:rPr>
              <a:t> ®</a:t>
            </a:r>
            <a:r>
              <a:rPr lang="en-US" sz="3200" dirty="0" err="1">
                <a:latin typeface=".VnTime" pitchFamily="34" charset="0"/>
              </a:rPr>
              <a:t>Êt</a:t>
            </a:r>
            <a:r>
              <a:rPr lang="en-US" sz="3200" dirty="0">
                <a:latin typeface=".VnTime" pitchFamily="34" charset="0"/>
              </a:rPr>
              <a:t> </a:t>
            </a:r>
            <a:r>
              <a:rPr lang="en-US" sz="3200" dirty="0" err="1">
                <a:latin typeface=".VnTime" pitchFamily="34" charset="0"/>
              </a:rPr>
              <a:t>n­íc</a:t>
            </a:r>
            <a:r>
              <a:rPr lang="en-US" sz="3200" dirty="0">
                <a:latin typeface=".VnTime" pitchFamily="34" charset="0"/>
              </a:rPr>
              <a:t> </a:t>
            </a:r>
            <a:r>
              <a:rPr lang="en-US" sz="3200" dirty="0" err="1">
                <a:latin typeface=".VnTime" pitchFamily="34" charset="0"/>
              </a:rPr>
              <a:t>ngµy</a:t>
            </a:r>
            <a:r>
              <a:rPr lang="en-US" sz="3200" dirty="0">
                <a:latin typeface=".VnTime" pitchFamily="34" charset="0"/>
              </a:rPr>
              <a:t> </a:t>
            </a:r>
            <a:r>
              <a:rPr lang="en-US" sz="3200" dirty="0" err="1">
                <a:latin typeface=".VnTime" pitchFamily="34" charset="0"/>
              </a:rPr>
              <a:t>cµng</a:t>
            </a:r>
            <a:r>
              <a:rPr lang="en-US" sz="3200" dirty="0">
                <a:latin typeface=".VnTime" pitchFamily="34" charset="0"/>
              </a:rPr>
              <a:t> </a:t>
            </a:r>
            <a:r>
              <a:rPr lang="en-US" sz="3200" dirty="0" err="1">
                <a:latin typeface=".VnTime" pitchFamily="34" charset="0"/>
              </a:rPr>
              <a:t>giµu</a:t>
            </a:r>
            <a:r>
              <a:rPr lang="en-US" sz="3200" dirty="0">
                <a:latin typeface=".VnTime" pitchFamily="34" charset="0"/>
              </a:rPr>
              <a:t> m¹nh.</a:t>
            </a:r>
          </a:p>
          <a:p>
            <a:pPr>
              <a:spcBef>
                <a:spcPct val="50000"/>
              </a:spcBef>
              <a:buFontTx/>
              <a:buChar char="•"/>
            </a:pPr>
            <a:endParaRPr lang="en-US" sz="3200" dirty="0">
              <a:latin typeface=".VnTime" pitchFamily="34" charset="0"/>
            </a:endParaRPr>
          </a:p>
        </p:txBody>
      </p:sp>
      <p:sp>
        <p:nvSpPr>
          <p:cNvPr id="8" name="TextBox 1"/>
          <p:cNvSpPr txBox="1">
            <a:spLocks noChangeArrowheads="1"/>
          </p:cNvSpPr>
          <p:nvPr/>
        </p:nvSpPr>
        <p:spPr bwMode="auto">
          <a:xfrm>
            <a:off x="152400" y="16741"/>
            <a:ext cx="28813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3600" b="1" dirty="0">
                <a:solidFill>
                  <a:srgbClr val="C00000"/>
                </a:solidFill>
                <a:latin typeface="Times New Roman" pitchFamily="18" charset="0"/>
                <a:cs typeface="Times New Roman" pitchFamily="18" charset="0"/>
              </a:rPr>
              <a:t>IV. </a:t>
            </a:r>
            <a:r>
              <a:rPr lang="en-US" altLang="en-US" sz="3600" b="1" dirty="0" err="1">
                <a:solidFill>
                  <a:srgbClr val="C00000"/>
                </a:solidFill>
                <a:latin typeface="Times New Roman" pitchFamily="18" charset="0"/>
                <a:cs typeface="Times New Roman" pitchFamily="18" charset="0"/>
              </a:rPr>
              <a:t>Luyện</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tập</a:t>
            </a:r>
            <a:endParaRPr lang="en-US" alt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617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500" fill="hold"/>
                                        <p:tgtEl>
                                          <p:spTgt spid="48134"/>
                                        </p:tgtEl>
                                        <p:attrNameLst>
                                          <p:attrName>ppt_w</p:attrName>
                                        </p:attrNameLst>
                                      </p:cBhvr>
                                      <p:tavLst>
                                        <p:tav tm="0">
                                          <p:val>
                                            <p:fltVal val="0"/>
                                          </p:val>
                                        </p:tav>
                                        <p:tav tm="100000">
                                          <p:val>
                                            <p:strVal val="#ppt_w"/>
                                          </p:val>
                                        </p:tav>
                                      </p:tavLst>
                                    </p:anim>
                                    <p:anim calcmode="lin" valueType="num">
                                      <p:cBhvr>
                                        <p:cTn id="8" dur="500" fill="hold"/>
                                        <p:tgtEl>
                                          <p:spTgt spid="48134"/>
                                        </p:tgtEl>
                                        <p:attrNameLst>
                                          <p:attrName>ppt_h</p:attrName>
                                        </p:attrNameLst>
                                      </p:cBhvr>
                                      <p:tavLst>
                                        <p:tav tm="0">
                                          <p:val>
                                            <p:fltVal val="0"/>
                                          </p:val>
                                        </p:tav>
                                        <p:tav tm="100000">
                                          <p:val>
                                            <p:strVal val="#ppt_h"/>
                                          </p:val>
                                        </p:tav>
                                      </p:tavLst>
                                    </p:anim>
                                    <p:animEffect transition="in" filter="fade">
                                      <p:cBhvr>
                                        <p:cTn id="9" dur="500"/>
                                        <p:tgtEl>
                                          <p:spTgt spid="481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8135"/>
                                        </p:tgtEl>
                                        <p:attrNameLst>
                                          <p:attrName>style.visibility</p:attrName>
                                        </p:attrNameLst>
                                      </p:cBhvr>
                                      <p:to>
                                        <p:strVal val="visible"/>
                                      </p:to>
                                    </p:set>
                                    <p:animEffect transition="in" filter="fade">
                                      <p:cBhvr>
                                        <p:cTn id="14" dur="2000"/>
                                        <p:tgtEl>
                                          <p:spTgt spid="48135"/>
                                        </p:tgtEl>
                                      </p:cBhvr>
                                    </p:animEffect>
                                    <p:anim calcmode="lin" valueType="num">
                                      <p:cBhvr>
                                        <p:cTn id="15" dur="2000" fill="hold"/>
                                        <p:tgtEl>
                                          <p:spTgt spid="48135"/>
                                        </p:tgtEl>
                                        <p:attrNameLst>
                                          <p:attrName>style.rotation</p:attrName>
                                        </p:attrNameLst>
                                      </p:cBhvr>
                                      <p:tavLst>
                                        <p:tav tm="0">
                                          <p:val>
                                            <p:fltVal val="720"/>
                                          </p:val>
                                        </p:tav>
                                        <p:tav tm="100000">
                                          <p:val>
                                            <p:fltVal val="0"/>
                                          </p:val>
                                        </p:tav>
                                      </p:tavLst>
                                    </p:anim>
                                    <p:anim calcmode="lin" valueType="num">
                                      <p:cBhvr>
                                        <p:cTn id="16" dur="2000" fill="hold"/>
                                        <p:tgtEl>
                                          <p:spTgt spid="48135"/>
                                        </p:tgtEl>
                                        <p:attrNameLst>
                                          <p:attrName>ppt_h</p:attrName>
                                        </p:attrNameLst>
                                      </p:cBhvr>
                                      <p:tavLst>
                                        <p:tav tm="0">
                                          <p:val>
                                            <p:fltVal val="0"/>
                                          </p:val>
                                        </p:tav>
                                        <p:tav tm="100000">
                                          <p:val>
                                            <p:strVal val="#ppt_h"/>
                                          </p:val>
                                        </p:tav>
                                      </p:tavLst>
                                    </p:anim>
                                    <p:anim calcmode="lin" valueType="num">
                                      <p:cBhvr>
                                        <p:cTn id="17" dur="2000" fill="hold"/>
                                        <p:tgtEl>
                                          <p:spTgt spid="48135"/>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8136"/>
                                        </p:tgtEl>
                                        <p:attrNameLst>
                                          <p:attrName>style.visibility</p:attrName>
                                        </p:attrNameLst>
                                      </p:cBhvr>
                                      <p:to>
                                        <p:strVal val="visible"/>
                                      </p:to>
                                    </p:set>
                                    <p:anim calcmode="lin" valueType="num">
                                      <p:cBhvr>
                                        <p:cTn id="22" dur="1000" fill="hold"/>
                                        <p:tgtEl>
                                          <p:spTgt spid="48136"/>
                                        </p:tgtEl>
                                        <p:attrNameLst>
                                          <p:attrName>ppt_w</p:attrName>
                                        </p:attrNameLst>
                                      </p:cBhvr>
                                      <p:tavLst>
                                        <p:tav tm="0">
                                          <p:val>
                                            <p:strVal val="#ppt_w*0.70"/>
                                          </p:val>
                                        </p:tav>
                                        <p:tav tm="100000">
                                          <p:val>
                                            <p:strVal val="#ppt_w"/>
                                          </p:val>
                                        </p:tav>
                                      </p:tavLst>
                                    </p:anim>
                                    <p:anim calcmode="lin" valueType="num">
                                      <p:cBhvr>
                                        <p:cTn id="23" dur="1000" fill="hold"/>
                                        <p:tgtEl>
                                          <p:spTgt spid="48136"/>
                                        </p:tgtEl>
                                        <p:attrNameLst>
                                          <p:attrName>ppt_h</p:attrName>
                                        </p:attrNameLst>
                                      </p:cBhvr>
                                      <p:tavLst>
                                        <p:tav tm="0">
                                          <p:val>
                                            <p:strVal val="#ppt_h"/>
                                          </p:val>
                                        </p:tav>
                                        <p:tav tm="100000">
                                          <p:val>
                                            <p:strVal val="#ppt_h"/>
                                          </p:val>
                                        </p:tav>
                                      </p:tavLst>
                                    </p:anim>
                                    <p:animEffect transition="in" filter="fade">
                                      <p:cBhvr>
                                        <p:cTn id="24" dur="1000"/>
                                        <p:tgtEl>
                                          <p:spTgt spid="481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48137"/>
                                        </p:tgtEl>
                                        <p:attrNameLst>
                                          <p:attrName>style.visibility</p:attrName>
                                        </p:attrNameLst>
                                      </p:cBhvr>
                                      <p:to>
                                        <p:strVal val="visible"/>
                                      </p:to>
                                    </p:set>
                                    <p:anim calcmode="lin" valueType="num">
                                      <p:cBhvr>
                                        <p:cTn id="29" dur="1000" fill="hold"/>
                                        <p:tgtEl>
                                          <p:spTgt spid="481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48137"/>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48137"/>
                                        </p:tgtEl>
                                        <p:attrNameLst>
                                          <p:attrName>ppt_y</p:attrName>
                                        </p:attrNameLst>
                                      </p:cBhvr>
                                      <p:tavLst>
                                        <p:tav tm="0">
                                          <p:val>
                                            <p:strVal val="#ppt_y"/>
                                          </p:val>
                                        </p:tav>
                                        <p:tav tm="100000">
                                          <p:val>
                                            <p:strVal val="#ppt_y"/>
                                          </p:val>
                                        </p:tav>
                                      </p:tavLst>
                                    </p:anim>
                                    <p:animEffect transition="in" filter="fade">
                                      <p:cBhvr>
                                        <p:cTn id="32" dur="1000"/>
                                        <p:tgtEl>
                                          <p:spTgt spid="4813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p:bldP spid="48136" grpId="0"/>
      <p:bldP spid="4813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0"/>
            <a:ext cx="3809999" cy="646331"/>
          </a:xfrm>
          <a:prstGeom prst="rect">
            <a:avLst/>
          </a:prstGeom>
          <a:noFill/>
        </p:spPr>
        <p:txBody>
          <a:bodyPr>
            <a:spAutoFit/>
          </a:bodyPr>
          <a:lstStyle/>
          <a:p>
            <a:pPr algn="ctr" eaLnBrk="1" hangingPunct="1">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ĐỒNG CHÍ</a:t>
            </a:r>
          </a:p>
        </p:txBody>
      </p:sp>
      <p:sp>
        <p:nvSpPr>
          <p:cNvPr id="31749" name="TextBox 6"/>
          <p:cNvSpPr txBox="1">
            <a:spLocks noChangeArrowheads="1"/>
          </p:cNvSpPr>
          <p:nvPr/>
        </p:nvSpPr>
        <p:spPr bwMode="auto">
          <a:xfrm>
            <a:off x="5181600" y="457200"/>
            <a:ext cx="205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600" b="1">
                <a:solidFill>
                  <a:srgbClr val="006600"/>
                </a:solidFill>
                <a:latin typeface="Times New Roman" pitchFamily="18" charset="0"/>
                <a:cs typeface="Times New Roman" pitchFamily="18" charset="0"/>
              </a:rPr>
              <a:t>Chính Hữu</a:t>
            </a:r>
          </a:p>
        </p:txBody>
      </p:sp>
      <p:pic>
        <p:nvPicPr>
          <p:cNvPr id="44" name="Picture 2" descr="12-CDchinhhu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3400" y="755650"/>
            <a:ext cx="7810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8313" y="5984875"/>
            <a:ext cx="15097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9900" y="5387975"/>
            <a:ext cx="18589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3754438"/>
            <a:ext cx="24352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7325" y="5192713"/>
            <a:ext cx="19415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1600" y="4852988"/>
            <a:ext cx="2012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8"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3063" y="4073525"/>
            <a:ext cx="245586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5263" y="4133850"/>
            <a:ext cx="25987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0"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2238" y="3724275"/>
            <a:ext cx="24352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1"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00525" y="3917950"/>
            <a:ext cx="24971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4625" y="2881313"/>
            <a:ext cx="24558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3"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24625" y="2809875"/>
            <a:ext cx="24352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4"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38900" y="2203450"/>
            <a:ext cx="26400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5"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38613" y="2701925"/>
            <a:ext cx="25479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6"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0750" y="3392488"/>
            <a:ext cx="355441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7"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53013" y="2174875"/>
            <a:ext cx="1346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8"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38713" y="1455738"/>
            <a:ext cx="2701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9" descr="Cove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16338" y="1763713"/>
            <a:ext cx="1468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0" descr="Cove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25838" y="860425"/>
            <a:ext cx="35655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1" descr="Cove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2313" y="1654175"/>
            <a:ext cx="32972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7564438" y="1012825"/>
            <a:ext cx="838200" cy="1066800"/>
            <a:chOff x="1584" y="2296"/>
            <a:chExt cx="1144" cy="1832"/>
          </a:xfrm>
        </p:grpSpPr>
        <p:sp>
          <p:nvSpPr>
            <p:cNvPr id="31775" name="Rectangle 24"/>
            <p:cNvSpPr>
              <a:spLocks noChangeArrowheads="1"/>
            </p:cNvSpPr>
            <p:nvPr/>
          </p:nvSpPr>
          <p:spPr bwMode="auto">
            <a:xfrm>
              <a:off x="1584" y="2352"/>
              <a:ext cx="1104" cy="1776"/>
            </a:xfrm>
            <a:prstGeom prst="rect">
              <a:avLst/>
            </a:prstGeom>
            <a:solidFill>
              <a:schemeClr val="accent1"/>
            </a:solidFill>
            <a:ln w="9525">
              <a:miter lim="800000"/>
              <a:headEnd/>
              <a:tailEnd/>
            </a:ln>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pPr eaLnBrk="1" hangingPunct="1"/>
              <a:endParaRPr lang="en-US" altLang="en-US"/>
            </a:p>
          </p:txBody>
        </p:sp>
        <p:pic>
          <p:nvPicPr>
            <p:cNvPr id="31776" name="Picture 25" descr="tap tho dau sung trang tre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84" y="2352"/>
              <a:ext cx="1104"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7" name="Group 26"/>
            <p:cNvGrpSpPr>
              <a:grpSpLocks/>
            </p:cNvGrpSpPr>
            <p:nvPr/>
          </p:nvGrpSpPr>
          <p:grpSpPr bwMode="auto">
            <a:xfrm>
              <a:off x="1584" y="2296"/>
              <a:ext cx="1144" cy="56"/>
              <a:chOff x="1584" y="2296"/>
              <a:chExt cx="1144" cy="56"/>
            </a:xfrm>
          </p:grpSpPr>
          <p:sp>
            <p:nvSpPr>
              <p:cNvPr id="31781" name="Line 27"/>
              <p:cNvSpPr>
                <a:spLocks noChangeShapeType="1"/>
              </p:cNvSpPr>
              <p:nvPr/>
            </p:nvSpPr>
            <p:spPr bwMode="auto">
              <a:xfrm>
                <a:off x="1584" y="2352"/>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2" name="Line 28"/>
              <p:cNvSpPr>
                <a:spLocks noChangeShapeType="1"/>
              </p:cNvSpPr>
              <p:nvPr/>
            </p:nvSpPr>
            <p:spPr bwMode="auto">
              <a:xfrm>
                <a:off x="1600" y="2336"/>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Line 29"/>
              <p:cNvSpPr>
                <a:spLocks noChangeShapeType="1"/>
              </p:cNvSpPr>
              <p:nvPr/>
            </p:nvSpPr>
            <p:spPr bwMode="auto">
              <a:xfrm>
                <a:off x="1608" y="2320"/>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4" name="Line 30"/>
              <p:cNvSpPr>
                <a:spLocks noChangeShapeType="1"/>
              </p:cNvSpPr>
              <p:nvPr/>
            </p:nvSpPr>
            <p:spPr bwMode="auto">
              <a:xfrm>
                <a:off x="1624" y="2296"/>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78" name="Line 31"/>
            <p:cNvSpPr>
              <a:spLocks noChangeShapeType="1"/>
            </p:cNvSpPr>
            <p:nvPr/>
          </p:nvSpPr>
          <p:spPr bwMode="auto">
            <a:xfrm>
              <a:off x="2688" y="2352"/>
              <a:ext cx="0" cy="1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9" name="Line 32"/>
            <p:cNvSpPr>
              <a:spLocks noChangeShapeType="1"/>
            </p:cNvSpPr>
            <p:nvPr/>
          </p:nvSpPr>
          <p:spPr bwMode="auto">
            <a:xfrm>
              <a:off x="2704" y="2328"/>
              <a:ext cx="0" cy="1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0" name="Line 33"/>
            <p:cNvSpPr>
              <a:spLocks noChangeShapeType="1"/>
            </p:cNvSpPr>
            <p:nvPr/>
          </p:nvSpPr>
          <p:spPr bwMode="auto">
            <a:xfrm>
              <a:off x="2720" y="2312"/>
              <a:ext cx="0" cy="1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 name="Text Box 35"/>
          <p:cNvSpPr txBox="1">
            <a:spLocks noChangeArrowheads="1"/>
          </p:cNvSpPr>
          <p:nvPr/>
        </p:nvSpPr>
        <p:spPr bwMode="auto">
          <a:xfrm>
            <a:off x="4808538" y="5767388"/>
            <a:ext cx="1873250" cy="523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1400">
                <a:latin typeface="Times New Roman" pitchFamily="18" charset="0"/>
              </a:rPr>
              <a:t>Hình ảnh, ngôn ngữ chân thực, giản dị</a:t>
            </a:r>
          </a:p>
        </p:txBody>
      </p:sp>
      <p:sp>
        <p:nvSpPr>
          <p:cNvPr id="31772" name="Text Box 36"/>
          <p:cNvSpPr txBox="1">
            <a:spLocks noChangeArrowheads="1"/>
          </p:cNvSpPr>
          <p:nvPr/>
        </p:nvSpPr>
        <p:spPr bwMode="auto">
          <a:xfrm>
            <a:off x="4376738" y="648811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sz="1800">
              <a:latin typeface="Arial" charset="0"/>
            </a:endParaRPr>
          </a:p>
        </p:txBody>
      </p:sp>
      <p:sp>
        <p:nvSpPr>
          <p:cNvPr id="78" name="Text Box 37"/>
          <p:cNvSpPr txBox="1">
            <a:spLocks noChangeArrowheads="1"/>
          </p:cNvSpPr>
          <p:nvPr/>
        </p:nvSpPr>
        <p:spPr bwMode="auto">
          <a:xfrm>
            <a:off x="4376738" y="6488113"/>
            <a:ext cx="2520950" cy="3079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1400">
                <a:latin typeface="Times New Roman" pitchFamily="18" charset="0"/>
              </a:rPr>
              <a:t>Tình đồng chí keo sơn, gắn bó</a:t>
            </a:r>
          </a:p>
        </p:txBody>
      </p:sp>
      <p:pic>
        <p:nvPicPr>
          <p:cNvPr id="31774" name="Picture 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2400" y="3276600"/>
            <a:ext cx="1790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876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500"/>
                                        <p:tgtEl>
                                          <p:spTgt spid="62"/>
                                        </p:tgtEl>
                                      </p:cBhvr>
                                    </p:animEffect>
                                  </p:childTnLst>
                                </p:cTn>
                              </p:par>
                              <p:par>
                                <p:cTn id="13" presetID="8" presetClass="entr" presetSubtype="16"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diamond(in)">
                                      <p:cBhvr>
                                        <p:cTn id="15" dur="1000"/>
                                        <p:tgtEl>
                                          <p:spTgt spid="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1"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4)">
                                      <p:cBhvr>
                                        <p:cTn id="28" dur="2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left)">
                                      <p:cBhvr>
                                        <p:cTn id="33" dur="500"/>
                                        <p:tgtEl>
                                          <p:spTgt spid="5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500"/>
                                        <p:tgtEl>
                                          <p:spTgt spid="5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500"/>
                                        <p:tgtEl>
                                          <p:spTgt spid="5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left)">
                                      <p:cBhvr>
                                        <p:cTn id="58" dur="500"/>
                                        <p:tgtEl>
                                          <p:spTgt spid="5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500"/>
                                        <p:tgtEl>
                                          <p:spTgt spid="4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500"/>
                                        <p:tgtEl>
                                          <p:spTgt spid="4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blinds(horizontal)">
                                      <p:cBhvr>
                                        <p:cTn id="108" dur="500"/>
                                        <p:tgtEl>
                                          <p:spTgt spid="7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blinds(horizontal)">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KH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827" name="WordArt 3"/>
          <p:cNvSpPr>
            <a:spLocks noChangeArrowheads="1" noChangeShapeType="1" noTextEdit="1"/>
          </p:cNvSpPr>
          <p:nvPr/>
        </p:nvSpPr>
        <p:spPr bwMode="auto">
          <a:xfrm>
            <a:off x="2133600" y="923925"/>
            <a:ext cx="5486400" cy="904875"/>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học bài</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77828" name="Text Box 4"/>
          <p:cNvSpPr txBox="1">
            <a:spLocks noChangeArrowheads="1"/>
          </p:cNvSpPr>
          <p:nvPr/>
        </p:nvSpPr>
        <p:spPr bwMode="auto">
          <a:xfrm>
            <a:off x="838200" y="2422525"/>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eaLnBrk="1" hangingPunct="1">
              <a:spcBef>
                <a:spcPct val="50000"/>
              </a:spcBef>
              <a:buFontTx/>
              <a:buAutoNum type="arabicPeriod"/>
            </a:pPr>
            <a:r>
              <a:rPr lang="en-US" altLang="en-US" sz="2800" b="1">
                <a:solidFill>
                  <a:srgbClr val="0000FF"/>
                </a:solidFill>
                <a:latin typeface="Times New Roman" pitchFamily="18" charset="0"/>
              </a:rPr>
              <a:t>Học thuộc lòng bài thơ.</a:t>
            </a:r>
          </a:p>
          <a:p>
            <a:pPr marL="342900" indent="-342900" eaLnBrk="1" hangingPunct="1">
              <a:spcBef>
                <a:spcPct val="50000"/>
              </a:spcBef>
            </a:pPr>
            <a:r>
              <a:rPr lang="en-US" altLang="en-US" sz="2800" b="1">
                <a:solidFill>
                  <a:srgbClr val="0000FF"/>
                </a:solidFill>
                <a:latin typeface="Times New Roman" pitchFamily="18" charset="0"/>
              </a:rPr>
              <a:t>3. Viết đoạn văn trình bày cảm nhận của em về đoạn thơ </a:t>
            </a:r>
            <a:r>
              <a:rPr lang="en-US" altLang="en-US" sz="2800" b="1">
                <a:solidFill>
                  <a:srgbClr val="0000FF"/>
                </a:solidFill>
                <a:latin typeface="Times New Roman" pitchFamily="18" charset="0"/>
                <a:cs typeface="Times New Roman" pitchFamily="18" charset="0"/>
              </a:rPr>
              <a:t>cuối</a:t>
            </a:r>
            <a:r>
              <a:rPr lang="en-US" altLang="en-US" sz="2800" b="1">
                <a:solidFill>
                  <a:srgbClr val="0000FF"/>
                </a:solidFill>
                <a:latin typeface="Times New Roman" pitchFamily="18" charset="0"/>
              </a:rPr>
              <a:t>.</a:t>
            </a:r>
          </a:p>
          <a:p>
            <a:pPr marL="342900" indent="-342900" eaLnBrk="1" hangingPunct="1">
              <a:spcBef>
                <a:spcPct val="50000"/>
              </a:spcBef>
            </a:pPr>
            <a:r>
              <a:rPr lang="en-US" altLang="en-US" sz="2800" b="1">
                <a:solidFill>
                  <a:srgbClr val="0000FF"/>
                </a:solidFill>
                <a:latin typeface="Times New Roman" pitchFamily="18" charset="0"/>
              </a:rPr>
              <a:t>4. Soạn bài:  Bài thơ về tiểu đội xe không kính</a:t>
            </a:r>
            <a:endParaRPr lang="en-US" altLang="en-US" sz="2800" b="1" i="1">
              <a:solidFill>
                <a:srgbClr val="0000FF"/>
              </a:solidFill>
              <a:latin typeface=".VnTime" pitchFamily="34" charset="0"/>
            </a:endParaRPr>
          </a:p>
        </p:txBody>
      </p:sp>
      <p:pic>
        <p:nvPicPr>
          <p:cNvPr id="77829" name="Picture 5" descr="93133hqdtxzcdje[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04800"/>
            <a:ext cx="1600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btula"/>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63364">
            <a:off x="7766050" y="5715000"/>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bflyWH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5257800"/>
            <a:ext cx="6461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3" descr="016"/>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914400"/>
            <a:ext cx="99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 Box 14"/>
          <p:cNvSpPr txBox="1">
            <a:spLocks noChangeArrowheads="1"/>
          </p:cNvSpPr>
          <p:nvPr/>
        </p:nvSpPr>
        <p:spPr bwMode="auto">
          <a:xfrm>
            <a:off x="0" y="0"/>
            <a:ext cx="457200" cy="3365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1600" b="1">
                <a:solidFill>
                  <a:srgbClr val="FF0066"/>
                </a:solidFill>
              </a:rPr>
              <a:t>18</a:t>
            </a:r>
          </a:p>
        </p:txBody>
      </p:sp>
      <p:sp>
        <p:nvSpPr>
          <p:cNvPr id="28689" name="AutoShape 17">
            <a:hlinkClick r:id="rId7" action="ppaction://hlinkfile"/>
          </p:cNvPr>
          <p:cNvSpPr>
            <a:spLocks noChangeArrowheads="1"/>
          </p:cNvSpPr>
          <p:nvPr/>
        </p:nvSpPr>
        <p:spPr bwMode="auto">
          <a:xfrm>
            <a:off x="5791200" y="4953000"/>
            <a:ext cx="1371600" cy="1066800"/>
          </a:xfrm>
          <a:prstGeom prst="star5">
            <a:avLst/>
          </a:prstGeom>
          <a:solidFill>
            <a:srgbClr val="FF00FF"/>
          </a:solidFill>
          <a:ln w="9525">
            <a:solidFill>
              <a:schemeClr val="tx1"/>
            </a:solidFill>
            <a:miter lim="800000"/>
            <a:headEnd/>
            <a:tailEnd/>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330254584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47800" y="1290638"/>
            <a:ext cx="7239000" cy="1066800"/>
          </a:xfrm>
          <a:prstGeom prst="roundRect">
            <a:avLst>
              <a:gd name="adj" fmla="val 16667"/>
            </a:avLst>
          </a:prstGeom>
          <a:solidFill>
            <a:srgbClr val="FF6600"/>
          </a:solidFill>
          <a:ln w="9525">
            <a:solidFill>
              <a:srgbClr val="FF6600"/>
            </a:solidFill>
            <a:round/>
            <a:headEnd/>
            <a:tailEnd/>
          </a:ln>
        </p:spPr>
        <p:txBody>
          <a:bodyPr wrap="none" anchor="ctr"/>
          <a:lstStyle/>
          <a:p>
            <a:pPr algn="ctr"/>
            <a:r>
              <a:rPr lang="es-ES" altLang="en-US" sz="3200" b="1">
                <a:solidFill>
                  <a:srgbClr val="FFFFFF"/>
                </a:solidFill>
                <a:latin typeface="Times New Roman" pitchFamily="18" charset="0"/>
              </a:rPr>
              <a:t>Tác phẩm</a:t>
            </a:r>
            <a:r>
              <a:rPr lang="es-ES" altLang="en-US" sz="3200" b="1">
                <a:solidFill>
                  <a:srgbClr val="FFFFFF"/>
                </a:solidFill>
                <a:latin typeface=".VnTime" pitchFamily="34" charset="0"/>
              </a:rPr>
              <a:t> </a:t>
            </a:r>
            <a:r>
              <a:rPr lang="es-ES" altLang="en-US" sz="3200" b="1">
                <a:solidFill>
                  <a:srgbClr val="FFFFFF"/>
                </a:solidFill>
                <a:latin typeface="Times New Roman" pitchFamily="18" charset="0"/>
              </a:rPr>
              <a:t>nào không phải là </a:t>
            </a:r>
          </a:p>
          <a:p>
            <a:pPr algn="ctr"/>
            <a:r>
              <a:rPr lang="es-ES" altLang="en-US" sz="3200" b="1">
                <a:solidFill>
                  <a:srgbClr val="FFFFFF"/>
                </a:solidFill>
                <a:latin typeface="Times New Roman" pitchFamily="18" charset="0"/>
              </a:rPr>
              <a:t>Văn học trung đại </a:t>
            </a:r>
            <a:endParaRPr lang="en-US" altLang="en-US" sz="3200" b="1">
              <a:solidFill>
                <a:srgbClr val="FFFFFF"/>
              </a:solidFill>
              <a:latin typeface="Times New Roman" pitchFamily="18" charset="0"/>
            </a:endParaRPr>
          </a:p>
        </p:txBody>
      </p:sp>
      <p:grpSp>
        <p:nvGrpSpPr>
          <p:cNvPr id="45059" name="Group 51"/>
          <p:cNvGrpSpPr>
            <a:grpSpLocks/>
          </p:cNvGrpSpPr>
          <p:nvPr/>
        </p:nvGrpSpPr>
        <p:grpSpPr bwMode="auto">
          <a:xfrm>
            <a:off x="-7938" y="-9525"/>
            <a:ext cx="320676"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4509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altLang="en-US" sz="2000">
                <a:solidFill>
                  <a:srgbClr val="000000"/>
                </a:solidFill>
                <a:latin typeface=".VnTime" pitchFamily="34" charset="0"/>
              </a:endParaRPr>
            </a:p>
          </p:txBody>
        </p:sp>
        <p:sp>
          <p:nvSpPr>
            <p:cNvPr id="14" name="Rectangle 13"/>
            <p:cNvSpPr/>
            <p:nvPr/>
          </p:nvSpPr>
          <p:spPr bwMode="auto">
            <a:xfrm>
              <a:off x="324014" y="-307982"/>
              <a:ext cx="75876" cy="7165982"/>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sp>
        <p:nvSpPr>
          <p:cNvPr id="3" name="AutoShape 51"/>
          <p:cNvSpPr>
            <a:spLocks noChangeArrowheads="1"/>
          </p:cNvSpPr>
          <p:nvPr/>
        </p:nvSpPr>
        <p:spPr bwMode="auto">
          <a:xfrm>
            <a:off x="1571625" y="2490788"/>
            <a:ext cx="543877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rPr>
              <a:t>Truyện Kiều </a:t>
            </a:r>
          </a:p>
        </p:txBody>
      </p:sp>
      <p:pic>
        <p:nvPicPr>
          <p:cNvPr id="39"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 y="29019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71475" y="26797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9" name="cached_combo42.wav"/>
            </a:hlinkHover>
          </p:cNvPr>
          <p:cNvSpPr>
            <a:spLocks noChangeArrowheads="1"/>
          </p:cNvSpPr>
          <p:nvPr/>
        </p:nvSpPr>
        <p:spPr bwMode="auto">
          <a:xfrm>
            <a:off x="447675" y="27527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654050" y="28654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68450" y="3568700"/>
            <a:ext cx="5518150" cy="96678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s-ES" altLang="en-US" sz="3200" b="1">
                <a:solidFill>
                  <a:srgbClr val="FFFFFF"/>
                </a:solidFill>
                <a:latin typeface="Times New Roman" pitchFamily="18" charset="0"/>
              </a:rPr>
              <a:t>   </a:t>
            </a:r>
            <a:r>
              <a:rPr lang="es-ES" altLang="en-US" sz="2800" b="1">
                <a:solidFill>
                  <a:srgbClr val="FFFFFF"/>
                </a:solidFill>
                <a:latin typeface="Times New Roman" pitchFamily="18" charset="0"/>
              </a:rPr>
              <a:t>Chuyện người con gái Nam Xương</a:t>
            </a:r>
            <a:endParaRPr lang="en-US" altLang="en-US" sz="2800" b="1">
              <a:solidFill>
                <a:srgbClr val="FFFFFF"/>
              </a:solidFill>
              <a:latin typeface="Times New Roman" pitchFamily="18" charset="0"/>
            </a:endParaRPr>
          </a:p>
        </p:txBody>
      </p:sp>
      <p:pic>
        <p:nvPicPr>
          <p:cNvPr id="5"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38925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36703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9" name="cached_combo42.wav"/>
            </a:hlinkHover>
          </p:cNvPr>
          <p:cNvSpPr>
            <a:spLocks noChangeArrowheads="1"/>
          </p:cNvSpPr>
          <p:nvPr/>
        </p:nvSpPr>
        <p:spPr bwMode="auto">
          <a:xfrm>
            <a:off x="428625" y="37433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635000" y="38560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52575" y="4614863"/>
            <a:ext cx="553402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rPr>
              <a:t> Sống chết mặc bay </a:t>
            </a:r>
          </a:p>
        </p:txBody>
      </p:sp>
      <p:pic>
        <p:nvPicPr>
          <p:cNvPr id="11"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48831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46609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9" name="cached_combo42.wav"/>
            </a:hlinkHover>
          </p:cNvPr>
          <p:cNvSpPr>
            <a:spLocks noChangeArrowheads="1"/>
          </p:cNvSpPr>
          <p:nvPr/>
        </p:nvSpPr>
        <p:spPr bwMode="auto">
          <a:xfrm>
            <a:off x="428625" y="47339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635000" y="48466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52575" y="5662613"/>
            <a:ext cx="553402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rgbClr val="FFFFFF"/>
                </a:solidFill>
                <a:latin typeface="VNI-Times" pitchFamily="2" charset="0"/>
              </a:rPr>
              <a:t>    </a:t>
            </a:r>
            <a:r>
              <a:rPr lang="en-US" altLang="en-US" sz="2800" b="1">
                <a:solidFill>
                  <a:srgbClr val="FFFFFF"/>
                </a:solidFill>
                <a:latin typeface="Times New Roman" pitchFamily="18" charset="0"/>
              </a:rPr>
              <a:t>Hịch tướng sĩ</a:t>
            </a:r>
          </a:p>
        </p:txBody>
      </p:sp>
      <p:pic>
        <p:nvPicPr>
          <p:cNvPr id="17"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58737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56515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9" name="cached_combo42.wav"/>
            </a:hlinkHover>
          </p:cNvPr>
          <p:cNvSpPr>
            <a:spLocks noChangeArrowheads="1"/>
          </p:cNvSpPr>
          <p:nvPr/>
        </p:nvSpPr>
        <p:spPr bwMode="auto">
          <a:xfrm>
            <a:off x="428625" y="57245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635000" y="58372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241691" name="AutoShape 27"/>
          <p:cNvSpPr>
            <a:spLocks noChangeArrowheads="1"/>
          </p:cNvSpPr>
          <p:nvPr/>
        </p:nvSpPr>
        <p:spPr bwMode="auto">
          <a:xfrm>
            <a:off x="44450" y="120015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eaLnBrk="1" hangingPunct="1"/>
            <a:endParaRPr lang="en-US" altLang="en-US">
              <a:solidFill>
                <a:srgbClr val="000000"/>
              </a:solidFill>
            </a:endParaRPr>
          </a:p>
        </p:txBody>
      </p:sp>
      <p:pic>
        <p:nvPicPr>
          <p:cNvPr id="45081" name="Picture 28"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 y="784225"/>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29" descr="people008"/>
          <p:cNvPicPr>
            <a:picLocks noChangeAspect="1" noChangeArrowheads="1" noCrop="1"/>
          </p:cNvPicPr>
          <p:nvPr/>
        </p:nvPicPr>
        <p:blipFill>
          <a:blip r:embed="rId11" cstate="print">
            <a:lum contrast="12000"/>
            <a:extLst>
              <a:ext uri="{28A0092B-C50C-407E-A947-70E740481C1C}">
                <a14:useLocalDpi xmlns:a14="http://schemas.microsoft.com/office/drawing/2010/main" val="0"/>
              </a:ext>
            </a:extLst>
          </a:blip>
          <a:srcRect/>
          <a:stretch>
            <a:fillRect/>
          </a:stretch>
        </p:blipFill>
        <p:spPr bwMode="auto">
          <a:xfrm>
            <a:off x="8172450" y="5668963"/>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30" descr="Bellcoll">
            <a:hlinkClick r:id="" action="ppaction://hlinkshowjump?jump=firstslide"/>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150" y="-20002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1"/>
          <p:cNvGrpSpPr>
            <a:grpSpLocks/>
          </p:cNvGrpSpPr>
          <p:nvPr/>
        </p:nvGrpSpPr>
        <p:grpSpPr bwMode="auto">
          <a:xfrm>
            <a:off x="7391400" y="2286000"/>
            <a:ext cx="1752600" cy="1752600"/>
            <a:chOff x="4320" y="2928"/>
            <a:chExt cx="1104" cy="1104"/>
          </a:xfrm>
        </p:grpSpPr>
        <p:sp>
          <p:nvSpPr>
            <p:cNvPr id="45093" name="AutoShape 3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eaLnBrk="1" hangingPunct="1"/>
              <a:endParaRPr lang="en-US" altLang="en-US" sz="6000" b="1">
                <a:solidFill>
                  <a:srgbClr val="FF0066"/>
                </a:solidFill>
                <a:latin typeface=".VnHelvetInsH" pitchFamily="34" charset="0"/>
              </a:endParaRPr>
            </a:p>
          </p:txBody>
        </p:sp>
        <p:sp>
          <p:nvSpPr>
            <p:cNvPr id="45094" name="WordArt 3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241698" name="WordArt 34"/>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41699" name="WordArt 35"/>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41700" name="WordArt 36"/>
          <p:cNvSpPr>
            <a:spLocks noChangeArrowheads="1" noChangeShapeType="1" noTextEdit="1"/>
          </p:cNvSpPr>
          <p:nvPr/>
        </p:nvSpPr>
        <p:spPr bwMode="auto">
          <a:xfrm>
            <a:off x="7862888" y="41925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41701" name="WordArt 37"/>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41702" name="WordArt 38"/>
          <p:cNvSpPr>
            <a:spLocks noChangeArrowheads="1" noChangeShapeType="1" noTextEdit="1"/>
          </p:cNvSpPr>
          <p:nvPr/>
        </p:nvSpPr>
        <p:spPr bwMode="auto">
          <a:xfrm>
            <a:off x="7905750"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41703" name="WordArt 39"/>
          <p:cNvSpPr>
            <a:spLocks noChangeArrowheads="1" noChangeShapeType="1" noTextEdit="1"/>
          </p:cNvSpPr>
          <p:nvPr/>
        </p:nvSpPr>
        <p:spPr bwMode="auto">
          <a:xfrm>
            <a:off x="7872413"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45091" name="WordArt 48"/>
          <p:cNvSpPr>
            <a:spLocks noChangeArrowheads="1" noChangeShapeType="1" noTextEdit="1"/>
          </p:cNvSpPr>
          <p:nvPr/>
        </p:nvSpPr>
        <p:spPr bwMode="auto">
          <a:xfrm>
            <a:off x="457200" y="1600200"/>
            <a:ext cx="709613" cy="6064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2</a:t>
            </a:r>
          </a:p>
        </p:txBody>
      </p:sp>
      <p:sp>
        <p:nvSpPr>
          <p:cNvPr id="45092" name="WordArt 47"/>
          <p:cNvSpPr>
            <a:spLocks noChangeArrowheads="1" noChangeShapeType="1" noTextEdit="1"/>
          </p:cNvSpPr>
          <p:nvPr/>
        </p:nvSpPr>
        <p:spPr bwMode="auto">
          <a:xfrm>
            <a:off x="1790700" y="19050"/>
            <a:ext cx="6781800" cy="9144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Khởi động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356346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1691"/>
                                        </p:tgtEl>
                                        <p:attrNameLst>
                                          <p:attrName>style.visibility</p:attrName>
                                        </p:attrNameLst>
                                      </p:cBhvr>
                                      <p:to>
                                        <p:strVal val="visible"/>
                                      </p:to>
                                    </p:set>
                                    <p:animEffect transition="in" filter="fade">
                                      <p:cBhvr>
                                        <p:cTn id="7" dur="500"/>
                                        <p:tgtEl>
                                          <p:spTgt spid="241691"/>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8" presetClass="emph" presetSubtype="0" repeatCount="indefinite" fill="hold" grpId="1" nodeType="withEffect">
                                  <p:stCondLst>
                                    <p:cond delay="500"/>
                                  </p:stCondLst>
                                  <p:childTnLst>
                                    <p:animRot by="21600000">
                                      <p:cBhvr>
                                        <p:cTn id="9" dur="1500" fill="hold"/>
                                        <p:tgtEl>
                                          <p:spTgt spid="241691"/>
                                        </p:tgtEl>
                                        <p:attrNameLst>
                                          <p:attrName>r</p:attrName>
                                        </p:attrNameLst>
                                      </p:cBhvr>
                                    </p:animRot>
                                  </p:childTnLst>
                                </p:cTn>
                              </p:par>
                              <p:par>
                                <p:cTn id="10" presetID="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par>
                                <p:cTn id="14" presetID="5" presetClass="entr" presetSubtype="10" fill="hold" nodeType="withEffect">
                                  <p:stCondLst>
                                    <p:cond delay="200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grpId="0" nodeType="withEffect">
                                  <p:stCondLst>
                                    <p:cond delay="2000"/>
                                  </p:stCondLst>
                                  <p:childTnLst>
                                    <p:set>
                                      <p:cBhvr>
                                        <p:cTn id="21" dur="1" fill="hold">
                                          <p:stCondLst>
                                            <p:cond delay="0"/>
                                          </p:stCondLst>
                                        </p:cTn>
                                        <p:tgtEl>
                                          <p:spTgt spid="1043"/>
                                        </p:tgtEl>
                                        <p:attrNameLst>
                                          <p:attrName>style.visibility</p:attrName>
                                        </p:attrNameLst>
                                      </p:cBhvr>
                                      <p:to>
                                        <p:strVal val="visible"/>
                                      </p:to>
                                    </p:set>
                                    <p:animEffect transition="in" filter="checkerboard(across)">
                                      <p:cBhvr>
                                        <p:cTn id="22" dur="500"/>
                                        <p:tgtEl>
                                          <p:spTgt spid="1043"/>
                                        </p:tgtEl>
                                      </p:cBhvr>
                                    </p:animEffect>
                                  </p:childTnLst>
                                </p:cTn>
                              </p:par>
                              <p:par>
                                <p:cTn id="23" presetID="5" presetClass="entr" presetSubtype="10" fill="hold" grpId="0" nodeType="withEffect">
                                  <p:stCondLst>
                                    <p:cond delay="2000"/>
                                  </p:stCondLst>
                                  <p:childTnLst>
                                    <p:set>
                                      <p:cBhvr>
                                        <p:cTn id="24" dur="1" fill="hold">
                                          <p:stCondLst>
                                            <p:cond delay="0"/>
                                          </p:stCondLst>
                                        </p:cTn>
                                        <p:tgtEl>
                                          <p:spTgt spid="1044"/>
                                        </p:tgtEl>
                                        <p:attrNameLst>
                                          <p:attrName>style.visibility</p:attrName>
                                        </p:attrNameLst>
                                      </p:cBhvr>
                                      <p:to>
                                        <p:strVal val="visible"/>
                                      </p:to>
                                    </p:set>
                                    <p:animEffect transition="in" filter="checkerboard(across)">
                                      <p:cBhvr>
                                        <p:cTn id="25" dur="500"/>
                                        <p:tgtEl>
                                          <p:spTgt spid="1044"/>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 3-CL (2).wav"/>
                                        </p:tgtEl>
                                      </p:cMediaNode>
                                    </p:audio>
                                  </p:subTnLst>
                                </p:cTn>
                              </p:par>
                              <p:par>
                                <p:cTn id="35" presetID="5" presetClass="entr" presetSubtype="10" fill="hold" grpId="0"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300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par>
                                <p:cTn id="41" presetID="22" presetClass="entr" presetSubtype="8" fill="hold" nodeType="withEffect">
                                  <p:stCondLst>
                                    <p:cond delay="300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5" presetClass="entr" presetSubtype="10" fill="hold" nodeType="withEffect">
                                  <p:stCondLst>
                                    <p:cond delay="400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 3-CL (2).wav"/>
                                        </p:tgtEl>
                                      </p:cMediaNode>
                                    </p:audio>
                                  </p:subTnLst>
                                </p:cTn>
                              </p:par>
                              <p:par>
                                <p:cTn id="50" presetID="5" presetClass="entr" presetSubtype="10" fill="hold" grpId="0" nodeType="withEffect">
                                  <p:stCondLst>
                                    <p:cond delay="400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4000"/>
                                  </p:stCondLst>
                                  <p:childTnLst>
                                    <p:set>
                                      <p:cBhvr>
                                        <p:cTn id="54" dur="1" fill="hold">
                                          <p:stCondLst>
                                            <p:cond delay="0"/>
                                          </p:stCondLst>
                                        </p:cTn>
                                        <p:tgtEl>
                                          <p:spTgt spid="15"/>
                                        </p:tgtEl>
                                        <p:attrNameLst>
                                          <p:attrName>style.visibility</p:attrName>
                                        </p:attrNameLst>
                                      </p:cBhvr>
                                      <p:to>
                                        <p:strVal val="visible"/>
                                      </p:to>
                                    </p:set>
                                    <p:animEffect transition="in" filter="checkerboard(across)">
                                      <p:cBhvr>
                                        <p:cTn id="55" dur="500"/>
                                        <p:tgtEl>
                                          <p:spTgt spid="15"/>
                                        </p:tgtEl>
                                      </p:cBhvr>
                                    </p:animEffect>
                                  </p:childTnLst>
                                </p:cTn>
                              </p:par>
                              <p:par>
                                <p:cTn id="56" presetID="22" presetClass="entr" presetSubtype="8" fill="hold" nodeType="withEffect">
                                  <p:stCondLst>
                                    <p:cond delay="4000"/>
                                  </p:stCondLst>
                                  <p:iterate type="lt">
                                    <p:tmPct val="0"/>
                                  </p:iterate>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5" presetClass="entr" presetSubtype="10" fill="hold" nodeType="withEffect">
                                  <p:stCondLst>
                                    <p:cond delay="500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par>
                                <p:cTn id="62" presetID="5" presetClass="entr" presetSubtype="10" fill="hold" nodeType="withEffect">
                                  <p:stCondLst>
                                    <p:cond delay="5000"/>
                                  </p:stCondLst>
                                  <p:childTnLst>
                                    <p:set>
                                      <p:cBhvr>
                                        <p:cTn id="63" dur="1" fill="hold">
                                          <p:stCondLst>
                                            <p:cond delay="0"/>
                                          </p:stCondLst>
                                        </p:cTn>
                                        <p:tgtEl>
                                          <p:spTgt spid="18"/>
                                        </p:tgtEl>
                                        <p:attrNameLst>
                                          <p:attrName>style.visibility</p:attrName>
                                        </p:attrNameLst>
                                      </p:cBhvr>
                                      <p:to>
                                        <p:strVal val="visible"/>
                                      </p:to>
                                    </p:set>
                                    <p:animEffect transition="in" filter="checkerboard(across)">
                                      <p:cBhvr>
                                        <p:cTn id="64" dur="5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3" name="Chimes 3-CL (2).wav"/>
                                        </p:tgtEl>
                                      </p:cMediaNode>
                                    </p:audio>
                                  </p:subTnLst>
                                </p:cTn>
                              </p:par>
                              <p:par>
                                <p:cTn id="65" presetID="5" presetClass="entr" presetSubtype="10" fill="hold" grpId="0" nodeType="withEffect">
                                  <p:stCondLst>
                                    <p:cond delay="500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par>
                                <p:cTn id="68" presetID="5" presetClass="entr" presetSubtype="10" fill="hold" grpId="0" nodeType="withEffect">
                                  <p:stCondLst>
                                    <p:cond delay="5000"/>
                                  </p:stCondLst>
                                  <p:childTnLst>
                                    <p:set>
                                      <p:cBhvr>
                                        <p:cTn id="69" dur="1" fill="hold">
                                          <p:stCondLst>
                                            <p:cond delay="0"/>
                                          </p:stCondLst>
                                        </p:cTn>
                                        <p:tgtEl>
                                          <p:spTgt spid="20"/>
                                        </p:tgtEl>
                                        <p:attrNameLst>
                                          <p:attrName>style.visibility</p:attrName>
                                        </p:attrNameLst>
                                      </p:cBhvr>
                                      <p:to>
                                        <p:strVal val="visible"/>
                                      </p:to>
                                    </p:set>
                                    <p:animEffect transition="in" filter="checkerboard(across)">
                                      <p:cBhvr>
                                        <p:cTn id="70" dur="500"/>
                                        <p:tgtEl>
                                          <p:spTgt spid="20"/>
                                        </p:tgtEl>
                                      </p:cBhvr>
                                    </p:animEffect>
                                  </p:childTnLst>
                                </p:cTn>
                              </p:par>
                              <p:par>
                                <p:cTn id="71" presetID="22" presetClass="entr" presetSubtype="8" fill="hold" nodeType="withEffect">
                                  <p:stCondLst>
                                    <p:cond delay="50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nodeType="afterGroup">
                            <p:stCondLst>
                              <p:cond delay="5500"/>
                            </p:stCondLst>
                            <p:childTnLst>
                              <p:par>
                                <p:cTn id="75" presetID="9" presetClass="entr" presetSubtype="0" fill="hold" grpId="0" nodeType="afterEffect">
                                  <p:stCondLst>
                                    <p:cond delay="0"/>
                                  </p:stCondLst>
                                  <p:childTnLst>
                                    <p:set>
                                      <p:cBhvr>
                                        <p:cTn id="76" dur="1" fill="hold">
                                          <p:stCondLst>
                                            <p:cond delay="0"/>
                                          </p:stCondLst>
                                        </p:cTn>
                                        <p:tgtEl>
                                          <p:spTgt spid="241703"/>
                                        </p:tgtEl>
                                        <p:attrNameLst>
                                          <p:attrName>style.visibility</p:attrName>
                                        </p:attrNameLst>
                                      </p:cBhvr>
                                      <p:to>
                                        <p:strVal val="visible"/>
                                      </p:to>
                                    </p:set>
                                    <p:animEffect transition="in" filter="dissolve">
                                      <p:cBhvr>
                                        <p:cTn id="77" dur="500"/>
                                        <p:tgtEl>
                                          <p:spTgt spid="241703"/>
                                        </p:tgtEl>
                                      </p:cBhvr>
                                    </p:animEffect>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childTnLst>
                          </p:cTn>
                        </p:par>
                        <p:par>
                          <p:cTn id="78" fill="hold" nodeType="afterGroup">
                            <p:stCondLst>
                              <p:cond delay="6000"/>
                            </p:stCondLst>
                            <p:childTnLst>
                              <p:par>
                                <p:cTn id="79" presetID="53" presetClass="exit" presetSubtype="0" fill="hold" grpId="1" nodeType="afterEffect">
                                  <p:stCondLst>
                                    <p:cond delay="0"/>
                                  </p:stCondLst>
                                  <p:childTnLst>
                                    <p:anim calcmode="lin" valueType="num">
                                      <p:cBhvr>
                                        <p:cTn id="80" dur="500"/>
                                        <p:tgtEl>
                                          <p:spTgt spid="241703"/>
                                        </p:tgtEl>
                                        <p:attrNameLst>
                                          <p:attrName>ppt_w</p:attrName>
                                        </p:attrNameLst>
                                      </p:cBhvr>
                                      <p:tavLst>
                                        <p:tav tm="0">
                                          <p:val>
                                            <p:strVal val="ppt_w"/>
                                          </p:val>
                                        </p:tav>
                                        <p:tav tm="100000">
                                          <p:val>
                                            <p:fltVal val="0"/>
                                          </p:val>
                                        </p:tav>
                                      </p:tavLst>
                                    </p:anim>
                                    <p:anim calcmode="lin" valueType="num">
                                      <p:cBhvr>
                                        <p:cTn id="81" dur="500"/>
                                        <p:tgtEl>
                                          <p:spTgt spid="241703"/>
                                        </p:tgtEl>
                                        <p:attrNameLst>
                                          <p:attrName>ppt_h</p:attrName>
                                        </p:attrNameLst>
                                      </p:cBhvr>
                                      <p:tavLst>
                                        <p:tav tm="0">
                                          <p:val>
                                            <p:strVal val="ppt_h"/>
                                          </p:val>
                                        </p:tav>
                                        <p:tav tm="100000">
                                          <p:val>
                                            <p:fltVal val="0"/>
                                          </p:val>
                                        </p:tav>
                                      </p:tavLst>
                                    </p:anim>
                                    <p:animEffect transition="out" filter="fade">
                                      <p:cBhvr>
                                        <p:cTn id="82" dur="500"/>
                                        <p:tgtEl>
                                          <p:spTgt spid="241703"/>
                                        </p:tgtEl>
                                      </p:cBhvr>
                                    </p:animEffect>
                                    <p:set>
                                      <p:cBhvr>
                                        <p:cTn id="83" dur="1" fill="hold">
                                          <p:stCondLst>
                                            <p:cond delay="499"/>
                                          </p:stCondLst>
                                        </p:cTn>
                                        <p:tgtEl>
                                          <p:spTgt spid="241703"/>
                                        </p:tgtEl>
                                        <p:attrNameLst>
                                          <p:attrName>style.visibility</p:attrName>
                                        </p:attrNameLst>
                                      </p:cBhvr>
                                      <p:to>
                                        <p:strVal val="hidden"/>
                                      </p:to>
                                    </p:set>
                                  </p:childTnLst>
                                </p:cTn>
                              </p:par>
                            </p:childTnLst>
                          </p:cTn>
                        </p:par>
                        <p:par>
                          <p:cTn id="84" fill="hold" nodeType="afterGroup">
                            <p:stCondLst>
                              <p:cond delay="6500"/>
                            </p:stCondLst>
                            <p:childTnLst>
                              <p:par>
                                <p:cTn id="85" presetID="9" presetClass="entr" presetSubtype="0" fill="hold" grpId="0" nodeType="afterEffect">
                                  <p:stCondLst>
                                    <p:cond delay="0"/>
                                  </p:stCondLst>
                                  <p:childTnLst>
                                    <p:set>
                                      <p:cBhvr>
                                        <p:cTn id="86" dur="1" fill="hold">
                                          <p:stCondLst>
                                            <p:cond delay="0"/>
                                          </p:stCondLst>
                                        </p:cTn>
                                        <p:tgtEl>
                                          <p:spTgt spid="241702"/>
                                        </p:tgtEl>
                                        <p:attrNameLst>
                                          <p:attrName>style.visibility</p:attrName>
                                        </p:attrNameLst>
                                      </p:cBhvr>
                                      <p:to>
                                        <p:strVal val="visible"/>
                                      </p:to>
                                    </p:set>
                                    <p:animEffect transition="in" filter="dissolve">
                                      <p:cBhvr>
                                        <p:cTn id="87" dur="500"/>
                                        <p:tgtEl>
                                          <p:spTgt spid="241702"/>
                                        </p:tgtEl>
                                      </p:cBhvr>
                                    </p:animEffect>
                                  </p:childTnLst>
                                  <p:subTnLst>
                                    <p:audio>
                                      <p:cMediaNode>
                                        <p:cTn display="0" masterRel="sameClick">
                                          <p:stCondLst>
                                            <p:cond evt="begin" delay="0">
                                              <p:tn val="85"/>
                                            </p:cond>
                                          </p:stCondLst>
                                          <p:endCondLst>
                                            <p:cond evt="onStopAudio" delay="0">
                                              <p:tgtEl>
                                                <p:sldTgt/>
                                              </p:tgtEl>
                                            </p:cond>
                                          </p:endCondLst>
                                        </p:cTn>
                                        <p:tgtEl>
                                          <p:sndTgt r:embed="rId4" name="camera.wav"/>
                                        </p:tgtEl>
                                      </p:cMediaNode>
                                    </p:audio>
                                  </p:subTnLst>
                                </p:cTn>
                              </p:par>
                            </p:childTnLst>
                          </p:cTn>
                        </p:par>
                        <p:par>
                          <p:cTn id="88" fill="hold" nodeType="afterGroup">
                            <p:stCondLst>
                              <p:cond delay="7000"/>
                            </p:stCondLst>
                            <p:childTnLst>
                              <p:par>
                                <p:cTn id="89" presetID="53" presetClass="exit" presetSubtype="0" fill="hold" grpId="1" nodeType="afterEffect">
                                  <p:stCondLst>
                                    <p:cond delay="0"/>
                                  </p:stCondLst>
                                  <p:childTnLst>
                                    <p:anim calcmode="lin" valueType="num">
                                      <p:cBhvr>
                                        <p:cTn id="90" dur="500"/>
                                        <p:tgtEl>
                                          <p:spTgt spid="241702"/>
                                        </p:tgtEl>
                                        <p:attrNameLst>
                                          <p:attrName>ppt_w</p:attrName>
                                        </p:attrNameLst>
                                      </p:cBhvr>
                                      <p:tavLst>
                                        <p:tav tm="0">
                                          <p:val>
                                            <p:strVal val="ppt_w"/>
                                          </p:val>
                                        </p:tav>
                                        <p:tav tm="100000">
                                          <p:val>
                                            <p:fltVal val="0"/>
                                          </p:val>
                                        </p:tav>
                                      </p:tavLst>
                                    </p:anim>
                                    <p:anim calcmode="lin" valueType="num">
                                      <p:cBhvr>
                                        <p:cTn id="91" dur="500"/>
                                        <p:tgtEl>
                                          <p:spTgt spid="241702"/>
                                        </p:tgtEl>
                                        <p:attrNameLst>
                                          <p:attrName>ppt_h</p:attrName>
                                        </p:attrNameLst>
                                      </p:cBhvr>
                                      <p:tavLst>
                                        <p:tav tm="0">
                                          <p:val>
                                            <p:strVal val="ppt_h"/>
                                          </p:val>
                                        </p:tav>
                                        <p:tav tm="100000">
                                          <p:val>
                                            <p:fltVal val="0"/>
                                          </p:val>
                                        </p:tav>
                                      </p:tavLst>
                                    </p:anim>
                                    <p:animEffect transition="out" filter="fade">
                                      <p:cBhvr>
                                        <p:cTn id="92" dur="500"/>
                                        <p:tgtEl>
                                          <p:spTgt spid="241702"/>
                                        </p:tgtEl>
                                      </p:cBhvr>
                                    </p:animEffect>
                                    <p:set>
                                      <p:cBhvr>
                                        <p:cTn id="93" dur="1" fill="hold">
                                          <p:stCondLst>
                                            <p:cond delay="499"/>
                                          </p:stCondLst>
                                        </p:cTn>
                                        <p:tgtEl>
                                          <p:spTgt spid="241702"/>
                                        </p:tgtEl>
                                        <p:attrNameLst>
                                          <p:attrName>style.visibility</p:attrName>
                                        </p:attrNameLst>
                                      </p:cBhvr>
                                      <p:to>
                                        <p:strVal val="hidden"/>
                                      </p:to>
                                    </p:set>
                                  </p:childTnLst>
                                </p:cTn>
                              </p:par>
                            </p:childTnLst>
                          </p:cTn>
                        </p:par>
                        <p:par>
                          <p:cTn id="94" fill="hold" nodeType="afterGroup">
                            <p:stCondLst>
                              <p:cond delay="7500"/>
                            </p:stCondLst>
                            <p:childTnLst>
                              <p:par>
                                <p:cTn id="95" presetID="9" presetClass="entr" presetSubtype="0" fill="hold" grpId="0" nodeType="afterEffect">
                                  <p:stCondLst>
                                    <p:cond delay="0"/>
                                  </p:stCondLst>
                                  <p:childTnLst>
                                    <p:set>
                                      <p:cBhvr>
                                        <p:cTn id="96" dur="1" fill="hold">
                                          <p:stCondLst>
                                            <p:cond delay="0"/>
                                          </p:stCondLst>
                                        </p:cTn>
                                        <p:tgtEl>
                                          <p:spTgt spid="241701"/>
                                        </p:tgtEl>
                                        <p:attrNameLst>
                                          <p:attrName>style.visibility</p:attrName>
                                        </p:attrNameLst>
                                      </p:cBhvr>
                                      <p:to>
                                        <p:strVal val="visible"/>
                                      </p:to>
                                    </p:set>
                                    <p:animEffect transition="in" filter="dissolve">
                                      <p:cBhvr>
                                        <p:cTn id="97" dur="500"/>
                                        <p:tgtEl>
                                          <p:spTgt spid="241701"/>
                                        </p:tgtEl>
                                      </p:cBhvr>
                                    </p:animEffect>
                                  </p:childTnLst>
                                  <p:subTnLst>
                                    <p:audio>
                                      <p:cMediaNode>
                                        <p:cTn display="0" masterRel="sameClick">
                                          <p:stCondLst>
                                            <p:cond evt="begin" delay="0">
                                              <p:tn val="95"/>
                                            </p:cond>
                                          </p:stCondLst>
                                          <p:endCondLst>
                                            <p:cond evt="onStopAudio" delay="0">
                                              <p:tgtEl>
                                                <p:sldTgt/>
                                              </p:tgtEl>
                                            </p:cond>
                                          </p:endCondLst>
                                        </p:cTn>
                                        <p:tgtEl>
                                          <p:sndTgt r:embed="rId4" name="camera.wav"/>
                                        </p:tgtEl>
                                      </p:cMediaNode>
                                    </p:audio>
                                  </p:subTnLst>
                                </p:cTn>
                              </p:par>
                            </p:childTnLst>
                          </p:cTn>
                        </p:par>
                        <p:par>
                          <p:cTn id="98" fill="hold" nodeType="afterGroup">
                            <p:stCondLst>
                              <p:cond delay="8000"/>
                            </p:stCondLst>
                            <p:childTnLst>
                              <p:par>
                                <p:cTn id="99" presetID="53" presetClass="exit" presetSubtype="0" fill="hold" grpId="1" nodeType="afterEffect">
                                  <p:stCondLst>
                                    <p:cond delay="0"/>
                                  </p:stCondLst>
                                  <p:childTnLst>
                                    <p:anim calcmode="lin" valueType="num">
                                      <p:cBhvr>
                                        <p:cTn id="100" dur="500"/>
                                        <p:tgtEl>
                                          <p:spTgt spid="241701"/>
                                        </p:tgtEl>
                                        <p:attrNameLst>
                                          <p:attrName>ppt_w</p:attrName>
                                        </p:attrNameLst>
                                      </p:cBhvr>
                                      <p:tavLst>
                                        <p:tav tm="0">
                                          <p:val>
                                            <p:strVal val="ppt_w"/>
                                          </p:val>
                                        </p:tav>
                                        <p:tav tm="100000">
                                          <p:val>
                                            <p:fltVal val="0"/>
                                          </p:val>
                                        </p:tav>
                                      </p:tavLst>
                                    </p:anim>
                                    <p:anim calcmode="lin" valueType="num">
                                      <p:cBhvr>
                                        <p:cTn id="101" dur="500"/>
                                        <p:tgtEl>
                                          <p:spTgt spid="241701"/>
                                        </p:tgtEl>
                                        <p:attrNameLst>
                                          <p:attrName>ppt_h</p:attrName>
                                        </p:attrNameLst>
                                      </p:cBhvr>
                                      <p:tavLst>
                                        <p:tav tm="0">
                                          <p:val>
                                            <p:strVal val="ppt_h"/>
                                          </p:val>
                                        </p:tav>
                                        <p:tav tm="100000">
                                          <p:val>
                                            <p:fltVal val="0"/>
                                          </p:val>
                                        </p:tav>
                                      </p:tavLst>
                                    </p:anim>
                                    <p:animEffect transition="out" filter="fade">
                                      <p:cBhvr>
                                        <p:cTn id="102" dur="500"/>
                                        <p:tgtEl>
                                          <p:spTgt spid="241701"/>
                                        </p:tgtEl>
                                      </p:cBhvr>
                                    </p:animEffect>
                                    <p:set>
                                      <p:cBhvr>
                                        <p:cTn id="103" dur="1" fill="hold">
                                          <p:stCondLst>
                                            <p:cond delay="499"/>
                                          </p:stCondLst>
                                        </p:cTn>
                                        <p:tgtEl>
                                          <p:spTgt spid="241701"/>
                                        </p:tgtEl>
                                        <p:attrNameLst>
                                          <p:attrName>style.visibility</p:attrName>
                                        </p:attrNameLst>
                                      </p:cBhvr>
                                      <p:to>
                                        <p:strVal val="hidden"/>
                                      </p:to>
                                    </p:set>
                                  </p:childTnLst>
                                </p:cTn>
                              </p:par>
                            </p:childTnLst>
                          </p:cTn>
                        </p:par>
                        <p:par>
                          <p:cTn id="104" fill="hold" nodeType="afterGroup">
                            <p:stCondLst>
                              <p:cond delay="8500"/>
                            </p:stCondLst>
                            <p:childTnLst>
                              <p:par>
                                <p:cTn id="105" presetID="9" presetClass="entr" presetSubtype="0" fill="hold" grpId="0" nodeType="afterEffect">
                                  <p:stCondLst>
                                    <p:cond delay="0"/>
                                  </p:stCondLst>
                                  <p:childTnLst>
                                    <p:set>
                                      <p:cBhvr>
                                        <p:cTn id="106" dur="1" fill="hold">
                                          <p:stCondLst>
                                            <p:cond delay="0"/>
                                          </p:stCondLst>
                                        </p:cTn>
                                        <p:tgtEl>
                                          <p:spTgt spid="241700"/>
                                        </p:tgtEl>
                                        <p:attrNameLst>
                                          <p:attrName>style.visibility</p:attrName>
                                        </p:attrNameLst>
                                      </p:cBhvr>
                                      <p:to>
                                        <p:strVal val="visible"/>
                                      </p:to>
                                    </p:set>
                                    <p:animEffect transition="in" filter="dissolve">
                                      <p:cBhvr>
                                        <p:cTn id="107" dur="500"/>
                                        <p:tgtEl>
                                          <p:spTgt spid="241700"/>
                                        </p:tgtEl>
                                      </p:cBhvr>
                                    </p:animEffect>
                                  </p:childTnLst>
                                  <p:subTnLst>
                                    <p:audio>
                                      <p:cMediaNode>
                                        <p:cTn display="0" masterRel="sameClick">
                                          <p:stCondLst>
                                            <p:cond evt="begin" delay="0">
                                              <p:tn val="105"/>
                                            </p:cond>
                                          </p:stCondLst>
                                          <p:endCondLst>
                                            <p:cond evt="onStopAudio" delay="0">
                                              <p:tgtEl>
                                                <p:sldTgt/>
                                              </p:tgtEl>
                                            </p:cond>
                                          </p:endCondLst>
                                        </p:cTn>
                                        <p:tgtEl>
                                          <p:sndTgt r:embed="rId4" name="camera.wav"/>
                                        </p:tgtEl>
                                      </p:cMediaNode>
                                    </p:audio>
                                  </p:subTnLst>
                                </p:cTn>
                              </p:par>
                            </p:childTnLst>
                          </p:cTn>
                        </p:par>
                        <p:par>
                          <p:cTn id="108" fill="hold" nodeType="afterGroup">
                            <p:stCondLst>
                              <p:cond delay="9000"/>
                            </p:stCondLst>
                            <p:childTnLst>
                              <p:par>
                                <p:cTn id="109" presetID="53" presetClass="exit" presetSubtype="0" fill="hold" grpId="1" nodeType="afterEffect">
                                  <p:stCondLst>
                                    <p:cond delay="0"/>
                                  </p:stCondLst>
                                  <p:childTnLst>
                                    <p:anim calcmode="lin" valueType="num">
                                      <p:cBhvr>
                                        <p:cTn id="110" dur="500"/>
                                        <p:tgtEl>
                                          <p:spTgt spid="241700"/>
                                        </p:tgtEl>
                                        <p:attrNameLst>
                                          <p:attrName>ppt_w</p:attrName>
                                        </p:attrNameLst>
                                      </p:cBhvr>
                                      <p:tavLst>
                                        <p:tav tm="0">
                                          <p:val>
                                            <p:strVal val="ppt_w"/>
                                          </p:val>
                                        </p:tav>
                                        <p:tav tm="100000">
                                          <p:val>
                                            <p:fltVal val="0"/>
                                          </p:val>
                                        </p:tav>
                                      </p:tavLst>
                                    </p:anim>
                                    <p:anim calcmode="lin" valueType="num">
                                      <p:cBhvr>
                                        <p:cTn id="111" dur="500"/>
                                        <p:tgtEl>
                                          <p:spTgt spid="241700"/>
                                        </p:tgtEl>
                                        <p:attrNameLst>
                                          <p:attrName>ppt_h</p:attrName>
                                        </p:attrNameLst>
                                      </p:cBhvr>
                                      <p:tavLst>
                                        <p:tav tm="0">
                                          <p:val>
                                            <p:strVal val="ppt_h"/>
                                          </p:val>
                                        </p:tav>
                                        <p:tav tm="100000">
                                          <p:val>
                                            <p:fltVal val="0"/>
                                          </p:val>
                                        </p:tav>
                                      </p:tavLst>
                                    </p:anim>
                                    <p:animEffect transition="out" filter="fade">
                                      <p:cBhvr>
                                        <p:cTn id="112" dur="500"/>
                                        <p:tgtEl>
                                          <p:spTgt spid="241700"/>
                                        </p:tgtEl>
                                      </p:cBhvr>
                                    </p:animEffect>
                                    <p:set>
                                      <p:cBhvr>
                                        <p:cTn id="113" dur="1" fill="hold">
                                          <p:stCondLst>
                                            <p:cond delay="499"/>
                                          </p:stCondLst>
                                        </p:cTn>
                                        <p:tgtEl>
                                          <p:spTgt spid="241700"/>
                                        </p:tgtEl>
                                        <p:attrNameLst>
                                          <p:attrName>style.visibility</p:attrName>
                                        </p:attrNameLst>
                                      </p:cBhvr>
                                      <p:to>
                                        <p:strVal val="hidden"/>
                                      </p:to>
                                    </p:set>
                                  </p:childTnLst>
                                </p:cTn>
                              </p:par>
                            </p:childTnLst>
                          </p:cTn>
                        </p:par>
                        <p:par>
                          <p:cTn id="114" fill="hold" nodeType="afterGroup">
                            <p:stCondLst>
                              <p:cond delay="9500"/>
                            </p:stCondLst>
                            <p:childTnLst>
                              <p:par>
                                <p:cTn id="115" presetID="9" presetClass="entr" presetSubtype="0" fill="hold" grpId="0" nodeType="afterEffect">
                                  <p:stCondLst>
                                    <p:cond delay="0"/>
                                  </p:stCondLst>
                                  <p:childTnLst>
                                    <p:set>
                                      <p:cBhvr>
                                        <p:cTn id="116" dur="1" fill="hold">
                                          <p:stCondLst>
                                            <p:cond delay="0"/>
                                          </p:stCondLst>
                                        </p:cTn>
                                        <p:tgtEl>
                                          <p:spTgt spid="241699"/>
                                        </p:tgtEl>
                                        <p:attrNameLst>
                                          <p:attrName>style.visibility</p:attrName>
                                        </p:attrNameLst>
                                      </p:cBhvr>
                                      <p:to>
                                        <p:strVal val="visible"/>
                                      </p:to>
                                    </p:set>
                                    <p:animEffect transition="in" filter="dissolve">
                                      <p:cBhvr>
                                        <p:cTn id="117" dur="500"/>
                                        <p:tgtEl>
                                          <p:spTgt spid="241699"/>
                                        </p:tgtEl>
                                      </p:cBhvr>
                                    </p:animEffect>
                                  </p:childTnLst>
                                  <p:subTnLst>
                                    <p:audio>
                                      <p:cMediaNode>
                                        <p:cTn display="0" masterRel="sameClick">
                                          <p:stCondLst>
                                            <p:cond evt="begin" delay="0">
                                              <p:tn val="115"/>
                                            </p:cond>
                                          </p:stCondLst>
                                          <p:endCondLst>
                                            <p:cond evt="onStopAudio" delay="0">
                                              <p:tgtEl>
                                                <p:sldTgt/>
                                              </p:tgtEl>
                                            </p:cond>
                                          </p:endCondLst>
                                        </p:cTn>
                                        <p:tgtEl>
                                          <p:sndTgt r:embed="rId4" name="camera.wav"/>
                                        </p:tgtEl>
                                      </p:cMediaNode>
                                    </p:audio>
                                  </p:subTnLst>
                                </p:cTn>
                              </p:par>
                            </p:childTnLst>
                          </p:cTn>
                        </p:par>
                        <p:par>
                          <p:cTn id="118" fill="hold" nodeType="afterGroup">
                            <p:stCondLst>
                              <p:cond delay="10000"/>
                            </p:stCondLst>
                            <p:childTnLst>
                              <p:par>
                                <p:cTn id="119" presetID="53" presetClass="exit" presetSubtype="0" fill="hold" grpId="1" nodeType="afterEffect">
                                  <p:stCondLst>
                                    <p:cond delay="0"/>
                                  </p:stCondLst>
                                  <p:childTnLst>
                                    <p:anim calcmode="lin" valueType="num">
                                      <p:cBhvr>
                                        <p:cTn id="120" dur="500"/>
                                        <p:tgtEl>
                                          <p:spTgt spid="241699"/>
                                        </p:tgtEl>
                                        <p:attrNameLst>
                                          <p:attrName>ppt_w</p:attrName>
                                        </p:attrNameLst>
                                      </p:cBhvr>
                                      <p:tavLst>
                                        <p:tav tm="0">
                                          <p:val>
                                            <p:strVal val="ppt_w"/>
                                          </p:val>
                                        </p:tav>
                                        <p:tav tm="100000">
                                          <p:val>
                                            <p:fltVal val="0"/>
                                          </p:val>
                                        </p:tav>
                                      </p:tavLst>
                                    </p:anim>
                                    <p:anim calcmode="lin" valueType="num">
                                      <p:cBhvr>
                                        <p:cTn id="121" dur="500"/>
                                        <p:tgtEl>
                                          <p:spTgt spid="241699"/>
                                        </p:tgtEl>
                                        <p:attrNameLst>
                                          <p:attrName>ppt_h</p:attrName>
                                        </p:attrNameLst>
                                      </p:cBhvr>
                                      <p:tavLst>
                                        <p:tav tm="0">
                                          <p:val>
                                            <p:strVal val="ppt_h"/>
                                          </p:val>
                                        </p:tav>
                                        <p:tav tm="100000">
                                          <p:val>
                                            <p:fltVal val="0"/>
                                          </p:val>
                                        </p:tav>
                                      </p:tavLst>
                                    </p:anim>
                                    <p:animEffect transition="out" filter="fade">
                                      <p:cBhvr>
                                        <p:cTn id="122" dur="500"/>
                                        <p:tgtEl>
                                          <p:spTgt spid="241699"/>
                                        </p:tgtEl>
                                      </p:cBhvr>
                                    </p:animEffect>
                                    <p:set>
                                      <p:cBhvr>
                                        <p:cTn id="123" dur="1" fill="hold">
                                          <p:stCondLst>
                                            <p:cond delay="499"/>
                                          </p:stCondLst>
                                        </p:cTn>
                                        <p:tgtEl>
                                          <p:spTgt spid="241699"/>
                                        </p:tgtEl>
                                        <p:attrNameLst>
                                          <p:attrName>style.visibility</p:attrName>
                                        </p:attrNameLst>
                                      </p:cBhvr>
                                      <p:to>
                                        <p:strVal val="hidden"/>
                                      </p:to>
                                    </p:set>
                                  </p:childTnLst>
                                </p:cTn>
                              </p:par>
                            </p:childTnLst>
                          </p:cTn>
                        </p:par>
                        <p:par>
                          <p:cTn id="124" fill="hold" nodeType="afterGroup">
                            <p:stCondLst>
                              <p:cond delay="10500"/>
                            </p:stCondLst>
                            <p:childTnLst>
                              <p:par>
                                <p:cTn id="125" presetID="9" presetClass="entr" presetSubtype="0" fill="hold" grpId="0" nodeType="afterEffect">
                                  <p:stCondLst>
                                    <p:cond delay="0"/>
                                  </p:stCondLst>
                                  <p:childTnLst>
                                    <p:set>
                                      <p:cBhvr>
                                        <p:cTn id="126" dur="1" fill="hold">
                                          <p:stCondLst>
                                            <p:cond delay="0"/>
                                          </p:stCondLst>
                                        </p:cTn>
                                        <p:tgtEl>
                                          <p:spTgt spid="241698"/>
                                        </p:tgtEl>
                                        <p:attrNameLst>
                                          <p:attrName>style.visibility</p:attrName>
                                        </p:attrNameLst>
                                      </p:cBhvr>
                                      <p:to>
                                        <p:strVal val="visible"/>
                                      </p:to>
                                    </p:set>
                                    <p:animEffect transition="in" filter="dissolve">
                                      <p:cBhvr>
                                        <p:cTn id="127" dur="500"/>
                                        <p:tgtEl>
                                          <p:spTgt spid="241698"/>
                                        </p:tgtEl>
                                      </p:cBhvr>
                                    </p:animEffect>
                                  </p:childTnLst>
                                  <p:subTnLst>
                                    <p:audio>
                                      <p:cMediaNode>
                                        <p:cTn display="0" masterRel="sameClick">
                                          <p:stCondLst>
                                            <p:cond evt="begin" delay="0">
                                              <p:tn val="125"/>
                                            </p:cond>
                                          </p:stCondLst>
                                          <p:endCondLst>
                                            <p:cond evt="onStopAudio" delay="0">
                                              <p:tgtEl>
                                                <p:sldTgt/>
                                              </p:tgtEl>
                                            </p:cond>
                                          </p:endCondLst>
                                        </p:cTn>
                                        <p:tgtEl>
                                          <p:sndTgt r:embed="rId4" name="camera.wav"/>
                                        </p:tgtEl>
                                      </p:cMediaNode>
                                    </p:audio>
                                  </p:subTnLst>
                                </p:cTn>
                              </p:par>
                            </p:childTnLst>
                          </p:cTn>
                        </p:par>
                        <p:par>
                          <p:cTn id="128" fill="hold" nodeType="afterGroup">
                            <p:stCondLst>
                              <p:cond delay="11000"/>
                            </p:stCondLst>
                            <p:childTnLst>
                              <p:par>
                                <p:cTn id="129" presetID="53" presetClass="exit" presetSubtype="0" fill="hold" grpId="1" nodeType="afterEffect">
                                  <p:stCondLst>
                                    <p:cond delay="0"/>
                                  </p:stCondLst>
                                  <p:childTnLst>
                                    <p:anim calcmode="lin" valueType="num">
                                      <p:cBhvr>
                                        <p:cTn id="130" dur="500"/>
                                        <p:tgtEl>
                                          <p:spTgt spid="241698"/>
                                        </p:tgtEl>
                                        <p:attrNameLst>
                                          <p:attrName>ppt_w</p:attrName>
                                        </p:attrNameLst>
                                      </p:cBhvr>
                                      <p:tavLst>
                                        <p:tav tm="0">
                                          <p:val>
                                            <p:strVal val="ppt_w"/>
                                          </p:val>
                                        </p:tav>
                                        <p:tav tm="100000">
                                          <p:val>
                                            <p:fltVal val="0"/>
                                          </p:val>
                                        </p:tav>
                                      </p:tavLst>
                                    </p:anim>
                                    <p:anim calcmode="lin" valueType="num">
                                      <p:cBhvr>
                                        <p:cTn id="131" dur="500"/>
                                        <p:tgtEl>
                                          <p:spTgt spid="241698"/>
                                        </p:tgtEl>
                                        <p:attrNameLst>
                                          <p:attrName>ppt_h</p:attrName>
                                        </p:attrNameLst>
                                      </p:cBhvr>
                                      <p:tavLst>
                                        <p:tav tm="0">
                                          <p:val>
                                            <p:strVal val="ppt_h"/>
                                          </p:val>
                                        </p:tav>
                                        <p:tav tm="100000">
                                          <p:val>
                                            <p:fltVal val="0"/>
                                          </p:val>
                                        </p:tav>
                                      </p:tavLst>
                                    </p:anim>
                                    <p:animEffect transition="out" filter="fade">
                                      <p:cBhvr>
                                        <p:cTn id="132" dur="500"/>
                                        <p:tgtEl>
                                          <p:spTgt spid="241698"/>
                                        </p:tgtEl>
                                      </p:cBhvr>
                                    </p:animEffect>
                                    <p:set>
                                      <p:cBhvr>
                                        <p:cTn id="133" dur="1" fill="hold">
                                          <p:stCondLst>
                                            <p:cond delay="499"/>
                                          </p:stCondLst>
                                        </p:cTn>
                                        <p:tgtEl>
                                          <p:spTgt spid="241698"/>
                                        </p:tgtEl>
                                        <p:attrNameLst>
                                          <p:attrName>style.visibility</p:attrName>
                                        </p:attrNameLst>
                                      </p:cBhvr>
                                      <p:to>
                                        <p:strVal val="hidden"/>
                                      </p:to>
                                    </p:set>
                                  </p:childTnLst>
                                </p:cTn>
                              </p:par>
                              <p:par>
                                <p:cTn id="134" presetID="53" presetClass="entr" presetSubtype="0" fill="hold" nodeType="with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Effect transition="in" filter="fade">
                                      <p:cBhvr>
                                        <p:cTn id="138" dur="500"/>
                                        <p:tgtEl>
                                          <p:spTgt spid="21"/>
                                        </p:tgtEl>
                                      </p:cBhvr>
                                    </p:animEffect>
                                  </p:childTnLst>
                                  <p:subTnLst>
                                    <p:audio>
                                      <p:cMediaNode>
                                        <p:cTn display="0" masterRel="sameClick">
                                          <p:stCondLst>
                                            <p:cond evt="begin" delay="0">
                                              <p:tn val="134"/>
                                            </p:cond>
                                          </p:stCondLst>
                                          <p:endCondLst>
                                            <p:cond evt="onStopAudio" delay="0">
                                              <p:tgtEl>
                                                <p:sldTgt/>
                                              </p:tgtEl>
                                            </p:cond>
                                          </p:endCondLst>
                                        </p:cTn>
                                        <p:tgtEl>
                                          <p:sndTgt r:embed="rId5" name="chimes.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xit" presetSubtype="2" fill="hold" nodeType="clickEffect">
                                  <p:stCondLst>
                                    <p:cond delay="0"/>
                                  </p:stCondLst>
                                  <p:childTnLst>
                                    <p:anim calcmode="lin" valueType="num">
                                      <p:cBhvr additive="base">
                                        <p:cTn id="142" dur="500"/>
                                        <p:tgtEl>
                                          <p:spTgt spid="21"/>
                                        </p:tgtEl>
                                        <p:attrNameLst>
                                          <p:attrName>ppt_x</p:attrName>
                                        </p:attrNameLst>
                                      </p:cBhvr>
                                      <p:tavLst>
                                        <p:tav tm="0">
                                          <p:val>
                                            <p:strVal val="ppt_x"/>
                                          </p:val>
                                        </p:tav>
                                        <p:tav tm="100000">
                                          <p:val>
                                            <p:strVal val="1+ppt_w/2"/>
                                          </p:val>
                                        </p:tav>
                                      </p:tavLst>
                                    </p:anim>
                                    <p:anim calcmode="lin" valueType="num">
                                      <p:cBhvr additive="base">
                                        <p:cTn id="143" dur="500"/>
                                        <p:tgtEl>
                                          <p:spTgt spid="21"/>
                                        </p:tgtEl>
                                        <p:attrNameLst>
                                          <p:attrName>ppt_y</p:attrName>
                                        </p:attrNameLst>
                                      </p:cBhvr>
                                      <p:tavLst>
                                        <p:tav tm="0">
                                          <p:val>
                                            <p:strVal val="ppt_y"/>
                                          </p:val>
                                        </p:tav>
                                        <p:tav tm="100000">
                                          <p:val>
                                            <p:strVal val="ppt_y"/>
                                          </p:val>
                                        </p:tav>
                                      </p:tavLst>
                                    </p:anim>
                                    <p:set>
                                      <p:cBhvr>
                                        <p:cTn id="144" dur="1" fill="hold">
                                          <p:stCondLst>
                                            <p:cond delay="499"/>
                                          </p:stCondLst>
                                        </p:cTn>
                                        <p:tgtEl>
                                          <p:spTgt spid="21"/>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mph" presetSubtype="0" fill="hold" grpId="0" nodeType="clickEffect">
                                  <p:stCondLst>
                                    <p:cond delay="0"/>
                                  </p:stCondLst>
                                  <p:iterate type="lt">
                                    <p:tmPct val="0"/>
                                  </p:iterate>
                                  <p:childTnLst>
                                    <p:animClr clrSpc="hsl" dir="cw">
                                      <p:cBhvr override="childStyle">
                                        <p:cTn id="148" dur="500" fill="hold"/>
                                        <p:tgtEl>
                                          <p:spTgt spid="9"/>
                                        </p:tgtEl>
                                        <p:attrNameLst>
                                          <p:attrName>style.color</p:attrName>
                                        </p:attrNameLst>
                                      </p:cBhvr>
                                      <p:by>
                                        <p:hsl h="10842353" s="0" l="0"/>
                                      </p:by>
                                    </p:animClr>
                                    <p:animClr clrSpc="hsl" dir="cw">
                                      <p:cBhvr>
                                        <p:cTn id="149" dur="500" fill="hold"/>
                                        <p:tgtEl>
                                          <p:spTgt spid="9"/>
                                        </p:tgtEl>
                                        <p:attrNameLst>
                                          <p:attrName>fillcolor</p:attrName>
                                        </p:attrNameLst>
                                      </p:cBhvr>
                                      <p:by>
                                        <p:hsl h="10842353" s="0" l="0"/>
                                      </p:by>
                                    </p:animClr>
                                    <p:animClr clrSpc="hsl" dir="cw">
                                      <p:cBhvr>
                                        <p:cTn id="150" dur="500" fill="hold"/>
                                        <p:tgtEl>
                                          <p:spTgt spid="9"/>
                                        </p:tgtEl>
                                        <p:attrNameLst>
                                          <p:attrName>stroke.color</p:attrName>
                                        </p:attrNameLst>
                                      </p:cBhvr>
                                      <p:by>
                                        <p:hsl h="10842353" s="0" l="0"/>
                                      </p:by>
                                    </p:animClr>
                                    <p:set>
                                      <p:cBhvr>
                                        <p:cTn id="151" dur="500" fill="hold"/>
                                        <p:tgtEl>
                                          <p:spTgt spid="9"/>
                                        </p:tgtEl>
                                        <p:attrNameLst>
                                          <p:attrName>fill.type</p:attrName>
                                        </p:attrNameLst>
                                      </p:cBhvr>
                                      <p:to>
                                        <p:strVal val="solid"/>
                                      </p:to>
                                    </p:set>
                                  </p:childTnLst>
                                  <p:subTnLst>
                                    <p:audio>
                                      <p:cMediaNode>
                                        <p:cTn display="0" masterRel="sameClick">
                                          <p:stCondLst>
                                            <p:cond evt="begin" delay="0">
                                              <p:tn val="147"/>
                                            </p:cond>
                                          </p:stCondLst>
                                          <p:endCondLst>
                                            <p:cond evt="onStopAudio" delay="0">
                                              <p:tgtEl>
                                                <p:sldTgt/>
                                              </p:tgtEl>
                                            </p:cond>
                                          </p:endCondLst>
                                        </p:cTn>
                                        <p:tgtEl>
                                          <p:sndTgt r:embed="rId6" name="FELIZ2.WAV"/>
                                        </p:tgtEl>
                                      </p:cMediaNode>
                                    </p:audio>
                                  </p:subTnLst>
                                </p:cTn>
                              </p:par>
                              <p:par>
                                <p:cTn id="152" presetID="34" presetClass="emph" presetSubtype="0" fill="hold" grpId="1" nodeType="withEffect">
                                  <p:stCondLst>
                                    <p:cond delay="0"/>
                                  </p:stCondLst>
                                  <p:iterate type="lt">
                                    <p:tmPct val="10000"/>
                                  </p:iterate>
                                  <p:childTnLst>
                                    <p:animMotion origin="layout" path="M 0.0 0.0 L 0.0 -0.07213" pathEditMode="relative" ptsTypes="">
                                      <p:cBhvr>
                                        <p:cTn id="153" dur="250" accel="50000" decel="50000" autoRev="1" fill="hold">
                                          <p:stCondLst>
                                            <p:cond delay="0"/>
                                          </p:stCondLst>
                                        </p:cTn>
                                        <p:tgtEl>
                                          <p:spTgt spid="9"/>
                                        </p:tgtEl>
                                        <p:attrNameLst>
                                          <p:attrName>ppt_x</p:attrName>
                                          <p:attrName>ppt_y</p:attrName>
                                        </p:attrNameLst>
                                      </p:cBhvr>
                                    </p:animMotion>
                                    <p:animRot by="1500000">
                                      <p:cBhvr>
                                        <p:cTn id="154" dur="125" fill="hold">
                                          <p:stCondLst>
                                            <p:cond delay="0"/>
                                          </p:stCondLst>
                                        </p:cTn>
                                        <p:tgtEl>
                                          <p:spTgt spid="9"/>
                                        </p:tgtEl>
                                        <p:attrNameLst>
                                          <p:attrName>r</p:attrName>
                                        </p:attrNameLst>
                                      </p:cBhvr>
                                    </p:animRot>
                                    <p:animRot by="-1500000">
                                      <p:cBhvr>
                                        <p:cTn id="155" dur="125" fill="hold">
                                          <p:stCondLst>
                                            <p:cond delay="125"/>
                                          </p:stCondLst>
                                        </p:cTn>
                                        <p:tgtEl>
                                          <p:spTgt spid="9"/>
                                        </p:tgtEl>
                                        <p:attrNameLst>
                                          <p:attrName>r</p:attrName>
                                        </p:attrNameLst>
                                      </p:cBhvr>
                                    </p:animRot>
                                    <p:animRot by="-1500000">
                                      <p:cBhvr>
                                        <p:cTn id="156" dur="125" fill="hold">
                                          <p:stCondLst>
                                            <p:cond delay="250"/>
                                          </p:stCondLst>
                                        </p:cTn>
                                        <p:tgtEl>
                                          <p:spTgt spid="9"/>
                                        </p:tgtEl>
                                        <p:attrNameLst>
                                          <p:attrName>r</p:attrName>
                                        </p:attrNameLst>
                                      </p:cBhvr>
                                    </p:animRot>
                                    <p:animRot by="1500000">
                                      <p:cBhvr>
                                        <p:cTn id="157"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9" grpId="0" animBg="1"/>
      <p:bldP spid="9" grpId="1" animBg="1"/>
      <p:bldP spid="13" grpId="0" animBg="1"/>
      <p:bldP spid="15" grpId="0" animBg="1"/>
      <p:bldP spid="19" grpId="0" animBg="1"/>
      <p:bldP spid="20" grpId="0" animBg="1"/>
      <p:bldP spid="241691" grpId="0" animBg="1"/>
      <p:bldP spid="241691" grpId="1" animBg="1"/>
      <p:bldP spid="241698" grpId="0" animBg="1"/>
      <p:bldP spid="241698" grpId="1" animBg="1"/>
      <p:bldP spid="241699" grpId="0" animBg="1"/>
      <p:bldP spid="241699" grpId="1" animBg="1"/>
      <p:bldP spid="241700" grpId="0" animBg="1"/>
      <p:bldP spid="241700" grpId="1" animBg="1"/>
      <p:bldP spid="241701" grpId="0" animBg="1"/>
      <p:bldP spid="241701" grpId="1" animBg="1"/>
      <p:bldP spid="241702" grpId="0" animBg="1"/>
      <p:bldP spid="241702" grpId="1" animBg="1"/>
      <p:bldP spid="241703" grpId="0" animBg="1"/>
      <p:bldP spid="24170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676400" y="1358900"/>
            <a:ext cx="5715000" cy="1155700"/>
          </a:xfrm>
          <a:prstGeom prst="roundRect">
            <a:avLst>
              <a:gd name="adj" fmla="val 16667"/>
            </a:avLst>
          </a:prstGeom>
          <a:solidFill>
            <a:srgbClr val="FF6600"/>
          </a:solidFill>
          <a:ln w="9525">
            <a:solidFill>
              <a:srgbClr val="FF6600"/>
            </a:solidFill>
            <a:round/>
            <a:headEnd/>
            <a:tailEnd/>
          </a:ln>
        </p:spPr>
        <p:txBody>
          <a:bodyPr wrap="none" anchor="ctr"/>
          <a:lstStyle/>
          <a:p>
            <a:pPr algn="ctr" eaLnBrk="1" hangingPunct="1">
              <a:defRPr/>
            </a:pP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Tác</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phẩm</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nào</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sau</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đây</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được</a:t>
            </a:r>
            <a:r>
              <a:rPr lang="en-US" sz="3200" b="1" dirty="0">
                <a:solidFill>
                  <a:srgbClr val="FFFFFF"/>
                </a:solidFill>
                <a:latin typeface="Times New Roman" pitchFamily="18" charset="0"/>
                <a:cs typeface="+mn-cs"/>
              </a:rPr>
              <a:t> </a:t>
            </a:r>
          </a:p>
          <a:p>
            <a:pPr algn="ctr" eaLnBrk="1" hangingPunct="1">
              <a:defRPr/>
            </a:pPr>
            <a:r>
              <a:rPr lang="en-US" sz="3200" b="1" dirty="0" err="1">
                <a:solidFill>
                  <a:srgbClr val="FFFFFF"/>
                </a:solidFill>
                <a:latin typeface="Times New Roman" pitchFamily="18" charset="0"/>
                <a:cs typeface="+mn-cs"/>
              </a:rPr>
              <a:t>xem</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là</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áng</a:t>
            </a:r>
            <a:r>
              <a:rPr lang="en-US" sz="3200" dirty="0">
                <a:solidFill>
                  <a:srgbClr val="FFFFFF"/>
                </a:solidFill>
                <a:latin typeface="Times New Roman" pitchFamily="18" charset="0"/>
                <a:cs typeface="+mn-cs"/>
              </a:rPr>
              <a:t> </a:t>
            </a:r>
            <a:r>
              <a:rPr lang="en-US" sz="3200" i="1" dirty="0">
                <a:solidFill>
                  <a:srgbClr val="FFFFFF"/>
                </a:solidFill>
                <a:latin typeface="Times New Roman" pitchFamily="18" charset="0"/>
                <a:cs typeface="+mn-cs"/>
              </a:rPr>
              <a:t>“ </a:t>
            </a:r>
            <a:r>
              <a:rPr lang="en-US" sz="3200" i="1" dirty="0" err="1">
                <a:solidFill>
                  <a:srgbClr val="FFFFFF"/>
                </a:solidFill>
                <a:latin typeface="Times New Roman" pitchFamily="18" charset="0"/>
                <a:cs typeface="+mn-cs"/>
              </a:rPr>
              <a:t>Thiên</a:t>
            </a:r>
            <a:r>
              <a:rPr lang="en-US" sz="3200" i="1" dirty="0">
                <a:solidFill>
                  <a:srgbClr val="FFFFFF"/>
                </a:solidFill>
                <a:latin typeface="Times New Roman" pitchFamily="18" charset="0"/>
                <a:cs typeface="+mn-cs"/>
              </a:rPr>
              <a:t> </a:t>
            </a:r>
            <a:r>
              <a:rPr lang="en-US" sz="3200" i="1" dirty="0" err="1">
                <a:solidFill>
                  <a:srgbClr val="FFFFFF"/>
                </a:solidFill>
                <a:latin typeface="Times New Roman" pitchFamily="18" charset="0"/>
                <a:cs typeface="+mn-cs"/>
              </a:rPr>
              <a:t>cổ</a:t>
            </a:r>
            <a:r>
              <a:rPr lang="en-US" sz="3200" i="1" dirty="0">
                <a:solidFill>
                  <a:srgbClr val="FFFFFF"/>
                </a:solidFill>
                <a:latin typeface="Times New Roman" pitchFamily="18" charset="0"/>
                <a:cs typeface="+mn-cs"/>
              </a:rPr>
              <a:t> </a:t>
            </a:r>
            <a:r>
              <a:rPr lang="en-US" sz="3200" i="1" dirty="0" err="1">
                <a:solidFill>
                  <a:srgbClr val="FFFFFF"/>
                </a:solidFill>
                <a:latin typeface="Times New Roman" pitchFamily="18" charset="0"/>
                <a:cs typeface="+mn-cs"/>
              </a:rPr>
              <a:t>kỳ</a:t>
            </a:r>
            <a:r>
              <a:rPr lang="en-US" sz="3200" i="1" dirty="0">
                <a:solidFill>
                  <a:srgbClr val="FFFFFF"/>
                </a:solidFill>
                <a:latin typeface="Times New Roman" pitchFamily="18" charset="0"/>
                <a:cs typeface="+mn-cs"/>
              </a:rPr>
              <a:t> </a:t>
            </a:r>
            <a:r>
              <a:rPr lang="en-US" sz="3200" i="1" dirty="0" err="1">
                <a:solidFill>
                  <a:srgbClr val="FFFFFF"/>
                </a:solidFill>
                <a:latin typeface="Times New Roman" pitchFamily="18" charset="0"/>
                <a:cs typeface="+mn-cs"/>
              </a:rPr>
              <a:t>bút</a:t>
            </a:r>
            <a:r>
              <a:rPr lang="en-US" sz="3200" i="1" dirty="0">
                <a:solidFill>
                  <a:srgbClr val="FFFFFF"/>
                </a:solidFill>
                <a:latin typeface="Times New Roman" pitchFamily="18" charset="0"/>
                <a:cs typeface="+mn-cs"/>
              </a:rPr>
              <a:t>” </a:t>
            </a:r>
            <a:r>
              <a:rPr lang="en-US" sz="3200" dirty="0">
                <a:solidFill>
                  <a:srgbClr val="FFFFFF"/>
                </a:solidFill>
                <a:latin typeface="Times New Roman" pitchFamily="18" charset="0"/>
                <a:cs typeface="+mn-cs"/>
              </a:rPr>
              <a:t>?</a:t>
            </a:r>
          </a:p>
        </p:txBody>
      </p:sp>
      <p:grpSp>
        <p:nvGrpSpPr>
          <p:cNvPr id="46083" name="Group 51"/>
          <p:cNvGrpSpPr>
            <a:grpSpLocks/>
          </p:cNvGrpSpPr>
          <p:nvPr/>
        </p:nvGrpSpPr>
        <p:grpSpPr bwMode="auto">
          <a:xfrm>
            <a:off x="1588" y="0"/>
            <a:ext cx="320675"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8197" name="Rectangle 10"/>
            <p:cNvSpPr>
              <a:spLocks noChangeArrowheads="1"/>
            </p:cNvSpPr>
            <p:nvPr/>
          </p:nvSpPr>
          <p:spPr bwMode="auto">
            <a:xfrm>
              <a:off x="238652" y="-322943"/>
              <a:ext cx="229211" cy="7165983"/>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3"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sp>
        <p:nvSpPr>
          <p:cNvPr id="3" name="AutoShape 51"/>
          <p:cNvSpPr>
            <a:spLocks noChangeArrowheads="1"/>
          </p:cNvSpPr>
          <p:nvPr/>
        </p:nvSpPr>
        <p:spPr bwMode="auto">
          <a:xfrm>
            <a:off x="1552575" y="2679700"/>
            <a:ext cx="5534025" cy="825500"/>
          </a:xfrm>
          <a:prstGeom prst="roundRect">
            <a:avLst>
              <a:gd name="adj" fmla="val 16667"/>
            </a:avLst>
          </a:prstGeom>
          <a:solidFill>
            <a:srgbClr val="7030A0"/>
          </a:solidFill>
          <a:ln w="9525">
            <a:noFill/>
            <a:round/>
            <a:headEnd/>
            <a:tailEnd/>
          </a:ln>
          <a:effectLst/>
        </p:spPr>
        <p:txBody>
          <a:bodyPr wrap="none" anchor="ctr"/>
          <a:lstStyle/>
          <a:p>
            <a:pPr algn="ctr">
              <a:defRPr/>
            </a:pPr>
            <a:r>
              <a:rPr lang="en-US" sz="2800" b="1" dirty="0" err="1">
                <a:solidFill>
                  <a:srgbClr val="FFFFFF"/>
                </a:solidFill>
                <a:latin typeface="Times New Roman" pitchFamily="18" charset="0"/>
                <a:cs typeface="+mn-cs"/>
              </a:rPr>
              <a:t>Truyện</a:t>
            </a:r>
            <a:r>
              <a:rPr lang="en-US" sz="2800" b="1" dirty="0">
                <a:solidFill>
                  <a:srgbClr val="FFFFFF"/>
                </a:solidFill>
                <a:latin typeface="Times New Roman" pitchFamily="18" charset="0"/>
                <a:cs typeface="+mn-cs"/>
              </a:rPr>
              <a:t> </a:t>
            </a:r>
            <a:r>
              <a:rPr lang="en-US" sz="2800" b="1" dirty="0" err="1">
                <a:solidFill>
                  <a:srgbClr val="FFFFFF"/>
                </a:solidFill>
                <a:latin typeface="Times New Roman" pitchFamily="18" charset="0"/>
                <a:cs typeface="+mn-cs"/>
              </a:rPr>
              <a:t>Kiều</a:t>
            </a:r>
            <a:r>
              <a:rPr lang="en-US" sz="2800" b="1" dirty="0">
                <a:solidFill>
                  <a:srgbClr val="FFFFFF"/>
                </a:solidFill>
                <a:latin typeface="Times New Roman" pitchFamily="18" charset="0"/>
                <a:cs typeface="+mn-cs"/>
              </a:rPr>
              <a:t> ( </a:t>
            </a:r>
            <a:r>
              <a:rPr lang="en-US" sz="2800" b="1" dirty="0" err="1">
                <a:solidFill>
                  <a:srgbClr val="FFFFFF"/>
                </a:solidFill>
                <a:latin typeface="Times New Roman" pitchFamily="18" charset="0"/>
                <a:cs typeface="+mn-cs"/>
              </a:rPr>
              <a:t>Nguyễn</a:t>
            </a:r>
            <a:r>
              <a:rPr lang="en-US" sz="2800" b="1" dirty="0">
                <a:solidFill>
                  <a:srgbClr val="FFFFFF"/>
                </a:solidFill>
                <a:latin typeface="Times New Roman" pitchFamily="18" charset="0"/>
                <a:cs typeface="+mn-cs"/>
              </a:rPr>
              <a:t> Du). </a:t>
            </a:r>
          </a:p>
        </p:txBody>
      </p:sp>
      <p:pic>
        <p:nvPicPr>
          <p:cNvPr id="39"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9"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24000" y="3657600"/>
            <a:ext cx="5562600" cy="825500"/>
          </a:xfrm>
          <a:prstGeom prst="roundRect">
            <a:avLst>
              <a:gd name="adj" fmla="val 16667"/>
            </a:avLst>
          </a:prstGeom>
          <a:solidFill>
            <a:srgbClr val="7030A0"/>
          </a:solidFill>
          <a:ln w="9525">
            <a:noFill/>
            <a:round/>
            <a:headEnd/>
            <a:tailEnd/>
          </a:ln>
          <a:effectLst/>
        </p:spPr>
        <p:txBody>
          <a:bodyPr wrap="none" anchor="ctr"/>
          <a:lstStyle/>
          <a:p>
            <a:pPr algn="ctr"/>
            <a:r>
              <a:rPr lang="pt-BR" sz="2800" b="1">
                <a:solidFill>
                  <a:srgbClr val="FFFFFF"/>
                </a:solidFill>
                <a:latin typeface="Times New Roman" pitchFamily="18" charset="0"/>
              </a:rPr>
              <a:t>Truyền kỳ mạn lục ( Nguyễn Dữ).</a:t>
            </a:r>
            <a:endParaRPr lang="en-US" sz="2800" b="1">
              <a:solidFill>
                <a:srgbClr val="FFFFFF"/>
              </a:solidFill>
              <a:latin typeface="Times New Roman" pitchFamily="18" charset="0"/>
            </a:endParaRPr>
          </a:p>
        </p:txBody>
      </p:sp>
      <p:pic>
        <p:nvPicPr>
          <p:cNvPr id="5"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9"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33525" y="4572000"/>
            <a:ext cx="5629275" cy="825500"/>
          </a:xfrm>
          <a:prstGeom prst="roundRect">
            <a:avLst>
              <a:gd name="adj" fmla="val 16667"/>
            </a:avLst>
          </a:prstGeom>
          <a:solidFill>
            <a:srgbClr val="7030A0"/>
          </a:solidFill>
          <a:ln w="9525">
            <a:noFill/>
            <a:round/>
            <a:headEnd/>
            <a:tailEnd/>
          </a:ln>
          <a:effectLst/>
        </p:spPr>
        <p:txBody>
          <a:bodyPr wrap="none" anchor="ctr"/>
          <a:lstStyle/>
          <a:p>
            <a:pPr algn="ctr"/>
            <a:r>
              <a:rPr lang="pt-BR" sz="3200" b="1">
                <a:solidFill>
                  <a:srgbClr val="FFFFFF"/>
                </a:solidFill>
                <a:latin typeface="Times New Roman" pitchFamily="18" charset="0"/>
              </a:rPr>
              <a:t>   </a:t>
            </a:r>
            <a:r>
              <a:rPr lang="pt-BR" sz="2800" b="1">
                <a:solidFill>
                  <a:srgbClr val="FFFFFF"/>
                </a:solidFill>
                <a:latin typeface="Times New Roman" pitchFamily="18" charset="0"/>
              </a:rPr>
              <a:t>Hoàng Lê nhất thống chí ( NGVP).</a:t>
            </a:r>
            <a:endParaRPr lang="en-US" sz="2800" b="1">
              <a:solidFill>
                <a:srgbClr val="FFFFFF"/>
              </a:solidFill>
              <a:latin typeface="Times New Roman" pitchFamily="18" charset="0"/>
            </a:endParaRPr>
          </a:p>
        </p:txBody>
      </p:sp>
      <p:pic>
        <p:nvPicPr>
          <p:cNvPr id="11"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9"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49400" y="5486400"/>
            <a:ext cx="5689600" cy="1066800"/>
          </a:xfrm>
          <a:prstGeom prst="roundRect">
            <a:avLst>
              <a:gd name="adj" fmla="val 16667"/>
            </a:avLst>
          </a:prstGeom>
          <a:solidFill>
            <a:srgbClr val="7030A0"/>
          </a:solidFill>
          <a:ln w="9525">
            <a:noFill/>
            <a:round/>
            <a:headEnd/>
            <a:tailEnd/>
          </a:ln>
          <a:effectLst/>
        </p:spPr>
        <p:txBody>
          <a:bodyPr wrap="none" anchor="ctr"/>
          <a:lstStyle/>
          <a:p>
            <a:pPr algn="ctr" eaLnBrk="1" hangingPunct="1"/>
            <a:r>
              <a:rPr lang="pt-BR" sz="3200" b="1">
                <a:solidFill>
                  <a:srgbClr val="FFFFFF"/>
                </a:solidFill>
                <a:latin typeface="Times New Roman" pitchFamily="18" charset="0"/>
              </a:rPr>
              <a:t> </a:t>
            </a:r>
            <a:r>
              <a:rPr lang="pt-BR" sz="2800" b="1">
                <a:solidFill>
                  <a:srgbClr val="FFFFFF"/>
                </a:solidFill>
                <a:latin typeface="Times New Roman" pitchFamily="18" charset="0"/>
              </a:rPr>
              <a:t>Truyện Lục Vân Tiên ( NĐC).</a:t>
            </a:r>
            <a:endParaRPr lang="en-US" sz="2800" b="1">
              <a:solidFill>
                <a:srgbClr val="FFFFFF"/>
              </a:solidFill>
              <a:latin typeface="Times New Roman" pitchFamily="18" charset="0"/>
            </a:endParaRPr>
          </a:p>
        </p:txBody>
      </p:sp>
      <p:pic>
        <p:nvPicPr>
          <p:cNvPr id="17"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9"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8219" name="AutoShape 27"/>
          <p:cNvSpPr>
            <a:spLocks noChangeArrowheads="1"/>
          </p:cNvSpPr>
          <p:nvPr/>
        </p:nvSpPr>
        <p:spPr bwMode="auto">
          <a:xfrm>
            <a:off x="330200" y="105092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p:spPr>
        <p:txBody>
          <a:bodyPr wrap="none" anchor="ctr"/>
          <a:lstStyle/>
          <a:p>
            <a:endParaRPr lang="en-US">
              <a:solidFill>
                <a:srgbClr val="000000"/>
              </a:solidFill>
            </a:endParaRPr>
          </a:p>
        </p:txBody>
      </p:sp>
      <p:sp>
        <p:nvSpPr>
          <p:cNvPr id="8220" name="WordArt 28"/>
          <p:cNvSpPr>
            <a:spLocks noChangeArrowheads="1" noChangeShapeType="1" noTextEdit="1"/>
          </p:cNvSpPr>
          <p:nvPr/>
        </p:nvSpPr>
        <p:spPr bwMode="auto">
          <a:xfrm>
            <a:off x="735013" y="1400175"/>
            <a:ext cx="709612" cy="6064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3</a:t>
            </a:r>
          </a:p>
        </p:txBody>
      </p:sp>
      <p:pic>
        <p:nvPicPr>
          <p:cNvPr id="46106"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 y="8128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7" name="Picture 31" descr="people008"/>
          <p:cNvPicPr>
            <a:picLocks noChangeAspect="1" noChangeArrowheads="1" noCrop="1"/>
          </p:cNvPicPr>
          <p:nvPr/>
        </p:nvPicPr>
        <p:blipFill>
          <a:blip r:embed="rId11" cstate="print">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8" name="Picture 32" descr="Bellcoll">
            <a:hlinkClick r:id="" action="ppaction://hlinkshowjump?jump=firstslide"/>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713" y="-152400"/>
            <a:ext cx="16525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WordArt 33"/>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8226" name="WordArt 34"/>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8227" name="WordArt 35"/>
          <p:cNvSpPr>
            <a:spLocks noChangeArrowheads="1" noChangeShapeType="1" noTextEdit="1"/>
          </p:cNvSpPr>
          <p:nvPr/>
        </p:nvSpPr>
        <p:spPr bwMode="auto">
          <a:xfrm>
            <a:off x="7558088" y="4038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8228" name="WordArt 3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8229" name="WordArt 37"/>
          <p:cNvSpPr>
            <a:spLocks noChangeArrowheads="1" noChangeShapeType="1" noTextEdit="1"/>
          </p:cNvSpPr>
          <p:nvPr/>
        </p:nvSpPr>
        <p:spPr bwMode="auto">
          <a:xfrm>
            <a:off x="7600950"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8230" name="WordArt 38"/>
          <p:cNvSpPr>
            <a:spLocks noChangeArrowheads="1" noChangeShapeType="1" noTextEdit="1"/>
          </p:cNvSpPr>
          <p:nvPr/>
        </p:nvSpPr>
        <p:spPr bwMode="auto">
          <a:xfrm>
            <a:off x="7567613"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grpSp>
        <p:nvGrpSpPr>
          <p:cNvPr id="21" name="Group 39"/>
          <p:cNvGrpSpPr>
            <a:grpSpLocks/>
          </p:cNvGrpSpPr>
          <p:nvPr/>
        </p:nvGrpSpPr>
        <p:grpSpPr bwMode="auto">
          <a:xfrm>
            <a:off x="7086600" y="2057400"/>
            <a:ext cx="1752600" cy="1752600"/>
            <a:chOff x="4320" y="2928"/>
            <a:chExt cx="1104" cy="1104"/>
          </a:xfrm>
        </p:grpSpPr>
        <p:sp>
          <p:nvSpPr>
            <p:cNvPr id="8232" name="AutoShape 40"/>
            <p:cNvSpPr>
              <a:spLocks noChangeArrowheads="1"/>
            </p:cNvSpPr>
            <p:nvPr/>
          </p:nvSpPr>
          <p:spPr bwMode="auto">
            <a:xfrm>
              <a:off x="4320" y="2928"/>
              <a:ext cx="1104" cy="1104"/>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p:spPr>
          <p:txBody>
            <a:bodyPr wrap="none" anchor="ctr"/>
            <a:lstStyle/>
            <a:p>
              <a:pPr algn="ctr" eaLnBrk="1" hangingPunct="1"/>
              <a:endParaRPr lang="en-US" sz="6000" b="1">
                <a:solidFill>
                  <a:srgbClr val="FF0066"/>
                </a:solidFill>
                <a:latin typeface=".VnHelvetInsH" pitchFamily="34" charset="0"/>
              </a:endParaRPr>
            </a:p>
          </p:txBody>
        </p:sp>
        <p:sp>
          <p:nvSpPr>
            <p:cNvPr id="46118" name="WordArt 4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46116" name="WordArt 47"/>
          <p:cNvSpPr>
            <a:spLocks noChangeArrowheads="1" noChangeShapeType="1" noTextEdit="1"/>
          </p:cNvSpPr>
          <p:nvPr/>
        </p:nvSpPr>
        <p:spPr bwMode="auto">
          <a:xfrm>
            <a:off x="1981200" y="0"/>
            <a:ext cx="6781800" cy="9144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Khởi động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47877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500"/>
                                        <p:tgtEl>
                                          <p:spTgt spid="8219"/>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8220"/>
                                        </p:tgtEl>
                                        <p:attrNameLst>
                                          <p:attrName>style.visibility</p:attrName>
                                        </p:attrNameLst>
                                      </p:cBhvr>
                                      <p:to>
                                        <p:strVal val="visible"/>
                                      </p:to>
                                    </p:set>
                                    <p:animEffect transition="in" filter="circle(in)">
                                      <p:cBhvr>
                                        <p:cTn id="10" dur="500"/>
                                        <p:tgtEl>
                                          <p:spTgt spid="8220"/>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8219"/>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nodeType="afterGroup">
                            <p:stCondLst>
                              <p:cond delay="5500"/>
                            </p:stCondLst>
                            <p:childTnLst>
                              <p:par>
                                <p:cTn id="78" presetID="9" presetClass="entr" presetSubtype="0" fill="hold" grpId="0" nodeType="afterEffect">
                                  <p:stCondLst>
                                    <p:cond delay="0"/>
                                  </p:stCondLst>
                                  <p:childTnLst>
                                    <p:set>
                                      <p:cBhvr>
                                        <p:cTn id="79" dur="1" fill="hold">
                                          <p:stCondLst>
                                            <p:cond delay="0"/>
                                          </p:stCondLst>
                                        </p:cTn>
                                        <p:tgtEl>
                                          <p:spTgt spid="8230"/>
                                        </p:tgtEl>
                                        <p:attrNameLst>
                                          <p:attrName>style.visibility</p:attrName>
                                        </p:attrNameLst>
                                      </p:cBhvr>
                                      <p:to>
                                        <p:strVal val="visible"/>
                                      </p:to>
                                    </p:set>
                                    <p:animEffect transition="in" filter="dissolve">
                                      <p:cBhvr>
                                        <p:cTn id="80" dur="500"/>
                                        <p:tgtEl>
                                          <p:spTgt spid="8230"/>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nodeType="afterGroup">
                            <p:stCondLst>
                              <p:cond delay="6000"/>
                            </p:stCondLst>
                            <p:childTnLst>
                              <p:par>
                                <p:cTn id="82" presetID="53" presetClass="exit" presetSubtype="0" fill="hold" grpId="1" nodeType="afterEffect">
                                  <p:stCondLst>
                                    <p:cond delay="0"/>
                                  </p:stCondLst>
                                  <p:childTnLst>
                                    <p:anim calcmode="lin" valueType="num">
                                      <p:cBhvr>
                                        <p:cTn id="83" dur="500"/>
                                        <p:tgtEl>
                                          <p:spTgt spid="8230"/>
                                        </p:tgtEl>
                                        <p:attrNameLst>
                                          <p:attrName>ppt_w</p:attrName>
                                        </p:attrNameLst>
                                      </p:cBhvr>
                                      <p:tavLst>
                                        <p:tav tm="0">
                                          <p:val>
                                            <p:strVal val="ppt_w"/>
                                          </p:val>
                                        </p:tav>
                                        <p:tav tm="100000">
                                          <p:val>
                                            <p:fltVal val="0"/>
                                          </p:val>
                                        </p:tav>
                                      </p:tavLst>
                                    </p:anim>
                                    <p:anim calcmode="lin" valueType="num">
                                      <p:cBhvr>
                                        <p:cTn id="84" dur="500"/>
                                        <p:tgtEl>
                                          <p:spTgt spid="8230"/>
                                        </p:tgtEl>
                                        <p:attrNameLst>
                                          <p:attrName>ppt_h</p:attrName>
                                        </p:attrNameLst>
                                      </p:cBhvr>
                                      <p:tavLst>
                                        <p:tav tm="0">
                                          <p:val>
                                            <p:strVal val="ppt_h"/>
                                          </p:val>
                                        </p:tav>
                                        <p:tav tm="100000">
                                          <p:val>
                                            <p:fltVal val="0"/>
                                          </p:val>
                                        </p:tav>
                                      </p:tavLst>
                                    </p:anim>
                                    <p:animEffect transition="out" filter="fade">
                                      <p:cBhvr>
                                        <p:cTn id="85" dur="500"/>
                                        <p:tgtEl>
                                          <p:spTgt spid="8230"/>
                                        </p:tgtEl>
                                      </p:cBhvr>
                                    </p:animEffect>
                                    <p:set>
                                      <p:cBhvr>
                                        <p:cTn id="86" dur="1" fill="hold">
                                          <p:stCondLst>
                                            <p:cond delay="499"/>
                                          </p:stCondLst>
                                        </p:cTn>
                                        <p:tgtEl>
                                          <p:spTgt spid="8230"/>
                                        </p:tgtEl>
                                        <p:attrNameLst>
                                          <p:attrName>style.visibility</p:attrName>
                                        </p:attrNameLst>
                                      </p:cBhvr>
                                      <p:to>
                                        <p:strVal val="hidden"/>
                                      </p:to>
                                    </p:set>
                                  </p:childTnLst>
                                </p:cTn>
                              </p:par>
                            </p:childTnLst>
                          </p:cTn>
                        </p:par>
                        <p:par>
                          <p:cTn id="87" fill="hold" nodeType="afterGroup">
                            <p:stCondLst>
                              <p:cond delay="6500"/>
                            </p:stCondLst>
                            <p:childTnLst>
                              <p:par>
                                <p:cTn id="88" presetID="9" presetClass="entr" presetSubtype="0" fill="hold" grpId="0" nodeType="afterEffect">
                                  <p:stCondLst>
                                    <p:cond delay="0"/>
                                  </p:stCondLst>
                                  <p:childTnLst>
                                    <p:set>
                                      <p:cBhvr>
                                        <p:cTn id="89" dur="1" fill="hold">
                                          <p:stCondLst>
                                            <p:cond delay="0"/>
                                          </p:stCondLst>
                                        </p:cTn>
                                        <p:tgtEl>
                                          <p:spTgt spid="8229"/>
                                        </p:tgtEl>
                                        <p:attrNameLst>
                                          <p:attrName>style.visibility</p:attrName>
                                        </p:attrNameLst>
                                      </p:cBhvr>
                                      <p:to>
                                        <p:strVal val="visible"/>
                                      </p:to>
                                    </p:set>
                                    <p:animEffect transition="in" filter="dissolve">
                                      <p:cBhvr>
                                        <p:cTn id="90" dur="500"/>
                                        <p:tgtEl>
                                          <p:spTgt spid="8229"/>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wav"/>
                                        </p:tgtEl>
                                      </p:cMediaNode>
                                    </p:audio>
                                  </p:subTnLst>
                                </p:cTn>
                              </p:par>
                            </p:childTnLst>
                          </p:cTn>
                        </p:par>
                        <p:par>
                          <p:cTn id="91" fill="hold" nodeType="afterGroup">
                            <p:stCondLst>
                              <p:cond delay="7000"/>
                            </p:stCondLst>
                            <p:childTnLst>
                              <p:par>
                                <p:cTn id="92" presetID="53" presetClass="exit" presetSubtype="0" fill="hold" grpId="1" nodeType="afterEffect">
                                  <p:stCondLst>
                                    <p:cond delay="0"/>
                                  </p:stCondLst>
                                  <p:childTnLst>
                                    <p:anim calcmode="lin" valueType="num">
                                      <p:cBhvr>
                                        <p:cTn id="93" dur="500"/>
                                        <p:tgtEl>
                                          <p:spTgt spid="8229"/>
                                        </p:tgtEl>
                                        <p:attrNameLst>
                                          <p:attrName>ppt_w</p:attrName>
                                        </p:attrNameLst>
                                      </p:cBhvr>
                                      <p:tavLst>
                                        <p:tav tm="0">
                                          <p:val>
                                            <p:strVal val="ppt_w"/>
                                          </p:val>
                                        </p:tav>
                                        <p:tav tm="100000">
                                          <p:val>
                                            <p:fltVal val="0"/>
                                          </p:val>
                                        </p:tav>
                                      </p:tavLst>
                                    </p:anim>
                                    <p:anim calcmode="lin" valueType="num">
                                      <p:cBhvr>
                                        <p:cTn id="94" dur="500"/>
                                        <p:tgtEl>
                                          <p:spTgt spid="8229"/>
                                        </p:tgtEl>
                                        <p:attrNameLst>
                                          <p:attrName>ppt_h</p:attrName>
                                        </p:attrNameLst>
                                      </p:cBhvr>
                                      <p:tavLst>
                                        <p:tav tm="0">
                                          <p:val>
                                            <p:strVal val="ppt_h"/>
                                          </p:val>
                                        </p:tav>
                                        <p:tav tm="100000">
                                          <p:val>
                                            <p:fltVal val="0"/>
                                          </p:val>
                                        </p:tav>
                                      </p:tavLst>
                                    </p:anim>
                                    <p:animEffect transition="out" filter="fade">
                                      <p:cBhvr>
                                        <p:cTn id="95" dur="500"/>
                                        <p:tgtEl>
                                          <p:spTgt spid="8229"/>
                                        </p:tgtEl>
                                      </p:cBhvr>
                                    </p:animEffect>
                                    <p:set>
                                      <p:cBhvr>
                                        <p:cTn id="96" dur="1" fill="hold">
                                          <p:stCondLst>
                                            <p:cond delay="499"/>
                                          </p:stCondLst>
                                        </p:cTn>
                                        <p:tgtEl>
                                          <p:spTgt spid="8229"/>
                                        </p:tgtEl>
                                        <p:attrNameLst>
                                          <p:attrName>style.visibility</p:attrName>
                                        </p:attrNameLst>
                                      </p:cBhvr>
                                      <p:to>
                                        <p:strVal val="hidden"/>
                                      </p:to>
                                    </p:set>
                                  </p:childTnLst>
                                </p:cTn>
                              </p:par>
                            </p:childTnLst>
                          </p:cTn>
                        </p:par>
                        <p:par>
                          <p:cTn id="97" fill="hold" nodeType="afterGroup">
                            <p:stCondLst>
                              <p:cond delay="7500"/>
                            </p:stCondLst>
                            <p:childTnLst>
                              <p:par>
                                <p:cTn id="98" presetID="9" presetClass="entr" presetSubtype="0" fill="hold" grpId="0" nodeType="afterEffect">
                                  <p:stCondLst>
                                    <p:cond delay="0"/>
                                  </p:stCondLst>
                                  <p:childTnLst>
                                    <p:set>
                                      <p:cBhvr>
                                        <p:cTn id="99" dur="1" fill="hold">
                                          <p:stCondLst>
                                            <p:cond delay="0"/>
                                          </p:stCondLst>
                                        </p:cTn>
                                        <p:tgtEl>
                                          <p:spTgt spid="8228"/>
                                        </p:tgtEl>
                                        <p:attrNameLst>
                                          <p:attrName>style.visibility</p:attrName>
                                        </p:attrNameLst>
                                      </p:cBhvr>
                                      <p:to>
                                        <p:strVal val="visible"/>
                                      </p:to>
                                    </p:set>
                                    <p:animEffect transition="in" filter="dissolve">
                                      <p:cBhvr>
                                        <p:cTn id="100" dur="500"/>
                                        <p:tgtEl>
                                          <p:spTgt spid="8228"/>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nodeType="afterGroup">
                            <p:stCondLst>
                              <p:cond delay="8000"/>
                            </p:stCondLst>
                            <p:childTnLst>
                              <p:par>
                                <p:cTn id="102" presetID="53" presetClass="exit" presetSubtype="0" fill="hold" grpId="1" nodeType="afterEffect">
                                  <p:stCondLst>
                                    <p:cond delay="0"/>
                                  </p:stCondLst>
                                  <p:childTnLst>
                                    <p:anim calcmode="lin" valueType="num">
                                      <p:cBhvr>
                                        <p:cTn id="103" dur="500"/>
                                        <p:tgtEl>
                                          <p:spTgt spid="8228"/>
                                        </p:tgtEl>
                                        <p:attrNameLst>
                                          <p:attrName>ppt_w</p:attrName>
                                        </p:attrNameLst>
                                      </p:cBhvr>
                                      <p:tavLst>
                                        <p:tav tm="0">
                                          <p:val>
                                            <p:strVal val="ppt_w"/>
                                          </p:val>
                                        </p:tav>
                                        <p:tav tm="100000">
                                          <p:val>
                                            <p:fltVal val="0"/>
                                          </p:val>
                                        </p:tav>
                                      </p:tavLst>
                                    </p:anim>
                                    <p:anim calcmode="lin" valueType="num">
                                      <p:cBhvr>
                                        <p:cTn id="104" dur="500"/>
                                        <p:tgtEl>
                                          <p:spTgt spid="8228"/>
                                        </p:tgtEl>
                                        <p:attrNameLst>
                                          <p:attrName>ppt_h</p:attrName>
                                        </p:attrNameLst>
                                      </p:cBhvr>
                                      <p:tavLst>
                                        <p:tav tm="0">
                                          <p:val>
                                            <p:strVal val="ppt_h"/>
                                          </p:val>
                                        </p:tav>
                                        <p:tav tm="100000">
                                          <p:val>
                                            <p:fltVal val="0"/>
                                          </p:val>
                                        </p:tav>
                                      </p:tavLst>
                                    </p:anim>
                                    <p:animEffect transition="out" filter="fade">
                                      <p:cBhvr>
                                        <p:cTn id="105" dur="500"/>
                                        <p:tgtEl>
                                          <p:spTgt spid="8228"/>
                                        </p:tgtEl>
                                      </p:cBhvr>
                                    </p:animEffect>
                                    <p:set>
                                      <p:cBhvr>
                                        <p:cTn id="106" dur="1" fill="hold">
                                          <p:stCondLst>
                                            <p:cond delay="499"/>
                                          </p:stCondLst>
                                        </p:cTn>
                                        <p:tgtEl>
                                          <p:spTgt spid="8228"/>
                                        </p:tgtEl>
                                        <p:attrNameLst>
                                          <p:attrName>style.visibility</p:attrName>
                                        </p:attrNameLst>
                                      </p:cBhvr>
                                      <p:to>
                                        <p:strVal val="hidden"/>
                                      </p:to>
                                    </p:set>
                                  </p:childTnLst>
                                </p:cTn>
                              </p:par>
                            </p:childTnLst>
                          </p:cTn>
                        </p:par>
                        <p:par>
                          <p:cTn id="107" fill="hold" nodeType="afterGroup">
                            <p:stCondLst>
                              <p:cond delay="8500"/>
                            </p:stCondLst>
                            <p:childTnLst>
                              <p:par>
                                <p:cTn id="108" presetID="9" presetClass="entr" presetSubtype="0" fill="hold" grpId="0" nodeType="afterEffect">
                                  <p:stCondLst>
                                    <p:cond delay="0"/>
                                  </p:stCondLst>
                                  <p:childTnLst>
                                    <p:set>
                                      <p:cBhvr>
                                        <p:cTn id="109" dur="1" fill="hold">
                                          <p:stCondLst>
                                            <p:cond delay="0"/>
                                          </p:stCondLst>
                                        </p:cTn>
                                        <p:tgtEl>
                                          <p:spTgt spid="8227"/>
                                        </p:tgtEl>
                                        <p:attrNameLst>
                                          <p:attrName>style.visibility</p:attrName>
                                        </p:attrNameLst>
                                      </p:cBhvr>
                                      <p:to>
                                        <p:strVal val="visible"/>
                                      </p:to>
                                    </p:set>
                                    <p:animEffect transition="in" filter="dissolve">
                                      <p:cBhvr>
                                        <p:cTn id="110" dur="500"/>
                                        <p:tgtEl>
                                          <p:spTgt spid="8227"/>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nodeType="afterGroup">
                            <p:stCondLst>
                              <p:cond delay="9000"/>
                            </p:stCondLst>
                            <p:childTnLst>
                              <p:par>
                                <p:cTn id="112" presetID="53" presetClass="exit" presetSubtype="0" fill="hold" grpId="1" nodeType="afterEffect">
                                  <p:stCondLst>
                                    <p:cond delay="0"/>
                                  </p:stCondLst>
                                  <p:childTnLst>
                                    <p:anim calcmode="lin" valueType="num">
                                      <p:cBhvr>
                                        <p:cTn id="113" dur="500"/>
                                        <p:tgtEl>
                                          <p:spTgt spid="8227"/>
                                        </p:tgtEl>
                                        <p:attrNameLst>
                                          <p:attrName>ppt_w</p:attrName>
                                        </p:attrNameLst>
                                      </p:cBhvr>
                                      <p:tavLst>
                                        <p:tav tm="0">
                                          <p:val>
                                            <p:strVal val="ppt_w"/>
                                          </p:val>
                                        </p:tav>
                                        <p:tav tm="100000">
                                          <p:val>
                                            <p:fltVal val="0"/>
                                          </p:val>
                                        </p:tav>
                                      </p:tavLst>
                                    </p:anim>
                                    <p:anim calcmode="lin" valueType="num">
                                      <p:cBhvr>
                                        <p:cTn id="114" dur="500"/>
                                        <p:tgtEl>
                                          <p:spTgt spid="8227"/>
                                        </p:tgtEl>
                                        <p:attrNameLst>
                                          <p:attrName>ppt_h</p:attrName>
                                        </p:attrNameLst>
                                      </p:cBhvr>
                                      <p:tavLst>
                                        <p:tav tm="0">
                                          <p:val>
                                            <p:strVal val="ppt_h"/>
                                          </p:val>
                                        </p:tav>
                                        <p:tav tm="100000">
                                          <p:val>
                                            <p:fltVal val="0"/>
                                          </p:val>
                                        </p:tav>
                                      </p:tavLst>
                                    </p:anim>
                                    <p:animEffect transition="out" filter="fade">
                                      <p:cBhvr>
                                        <p:cTn id="115" dur="500"/>
                                        <p:tgtEl>
                                          <p:spTgt spid="8227"/>
                                        </p:tgtEl>
                                      </p:cBhvr>
                                    </p:animEffect>
                                    <p:set>
                                      <p:cBhvr>
                                        <p:cTn id="116" dur="1" fill="hold">
                                          <p:stCondLst>
                                            <p:cond delay="499"/>
                                          </p:stCondLst>
                                        </p:cTn>
                                        <p:tgtEl>
                                          <p:spTgt spid="8227"/>
                                        </p:tgtEl>
                                        <p:attrNameLst>
                                          <p:attrName>style.visibility</p:attrName>
                                        </p:attrNameLst>
                                      </p:cBhvr>
                                      <p:to>
                                        <p:strVal val="hidden"/>
                                      </p:to>
                                    </p:set>
                                  </p:childTnLst>
                                </p:cTn>
                              </p:par>
                            </p:childTnLst>
                          </p:cTn>
                        </p:par>
                        <p:par>
                          <p:cTn id="117" fill="hold" nodeType="afterGroup">
                            <p:stCondLst>
                              <p:cond delay="9500"/>
                            </p:stCondLst>
                            <p:childTnLst>
                              <p:par>
                                <p:cTn id="118" presetID="9" presetClass="entr" presetSubtype="0" fill="hold" grpId="0" nodeType="afterEffect">
                                  <p:stCondLst>
                                    <p:cond delay="0"/>
                                  </p:stCondLst>
                                  <p:childTnLst>
                                    <p:set>
                                      <p:cBhvr>
                                        <p:cTn id="119" dur="1" fill="hold">
                                          <p:stCondLst>
                                            <p:cond delay="0"/>
                                          </p:stCondLst>
                                        </p:cTn>
                                        <p:tgtEl>
                                          <p:spTgt spid="8226"/>
                                        </p:tgtEl>
                                        <p:attrNameLst>
                                          <p:attrName>style.visibility</p:attrName>
                                        </p:attrNameLst>
                                      </p:cBhvr>
                                      <p:to>
                                        <p:strVal val="visible"/>
                                      </p:to>
                                    </p:set>
                                    <p:animEffect transition="in" filter="dissolve">
                                      <p:cBhvr>
                                        <p:cTn id="120" dur="500"/>
                                        <p:tgtEl>
                                          <p:spTgt spid="8226"/>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nodeType="afterGroup">
                            <p:stCondLst>
                              <p:cond delay="10000"/>
                            </p:stCondLst>
                            <p:childTnLst>
                              <p:par>
                                <p:cTn id="122" presetID="53" presetClass="exit" presetSubtype="0" fill="hold" grpId="1" nodeType="afterEffect">
                                  <p:stCondLst>
                                    <p:cond delay="0"/>
                                  </p:stCondLst>
                                  <p:childTnLst>
                                    <p:anim calcmode="lin" valueType="num">
                                      <p:cBhvr>
                                        <p:cTn id="123" dur="500"/>
                                        <p:tgtEl>
                                          <p:spTgt spid="8226"/>
                                        </p:tgtEl>
                                        <p:attrNameLst>
                                          <p:attrName>ppt_w</p:attrName>
                                        </p:attrNameLst>
                                      </p:cBhvr>
                                      <p:tavLst>
                                        <p:tav tm="0">
                                          <p:val>
                                            <p:strVal val="ppt_w"/>
                                          </p:val>
                                        </p:tav>
                                        <p:tav tm="100000">
                                          <p:val>
                                            <p:fltVal val="0"/>
                                          </p:val>
                                        </p:tav>
                                      </p:tavLst>
                                    </p:anim>
                                    <p:anim calcmode="lin" valueType="num">
                                      <p:cBhvr>
                                        <p:cTn id="124" dur="500"/>
                                        <p:tgtEl>
                                          <p:spTgt spid="8226"/>
                                        </p:tgtEl>
                                        <p:attrNameLst>
                                          <p:attrName>ppt_h</p:attrName>
                                        </p:attrNameLst>
                                      </p:cBhvr>
                                      <p:tavLst>
                                        <p:tav tm="0">
                                          <p:val>
                                            <p:strVal val="ppt_h"/>
                                          </p:val>
                                        </p:tav>
                                        <p:tav tm="100000">
                                          <p:val>
                                            <p:fltVal val="0"/>
                                          </p:val>
                                        </p:tav>
                                      </p:tavLst>
                                    </p:anim>
                                    <p:animEffect transition="out" filter="fade">
                                      <p:cBhvr>
                                        <p:cTn id="125" dur="500"/>
                                        <p:tgtEl>
                                          <p:spTgt spid="8226"/>
                                        </p:tgtEl>
                                      </p:cBhvr>
                                    </p:animEffect>
                                    <p:set>
                                      <p:cBhvr>
                                        <p:cTn id="126" dur="1" fill="hold">
                                          <p:stCondLst>
                                            <p:cond delay="499"/>
                                          </p:stCondLst>
                                        </p:cTn>
                                        <p:tgtEl>
                                          <p:spTgt spid="8226"/>
                                        </p:tgtEl>
                                        <p:attrNameLst>
                                          <p:attrName>style.visibility</p:attrName>
                                        </p:attrNameLst>
                                      </p:cBhvr>
                                      <p:to>
                                        <p:strVal val="hidden"/>
                                      </p:to>
                                    </p:set>
                                  </p:childTnLst>
                                </p:cTn>
                              </p:par>
                            </p:childTnLst>
                          </p:cTn>
                        </p:par>
                        <p:par>
                          <p:cTn id="127" fill="hold" nodeType="afterGroup">
                            <p:stCondLst>
                              <p:cond delay="10500"/>
                            </p:stCondLst>
                            <p:childTnLst>
                              <p:par>
                                <p:cTn id="128" presetID="9" presetClass="entr" presetSubtype="0" fill="hold" grpId="0" nodeType="afterEffect">
                                  <p:stCondLst>
                                    <p:cond delay="0"/>
                                  </p:stCondLst>
                                  <p:childTnLst>
                                    <p:set>
                                      <p:cBhvr>
                                        <p:cTn id="129" dur="1" fill="hold">
                                          <p:stCondLst>
                                            <p:cond delay="0"/>
                                          </p:stCondLst>
                                        </p:cTn>
                                        <p:tgtEl>
                                          <p:spTgt spid="8225"/>
                                        </p:tgtEl>
                                        <p:attrNameLst>
                                          <p:attrName>style.visibility</p:attrName>
                                        </p:attrNameLst>
                                      </p:cBhvr>
                                      <p:to>
                                        <p:strVal val="visible"/>
                                      </p:to>
                                    </p:set>
                                    <p:animEffect transition="in" filter="dissolve">
                                      <p:cBhvr>
                                        <p:cTn id="130" dur="500"/>
                                        <p:tgtEl>
                                          <p:spTgt spid="8225"/>
                                        </p:tgtEl>
                                      </p:cBhvr>
                                    </p:animEffect>
                                  </p:childTnLst>
                                  <p:subTnLst>
                                    <p:audio>
                                      <p:cMediaNode>
                                        <p:cTn display="0" masterRel="sameClick">
                                          <p:stCondLst>
                                            <p:cond evt="begin" delay="0">
                                              <p:tn val="128"/>
                                            </p:cond>
                                          </p:stCondLst>
                                          <p:endCondLst>
                                            <p:cond evt="onStopAudio" delay="0">
                                              <p:tgtEl>
                                                <p:sldTgt/>
                                              </p:tgtEl>
                                            </p:cond>
                                          </p:endCondLst>
                                        </p:cTn>
                                        <p:tgtEl>
                                          <p:sndTgt r:embed="rId4" name="camera.wav"/>
                                        </p:tgtEl>
                                      </p:cMediaNode>
                                    </p:audio>
                                  </p:subTnLst>
                                </p:cTn>
                              </p:par>
                            </p:childTnLst>
                          </p:cTn>
                        </p:par>
                        <p:par>
                          <p:cTn id="131" fill="hold" nodeType="afterGroup">
                            <p:stCondLst>
                              <p:cond delay="11000"/>
                            </p:stCondLst>
                            <p:childTnLst>
                              <p:par>
                                <p:cTn id="132" presetID="53" presetClass="exit" presetSubtype="0" fill="hold" grpId="1" nodeType="afterEffect">
                                  <p:stCondLst>
                                    <p:cond delay="0"/>
                                  </p:stCondLst>
                                  <p:childTnLst>
                                    <p:anim calcmode="lin" valueType="num">
                                      <p:cBhvr>
                                        <p:cTn id="133" dur="500"/>
                                        <p:tgtEl>
                                          <p:spTgt spid="8225"/>
                                        </p:tgtEl>
                                        <p:attrNameLst>
                                          <p:attrName>ppt_w</p:attrName>
                                        </p:attrNameLst>
                                      </p:cBhvr>
                                      <p:tavLst>
                                        <p:tav tm="0">
                                          <p:val>
                                            <p:strVal val="ppt_w"/>
                                          </p:val>
                                        </p:tav>
                                        <p:tav tm="100000">
                                          <p:val>
                                            <p:fltVal val="0"/>
                                          </p:val>
                                        </p:tav>
                                      </p:tavLst>
                                    </p:anim>
                                    <p:anim calcmode="lin" valueType="num">
                                      <p:cBhvr>
                                        <p:cTn id="134" dur="500"/>
                                        <p:tgtEl>
                                          <p:spTgt spid="8225"/>
                                        </p:tgtEl>
                                        <p:attrNameLst>
                                          <p:attrName>ppt_h</p:attrName>
                                        </p:attrNameLst>
                                      </p:cBhvr>
                                      <p:tavLst>
                                        <p:tav tm="0">
                                          <p:val>
                                            <p:strVal val="ppt_h"/>
                                          </p:val>
                                        </p:tav>
                                        <p:tav tm="100000">
                                          <p:val>
                                            <p:fltVal val="0"/>
                                          </p:val>
                                        </p:tav>
                                      </p:tavLst>
                                    </p:anim>
                                    <p:animEffect transition="out" filter="fade">
                                      <p:cBhvr>
                                        <p:cTn id="135" dur="500"/>
                                        <p:tgtEl>
                                          <p:spTgt spid="8225"/>
                                        </p:tgtEl>
                                      </p:cBhvr>
                                    </p:animEffect>
                                    <p:set>
                                      <p:cBhvr>
                                        <p:cTn id="136" dur="1" fill="hold">
                                          <p:stCondLst>
                                            <p:cond delay="499"/>
                                          </p:stCondLst>
                                        </p:cTn>
                                        <p:tgtEl>
                                          <p:spTgt spid="8225"/>
                                        </p:tgtEl>
                                        <p:attrNameLst>
                                          <p:attrName>style.visibility</p:attrName>
                                        </p:attrNameLst>
                                      </p:cBhvr>
                                      <p:to>
                                        <p:strVal val="hidden"/>
                                      </p:to>
                                    </p:set>
                                  </p:childTnLst>
                                </p:cTn>
                              </p:par>
                              <p:par>
                                <p:cTn id="137" presetID="53" presetClass="entr" presetSubtype="0" fill="hold" nodeType="withEffect">
                                  <p:stCondLst>
                                    <p:cond delay="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500" fill="hold"/>
                                        <p:tgtEl>
                                          <p:spTgt spid="21"/>
                                        </p:tgtEl>
                                        <p:attrNameLst>
                                          <p:attrName>ppt_w</p:attrName>
                                        </p:attrNameLst>
                                      </p:cBhvr>
                                      <p:tavLst>
                                        <p:tav tm="0">
                                          <p:val>
                                            <p:fltVal val="0"/>
                                          </p:val>
                                        </p:tav>
                                        <p:tav tm="100000">
                                          <p:val>
                                            <p:strVal val="#ppt_w"/>
                                          </p:val>
                                        </p:tav>
                                      </p:tavLst>
                                    </p:anim>
                                    <p:anim calcmode="lin" valueType="num">
                                      <p:cBhvr>
                                        <p:cTn id="140" dur="500" fill="hold"/>
                                        <p:tgtEl>
                                          <p:spTgt spid="21"/>
                                        </p:tgtEl>
                                        <p:attrNameLst>
                                          <p:attrName>ppt_h</p:attrName>
                                        </p:attrNameLst>
                                      </p:cBhvr>
                                      <p:tavLst>
                                        <p:tav tm="0">
                                          <p:val>
                                            <p:fltVal val="0"/>
                                          </p:val>
                                        </p:tav>
                                        <p:tav tm="100000">
                                          <p:val>
                                            <p:strVal val="#ppt_h"/>
                                          </p:val>
                                        </p:tav>
                                      </p:tavLst>
                                    </p:anim>
                                    <p:animEffect transition="in" filter="fade">
                                      <p:cBhvr>
                                        <p:cTn id="141" dur="500"/>
                                        <p:tgtEl>
                                          <p:spTgt spid="21"/>
                                        </p:tgtEl>
                                      </p:cBhvr>
                                    </p:animEffect>
                                  </p:childTnLst>
                                  <p:subTnLst>
                                    <p:audio>
                                      <p:cMediaNode>
                                        <p:cTn display="0" masterRel="sameClick">
                                          <p:stCondLst>
                                            <p:cond evt="begin" delay="0">
                                              <p:tn val="137"/>
                                            </p:cond>
                                          </p:stCondLst>
                                          <p:endCondLst>
                                            <p:cond evt="onStopAudio" delay="0">
                                              <p:tgtEl>
                                                <p:sldTgt/>
                                              </p:tgtEl>
                                            </p:cond>
                                          </p:endCondLst>
                                        </p:cTn>
                                        <p:tgtEl>
                                          <p:sndTgt r:embed="rId5" name="chimes.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xit" presetSubtype="2" fill="hold" nodeType="clickEffect">
                                  <p:stCondLst>
                                    <p:cond delay="0"/>
                                  </p:stCondLst>
                                  <p:childTnLst>
                                    <p:anim calcmode="lin" valueType="num">
                                      <p:cBhvr additive="base">
                                        <p:cTn id="145" dur="500"/>
                                        <p:tgtEl>
                                          <p:spTgt spid="21"/>
                                        </p:tgtEl>
                                        <p:attrNameLst>
                                          <p:attrName>ppt_x</p:attrName>
                                        </p:attrNameLst>
                                      </p:cBhvr>
                                      <p:tavLst>
                                        <p:tav tm="0">
                                          <p:val>
                                            <p:strVal val="ppt_x"/>
                                          </p:val>
                                        </p:tav>
                                        <p:tav tm="100000">
                                          <p:val>
                                            <p:strVal val="1+ppt_w/2"/>
                                          </p:val>
                                        </p:tav>
                                      </p:tavLst>
                                    </p:anim>
                                    <p:anim calcmode="lin" valueType="num">
                                      <p:cBhvr additive="base">
                                        <p:cTn id="146" dur="500"/>
                                        <p:tgtEl>
                                          <p:spTgt spid="21"/>
                                        </p:tgtEl>
                                        <p:attrNameLst>
                                          <p:attrName>ppt_y</p:attrName>
                                        </p:attrNameLst>
                                      </p:cBhvr>
                                      <p:tavLst>
                                        <p:tav tm="0">
                                          <p:val>
                                            <p:strVal val="ppt_y"/>
                                          </p:val>
                                        </p:tav>
                                        <p:tav tm="100000">
                                          <p:val>
                                            <p:strVal val="ppt_y"/>
                                          </p:val>
                                        </p:tav>
                                      </p:tavLst>
                                    </p:anim>
                                    <p:set>
                                      <p:cBhvr>
                                        <p:cTn id="147" dur="1" fill="hold">
                                          <p:stCondLst>
                                            <p:cond delay="499"/>
                                          </p:stCondLst>
                                        </p:cTn>
                                        <p:tgtEl>
                                          <p:spTgt spid="21"/>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3" presetClass="emph" presetSubtype="0" fill="hold" grpId="0" nodeType="clickEffect">
                                  <p:stCondLst>
                                    <p:cond delay="0"/>
                                  </p:stCondLst>
                                  <p:iterate type="lt">
                                    <p:tmPct val="0"/>
                                  </p:iterate>
                                  <p:childTnLst>
                                    <p:animClr clrSpc="hsl" dir="cw">
                                      <p:cBhvr override="childStyle">
                                        <p:cTn id="151" dur="500" fill="hold"/>
                                        <p:tgtEl>
                                          <p:spTgt spid="4"/>
                                        </p:tgtEl>
                                        <p:attrNameLst>
                                          <p:attrName>style.color</p:attrName>
                                        </p:attrNameLst>
                                      </p:cBhvr>
                                      <p:by>
                                        <p:hsl h="10842353" s="0" l="0"/>
                                      </p:by>
                                    </p:animClr>
                                    <p:animClr clrSpc="hsl" dir="cw">
                                      <p:cBhvr>
                                        <p:cTn id="152" dur="500" fill="hold"/>
                                        <p:tgtEl>
                                          <p:spTgt spid="4"/>
                                        </p:tgtEl>
                                        <p:attrNameLst>
                                          <p:attrName>fillcolor</p:attrName>
                                        </p:attrNameLst>
                                      </p:cBhvr>
                                      <p:by>
                                        <p:hsl h="10842353" s="0" l="0"/>
                                      </p:by>
                                    </p:animClr>
                                    <p:animClr clrSpc="hsl" dir="cw">
                                      <p:cBhvr>
                                        <p:cTn id="153" dur="500" fill="hold"/>
                                        <p:tgtEl>
                                          <p:spTgt spid="4"/>
                                        </p:tgtEl>
                                        <p:attrNameLst>
                                          <p:attrName>stroke.color</p:attrName>
                                        </p:attrNameLst>
                                      </p:cBhvr>
                                      <p:by>
                                        <p:hsl h="10842353" s="0" l="0"/>
                                      </p:by>
                                    </p:animClr>
                                    <p:set>
                                      <p:cBhvr>
                                        <p:cTn id="154" dur="500" fill="hold"/>
                                        <p:tgtEl>
                                          <p:spTgt spid="4"/>
                                        </p:tgtEl>
                                        <p:attrNameLst>
                                          <p:attrName>fill.type</p:attrName>
                                        </p:attrNameLst>
                                      </p:cBhvr>
                                      <p:to>
                                        <p:strVal val="solid"/>
                                      </p:to>
                                    </p:set>
                                  </p:childTnLst>
                                  <p:subTnLst>
                                    <p:audio>
                                      <p:cMediaNode>
                                        <p:cTn display="0" masterRel="sameClick">
                                          <p:stCondLst>
                                            <p:cond evt="begin" delay="0">
                                              <p:tn val="150"/>
                                            </p:cond>
                                          </p:stCondLst>
                                          <p:endCondLst>
                                            <p:cond evt="onStopAudio" delay="0">
                                              <p:tgtEl>
                                                <p:sldTgt/>
                                              </p:tgtEl>
                                            </p:cond>
                                          </p:endCondLst>
                                        </p:cTn>
                                        <p:tgtEl>
                                          <p:sndTgt r:embed="rId6" name="FELIZ2.WAV"/>
                                        </p:tgtEl>
                                      </p:cMediaNode>
                                    </p:audio>
                                  </p:subTnLst>
                                </p:cTn>
                              </p:par>
                              <p:par>
                                <p:cTn id="155" presetID="34" presetClass="emph" presetSubtype="0" fill="hold" grpId="1" nodeType="withEffect">
                                  <p:stCondLst>
                                    <p:cond delay="0"/>
                                  </p:stCondLst>
                                  <p:iterate type="lt">
                                    <p:tmPct val="10000"/>
                                  </p:iterate>
                                  <p:childTnLst>
                                    <p:animMotion origin="layout" path="M 0.0 0.0 L 0.0 -0.07213" pathEditMode="relative" ptsTypes="">
                                      <p:cBhvr>
                                        <p:cTn id="156" dur="250" accel="50000" decel="50000" autoRev="1" fill="hold">
                                          <p:stCondLst>
                                            <p:cond delay="0"/>
                                          </p:stCondLst>
                                        </p:cTn>
                                        <p:tgtEl>
                                          <p:spTgt spid="4"/>
                                        </p:tgtEl>
                                        <p:attrNameLst>
                                          <p:attrName>ppt_x</p:attrName>
                                          <p:attrName>ppt_y</p:attrName>
                                        </p:attrNameLst>
                                      </p:cBhvr>
                                    </p:animMotion>
                                    <p:animRot by="1500000">
                                      <p:cBhvr>
                                        <p:cTn id="157" dur="125" fill="hold">
                                          <p:stCondLst>
                                            <p:cond delay="0"/>
                                          </p:stCondLst>
                                        </p:cTn>
                                        <p:tgtEl>
                                          <p:spTgt spid="4"/>
                                        </p:tgtEl>
                                        <p:attrNameLst>
                                          <p:attrName>r</p:attrName>
                                        </p:attrNameLst>
                                      </p:cBhvr>
                                    </p:animRot>
                                    <p:animRot by="-1500000">
                                      <p:cBhvr>
                                        <p:cTn id="158" dur="125" fill="hold">
                                          <p:stCondLst>
                                            <p:cond delay="125"/>
                                          </p:stCondLst>
                                        </p:cTn>
                                        <p:tgtEl>
                                          <p:spTgt spid="4"/>
                                        </p:tgtEl>
                                        <p:attrNameLst>
                                          <p:attrName>r</p:attrName>
                                        </p:attrNameLst>
                                      </p:cBhvr>
                                    </p:animRot>
                                    <p:animRot by="-1500000">
                                      <p:cBhvr>
                                        <p:cTn id="159" dur="125" fill="hold">
                                          <p:stCondLst>
                                            <p:cond delay="250"/>
                                          </p:stCondLst>
                                        </p:cTn>
                                        <p:tgtEl>
                                          <p:spTgt spid="4"/>
                                        </p:tgtEl>
                                        <p:attrNameLst>
                                          <p:attrName>r</p:attrName>
                                        </p:attrNameLst>
                                      </p:cBhvr>
                                    </p:animRot>
                                    <p:animRot by="1500000">
                                      <p:cBhvr>
                                        <p:cTn id="16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4" grpId="0" animBg="1"/>
      <p:bldP spid="4" grpId="1" animBg="1"/>
      <p:bldP spid="7" grpId="0" animBg="1"/>
      <p:bldP spid="8" grpId="0" animBg="1"/>
      <p:bldP spid="13" grpId="0" animBg="1"/>
      <p:bldP spid="15" grpId="0" animBg="1"/>
      <p:bldP spid="19" grpId="0" animBg="1"/>
      <p:bldP spid="20" grpId="0" animBg="1"/>
      <p:bldP spid="8219" grpId="0" animBg="1"/>
      <p:bldP spid="8219" grpId="1" animBg="1"/>
      <p:bldP spid="8220" grpId="0"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47800" y="1290638"/>
            <a:ext cx="7239000" cy="1066800"/>
          </a:xfrm>
          <a:prstGeom prst="roundRect">
            <a:avLst>
              <a:gd name="adj" fmla="val 16667"/>
            </a:avLst>
          </a:prstGeom>
          <a:solidFill>
            <a:srgbClr val="FF6600"/>
          </a:solidFill>
          <a:ln w="9525">
            <a:solidFill>
              <a:srgbClr val="FF6600"/>
            </a:solidFill>
            <a:round/>
            <a:headEnd/>
            <a:tailEnd/>
          </a:ln>
        </p:spPr>
        <p:txBody>
          <a:bodyPr wrap="none" anchor="ctr"/>
          <a:lstStyle/>
          <a:p>
            <a:pPr algn="ctr"/>
            <a:r>
              <a:rPr lang="es-ES" altLang="en-US" sz="3200" b="1">
                <a:solidFill>
                  <a:srgbClr val="FFFFFF"/>
                </a:solidFill>
                <a:latin typeface="Times New Roman" pitchFamily="18" charset="0"/>
                <a:cs typeface="Times New Roman" pitchFamily="18" charset="0"/>
              </a:rPr>
              <a:t>Tác phẩm nào sau đây được xem là </a:t>
            </a:r>
          </a:p>
          <a:p>
            <a:pPr algn="ctr"/>
            <a:r>
              <a:rPr lang="es-ES" altLang="en-US" sz="3200" b="1">
                <a:solidFill>
                  <a:srgbClr val="FFFFFF"/>
                </a:solidFill>
                <a:latin typeface="Times New Roman" pitchFamily="18" charset="0"/>
                <a:cs typeface="Times New Roman" pitchFamily="18" charset="0"/>
              </a:rPr>
              <a:t>«</a:t>
            </a:r>
            <a:r>
              <a:rPr lang="es-ES" altLang="en-US" sz="3200" b="1" i="1">
                <a:solidFill>
                  <a:srgbClr val="FFFFFF"/>
                </a:solidFill>
                <a:latin typeface="Times New Roman" pitchFamily="18" charset="0"/>
                <a:cs typeface="Times New Roman" pitchFamily="18" charset="0"/>
              </a:rPr>
              <a:t>Tập đại thành của văn học dân tộc</a:t>
            </a:r>
            <a:r>
              <a:rPr lang="es-ES" altLang="en-US" sz="3200" b="1">
                <a:solidFill>
                  <a:srgbClr val="FFFFFF"/>
                </a:solidFill>
                <a:latin typeface="Times New Roman" pitchFamily="18" charset="0"/>
                <a:cs typeface="Times New Roman" pitchFamily="18" charset="0"/>
              </a:rPr>
              <a:t>» </a:t>
            </a:r>
            <a:endParaRPr lang="en-US" altLang="en-US" sz="3200" b="1">
              <a:solidFill>
                <a:srgbClr val="FFFFFF"/>
              </a:solidFill>
              <a:latin typeface="Times New Roman" pitchFamily="18" charset="0"/>
              <a:cs typeface="Times New Roman" pitchFamily="18" charset="0"/>
            </a:endParaRPr>
          </a:p>
        </p:txBody>
      </p:sp>
      <p:grpSp>
        <p:nvGrpSpPr>
          <p:cNvPr id="47107" name="Group 51"/>
          <p:cNvGrpSpPr>
            <a:grpSpLocks/>
          </p:cNvGrpSpPr>
          <p:nvPr/>
        </p:nvGrpSpPr>
        <p:grpSpPr bwMode="auto">
          <a:xfrm>
            <a:off x="-7938" y="-9525"/>
            <a:ext cx="320676"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7173" name="Rectangle 10"/>
            <p:cNvSpPr>
              <a:spLocks noChangeArrowheads="1"/>
            </p:cNvSpPr>
            <p:nvPr/>
          </p:nvSpPr>
          <p:spPr bwMode="auto">
            <a:xfrm>
              <a:off x="238653" y="-322943"/>
              <a:ext cx="229210" cy="7165983"/>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4" y="-307982"/>
              <a:ext cx="75876" cy="7165982"/>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sp>
        <p:nvSpPr>
          <p:cNvPr id="3" name="AutoShape 51"/>
          <p:cNvSpPr>
            <a:spLocks noChangeArrowheads="1"/>
          </p:cNvSpPr>
          <p:nvPr/>
        </p:nvSpPr>
        <p:spPr bwMode="auto">
          <a:xfrm>
            <a:off x="1571625" y="2490788"/>
            <a:ext cx="543877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Truyền Kỳ mạn lục ( Nguyễn Dữ) </a:t>
            </a:r>
          </a:p>
        </p:txBody>
      </p:sp>
      <p:pic>
        <p:nvPicPr>
          <p:cNvPr id="39"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 y="29019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71475" y="26797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9" name="cached_combo42.wav"/>
            </a:hlinkHover>
          </p:cNvPr>
          <p:cNvSpPr>
            <a:spLocks noChangeArrowheads="1"/>
          </p:cNvSpPr>
          <p:nvPr/>
        </p:nvSpPr>
        <p:spPr bwMode="auto">
          <a:xfrm>
            <a:off x="447675" y="27527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654050" y="28654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68450" y="3568700"/>
            <a:ext cx="5518150" cy="966788"/>
          </a:xfrm>
          <a:prstGeom prst="roundRect">
            <a:avLst>
              <a:gd name="adj" fmla="val 16667"/>
            </a:avLst>
          </a:prstGeom>
          <a:solidFill>
            <a:srgbClr val="7030A0"/>
          </a:solidFill>
          <a:ln w="9525">
            <a:noFill/>
            <a:round/>
            <a:headEnd/>
            <a:tailEnd/>
          </a:ln>
          <a:effectLst/>
        </p:spPr>
        <p:txBody>
          <a:bodyPr wrap="none" anchor="ctr"/>
          <a:lstStyle/>
          <a:p>
            <a:pPr algn="ctr"/>
            <a:r>
              <a:rPr lang="es-ES" sz="3200" b="1">
                <a:solidFill>
                  <a:srgbClr val="FFFFFF"/>
                </a:solidFill>
                <a:latin typeface="Times New Roman" pitchFamily="18" charset="0"/>
              </a:rPr>
              <a:t>   </a:t>
            </a:r>
            <a:r>
              <a:rPr lang="es-ES" sz="2800" b="1">
                <a:solidFill>
                  <a:srgbClr val="FFFFFF"/>
                </a:solidFill>
                <a:latin typeface="Times New Roman" pitchFamily="18" charset="0"/>
                <a:cs typeface="Times New Roman" pitchFamily="18" charset="0"/>
              </a:rPr>
              <a:t>Hoàng Lê nhất thống chí ( NGVP) </a:t>
            </a:r>
            <a:endParaRPr lang="en-US" sz="2800" b="1">
              <a:solidFill>
                <a:srgbClr val="FFFFFF"/>
              </a:solidFill>
              <a:latin typeface="Times New Roman" pitchFamily="18" charset="0"/>
              <a:cs typeface="Times New Roman" pitchFamily="18" charset="0"/>
            </a:endParaRPr>
          </a:p>
        </p:txBody>
      </p:sp>
      <p:pic>
        <p:nvPicPr>
          <p:cNvPr id="5"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38925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36703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9" name="cached_combo42.wav"/>
            </a:hlinkHover>
          </p:cNvPr>
          <p:cNvSpPr>
            <a:spLocks noChangeArrowheads="1"/>
          </p:cNvSpPr>
          <p:nvPr/>
        </p:nvSpPr>
        <p:spPr bwMode="auto">
          <a:xfrm>
            <a:off x="428625" y="37433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635000" y="38560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52575" y="4614863"/>
            <a:ext cx="5534025" cy="966787"/>
          </a:xfrm>
          <a:prstGeom prst="roundRect">
            <a:avLst>
              <a:gd name="adj" fmla="val 16667"/>
            </a:avLst>
          </a:prstGeom>
          <a:solidFill>
            <a:srgbClr val="7030A0"/>
          </a:solidFill>
          <a:ln w="9525">
            <a:noFill/>
            <a:round/>
            <a:headEnd/>
            <a:tailEnd/>
          </a:ln>
          <a:effectLst/>
        </p:spPr>
        <p:txBody>
          <a:bodyPr wrap="none" anchor="ctr"/>
          <a:lstStyle/>
          <a:p>
            <a:pPr algn="ctr">
              <a:defRPr/>
            </a:pPr>
            <a:r>
              <a:rPr lang="en-US" sz="2800" b="1" dirty="0">
                <a:solidFill>
                  <a:srgbClr val="FFFFFF"/>
                </a:solidFill>
                <a:latin typeface="Times New Roman" pitchFamily="18" charset="0"/>
                <a:cs typeface="+mn-cs"/>
              </a:rPr>
              <a:t> </a:t>
            </a:r>
            <a:r>
              <a:rPr lang="en-US" sz="2800" b="1" dirty="0" err="1">
                <a:solidFill>
                  <a:srgbClr val="FFFFFF"/>
                </a:solidFill>
                <a:latin typeface="Times New Roman" pitchFamily="18" charset="0"/>
                <a:cs typeface="+mn-cs"/>
              </a:rPr>
              <a:t>Truyện</a:t>
            </a:r>
            <a:r>
              <a:rPr lang="en-US" sz="2800" b="1" dirty="0">
                <a:solidFill>
                  <a:srgbClr val="FFFFFF"/>
                </a:solidFill>
                <a:latin typeface="Times New Roman" pitchFamily="18" charset="0"/>
                <a:cs typeface="+mn-cs"/>
              </a:rPr>
              <a:t> </a:t>
            </a:r>
            <a:r>
              <a:rPr lang="en-US" sz="2800" b="1" dirty="0" err="1">
                <a:solidFill>
                  <a:srgbClr val="FFFFFF"/>
                </a:solidFill>
                <a:latin typeface="Times New Roman" pitchFamily="18" charset="0"/>
                <a:cs typeface="+mn-cs"/>
              </a:rPr>
              <a:t>Kiều</a:t>
            </a:r>
            <a:r>
              <a:rPr lang="en-US" sz="2800" b="1" dirty="0">
                <a:solidFill>
                  <a:srgbClr val="FFFFFF"/>
                </a:solidFill>
                <a:latin typeface="Times New Roman" pitchFamily="18" charset="0"/>
                <a:cs typeface="+mn-cs"/>
              </a:rPr>
              <a:t> ( </a:t>
            </a:r>
            <a:r>
              <a:rPr lang="en-US" sz="2800" b="1" dirty="0" err="1">
                <a:solidFill>
                  <a:srgbClr val="FFFFFF"/>
                </a:solidFill>
                <a:latin typeface="Times New Roman" pitchFamily="18" charset="0"/>
                <a:cs typeface="+mn-cs"/>
              </a:rPr>
              <a:t>Nguyễn</a:t>
            </a:r>
            <a:r>
              <a:rPr lang="en-US" sz="2800" b="1" dirty="0">
                <a:solidFill>
                  <a:srgbClr val="FFFFFF"/>
                </a:solidFill>
                <a:latin typeface="Times New Roman" pitchFamily="18" charset="0"/>
                <a:cs typeface="+mn-cs"/>
              </a:rPr>
              <a:t> Du)</a:t>
            </a:r>
          </a:p>
        </p:txBody>
      </p:sp>
      <p:pic>
        <p:nvPicPr>
          <p:cNvPr id="11"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48831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46609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9" name="cached_combo42.wav"/>
            </a:hlinkHover>
          </p:cNvPr>
          <p:cNvSpPr>
            <a:spLocks noChangeArrowheads="1"/>
          </p:cNvSpPr>
          <p:nvPr/>
        </p:nvSpPr>
        <p:spPr bwMode="auto">
          <a:xfrm>
            <a:off x="428625" y="47339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635000" y="48466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52575" y="5662613"/>
            <a:ext cx="553402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rgbClr val="FFFFFF"/>
                </a:solidFill>
                <a:latin typeface="Times New Roman" pitchFamily="18" charset="0"/>
                <a:cs typeface="Times New Roman" pitchFamily="18" charset="0"/>
              </a:rPr>
              <a:t>Truyện Lục Vân Tiên ( NĐC)</a:t>
            </a:r>
          </a:p>
        </p:txBody>
      </p:sp>
      <p:pic>
        <p:nvPicPr>
          <p:cNvPr id="17"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58737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56515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9" name="cached_combo42.wav"/>
            </a:hlinkHover>
          </p:cNvPr>
          <p:cNvSpPr>
            <a:spLocks noChangeArrowheads="1"/>
          </p:cNvSpPr>
          <p:nvPr/>
        </p:nvSpPr>
        <p:spPr bwMode="auto">
          <a:xfrm>
            <a:off x="428625" y="57245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635000" y="58372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7195" name="AutoShape 27"/>
          <p:cNvSpPr>
            <a:spLocks noChangeArrowheads="1"/>
          </p:cNvSpPr>
          <p:nvPr/>
        </p:nvSpPr>
        <p:spPr bwMode="auto">
          <a:xfrm>
            <a:off x="44450" y="120015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p:spPr>
        <p:txBody>
          <a:bodyPr wrap="none" anchor="ctr"/>
          <a:lstStyle/>
          <a:p>
            <a:endParaRPr lang="en-US">
              <a:solidFill>
                <a:srgbClr val="000000"/>
              </a:solidFill>
            </a:endParaRPr>
          </a:p>
        </p:txBody>
      </p:sp>
      <p:pic>
        <p:nvPicPr>
          <p:cNvPr id="47129" name="Picture 28"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 y="784225"/>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29" descr="people008"/>
          <p:cNvPicPr>
            <a:picLocks noChangeAspect="1" noChangeArrowheads="1" noCrop="1"/>
          </p:cNvPicPr>
          <p:nvPr/>
        </p:nvPicPr>
        <p:blipFill>
          <a:blip r:embed="rId11" cstate="print">
            <a:lum contrast="12000"/>
            <a:extLst>
              <a:ext uri="{28A0092B-C50C-407E-A947-70E740481C1C}">
                <a14:useLocalDpi xmlns:a14="http://schemas.microsoft.com/office/drawing/2010/main" val="0"/>
              </a:ext>
            </a:extLst>
          </a:blip>
          <a:srcRect/>
          <a:stretch>
            <a:fillRect/>
          </a:stretch>
        </p:blipFill>
        <p:spPr bwMode="auto">
          <a:xfrm>
            <a:off x="8172450" y="5668963"/>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30" descr="Bellcoll">
            <a:hlinkClick r:id="" action="ppaction://hlinkshowjump?jump=firstslide"/>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150" y="-20002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1"/>
          <p:cNvGrpSpPr>
            <a:grpSpLocks/>
          </p:cNvGrpSpPr>
          <p:nvPr/>
        </p:nvGrpSpPr>
        <p:grpSpPr bwMode="auto">
          <a:xfrm>
            <a:off x="7391400" y="2286000"/>
            <a:ext cx="1752600" cy="1752600"/>
            <a:chOff x="4320" y="2928"/>
            <a:chExt cx="1104" cy="1104"/>
          </a:xfrm>
        </p:grpSpPr>
        <p:sp>
          <p:nvSpPr>
            <p:cNvPr id="7200" name="AutoShape 32"/>
            <p:cNvSpPr>
              <a:spLocks noChangeArrowheads="1"/>
            </p:cNvSpPr>
            <p:nvPr/>
          </p:nvSpPr>
          <p:spPr bwMode="auto">
            <a:xfrm>
              <a:off x="4320" y="2928"/>
              <a:ext cx="1104" cy="1104"/>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p:spPr>
          <p:txBody>
            <a:bodyPr wrap="none" anchor="ctr"/>
            <a:lstStyle/>
            <a:p>
              <a:pPr algn="ctr" eaLnBrk="1" hangingPunct="1"/>
              <a:endParaRPr lang="en-US" sz="6000" b="1">
                <a:solidFill>
                  <a:srgbClr val="FF0066"/>
                </a:solidFill>
                <a:latin typeface=".VnHelvetInsH" pitchFamily="34" charset="0"/>
              </a:endParaRPr>
            </a:p>
          </p:txBody>
        </p:sp>
        <p:sp>
          <p:nvSpPr>
            <p:cNvPr id="47142" name="WordArt 3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7202" name="WordArt 34"/>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7203" name="WordArt 35"/>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7204" name="WordArt 36"/>
          <p:cNvSpPr>
            <a:spLocks noChangeArrowheads="1" noChangeShapeType="1" noTextEdit="1"/>
          </p:cNvSpPr>
          <p:nvPr/>
        </p:nvSpPr>
        <p:spPr bwMode="auto">
          <a:xfrm>
            <a:off x="7862888" y="41925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7205" name="WordArt 37"/>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7206" name="WordArt 38"/>
          <p:cNvSpPr>
            <a:spLocks noChangeArrowheads="1" noChangeShapeType="1" noTextEdit="1"/>
          </p:cNvSpPr>
          <p:nvPr/>
        </p:nvSpPr>
        <p:spPr bwMode="auto">
          <a:xfrm>
            <a:off x="7905750"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7207" name="WordArt 39"/>
          <p:cNvSpPr>
            <a:spLocks noChangeArrowheads="1" noChangeShapeType="1" noTextEdit="1"/>
          </p:cNvSpPr>
          <p:nvPr/>
        </p:nvSpPr>
        <p:spPr bwMode="auto">
          <a:xfrm>
            <a:off x="7872413"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47139" name="WordArt 41"/>
          <p:cNvSpPr>
            <a:spLocks noChangeArrowheads="1" noChangeShapeType="1" noTextEdit="1"/>
          </p:cNvSpPr>
          <p:nvPr/>
        </p:nvSpPr>
        <p:spPr bwMode="auto">
          <a:xfrm>
            <a:off x="457200" y="1676400"/>
            <a:ext cx="685800" cy="11430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4</a:t>
            </a:r>
          </a:p>
          <a:p>
            <a:pPr algn="ctr"/>
            <a:endPar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sp>
        <p:nvSpPr>
          <p:cNvPr id="47140" name="WordArt 47"/>
          <p:cNvSpPr>
            <a:spLocks noChangeArrowheads="1" noChangeShapeType="1" noTextEdit="1"/>
          </p:cNvSpPr>
          <p:nvPr/>
        </p:nvSpPr>
        <p:spPr bwMode="auto">
          <a:xfrm>
            <a:off x="1981200" y="0"/>
            <a:ext cx="6781800" cy="9144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Khởi động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1745703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195"/>
                                        </p:tgtEl>
                                        <p:attrNameLst>
                                          <p:attrName>style.visibility</p:attrName>
                                        </p:attrNameLst>
                                      </p:cBhvr>
                                      <p:to>
                                        <p:strVal val="visible"/>
                                      </p:to>
                                    </p:set>
                                    <p:animEffect transition="in" filter="fade">
                                      <p:cBhvr>
                                        <p:cTn id="7" dur="500"/>
                                        <p:tgtEl>
                                          <p:spTgt spid="7195"/>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8" presetClass="emph" presetSubtype="0" repeatCount="indefinite" fill="hold" grpId="1" nodeType="withEffect">
                                  <p:stCondLst>
                                    <p:cond delay="500"/>
                                  </p:stCondLst>
                                  <p:childTnLst>
                                    <p:animRot by="21600000">
                                      <p:cBhvr>
                                        <p:cTn id="9" dur="1500" fill="hold"/>
                                        <p:tgtEl>
                                          <p:spTgt spid="7195"/>
                                        </p:tgtEl>
                                        <p:attrNameLst>
                                          <p:attrName>r</p:attrName>
                                        </p:attrNameLst>
                                      </p:cBhvr>
                                    </p:animRot>
                                  </p:childTnLst>
                                </p:cTn>
                              </p:par>
                              <p:par>
                                <p:cTn id="10" presetID="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par>
                                <p:cTn id="14" presetID="5" presetClass="entr" presetSubtype="10" fill="hold" nodeType="withEffect">
                                  <p:stCondLst>
                                    <p:cond delay="200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grpId="0" nodeType="withEffect">
                                  <p:stCondLst>
                                    <p:cond delay="2000"/>
                                  </p:stCondLst>
                                  <p:childTnLst>
                                    <p:set>
                                      <p:cBhvr>
                                        <p:cTn id="21" dur="1" fill="hold">
                                          <p:stCondLst>
                                            <p:cond delay="0"/>
                                          </p:stCondLst>
                                        </p:cTn>
                                        <p:tgtEl>
                                          <p:spTgt spid="1043"/>
                                        </p:tgtEl>
                                        <p:attrNameLst>
                                          <p:attrName>style.visibility</p:attrName>
                                        </p:attrNameLst>
                                      </p:cBhvr>
                                      <p:to>
                                        <p:strVal val="visible"/>
                                      </p:to>
                                    </p:set>
                                    <p:animEffect transition="in" filter="checkerboard(across)">
                                      <p:cBhvr>
                                        <p:cTn id="22" dur="500"/>
                                        <p:tgtEl>
                                          <p:spTgt spid="1043"/>
                                        </p:tgtEl>
                                      </p:cBhvr>
                                    </p:animEffect>
                                  </p:childTnLst>
                                </p:cTn>
                              </p:par>
                              <p:par>
                                <p:cTn id="23" presetID="5" presetClass="entr" presetSubtype="10" fill="hold" grpId="0" nodeType="withEffect">
                                  <p:stCondLst>
                                    <p:cond delay="2000"/>
                                  </p:stCondLst>
                                  <p:childTnLst>
                                    <p:set>
                                      <p:cBhvr>
                                        <p:cTn id="24" dur="1" fill="hold">
                                          <p:stCondLst>
                                            <p:cond delay="0"/>
                                          </p:stCondLst>
                                        </p:cTn>
                                        <p:tgtEl>
                                          <p:spTgt spid="1044"/>
                                        </p:tgtEl>
                                        <p:attrNameLst>
                                          <p:attrName>style.visibility</p:attrName>
                                        </p:attrNameLst>
                                      </p:cBhvr>
                                      <p:to>
                                        <p:strVal val="visible"/>
                                      </p:to>
                                    </p:set>
                                    <p:animEffect transition="in" filter="checkerboard(across)">
                                      <p:cBhvr>
                                        <p:cTn id="25" dur="500"/>
                                        <p:tgtEl>
                                          <p:spTgt spid="1044"/>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 3-CL (2).wav"/>
                                        </p:tgtEl>
                                      </p:cMediaNode>
                                    </p:audio>
                                  </p:subTnLst>
                                </p:cTn>
                              </p:par>
                              <p:par>
                                <p:cTn id="35" presetID="5" presetClass="entr" presetSubtype="10" fill="hold" grpId="0"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300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par>
                                <p:cTn id="41" presetID="22" presetClass="entr" presetSubtype="8" fill="hold" nodeType="withEffect">
                                  <p:stCondLst>
                                    <p:cond delay="300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5" presetClass="entr" presetSubtype="10" fill="hold" nodeType="withEffect">
                                  <p:stCondLst>
                                    <p:cond delay="400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 3-CL (2).wav"/>
                                        </p:tgtEl>
                                      </p:cMediaNode>
                                    </p:audio>
                                  </p:subTnLst>
                                </p:cTn>
                              </p:par>
                              <p:par>
                                <p:cTn id="50" presetID="5" presetClass="entr" presetSubtype="10" fill="hold" grpId="0" nodeType="withEffect">
                                  <p:stCondLst>
                                    <p:cond delay="400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4000"/>
                                  </p:stCondLst>
                                  <p:childTnLst>
                                    <p:set>
                                      <p:cBhvr>
                                        <p:cTn id="54" dur="1" fill="hold">
                                          <p:stCondLst>
                                            <p:cond delay="0"/>
                                          </p:stCondLst>
                                        </p:cTn>
                                        <p:tgtEl>
                                          <p:spTgt spid="15"/>
                                        </p:tgtEl>
                                        <p:attrNameLst>
                                          <p:attrName>style.visibility</p:attrName>
                                        </p:attrNameLst>
                                      </p:cBhvr>
                                      <p:to>
                                        <p:strVal val="visible"/>
                                      </p:to>
                                    </p:set>
                                    <p:animEffect transition="in" filter="checkerboard(across)">
                                      <p:cBhvr>
                                        <p:cTn id="55" dur="500"/>
                                        <p:tgtEl>
                                          <p:spTgt spid="15"/>
                                        </p:tgtEl>
                                      </p:cBhvr>
                                    </p:animEffect>
                                  </p:childTnLst>
                                </p:cTn>
                              </p:par>
                              <p:par>
                                <p:cTn id="56" presetID="22" presetClass="entr" presetSubtype="8" fill="hold" nodeType="withEffect">
                                  <p:stCondLst>
                                    <p:cond delay="4000"/>
                                  </p:stCondLst>
                                  <p:iterate type="lt">
                                    <p:tmPct val="0"/>
                                  </p:iterate>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5" presetClass="entr" presetSubtype="10" fill="hold" nodeType="withEffect">
                                  <p:stCondLst>
                                    <p:cond delay="500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par>
                                <p:cTn id="62" presetID="5" presetClass="entr" presetSubtype="10" fill="hold" nodeType="withEffect">
                                  <p:stCondLst>
                                    <p:cond delay="5000"/>
                                  </p:stCondLst>
                                  <p:childTnLst>
                                    <p:set>
                                      <p:cBhvr>
                                        <p:cTn id="63" dur="1" fill="hold">
                                          <p:stCondLst>
                                            <p:cond delay="0"/>
                                          </p:stCondLst>
                                        </p:cTn>
                                        <p:tgtEl>
                                          <p:spTgt spid="18"/>
                                        </p:tgtEl>
                                        <p:attrNameLst>
                                          <p:attrName>style.visibility</p:attrName>
                                        </p:attrNameLst>
                                      </p:cBhvr>
                                      <p:to>
                                        <p:strVal val="visible"/>
                                      </p:to>
                                    </p:set>
                                    <p:animEffect transition="in" filter="checkerboard(across)">
                                      <p:cBhvr>
                                        <p:cTn id="64" dur="5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3" name="Chimes 3-CL (2).wav"/>
                                        </p:tgtEl>
                                      </p:cMediaNode>
                                    </p:audio>
                                  </p:subTnLst>
                                </p:cTn>
                              </p:par>
                              <p:par>
                                <p:cTn id="65" presetID="5" presetClass="entr" presetSubtype="10" fill="hold" grpId="0" nodeType="withEffect">
                                  <p:stCondLst>
                                    <p:cond delay="500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par>
                                <p:cTn id="68" presetID="5" presetClass="entr" presetSubtype="10" fill="hold" grpId="0" nodeType="withEffect">
                                  <p:stCondLst>
                                    <p:cond delay="5000"/>
                                  </p:stCondLst>
                                  <p:childTnLst>
                                    <p:set>
                                      <p:cBhvr>
                                        <p:cTn id="69" dur="1" fill="hold">
                                          <p:stCondLst>
                                            <p:cond delay="0"/>
                                          </p:stCondLst>
                                        </p:cTn>
                                        <p:tgtEl>
                                          <p:spTgt spid="20"/>
                                        </p:tgtEl>
                                        <p:attrNameLst>
                                          <p:attrName>style.visibility</p:attrName>
                                        </p:attrNameLst>
                                      </p:cBhvr>
                                      <p:to>
                                        <p:strVal val="visible"/>
                                      </p:to>
                                    </p:set>
                                    <p:animEffect transition="in" filter="checkerboard(across)">
                                      <p:cBhvr>
                                        <p:cTn id="70" dur="500"/>
                                        <p:tgtEl>
                                          <p:spTgt spid="20"/>
                                        </p:tgtEl>
                                      </p:cBhvr>
                                    </p:animEffect>
                                  </p:childTnLst>
                                </p:cTn>
                              </p:par>
                              <p:par>
                                <p:cTn id="71" presetID="22" presetClass="entr" presetSubtype="8" fill="hold" nodeType="withEffect">
                                  <p:stCondLst>
                                    <p:cond delay="50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nodeType="afterGroup">
                            <p:stCondLst>
                              <p:cond delay="5500"/>
                            </p:stCondLst>
                            <p:childTnLst>
                              <p:par>
                                <p:cTn id="75" presetID="9" presetClass="entr" presetSubtype="0" fill="hold" grpId="0" nodeType="afterEffect">
                                  <p:stCondLst>
                                    <p:cond delay="0"/>
                                  </p:stCondLst>
                                  <p:childTnLst>
                                    <p:set>
                                      <p:cBhvr>
                                        <p:cTn id="76" dur="1" fill="hold">
                                          <p:stCondLst>
                                            <p:cond delay="0"/>
                                          </p:stCondLst>
                                        </p:cTn>
                                        <p:tgtEl>
                                          <p:spTgt spid="7207"/>
                                        </p:tgtEl>
                                        <p:attrNameLst>
                                          <p:attrName>style.visibility</p:attrName>
                                        </p:attrNameLst>
                                      </p:cBhvr>
                                      <p:to>
                                        <p:strVal val="visible"/>
                                      </p:to>
                                    </p:set>
                                    <p:animEffect transition="in" filter="dissolve">
                                      <p:cBhvr>
                                        <p:cTn id="77" dur="500"/>
                                        <p:tgtEl>
                                          <p:spTgt spid="7207"/>
                                        </p:tgtEl>
                                      </p:cBhvr>
                                    </p:animEffect>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childTnLst>
                          </p:cTn>
                        </p:par>
                        <p:par>
                          <p:cTn id="78" fill="hold" nodeType="afterGroup">
                            <p:stCondLst>
                              <p:cond delay="6000"/>
                            </p:stCondLst>
                            <p:childTnLst>
                              <p:par>
                                <p:cTn id="79" presetID="53" presetClass="exit" presetSubtype="0" fill="hold" grpId="1" nodeType="afterEffect">
                                  <p:stCondLst>
                                    <p:cond delay="0"/>
                                  </p:stCondLst>
                                  <p:childTnLst>
                                    <p:anim calcmode="lin" valueType="num">
                                      <p:cBhvr>
                                        <p:cTn id="80" dur="500"/>
                                        <p:tgtEl>
                                          <p:spTgt spid="7207"/>
                                        </p:tgtEl>
                                        <p:attrNameLst>
                                          <p:attrName>ppt_w</p:attrName>
                                        </p:attrNameLst>
                                      </p:cBhvr>
                                      <p:tavLst>
                                        <p:tav tm="0">
                                          <p:val>
                                            <p:strVal val="ppt_w"/>
                                          </p:val>
                                        </p:tav>
                                        <p:tav tm="100000">
                                          <p:val>
                                            <p:fltVal val="0"/>
                                          </p:val>
                                        </p:tav>
                                      </p:tavLst>
                                    </p:anim>
                                    <p:anim calcmode="lin" valueType="num">
                                      <p:cBhvr>
                                        <p:cTn id="81" dur="500"/>
                                        <p:tgtEl>
                                          <p:spTgt spid="7207"/>
                                        </p:tgtEl>
                                        <p:attrNameLst>
                                          <p:attrName>ppt_h</p:attrName>
                                        </p:attrNameLst>
                                      </p:cBhvr>
                                      <p:tavLst>
                                        <p:tav tm="0">
                                          <p:val>
                                            <p:strVal val="ppt_h"/>
                                          </p:val>
                                        </p:tav>
                                        <p:tav tm="100000">
                                          <p:val>
                                            <p:fltVal val="0"/>
                                          </p:val>
                                        </p:tav>
                                      </p:tavLst>
                                    </p:anim>
                                    <p:animEffect transition="out" filter="fade">
                                      <p:cBhvr>
                                        <p:cTn id="82" dur="500"/>
                                        <p:tgtEl>
                                          <p:spTgt spid="7207"/>
                                        </p:tgtEl>
                                      </p:cBhvr>
                                    </p:animEffect>
                                    <p:set>
                                      <p:cBhvr>
                                        <p:cTn id="83" dur="1" fill="hold">
                                          <p:stCondLst>
                                            <p:cond delay="499"/>
                                          </p:stCondLst>
                                        </p:cTn>
                                        <p:tgtEl>
                                          <p:spTgt spid="7207"/>
                                        </p:tgtEl>
                                        <p:attrNameLst>
                                          <p:attrName>style.visibility</p:attrName>
                                        </p:attrNameLst>
                                      </p:cBhvr>
                                      <p:to>
                                        <p:strVal val="hidden"/>
                                      </p:to>
                                    </p:set>
                                  </p:childTnLst>
                                </p:cTn>
                              </p:par>
                            </p:childTnLst>
                          </p:cTn>
                        </p:par>
                        <p:par>
                          <p:cTn id="84" fill="hold" nodeType="afterGroup">
                            <p:stCondLst>
                              <p:cond delay="6500"/>
                            </p:stCondLst>
                            <p:childTnLst>
                              <p:par>
                                <p:cTn id="85" presetID="9" presetClass="entr" presetSubtype="0" fill="hold" grpId="0" nodeType="afterEffect">
                                  <p:stCondLst>
                                    <p:cond delay="0"/>
                                  </p:stCondLst>
                                  <p:childTnLst>
                                    <p:set>
                                      <p:cBhvr>
                                        <p:cTn id="86" dur="1" fill="hold">
                                          <p:stCondLst>
                                            <p:cond delay="0"/>
                                          </p:stCondLst>
                                        </p:cTn>
                                        <p:tgtEl>
                                          <p:spTgt spid="7206"/>
                                        </p:tgtEl>
                                        <p:attrNameLst>
                                          <p:attrName>style.visibility</p:attrName>
                                        </p:attrNameLst>
                                      </p:cBhvr>
                                      <p:to>
                                        <p:strVal val="visible"/>
                                      </p:to>
                                    </p:set>
                                    <p:animEffect transition="in" filter="dissolve">
                                      <p:cBhvr>
                                        <p:cTn id="87" dur="500"/>
                                        <p:tgtEl>
                                          <p:spTgt spid="7206"/>
                                        </p:tgtEl>
                                      </p:cBhvr>
                                    </p:animEffect>
                                  </p:childTnLst>
                                  <p:subTnLst>
                                    <p:audio>
                                      <p:cMediaNode>
                                        <p:cTn display="0" masterRel="sameClick">
                                          <p:stCondLst>
                                            <p:cond evt="begin" delay="0">
                                              <p:tn val="85"/>
                                            </p:cond>
                                          </p:stCondLst>
                                          <p:endCondLst>
                                            <p:cond evt="onStopAudio" delay="0">
                                              <p:tgtEl>
                                                <p:sldTgt/>
                                              </p:tgtEl>
                                            </p:cond>
                                          </p:endCondLst>
                                        </p:cTn>
                                        <p:tgtEl>
                                          <p:sndTgt r:embed="rId4" name="camera.wav"/>
                                        </p:tgtEl>
                                      </p:cMediaNode>
                                    </p:audio>
                                  </p:subTnLst>
                                </p:cTn>
                              </p:par>
                            </p:childTnLst>
                          </p:cTn>
                        </p:par>
                        <p:par>
                          <p:cTn id="88" fill="hold" nodeType="afterGroup">
                            <p:stCondLst>
                              <p:cond delay="7000"/>
                            </p:stCondLst>
                            <p:childTnLst>
                              <p:par>
                                <p:cTn id="89" presetID="53" presetClass="exit" presetSubtype="0" fill="hold" grpId="1" nodeType="afterEffect">
                                  <p:stCondLst>
                                    <p:cond delay="0"/>
                                  </p:stCondLst>
                                  <p:childTnLst>
                                    <p:anim calcmode="lin" valueType="num">
                                      <p:cBhvr>
                                        <p:cTn id="90" dur="500"/>
                                        <p:tgtEl>
                                          <p:spTgt spid="7206"/>
                                        </p:tgtEl>
                                        <p:attrNameLst>
                                          <p:attrName>ppt_w</p:attrName>
                                        </p:attrNameLst>
                                      </p:cBhvr>
                                      <p:tavLst>
                                        <p:tav tm="0">
                                          <p:val>
                                            <p:strVal val="ppt_w"/>
                                          </p:val>
                                        </p:tav>
                                        <p:tav tm="100000">
                                          <p:val>
                                            <p:fltVal val="0"/>
                                          </p:val>
                                        </p:tav>
                                      </p:tavLst>
                                    </p:anim>
                                    <p:anim calcmode="lin" valueType="num">
                                      <p:cBhvr>
                                        <p:cTn id="91" dur="500"/>
                                        <p:tgtEl>
                                          <p:spTgt spid="7206"/>
                                        </p:tgtEl>
                                        <p:attrNameLst>
                                          <p:attrName>ppt_h</p:attrName>
                                        </p:attrNameLst>
                                      </p:cBhvr>
                                      <p:tavLst>
                                        <p:tav tm="0">
                                          <p:val>
                                            <p:strVal val="ppt_h"/>
                                          </p:val>
                                        </p:tav>
                                        <p:tav tm="100000">
                                          <p:val>
                                            <p:fltVal val="0"/>
                                          </p:val>
                                        </p:tav>
                                      </p:tavLst>
                                    </p:anim>
                                    <p:animEffect transition="out" filter="fade">
                                      <p:cBhvr>
                                        <p:cTn id="92" dur="500"/>
                                        <p:tgtEl>
                                          <p:spTgt spid="7206"/>
                                        </p:tgtEl>
                                      </p:cBhvr>
                                    </p:animEffect>
                                    <p:set>
                                      <p:cBhvr>
                                        <p:cTn id="93" dur="1" fill="hold">
                                          <p:stCondLst>
                                            <p:cond delay="499"/>
                                          </p:stCondLst>
                                        </p:cTn>
                                        <p:tgtEl>
                                          <p:spTgt spid="7206"/>
                                        </p:tgtEl>
                                        <p:attrNameLst>
                                          <p:attrName>style.visibility</p:attrName>
                                        </p:attrNameLst>
                                      </p:cBhvr>
                                      <p:to>
                                        <p:strVal val="hidden"/>
                                      </p:to>
                                    </p:set>
                                  </p:childTnLst>
                                </p:cTn>
                              </p:par>
                            </p:childTnLst>
                          </p:cTn>
                        </p:par>
                        <p:par>
                          <p:cTn id="94" fill="hold" nodeType="afterGroup">
                            <p:stCondLst>
                              <p:cond delay="7500"/>
                            </p:stCondLst>
                            <p:childTnLst>
                              <p:par>
                                <p:cTn id="95" presetID="9" presetClass="entr" presetSubtype="0" fill="hold" grpId="0" nodeType="afterEffect">
                                  <p:stCondLst>
                                    <p:cond delay="0"/>
                                  </p:stCondLst>
                                  <p:childTnLst>
                                    <p:set>
                                      <p:cBhvr>
                                        <p:cTn id="96" dur="1" fill="hold">
                                          <p:stCondLst>
                                            <p:cond delay="0"/>
                                          </p:stCondLst>
                                        </p:cTn>
                                        <p:tgtEl>
                                          <p:spTgt spid="7205"/>
                                        </p:tgtEl>
                                        <p:attrNameLst>
                                          <p:attrName>style.visibility</p:attrName>
                                        </p:attrNameLst>
                                      </p:cBhvr>
                                      <p:to>
                                        <p:strVal val="visible"/>
                                      </p:to>
                                    </p:set>
                                    <p:animEffect transition="in" filter="dissolve">
                                      <p:cBhvr>
                                        <p:cTn id="97" dur="500"/>
                                        <p:tgtEl>
                                          <p:spTgt spid="7205"/>
                                        </p:tgtEl>
                                      </p:cBhvr>
                                    </p:animEffect>
                                  </p:childTnLst>
                                  <p:subTnLst>
                                    <p:audio>
                                      <p:cMediaNode>
                                        <p:cTn display="0" masterRel="sameClick">
                                          <p:stCondLst>
                                            <p:cond evt="begin" delay="0">
                                              <p:tn val="95"/>
                                            </p:cond>
                                          </p:stCondLst>
                                          <p:endCondLst>
                                            <p:cond evt="onStopAudio" delay="0">
                                              <p:tgtEl>
                                                <p:sldTgt/>
                                              </p:tgtEl>
                                            </p:cond>
                                          </p:endCondLst>
                                        </p:cTn>
                                        <p:tgtEl>
                                          <p:sndTgt r:embed="rId4" name="camera.wav"/>
                                        </p:tgtEl>
                                      </p:cMediaNode>
                                    </p:audio>
                                  </p:subTnLst>
                                </p:cTn>
                              </p:par>
                            </p:childTnLst>
                          </p:cTn>
                        </p:par>
                        <p:par>
                          <p:cTn id="98" fill="hold" nodeType="afterGroup">
                            <p:stCondLst>
                              <p:cond delay="8000"/>
                            </p:stCondLst>
                            <p:childTnLst>
                              <p:par>
                                <p:cTn id="99" presetID="53" presetClass="exit" presetSubtype="0" fill="hold" grpId="1" nodeType="afterEffect">
                                  <p:stCondLst>
                                    <p:cond delay="0"/>
                                  </p:stCondLst>
                                  <p:childTnLst>
                                    <p:anim calcmode="lin" valueType="num">
                                      <p:cBhvr>
                                        <p:cTn id="100" dur="500"/>
                                        <p:tgtEl>
                                          <p:spTgt spid="7205"/>
                                        </p:tgtEl>
                                        <p:attrNameLst>
                                          <p:attrName>ppt_w</p:attrName>
                                        </p:attrNameLst>
                                      </p:cBhvr>
                                      <p:tavLst>
                                        <p:tav tm="0">
                                          <p:val>
                                            <p:strVal val="ppt_w"/>
                                          </p:val>
                                        </p:tav>
                                        <p:tav tm="100000">
                                          <p:val>
                                            <p:fltVal val="0"/>
                                          </p:val>
                                        </p:tav>
                                      </p:tavLst>
                                    </p:anim>
                                    <p:anim calcmode="lin" valueType="num">
                                      <p:cBhvr>
                                        <p:cTn id="101" dur="500"/>
                                        <p:tgtEl>
                                          <p:spTgt spid="7205"/>
                                        </p:tgtEl>
                                        <p:attrNameLst>
                                          <p:attrName>ppt_h</p:attrName>
                                        </p:attrNameLst>
                                      </p:cBhvr>
                                      <p:tavLst>
                                        <p:tav tm="0">
                                          <p:val>
                                            <p:strVal val="ppt_h"/>
                                          </p:val>
                                        </p:tav>
                                        <p:tav tm="100000">
                                          <p:val>
                                            <p:fltVal val="0"/>
                                          </p:val>
                                        </p:tav>
                                      </p:tavLst>
                                    </p:anim>
                                    <p:animEffect transition="out" filter="fade">
                                      <p:cBhvr>
                                        <p:cTn id="102" dur="500"/>
                                        <p:tgtEl>
                                          <p:spTgt spid="7205"/>
                                        </p:tgtEl>
                                      </p:cBhvr>
                                    </p:animEffect>
                                    <p:set>
                                      <p:cBhvr>
                                        <p:cTn id="103" dur="1" fill="hold">
                                          <p:stCondLst>
                                            <p:cond delay="499"/>
                                          </p:stCondLst>
                                        </p:cTn>
                                        <p:tgtEl>
                                          <p:spTgt spid="7205"/>
                                        </p:tgtEl>
                                        <p:attrNameLst>
                                          <p:attrName>style.visibility</p:attrName>
                                        </p:attrNameLst>
                                      </p:cBhvr>
                                      <p:to>
                                        <p:strVal val="hidden"/>
                                      </p:to>
                                    </p:set>
                                  </p:childTnLst>
                                </p:cTn>
                              </p:par>
                            </p:childTnLst>
                          </p:cTn>
                        </p:par>
                        <p:par>
                          <p:cTn id="104" fill="hold" nodeType="afterGroup">
                            <p:stCondLst>
                              <p:cond delay="8500"/>
                            </p:stCondLst>
                            <p:childTnLst>
                              <p:par>
                                <p:cTn id="105" presetID="9" presetClass="entr" presetSubtype="0" fill="hold" grpId="0" nodeType="afterEffect">
                                  <p:stCondLst>
                                    <p:cond delay="0"/>
                                  </p:stCondLst>
                                  <p:childTnLst>
                                    <p:set>
                                      <p:cBhvr>
                                        <p:cTn id="106" dur="1" fill="hold">
                                          <p:stCondLst>
                                            <p:cond delay="0"/>
                                          </p:stCondLst>
                                        </p:cTn>
                                        <p:tgtEl>
                                          <p:spTgt spid="7204"/>
                                        </p:tgtEl>
                                        <p:attrNameLst>
                                          <p:attrName>style.visibility</p:attrName>
                                        </p:attrNameLst>
                                      </p:cBhvr>
                                      <p:to>
                                        <p:strVal val="visible"/>
                                      </p:to>
                                    </p:set>
                                    <p:animEffect transition="in" filter="dissolve">
                                      <p:cBhvr>
                                        <p:cTn id="107" dur="500"/>
                                        <p:tgtEl>
                                          <p:spTgt spid="7204"/>
                                        </p:tgtEl>
                                      </p:cBhvr>
                                    </p:animEffect>
                                  </p:childTnLst>
                                  <p:subTnLst>
                                    <p:audio>
                                      <p:cMediaNode>
                                        <p:cTn display="0" masterRel="sameClick">
                                          <p:stCondLst>
                                            <p:cond evt="begin" delay="0">
                                              <p:tn val="105"/>
                                            </p:cond>
                                          </p:stCondLst>
                                          <p:endCondLst>
                                            <p:cond evt="onStopAudio" delay="0">
                                              <p:tgtEl>
                                                <p:sldTgt/>
                                              </p:tgtEl>
                                            </p:cond>
                                          </p:endCondLst>
                                        </p:cTn>
                                        <p:tgtEl>
                                          <p:sndTgt r:embed="rId4" name="camera.wav"/>
                                        </p:tgtEl>
                                      </p:cMediaNode>
                                    </p:audio>
                                  </p:subTnLst>
                                </p:cTn>
                              </p:par>
                            </p:childTnLst>
                          </p:cTn>
                        </p:par>
                        <p:par>
                          <p:cTn id="108" fill="hold" nodeType="afterGroup">
                            <p:stCondLst>
                              <p:cond delay="9000"/>
                            </p:stCondLst>
                            <p:childTnLst>
                              <p:par>
                                <p:cTn id="109" presetID="53" presetClass="exit" presetSubtype="0" fill="hold" grpId="1" nodeType="afterEffect">
                                  <p:stCondLst>
                                    <p:cond delay="0"/>
                                  </p:stCondLst>
                                  <p:childTnLst>
                                    <p:anim calcmode="lin" valueType="num">
                                      <p:cBhvr>
                                        <p:cTn id="110" dur="500"/>
                                        <p:tgtEl>
                                          <p:spTgt spid="7204"/>
                                        </p:tgtEl>
                                        <p:attrNameLst>
                                          <p:attrName>ppt_w</p:attrName>
                                        </p:attrNameLst>
                                      </p:cBhvr>
                                      <p:tavLst>
                                        <p:tav tm="0">
                                          <p:val>
                                            <p:strVal val="ppt_w"/>
                                          </p:val>
                                        </p:tav>
                                        <p:tav tm="100000">
                                          <p:val>
                                            <p:fltVal val="0"/>
                                          </p:val>
                                        </p:tav>
                                      </p:tavLst>
                                    </p:anim>
                                    <p:anim calcmode="lin" valueType="num">
                                      <p:cBhvr>
                                        <p:cTn id="111" dur="500"/>
                                        <p:tgtEl>
                                          <p:spTgt spid="7204"/>
                                        </p:tgtEl>
                                        <p:attrNameLst>
                                          <p:attrName>ppt_h</p:attrName>
                                        </p:attrNameLst>
                                      </p:cBhvr>
                                      <p:tavLst>
                                        <p:tav tm="0">
                                          <p:val>
                                            <p:strVal val="ppt_h"/>
                                          </p:val>
                                        </p:tav>
                                        <p:tav tm="100000">
                                          <p:val>
                                            <p:fltVal val="0"/>
                                          </p:val>
                                        </p:tav>
                                      </p:tavLst>
                                    </p:anim>
                                    <p:animEffect transition="out" filter="fade">
                                      <p:cBhvr>
                                        <p:cTn id="112" dur="500"/>
                                        <p:tgtEl>
                                          <p:spTgt spid="7204"/>
                                        </p:tgtEl>
                                      </p:cBhvr>
                                    </p:animEffect>
                                    <p:set>
                                      <p:cBhvr>
                                        <p:cTn id="113" dur="1" fill="hold">
                                          <p:stCondLst>
                                            <p:cond delay="499"/>
                                          </p:stCondLst>
                                        </p:cTn>
                                        <p:tgtEl>
                                          <p:spTgt spid="7204"/>
                                        </p:tgtEl>
                                        <p:attrNameLst>
                                          <p:attrName>style.visibility</p:attrName>
                                        </p:attrNameLst>
                                      </p:cBhvr>
                                      <p:to>
                                        <p:strVal val="hidden"/>
                                      </p:to>
                                    </p:set>
                                  </p:childTnLst>
                                </p:cTn>
                              </p:par>
                            </p:childTnLst>
                          </p:cTn>
                        </p:par>
                        <p:par>
                          <p:cTn id="114" fill="hold" nodeType="afterGroup">
                            <p:stCondLst>
                              <p:cond delay="9500"/>
                            </p:stCondLst>
                            <p:childTnLst>
                              <p:par>
                                <p:cTn id="115" presetID="9" presetClass="entr" presetSubtype="0" fill="hold" grpId="0" nodeType="afterEffect">
                                  <p:stCondLst>
                                    <p:cond delay="0"/>
                                  </p:stCondLst>
                                  <p:childTnLst>
                                    <p:set>
                                      <p:cBhvr>
                                        <p:cTn id="116" dur="1" fill="hold">
                                          <p:stCondLst>
                                            <p:cond delay="0"/>
                                          </p:stCondLst>
                                        </p:cTn>
                                        <p:tgtEl>
                                          <p:spTgt spid="7203"/>
                                        </p:tgtEl>
                                        <p:attrNameLst>
                                          <p:attrName>style.visibility</p:attrName>
                                        </p:attrNameLst>
                                      </p:cBhvr>
                                      <p:to>
                                        <p:strVal val="visible"/>
                                      </p:to>
                                    </p:set>
                                    <p:animEffect transition="in" filter="dissolve">
                                      <p:cBhvr>
                                        <p:cTn id="117" dur="500"/>
                                        <p:tgtEl>
                                          <p:spTgt spid="7203"/>
                                        </p:tgtEl>
                                      </p:cBhvr>
                                    </p:animEffect>
                                  </p:childTnLst>
                                  <p:subTnLst>
                                    <p:audio>
                                      <p:cMediaNode>
                                        <p:cTn display="0" masterRel="sameClick">
                                          <p:stCondLst>
                                            <p:cond evt="begin" delay="0">
                                              <p:tn val="115"/>
                                            </p:cond>
                                          </p:stCondLst>
                                          <p:endCondLst>
                                            <p:cond evt="onStopAudio" delay="0">
                                              <p:tgtEl>
                                                <p:sldTgt/>
                                              </p:tgtEl>
                                            </p:cond>
                                          </p:endCondLst>
                                        </p:cTn>
                                        <p:tgtEl>
                                          <p:sndTgt r:embed="rId4" name="camera.wav"/>
                                        </p:tgtEl>
                                      </p:cMediaNode>
                                    </p:audio>
                                  </p:subTnLst>
                                </p:cTn>
                              </p:par>
                            </p:childTnLst>
                          </p:cTn>
                        </p:par>
                        <p:par>
                          <p:cTn id="118" fill="hold" nodeType="afterGroup">
                            <p:stCondLst>
                              <p:cond delay="10000"/>
                            </p:stCondLst>
                            <p:childTnLst>
                              <p:par>
                                <p:cTn id="119" presetID="53" presetClass="exit" presetSubtype="0" fill="hold" grpId="1" nodeType="afterEffect">
                                  <p:stCondLst>
                                    <p:cond delay="0"/>
                                  </p:stCondLst>
                                  <p:childTnLst>
                                    <p:anim calcmode="lin" valueType="num">
                                      <p:cBhvr>
                                        <p:cTn id="120" dur="500"/>
                                        <p:tgtEl>
                                          <p:spTgt spid="7203"/>
                                        </p:tgtEl>
                                        <p:attrNameLst>
                                          <p:attrName>ppt_w</p:attrName>
                                        </p:attrNameLst>
                                      </p:cBhvr>
                                      <p:tavLst>
                                        <p:tav tm="0">
                                          <p:val>
                                            <p:strVal val="ppt_w"/>
                                          </p:val>
                                        </p:tav>
                                        <p:tav tm="100000">
                                          <p:val>
                                            <p:fltVal val="0"/>
                                          </p:val>
                                        </p:tav>
                                      </p:tavLst>
                                    </p:anim>
                                    <p:anim calcmode="lin" valueType="num">
                                      <p:cBhvr>
                                        <p:cTn id="121" dur="500"/>
                                        <p:tgtEl>
                                          <p:spTgt spid="7203"/>
                                        </p:tgtEl>
                                        <p:attrNameLst>
                                          <p:attrName>ppt_h</p:attrName>
                                        </p:attrNameLst>
                                      </p:cBhvr>
                                      <p:tavLst>
                                        <p:tav tm="0">
                                          <p:val>
                                            <p:strVal val="ppt_h"/>
                                          </p:val>
                                        </p:tav>
                                        <p:tav tm="100000">
                                          <p:val>
                                            <p:fltVal val="0"/>
                                          </p:val>
                                        </p:tav>
                                      </p:tavLst>
                                    </p:anim>
                                    <p:animEffect transition="out" filter="fade">
                                      <p:cBhvr>
                                        <p:cTn id="122" dur="500"/>
                                        <p:tgtEl>
                                          <p:spTgt spid="7203"/>
                                        </p:tgtEl>
                                      </p:cBhvr>
                                    </p:animEffect>
                                    <p:set>
                                      <p:cBhvr>
                                        <p:cTn id="123" dur="1" fill="hold">
                                          <p:stCondLst>
                                            <p:cond delay="499"/>
                                          </p:stCondLst>
                                        </p:cTn>
                                        <p:tgtEl>
                                          <p:spTgt spid="7203"/>
                                        </p:tgtEl>
                                        <p:attrNameLst>
                                          <p:attrName>style.visibility</p:attrName>
                                        </p:attrNameLst>
                                      </p:cBhvr>
                                      <p:to>
                                        <p:strVal val="hidden"/>
                                      </p:to>
                                    </p:set>
                                  </p:childTnLst>
                                </p:cTn>
                              </p:par>
                            </p:childTnLst>
                          </p:cTn>
                        </p:par>
                        <p:par>
                          <p:cTn id="124" fill="hold" nodeType="afterGroup">
                            <p:stCondLst>
                              <p:cond delay="10500"/>
                            </p:stCondLst>
                            <p:childTnLst>
                              <p:par>
                                <p:cTn id="125" presetID="9" presetClass="entr" presetSubtype="0" fill="hold" grpId="0" nodeType="afterEffect">
                                  <p:stCondLst>
                                    <p:cond delay="0"/>
                                  </p:stCondLst>
                                  <p:childTnLst>
                                    <p:set>
                                      <p:cBhvr>
                                        <p:cTn id="126" dur="1" fill="hold">
                                          <p:stCondLst>
                                            <p:cond delay="0"/>
                                          </p:stCondLst>
                                        </p:cTn>
                                        <p:tgtEl>
                                          <p:spTgt spid="7202"/>
                                        </p:tgtEl>
                                        <p:attrNameLst>
                                          <p:attrName>style.visibility</p:attrName>
                                        </p:attrNameLst>
                                      </p:cBhvr>
                                      <p:to>
                                        <p:strVal val="visible"/>
                                      </p:to>
                                    </p:set>
                                    <p:animEffect transition="in" filter="dissolve">
                                      <p:cBhvr>
                                        <p:cTn id="127" dur="500"/>
                                        <p:tgtEl>
                                          <p:spTgt spid="7202"/>
                                        </p:tgtEl>
                                      </p:cBhvr>
                                    </p:animEffect>
                                  </p:childTnLst>
                                  <p:subTnLst>
                                    <p:audio>
                                      <p:cMediaNode>
                                        <p:cTn display="0" masterRel="sameClick">
                                          <p:stCondLst>
                                            <p:cond evt="begin" delay="0">
                                              <p:tn val="125"/>
                                            </p:cond>
                                          </p:stCondLst>
                                          <p:endCondLst>
                                            <p:cond evt="onStopAudio" delay="0">
                                              <p:tgtEl>
                                                <p:sldTgt/>
                                              </p:tgtEl>
                                            </p:cond>
                                          </p:endCondLst>
                                        </p:cTn>
                                        <p:tgtEl>
                                          <p:sndTgt r:embed="rId4" name="camera.wav"/>
                                        </p:tgtEl>
                                      </p:cMediaNode>
                                    </p:audio>
                                  </p:subTnLst>
                                </p:cTn>
                              </p:par>
                            </p:childTnLst>
                          </p:cTn>
                        </p:par>
                        <p:par>
                          <p:cTn id="128" fill="hold" nodeType="afterGroup">
                            <p:stCondLst>
                              <p:cond delay="11000"/>
                            </p:stCondLst>
                            <p:childTnLst>
                              <p:par>
                                <p:cTn id="129" presetID="53" presetClass="exit" presetSubtype="0" fill="hold" grpId="1" nodeType="afterEffect">
                                  <p:stCondLst>
                                    <p:cond delay="0"/>
                                  </p:stCondLst>
                                  <p:childTnLst>
                                    <p:anim calcmode="lin" valueType="num">
                                      <p:cBhvr>
                                        <p:cTn id="130" dur="500"/>
                                        <p:tgtEl>
                                          <p:spTgt spid="7202"/>
                                        </p:tgtEl>
                                        <p:attrNameLst>
                                          <p:attrName>ppt_w</p:attrName>
                                        </p:attrNameLst>
                                      </p:cBhvr>
                                      <p:tavLst>
                                        <p:tav tm="0">
                                          <p:val>
                                            <p:strVal val="ppt_w"/>
                                          </p:val>
                                        </p:tav>
                                        <p:tav tm="100000">
                                          <p:val>
                                            <p:fltVal val="0"/>
                                          </p:val>
                                        </p:tav>
                                      </p:tavLst>
                                    </p:anim>
                                    <p:anim calcmode="lin" valueType="num">
                                      <p:cBhvr>
                                        <p:cTn id="131" dur="500"/>
                                        <p:tgtEl>
                                          <p:spTgt spid="7202"/>
                                        </p:tgtEl>
                                        <p:attrNameLst>
                                          <p:attrName>ppt_h</p:attrName>
                                        </p:attrNameLst>
                                      </p:cBhvr>
                                      <p:tavLst>
                                        <p:tav tm="0">
                                          <p:val>
                                            <p:strVal val="ppt_h"/>
                                          </p:val>
                                        </p:tav>
                                        <p:tav tm="100000">
                                          <p:val>
                                            <p:fltVal val="0"/>
                                          </p:val>
                                        </p:tav>
                                      </p:tavLst>
                                    </p:anim>
                                    <p:animEffect transition="out" filter="fade">
                                      <p:cBhvr>
                                        <p:cTn id="132" dur="500"/>
                                        <p:tgtEl>
                                          <p:spTgt spid="7202"/>
                                        </p:tgtEl>
                                      </p:cBhvr>
                                    </p:animEffect>
                                    <p:set>
                                      <p:cBhvr>
                                        <p:cTn id="133" dur="1" fill="hold">
                                          <p:stCondLst>
                                            <p:cond delay="499"/>
                                          </p:stCondLst>
                                        </p:cTn>
                                        <p:tgtEl>
                                          <p:spTgt spid="7202"/>
                                        </p:tgtEl>
                                        <p:attrNameLst>
                                          <p:attrName>style.visibility</p:attrName>
                                        </p:attrNameLst>
                                      </p:cBhvr>
                                      <p:to>
                                        <p:strVal val="hidden"/>
                                      </p:to>
                                    </p:set>
                                  </p:childTnLst>
                                </p:cTn>
                              </p:par>
                              <p:par>
                                <p:cTn id="134" presetID="53" presetClass="entr" presetSubtype="0" fill="hold" nodeType="with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Effect transition="in" filter="fade">
                                      <p:cBhvr>
                                        <p:cTn id="138" dur="500"/>
                                        <p:tgtEl>
                                          <p:spTgt spid="21"/>
                                        </p:tgtEl>
                                      </p:cBhvr>
                                    </p:animEffect>
                                  </p:childTnLst>
                                  <p:subTnLst>
                                    <p:audio>
                                      <p:cMediaNode>
                                        <p:cTn display="0" masterRel="sameClick">
                                          <p:stCondLst>
                                            <p:cond evt="begin" delay="0">
                                              <p:tn val="134"/>
                                            </p:cond>
                                          </p:stCondLst>
                                          <p:endCondLst>
                                            <p:cond evt="onStopAudio" delay="0">
                                              <p:tgtEl>
                                                <p:sldTgt/>
                                              </p:tgtEl>
                                            </p:cond>
                                          </p:endCondLst>
                                        </p:cTn>
                                        <p:tgtEl>
                                          <p:sndTgt r:embed="rId5" name="chimes.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xit" presetSubtype="2" fill="hold" nodeType="clickEffect">
                                  <p:stCondLst>
                                    <p:cond delay="0"/>
                                  </p:stCondLst>
                                  <p:childTnLst>
                                    <p:anim calcmode="lin" valueType="num">
                                      <p:cBhvr additive="base">
                                        <p:cTn id="142" dur="500"/>
                                        <p:tgtEl>
                                          <p:spTgt spid="21"/>
                                        </p:tgtEl>
                                        <p:attrNameLst>
                                          <p:attrName>ppt_x</p:attrName>
                                        </p:attrNameLst>
                                      </p:cBhvr>
                                      <p:tavLst>
                                        <p:tav tm="0">
                                          <p:val>
                                            <p:strVal val="ppt_x"/>
                                          </p:val>
                                        </p:tav>
                                        <p:tav tm="100000">
                                          <p:val>
                                            <p:strVal val="1+ppt_w/2"/>
                                          </p:val>
                                        </p:tav>
                                      </p:tavLst>
                                    </p:anim>
                                    <p:anim calcmode="lin" valueType="num">
                                      <p:cBhvr additive="base">
                                        <p:cTn id="143" dur="500"/>
                                        <p:tgtEl>
                                          <p:spTgt spid="21"/>
                                        </p:tgtEl>
                                        <p:attrNameLst>
                                          <p:attrName>ppt_y</p:attrName>
                                        </p:attrNameLst>
                                      </p:cBhvr>
                                      <p:tavLst>
                                        <p:tav tm="0">
                                          <p:val>
                                            <p:strVal val="ppt_y"/>
                                          </p:val>
                                        </p:tav>
                                        <p:tav tm="100000">
                                          <p:val>
                                            <p:strVal val="ppt_y"/>
                                          </p:val>
                                        </p:tav>
                                      </p:tavLst>
                                    </p:anim>
                                    <p:set>
                                      <p:cBhvr>
                                        <p:cTn id="144" dur="1" fill="hold">
                                          <p:stCondLst>
                                            <p:cond delay="499"/>
                                          </p:stCondLst>
                                        </p:cTn>
                                        <p:tgtEl>
                                          <p:spTgt spid="21"/>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mph" presetSubtype="0" fill="hold" grpId="0" nodeType="clickEffect">
                                  <p:stCondLst>
                                    <p:cond delay="0"/>
                                  </p:stCondLst>
                                  <p:iterate type="lt">
                                    <p:tmPct val="0"/>
                                  </p:iterate>
                                  <p:childTnLst>
                                    <p:animClr clrSpc="hsl" dir="cw">
                                      <p:cBhvr override="childStyle">
                                        <p:cTn id="148" dur="500" fill="hold"/>
                                        <p:tgtEl>
                                          <p:spTgt spid="9"/>
                                        </p:tgtEl>
                                        <p:attrNameLst>
                                          <p:attrName>style.color</p:attrName>
                                        </p:attrNameLst>
                                      </p:cBhvr>
                                      <p:by>
                                        <p:hsl h="10842353" s="0" l="0"/>
                                      </p:by>
                                    </p:animClr>
                                    <p:animClr clrSpc="hsl" dir="cw">
                                      <p:cBhvr>
                                        <p:cTn id="149" dur="500" fill="hold"/>
                                        <p:tgtEl>
                                          <p:spTgt spid="9"/>
                                        </p:tgtEl>
                                        <p:attrNameLst>
                                          <p:attrName>fillcolor</p:attrName>
                                        </p:attrNameLst>
                                      </p:cBhvr>
                                      <p:by>
                                        <p:hsl h="10842353" s="0" l="0"/>
                                      </p:by>
                                    </p:animClr>
                                    <p:animClr clrSpc="hsl" dir="cw">
                                      <p:cBhvr>
                                        <p:cTn id="150" dur="500" fill="hold"/>
                                        <p:tgtEl>
                                          <p:spTgt spid="9"/>
                                        </p:tgtEl>
                                        <p:attrNameLst>
                                          <p:attrName>stroke.color</p:attrName>
                                        </p:attrNameLst>
                                      </p:cBhvr>
                                      <p:by>
                                        <p:hsl h="10842353" s="0" l="0"/>
                                      </p:by>
                                    </p:animClr>
                                    <p:set>
                                      <p:cBhvr>
                                        <p:cTn id="151" dur="500" fill="hold"/>
                                        <p:tgtEl>
                                          <p:spTgt spid="9"/>
                                        </p:tgtEl>
                                        <p:attrNameLst>
                                          <p:attrName>fill.type</p:attrName>
                                        </p:attrNameLst>
                                      </p:cBhvr>
                                      <p:to>
                                        <p:strVal val="solid"/>
                                      </p:to>
                                    </p:set>
                                  </p:childTnLst>
                                  <p:subTnLst>
                                    <p:audio>
                                      <p:cMediaNode>
                                        <p:cTn display="0" masterRel="sameClick">
                                          <p:stCondLst>
                                            <p:cond evt="begin" delay="0">
                                              <p:tn val="147"/>
                                            </p:cond>
                                          </p:stCondLst>
                                          <p:endCondLst>
                                            <p:cond evt="onStopAudio" delay="0">
                                              <p:tgtEl>
                                                <p:sldTgt/>
                                              </p:tgtEl>
                                            </p:cond>
                                          </p:endCondLst>
                                        </p:cTn>
                                        <p:tgtEl>
                                          <p:sndTgt r:embed="rId6" name="FELIZ2.WAV"/>
                                        </p:tgtEl>
                                      </p:cMediaNode>
                                    </p:audio>
                                  </p:subTnLst>
                                </p:cTn>
                              </p:par>
                              <p:par>
                                <p:cTn id="152" presetID="34" presetClass="emph" presetSubtype="0" fill="hold" grpId="1" nodeType="withEffect">
                                  <p:stCondLst>
                                    <p:cond delay="0"/>
                                  </p:stCondLst>
                                  <p:iterate type="lt">
                                    <p:tmPct val="10000"/>
                                  </p:iterate>
                                  <p:childTnLst>
                                    <p:animMotion origin="layout" path="M 0.0 0.0 L 0.0 -0.07213" pathEditMode="relative" ptsTypes="">
                                      <p:cBhvr>
                                        <p:cTn id="153" dur="250" accel="50000" decel="50000" autoRev="1" fill="hold">
                                          <p:stCondLst>
                                            <p:cond delay="0"/>
                                          </p:stCondLst>
                                        </p:cTn>
                                        <p:tgtEl>
                                          <p:spTgt spid="9"/>
                                        </p:tgtEl>
                                        <p:attrNameLst>
                                          <p:attrName>ppt_x</p:attrName>
                                          <p:attrName>ppt_y</p:attrName>
                                        </p:attrNameLst>
                                      </p:cBhvr>
                                    </p:animMotion>
                                    <p:animRot by="1500000">
                                      <p:cBhvr>
                                        <p:cTn id="154" dur="125" fill="hold">
                                          <p:stCondLst>
                                            <p:cond delay="0"/>
                                          </p:stCondLst>
                                        </p:cTn>
                                        <p:tgtEl>
                                          <p:spTgt spid="9"/>
                                        </p:tgtEl>
                                        <p:attrNameLst>
                                          <p:attrName>r</p:attrName>
                                        </p:attrNameLst>
                                      </p:cBhvr>
                                    </p:animRot>
                                    <p:animRot by="-1500000">
                                      <p:cBhvr>
                                        <p:cTn id="155" dur="125" fill="hold">
                                          <p:stCondLst>
                                            <p:cond delay="125"/>
                                          </p:stCondLst>
                                        </p:cTn>
                                        <p:tgtEl>
                                          <p:spTgt spid="9"/>
                                        </p:tgtEl>
                                        <p:attrNameLst>
                                          <p:attrName>r</p:attrName>
                                        </p:attrNameLst>
                                      </p:cBhvr>
                                    </p:animRot>
                                    <p:animRot by="-1500000">
                                      <p:cBhvr>
                                        <p:cTn id="156" dur="125" fill="hold">
                                          <p:stCondLst>
                                            <p:cond delay="250"/>
                                          </p:stCondLst>
                                        </p:cTn>
                                        <p:tgtEl>
                                          <p:spTgt spid="9"/>
                                        </p:tgtEl>
                                        <p:attrNameLst>
                                          <p:attrName>r</p:attrName>
                                        </p:attrNameLst>
                                      </p:cBhvr>
                                    </p:animRot>
                                    <p:animRot by="1500000">
                                      <p:cBhvr>
                                        <p:cTn id="157"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9" grpId="0" animBg="1"/>
      <p:bldP spid="9" grpId="1" animBg="1"/>
      <p:bldP spid="13" grpId="0" animBg="1"/>
      <p:bldP spid="15" grpId="0" animBg="1"/>
      <p:bldP spid="19" grpId="0" animBg="1"/>
      <p:bldP spid="20" grpId="0" animBg="1"/>
      <p:bldP spid="7195" grpId="0" animBg="1"/>
      <p:bldP spid="7195" grpId="1" animBg="1"/>
      <p:bldP spid="7202" grpId="0" animBg="1"/>
      <p:bldP spid="7202" grpId="1" animBg="1"/>
      <p:bldP spid="7203" grpId="0" animBg="1"/>
      <p:bldP spid="7203" grpId="1" animBg="1"/>
      <p:bldP spid="7204" grpId="0" animBg="1"/>
      <p:bldP spid="7204" grpId="1" animBg="1"/>
      <p:bldP spid="7205" grpId="0" animBg="1"/>
      <p:bldP spid="7205" grpId="1" animBg="1"/>
      <p:bldP spid="7206" grpId="0" animBg="1"/>
      <p:bldP spid="7206" grpId="1" animBg="1"/>
      <p:bldP spid="7207" grpId="0" animBg="1"/>
      <p:bldP spid="720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57300" y="838200"/>
            <a:ext cx="7429500" cy="1511300"/>
          </a:xfrm>
          <a:prstGeom prst="roundRect">
            <a:avLst>
              <a:gd name="adj" fmla="val 16667"/>
            </a:avLst>
          </a:prstGeom>
          <a:solidFill>
            <a:srgbClr val="FF6600"/>
          </a:solidFill>
          <a:ln w="9525">
            <a:solidFill>
              <a:srgbClr val="FF6600"/>
            </a:solidFill>
            <a:round/>
            <a:headEnd/>
            <a:tailEnd/>
          </a:ln>
        </p:spPr>
        <p:txBody>
          <a:bodyPr wrap="none" anchor="ctr"/>
          <a:lstStyle/>
          <a:p>
            <a:pPr algn="ctr" eaLnBrk="1" hangingPunct="1"/>
            <a:endParaRPr lang="en-US" sz="3200" b="1">
              <a:solidFill>
                <a:srgbClr val="000000"/>
              </a:solidFill>
              <a:latin typeface="Times New Roman" pitchFamily="18" charset="0"/>
            </a:endParaRPr>
          </a:p>
        </p:txBody>
      </p:sp>
      <p:grpSp>
        <p:nvGrpSpPr>
          <p:cNvPr id="48131"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6149" name="Rectangle 10"/>
            <p:cNvSpPr>
              <a:spLocks noChangeArrowheads="1"/>
            </p:cNvSpPr>
            <p:nvPr/>
          </p:nvSpPr>
          <p:spPr bwMode="auto">
            <a:xfrm>
              <a:off x="238652" y="-322943"/>
              <a:ext cx="229211" cy="7166770"/>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sp>
        <p:nvSpPr>
          <p:cNvPr id="3" name="AutoShape 51"/>
          <p:cNvSpPr>
            <a:spLocks noChangeArrowheads="1"/>
          </p:cNvSpPr>
          <p:nvPr/>
        </p:nvSpPr>
        <p:spPr bwMode="auto">
          <a:xfrm>
            <a:off x="1552575" y="2679700"/>
            <a:ext cx="559752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Tinh thần yêu nước</a:t>
            </a:r>
            <a:endParaRPr lang="en-US" altLang="en-US" sz="2800">
              <a:solidFill>
                <a:srgbClr val="FFFFFF"/>
              </a:solidFill>
              <a:latin typeface="Times New Roman" pitchFamily="18" charset="0"/>
              <a:cs typeface="Times New Roman" pitchFamily="18" charset="0"/>
            </a:endParaRPr>
          </a:p>
        </p:txBody>
      </p:sp>
      <p:pic>
        <p:nvPicPr>
          <p:cNvPr id="39"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8"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33525" y="36703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Tinh thần nhân đạo</a:t>
            </a:r>
          </a:p>
        </p:txBody>
      </p:sp>
      <p:pic>
        <p:nvPicPr>
          <p:cNvPr id="5"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8"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49400" y="46482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Nội dung hiện thực</a:t>
            </a:r>
            <a:endParaRPr lang="en-US" altLang="en-US" sz="2800">
              <a:solidFill>
                <a:srgbClr val="FFFFFF"/>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33525" y="56515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rgbClr val="FFFFFF"/>
                </a:solidFill>
                <a:latin typeface="Times New Roman" pitchFamily="18" charset="0"/>
                <a:cs typeface="Times New Roman" pitchFamily="18" charset="0"/>
              </a:rPr>
              <a:t>Cả  B và C</a:t>
            </a:r>
            <a:endParaRPr lang="en-US" altLang="en-US" sz="2800">
              <a:solidFill>
                <a:srgbClr val="FFFFFF"/>
              </a:solidFill>
              <a:latin typeface="Times New Roman" pitchFamily="18" charset="0"/>
              <a:cs typeface="Times New Roman" pitchFamily="18" charset="0"/>
            </a:endParaRPr>
          </a:p>
        </p:txBody>
      </p:sp>
      <p:pic>
        <p:nvPicPr>
          <p:cNvPr id="17"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8"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6171" name="AutoShape 27"/>
          <p:cNvSpPr>
            <a:spLocks noChangeArrowheads="1"/>
          </p:cNvSpPr>
          <p:nvPr/>
        </p:nvSpPr>
        <p:spPr bwMode="auto">
          <a:xfrm>
            <a:off x="101600"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p:spPr>
        <p:txBody>
          <a:bodyPr wrap="none" anchor="ctr"/>
          <a:lstStyle/>
          <a:p>
            <a:endParaRPr lang="en-US">
              <a:solidFill>
                <a:srgbClr val="000000"/>
              </a:solidFill>
            </a:endParaRPr>
          </a:p>
        </p:txBody>
      </p:sp>
      <p:sp>
        <p:nvSpPr>
          <p:cNvPr id="6172" name="WordArt 28"/>
          <p:cNvSpPr>
            <a:spLocks noChangeArrowheads="1" noChangeShapeType="1" noTextEdit="1"/>
          </p:cNvSpPr>
          <p:nvPr/>
        </p:nvSpPr>
        <p:spPr bwMode="auto">
          <a:xfrm>
            <a:off x="482600"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5</a:t>
            </a:r>
          </a:p>
        </p:txBody>
      </p:sp>
      <p:pic>
        <p:nvPicPr>
          <p:cNvPr id="48154"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7620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30" descr="people008"/>
          <p:cNvPicPr>
            <a:picLocks noChangeAspect="1" noChangeArrowheads="1" noCrop="1"/>
          </p:cNvPicPr>
          <p:nvPr/>
        </p:nvPicPr>
        <p:blipFill>
          <a:blip r:embed="rId10" cstate="print">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31" descr="Bellcoll">
            <a:hlinkClick r:id="" action="ppaction://hlinkshowjump?jump=firstslide"/>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6" name="WordArt 32"/>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6177" name="WordArt 33"/>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6178" name="WordArt 34"/>
          <p:cNvSpPr>
            <a:spLocks noChangeArrowheads="1" noChangeShapeType="1" noTextEdit="1"/>
          </p:cNvSpPr>
          <p:nvPr/>
        </p:nvSpPr>
        <p:spPr bwMode="auto">
          <a:xfrm>
            <a:off x="772160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6179" name="WordArt 3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6180" name="WordArt 36"/>
          <p:cNvSpPr>
            <a:spLocks noChangeArrowheads="1" noChangeShapeType="1" noTextEdit="1"/>
          </p:cNvSpPr>
          <p:nvPr/>
        </p:nvSpPr>
        <p:spPr bwMode="auto">
          <a:xfrm>
            <a:off x="7764463"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6181" name="WordArt 37"/>
          <p:cNvSpPr>
            <a:spLocks noChangeArrowheads="1" noChangeShapeType="1" noTextEdit="1"/>
          </p:cNvSpPr>
          <p:nvPr/>
        </p:nvSpPr>
        <p:spPr bwMode="auto">
          <a:xfrm>
            <a:off x="7731125"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grpSp>
        <p:nvGrpSpPr>
          <p:cNvPr id="21" name="Group 38"/>
          <p:cNvGrpSpPr>
            <a:grpSpLocks/>
          </p:cNvGrpSpPr>
          <p:nvPr/>
        </p:nvGrpSpPr>
        <p:grpSpPr bwMode="auto">
          <a:xfrm>
            <a:off x="7162800" y="2590800"/>
            <a:ext cx="1752600" cy="1752600"/>
            <a:chOff x="4320" y="2928"/>
            <a:chExt cx="1104" cy="1104"/>
          </a:xfrm>
        </p:grpSpPr>
        <p:sp>
          <p:nvSpPr>
            <p:cNvPr id="6183" name="AutoShape 39"/>
            <p:cNvSpPr>
              <a:spLocks noChangeArrowheads="1"/>
            </p:cNvSpPr>
            <p:nvPr/>
          </p:nvSpPr>
          <p:spPr bwMode="auto">
            <a:xfrm>
              <a:off x="4320" y="2928"/>
              <a:ext cx="1104" cy="1104"/>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p:spPr>
          <p:txBody>
            <a:bodyPr wrap="none" anchor="ctr"/>
            <a:lstStyle/>
            <a:p>
              <a:pPr algn="ctr" eaLnBrk="1" hangingPunct="1"/>
              <a:endParaRPr lang="en-US" sz="6000" b="1">
                <a:solidFill>
                  <a:srgbClr val="FF0066"/>
                </a:solidFill>
                <a:latin typeface=".VnHelvetInsH" pitchFamily="34" charset="0"/>
              </a:endParaRPr>
            </a:p>
          </p:txBody>
        </p:sp>
        <p:sp>
          <p:nvSpPr>
            <p:cNvPr id="48167" name="WordArt 4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48164" name="Text Box 41"/>
          <p:cNvSpPr txBox="1">
            <a:spLocks noChangeArrowheads="1"/>
          </p:cNvSpPr>
          <p:nvPr/>
        </p:nvSpPr>
        <p:spPr bwMode="auto">
          <a:xfrm>
            <a:off x="1419225" y="1098550"/>
            <a:ext cx="7239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pt-BR" altLang="en-US" b="1">
                <a:solidFill>
                  <a:srgbClr val="FFFFFF"/>
                </a:solidFill>
                <a:latin typeface="Times New Roman" pitchFamily="18" charset="0"/>
                <a:cs typeface="Times New Roman" pitchFamily="18" charset="0"/>
              </a:rPr>
              <a:t>Giá trị tư tưởng lớn nhất của </a:t>
            </a:r>
            <a:r>
              <a:rPr lang="pt-BR" altLang="en-US" b="1" i="1">
                <a:solidFill>
                  <a:srgbClr val="FFFFFF"/>
                </a:solidFill>
                <a:latin typeface="Times New Roman" pitchFamily="18" charset="0"/>
                <a:cs typeface="Times New Roman" pitchFamily="18" charset="0"/>
              </a:rPr>
              <a:t>Truyện Kiều </a:t>
            </a:r>
            <a:r>
              <a:rPr lang="pt-BR" altLang="en-US" b="1">
                <a:solidFill>
                  <a:srgbClr val="FFFFFF"/>
                </a:solidFill>
                <a:latin typeface="Times New Roman" pitchFamily="18" charset="0"/>
                <a:cs typeface="Times New Roman" pitchFamily="18" charset="0"/>
              </a:rPr>
              <a:t>là gì ?</a:t>
            </a:r>
            <a:endParaRPr lang="en-US" altLang="en-US" b="1">
              <a:solidFill>
                <a:srgbClr val="FFFFFF"/>
              </a:solidFill>
              <a:latin typeface="Times New Roman" pitchFamily="18" charset="0"/>
              <a:cs typeface="Times New Roman" pitchFamily="18" charset="0"/>
            </a:endParaRPr>
          </a:p>
        </p:txBody>
      </p:sp>
      <p:sp>
        <p:nvSpPr>
          <p:cNvPr id="48165" name="WordArt 47"/>
          <p:cNvSpPr>
            <a:spLocks noChangeArrowheads="1" noChangeShapeType="1" noTextEdit="1"/>
          </p:cNvSpPr>
          <p:nvPr/>
        </p:nvSpPr>
        <p:spPr bwMode="auto">
          <a:xfrm>
            <a:off x="1981200" y="0"/>
            <a:ext cx="6781800" cy="9144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Khởi động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2162132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171"/>
                                        </p:tgtEl>
                                        <p:attrNameLst>
                                          <p:attrName>style.visibility</p:attrName>
                                        </p:attrNameLst>
                                      </p:cBhvr>
                                      <p:to>
                                        <p:strVal val="visible"/>
                                      </p:to>
                                    </p:set>
                                    <p:animEffect transition="in" filter="fade">
                                      <p:cBhvr>
                                        <p:cTn id="7" dur="500"/>
                                        <p:tgtEl>
                                          <p:spTgt spid="6171"/>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6172"/>
                                        </p:tgtEl>
                                        <p:attrNameLst>
                                          <p:attrName>style.visibility</p:attrName>
                                        </p:attrNameLst>
                                      </p:cBhvr>
                                      <p:to>
                                        <p:strVal val="visible"/>
                                      </p:to>
                                    </p:set>
                                    <p:animEffect transition="in" filter="circle(in)">
                                      <p:cBhvr>
                                        <p:cTn id="10" dur="500"/>
                                        <p:tgtEl>
                                          <p:spTgt spid="6172"/>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6171"/>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nodeType="afterGroup">
                            <p:stCondLst>
                              <p:cond delay="5500"/>
                            </p:stCondLst>
                            <p:childTnLst>
                              <p:par>
                                <p:cTn id="78" presetID="9" presetClass="entr" presetSubtype="0" fill="hold" grpId="0" nodeType="afterEffect">
                                  <p:stCondLst>
                                    <p:cond delay="0"/>
                                  </p:stCondLst>
                                  <p:childTnLst>
                                    <p:set>
                                      <p:cBhvr>
                                        <p:cTn id="79" dur="1" fill="hold">
                                          <p:stCondLst>
                                            <p:cond delay="0"/>
                                          </p:stCondLst>
                                        </p:cTn>
                                        <p:tgtEl>
                                          <p:spTgt spid="6181"/>
                                        </p:tgtEl>
                                        <p:attrNameLst>
                                          <p:attrName>style.visibility</p:attrName>
                                        </p:attrNameLst>
                                      </p:cBhvr>
                                      <p:to>
                                        <p:strVal val="visible"/>
                                      </p:to>
                                    </p:set>
                                    <p:animEffect transition="in" filter="dissolve">
                                      <p:cBhvr>
                                        <p:cTn id="80" dur="500"/>
                                        <p:tgtEl>
                                          <p:spTgt spid="6181"/>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nodeType="afterGroup">
                            <p:stCondLst>
                              <p:cond delay="6000"/>
                            </p:stCondLst>
                            <p:childTnLst>
                              <p:par>
                                <p:cTn id="82" presetID="53" presetClass="exit" presetSubtype="0" fill="hold" grpId="1" nodeType="afterEffect">
                                  <p:stCondLst>
                                    <p:cond delay="0"/>
                                  </p:stCondLst>
                                  <p:childTnLst>
                                    <p:anim calcmode="lin" valueType="num">
                                      <p:cBhvr>
                                        <p:cTn id="83" dur="500"/>
                                        <p:tgtEl>
                                          <p:spTgt spid="6181"/>
                                        </p:tgtEl>
                                        <p:attrNameLst>
                                          <p:attrName>ppt_w</p:attrName>
                                        </p:attrNameLst>
                                      </p:cBhvr>
                                      <p:tavLst>
                                        <p:tav tm="0">
                                          <p:val>
                                            <p:strVal val="ppt_w"/>
                                          </p:val>
                                        </p:tav>
                                        <p:tav tm="100000">
                                          <p:val>
                                            <p:fltVal val="0"/>
                                          </p:val>
                                        </p:tav>
                                      </p:tavLst>
                                    </p:anim>
                                    <p:anim calcmode="lin" valueType="num">
                                      <p:cBhvr>
                                        <p:cTn id="84" dur="500"/>
                                        <p:tgtEl>
                                          <p:spTgt spid="6181"/>
                                        </p:tgtEl>
                                        <p:attrNameLst>
                                          <p:attrName>ppt_h</p:attrName>
                                        </p:attrNameLst>
                                      </p:cBhvr>
                                      <p:tavLst>
                                        <p:tav tm="0">
                                          <p:val>
                                            <p:strVal val="ppt_h"/>
                                          </p:val>
                                        </p:tav>
                                        <p:tav tm="100000">
                                          <p:val>
                                            <p:fltVal val="0"/>
                                          </p:val>
                                        </p:tav>
                                      </p:tavLst>
                                    </p:anim>
                                    <p:animEffect transition="out" filter="fade">
                                      <p:cBhvr>
                                        <p:cTn id="85" dur="500"/>
                                        <p:tgtEl>
                                          <p:spTgt spid="6181"/>
                                        </p:tgtEl>
                                      </p:cBhvr>
                                    </p:animEffect>
                                    <p:set>
                                      <p:cBhvr>
                                        <p:cTn id="86" dur="1" fill="hold">
                                          <p:stCondLst>
                                            <p:cond delay="499"/>
                                          </p:stCondLst>
                                        </p:cTn>
                                        <p:tgtEl>
                                          <p:spTgt spid="6181"/>
                                        </p:tgtEl>
                                        <p:attrNameLst>
                                          <p:attrName>style.visibility</p:attrName>
                                        </p:attrNameLst>
                                      </p:cBhvr>
                                      <p:to>
                                        <p:strVal val="hidden"/>
                                      </p:to>
                                    </p:set>
                                  </p:childTnLst>
                                </p:cTn>
                              </p:par>
                            </p:childTnLst>
                          </p:cTn>
                        </p:par>
                        <p:par>
                          <p:cTn id="87" fill="hold" nodeType="afterGroup">
                            <p:stCondLst>
                              <p:cond delay="6500"/>
                            </p:stCondLst>
                            <p:childTnLst>
                              <p:par>
                                <p:cTn id="88" presetID="9" presetClass="entr" presetSubtype="0" fill="hold" grpId="0" nodeType="afterEffect">
                                  <p:stCondLst>
                                    <p:cond delay="0"/>
                                  </p:stCondLst>
                                  <p:childTnLst>
                                    <p:set>
                                      <p:cBhvr>
                                        <p:cTn id="89" dur="1" fill="hold">
                                          <p:stCondLst>
                                            <p:cond delay="0"/>
                                          </p:stCondLst>
                                        </p:cTn>
                                        <p:tgtEl>
                                          <p:spTgt spid="6180"/>
                                        </p:tgtEl>
                                        <p:attrNameLst>
                                          <p:attrName>style.visibility</p:attrName>
                                        </p:attrNameLst>
                                      </p:cBhvr>
                                      <p:to>
                                        <p:strVal val="visible"/>
                                      </p:to>
                                    </p:set>
                                    <p:animEffect transition="in" filter="dissolve">
                                      <p:cBhvr>
                                        <p:cTn id="90" dur="500"/>
                                        <p:tgtEl>
                                          <p:spTgt spid="6180"/>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wav"/>
                                        </p:tgtEl>
                                      </p:cMediaNode>
                                    </p:audio>
                                  </p:subTnLst>
                                </p:cTn>
                              </p:par>
                            </p:childTnLst>
                          </p:cTn>
                        </p:par>
                        <p:par>
                          <p:cTn id="91" fill="hold" nodeType="afterGroup">
                            <p:stCondLst>
                              <p:cond delay="7000"/>
                            </p:stCondLst>
                            <p:childTnLst>
                              <p:par>
                                <p:cTn id="92" presetID="53" presetClass="exit" presetSubtype="0" fill="hold" grpId="1" nodeType="afterEffect">
                                  <p:stCondLst>
                                    <p:cond delay="0"/>
                                  </p:stCondLst>
                                  <p:childTnLst>
                                    <p:anim calcmode="lin" valueType="num">
                                      <p:cBhvr>
                                        <p:cTn id="93" dur="500"/>
                                        <p:tgtEl>
                                          <p:spTgt spid="6180"/>
                                        </p:tgtEl>
                                        <p:attrNameLst>
                                          <p:attrName>ppt_w</p:attrName>
                                        </p:attrNameLst>
                                      </p:cBhvr>
                                      <p:tavLst>
                                        <p:tav tm="0">
                                          <p:val>
                                            <p:strVal val="ppt_w"/>
                                          </p:val>
                                        </p:tav>
                                        <p:tav tm="100000">
                                          <p:val>
                                            <p:fltVal val="0"/>
                                          </p:val>
                                        </p:tav>
                                      </p:tavLst>
                                    </p:anim>
                                    <p:anim calcmode="lin" valueType="num">
                                      <p:cBhvr>
                                        <p:cTn id="94" dur="500"/>
                                        <p:tgtEl>
                                          <p:spTgt spid="6180"/>
                                        </p:tgtEl>
                                        <p:attrNameLst>
                                          <p:attrName>ppt_h</p:attrName>
                                        </p:attrNameLst>
                                      </p:cBhvr>
                                      <p:tavLst>
                                        <p:tav tm="0">
                                          <p:val>
                                            <p:strVal val="ppt_h"/>
                                          </p:val>
                                        </p:tav>
                                        <p:tav tm="100000">
                                          <p:val>
                                            <p:fltVal val="0"/>
                                          </p:val>
                                        </p:tav>
                                      </p:tavLst>
                                    </p:anim>
                                    <p:animEffect transition="out" filter="fade">
                                      <p:cBhvr>
                                        <p:cTn id="95" dur="500"/>
                                        <p:tgtEl>
                                          <p:spTgt spid="6180"/>
                                        </p:tgtEl>
                                      </p:cBhvr>
                                    </p:animEffect>
                                    <p:set>
                                      <p:cBhvr>
                                        <p:cTn id="96" dur="1" fill="hold">
                                          <p:stCondLst>
                                            <p:cond delay="499"/>
                                          </p:stCondLst>
                                        </p:cTn>
                                        <p:tgtEl>
                                          <p:spTgt spid="6180"/>
                                        </p:tgtEl>
                                        <p:attrNameLst>
                                          <p:attrName>style.visibility</p:attrName>
                                        </p:attrNameLst>
                                      </p:cBhvr>
                                      <p:to>
                                        <p:strVal val="hidden"/>
                                      </p:to>
                                    </p:set>
                                  </p:childTnLst>
                                </p:cTn>
                              </p:par>
                            </p:childTnLst>
                          </p:cTn>
                        </p:par>
                        <p:par>
                          <p:cTn id="97" fill="hold" nodeType="afterGroup">
                            <p:stCondLst>
                              <p:cond delay="7500"/>
                            </p:stCondLst>
                            <p:childTnLst>
                              <p:par>
                                <p:cTn id="98" presetID="9" presetClass="entr" presetSubtype="0" fill="hold" grpId="0" nodeType="afterEffect">
                                  <p:stCondLst>
                                    <p:cond delay="0"/>
                                  </p:stCondLst>
                                  <p:childTnLst>
                                    <p:set>
                                      <p:cBhvr>
                                        <p:cTn id="99" dur="1" fill="hold">
                                          <p:stCondLst>
                                            <p:cond delay="0"/>
                                          </p:stCondLst>
                                        </p:cTn>
                                        <p:tgtEl>
                                          <p:spTgt spid="6179"/>
                                        </p:tgtEl>
                                        <p:attrNameLst>
                                          <p:attrName>style.visibility</p:attrName>
                                        </p:attrNameLst>
                                      </p:cBhvr>
                                      <p:to>
                                        <p:strVal val="visible"/>
                                      </p:to>
                                    </p:set>
                                    <p:animEffect transition="in" filter="dissolve">
                                      <p:cBhvr>
                                        <p:cTn id="100" dur="500"/>
                                        <p:tgtEl>
                                          <p:spTgt spid="6179"/>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nodeType="afterGroup">
                            <p:stCondLst>
                              <p:cond delay="8000"/>
                            </p:stCondLst>
                            <p:childTnLst>
                              <p:par>
                                <p:cTn id="102" presetID="53" presetClass="exit" presetSubtype="0" fill="hold" grpId="1" nodeType="afterEffect">
                                  <p:stCondLst>
                                    <p:cond delay="0"/>
                                  </p:stCondLst>
                                  <p:childTnLst>
                                    <p:anim calcmode="lin" valueType="num">
                                      <p:cBhvr>
                                        <p:cTn id="103" dur="500"/>
                                        <p:tgtEl>
                                          <p:spTgt spid="6179"/>
                                        </p:tgtEl>
                                        <p:attrNameLst>
                                          <p:attrName>ppt_w</p:attrName>
                                        </p:attrNameLst>
                                      </p:cBhvr>
                                      <p:tavLst>
                                        <p:tav tm="0">
                                          <p:val>
                                            <p:strVal val="ppt_w"/>
                                          </p:val>
                                        </p:tav>
                                        <p:tav tm="100000">
                                          <p:val>
                                            <p:fltVal val="0"/>
                                          </p:val>
                                        </p:tav>
                                      </p:tavLst>
                                    </p:anim>
                                    <p:anim calcmode="lin" valueType="num">
                                      <p:cBhvr>
                                        <p:cTn id="104" dur="500"/>
                                        <p:tgtEl>
                                          <p:spTgt spid="6179"/>
                                        </p:tgtEl>
                                        <p:attrNameLst>
                                          <p:attrName>ppt_h</p:attrName>
                                        </p:attrNameLst>
                                      </p:cBhvr>
                                      <p:tavLst>
                                        <p:tav tm="0">
                                          <p:val>
                                            <p:strVal val="ppt_h"/>
                                          </p:val>
                                        </p:tav>
                                        <p:tav tm="100000">
                                          <p:val>
                                            <p:fltVal val="0"/>
                                          </p:val>
                                        </p:tav>
                                      </p:tavLst>
                                    </p:anim>
                                    <p:animEffect transition="out" filter="fade">
                                      <p:cBhvr>
                                        <p:cTn id="105" dur="500"/>
                                        <p:tgtEl>
                                          <p:spTgt spid="6179"/>
                                        </p:tgtEl>
                                      </p:cBhvr>
                                    </p:animEffect>
                                    <p:set>
                                      <p:cBhvr>
                                        <p:cTn id="106" dur="1" fill="hold">
                                          <p:stCondLst>
                                            <p:cond delay="499"/>
                                          </p:stCondLst>
                                        </p:cTn>
                                        <p:tgtEl>
                                          <p:spTgt spid="6179"/>
                                        </p:tgtEl>
                                        <p:attrNameLst>
                                          <p:attrName>style.visibility</p:attrName>
                                        </p:attrNameLst>
                                      </p:cBhvr>
                                      <p:to>
                                        <p:strVal val="hidden"/>
                                      </p:to>
                                    </p:set>
                                  </p:childTnLst>
                                </p:cTn>
                              </p:par>
                            </p:childTnLst>
                          </p:cTn>
                        </p:par>
                        <p:par>
                          <p:cTn id="107" fill="hold" nodeType="afterGroup">
                            <p:stCondLst>
                              <p:cond delay="8500"/>
                            </p:stCondLst>
                            <p:childTnLst>
                              <p:par>
                                <p:cTn id="108" presetID="9" presetClass="entr" presetSubtype="0" fill="hold" grpId="0" nodeType="afterEffect">
                                  <p:stCondLst>
                                    <p:cond delay="0"/>
                                  </p:stCondLst>
                                  <p:childTnLst>
                                    <p:set>
                                      <p:cBhvr>
                                        <p:cTn id="109" dur="1" fill="hold">
                                          <p:stCondLst>
                                            <p:cond delay="0"/>
                                          </p:stCondLst>
                                        </p:cTn>
                                        <p:tgtEl>
                                          <p:spTgt spid="6178"/>
                                        </p:tgtEl>
                                        <p:attrNameLst>
                                          <p:attrName>style.visibility</p:attrName>
                                        </p:attrNameLst>
                                      </p:cBhvr>
                                      <p:to>
                                        <p:strVal val="visible"/>
                                      </p:to>
                                    </p:set>
                                    <p:animEffect transition="in" filter="dissolve">
                                      <p:cBhvr>
                                        <p:cTn id="110" dur="500"/>
                                        <p:tgtEl>
                                          <p:spTgt spid="6178"/>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nodeType="afterGroup">
                            <p:stCondLst>
                              <p:cond delay="9000"/>
                            </p:stCondLst>
                            <p:childTnLst>
                              <p:par>
                                <p:cTn id="112" presetID="53" presetClass="exit" presetSubtype="0" fill="hold" grpId="1" nodeType="afterEffect">
                                  <p:stCondLst>
                                    <p:cond delay="0"/>
                                  </p:stCondLst>
                                  <p:childTnLst>
                                    <p:anim calcmode="lin" valueType="num">
                                      <p:cBhvr>
                                        <p:cTn id="113" dur="500"/>
                                        <p:tgtEl>
                                          <p:spTgt spid="6178"/>
                                        </p:tgtEl>
                                        <p:attrNameLst>
                                          <p:attrName>ppt_w</p:attrName>
                                        </p:attrNameLst>
                                      </p:cBhvr>
                                      <p:tavLst>
                                        <p:tav tm="0">
                                          <p:val>
                                            <p:strVal val="ppt_w"/>
                                          </p:val>
                                        </p:tav>
                                        <p:tav tm="100000">
                                          <p:val>
                                            <p:fltVal val="0"/>
                                          </p:val>
                                        </p:tav>
                                      </p:tavLst>
                                    </p:anim>
                                    <p:anim calcmode="lin" valueType="num">
                                      <p:cBhvr>
                                        <p:cTn id="114" dur="500"/>
                                        <p:tgtEl>
                                          <p:spTgt spid="6178"/>
                                        </p:tgtEl>
                                        <p:attrNameLst>
                                          <p:attrName>ppt_h</p:attrName>
                                        </p:attrNameLst>
                                      </p:cBhvr>
                                      <p:tavLst>
                                        <p:tav tm="0">
                                          <p:val>
                                            <p:strVal val="ppt_h"/>
                                          </p:val>
                                        </p:tav>
                                        <p:tav tm="100000">
                                          <p:val>
                                            <p:fltVal val="0"/>
                                          </p:val>
                                        </p:tav>
                                      </p:tavLst>
                                    </p:anim>
                                    <p:animEffect transition="out" filter="fade">
                                      <p:cBhvr>
                                        <p:cTn id="115" dur="500"/>
                                        <p:tgtEl>
                                          <p:spTgt spid="6178"/>
                                        </p:tgtEl>
                                      </p:cBhvr>
                                    </p:animEffect>
                                    <p:set>
                                      <p:cBhvr>
                                        <p:cTn id="116" dur="1" fill="hold">
                                          <p:stCondLst>
                                            <p:cond delay="499"/>
                                          </p:stCondLst>
                                        </p:cTn>
                                        <p:tgtEl>
                                          <p:spTgt spid="6178"/>
                                        </p:tgtEl>
                                        <p:attrNameLst>
                                          <p:attrName>style.visibility</p:attrName>
                                        </p:attrNameLst>
                                      </p:cBhvr>
                                      <p:to>
                                        <p:strVal val="hidden"/>
                                      </p:to>
                                    </p:set>
                                  </p:childTnLst>
                                </p:cTn>
                              </p:par>
                            </p:childTnLst>
                          </p:cTn>
                        </p:par>
                        <p:par>
                          <p:cTn id="117" fill="hold" nodeType="afterGroup">
                            <p:stCondLst>
                              <p:cond delay="9500"/>
                            </p:stCondLst>
                            <p:childTnLst>
                              <p:par>
                                <p:cTn id="118" presetID="9" presetClass="entr" presetSubtype="0" fill="hold" grpId="0" nodeType="afterEffect">
                                  <p:stCondLst>
                                    <p:cond delay="0"/>
                                  </p:stCondLst>
                                  <p:childTnLst>
                                    <p:set>
                                      <p:cBhvr>
                                        <p:cTn id="119" dur="1" fill="hold">
                                          <p:stCondLst>
                                            <p:cond delay="0"/>
                                          </p:stCondLst>
                                        </p:cTn>
                                        <p:tgtEl>
                                          <p:spTgt spid="6177"/>
                                        </p:tgtEl>
                                        <p:attrNameLst>
                                          <p:attrName>style.visibility</p:attrName>
                                        </p:attrNameLst>
                                      </p:cBhvr>
                                      <p:to>
                                        <p:strVal val="visible"/>
                                      </p:to>
                                    </p:set>
                                    <p:animEffect transition="in" filter="dissolve">
                                      <p:cBhvr>
                                        <p:cTn id="120" dur="500"/>
                                        <p:tgtEl>
                                          <p:spTgt spid="6177"/>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nodeType="afterGroup">
                            <p:stCondLst>
                              <p:cond delay="10000"/>
                            </p:stCondLst>
                            <p:childTnLst>
                              <p:par>
                                <p:cTn id="122" presetID="53" presetClass="exit" presetSubtype="0" fill="hold" grpId="1" nodeType="afterEffect">
                                  <p:stCondLst>
                                    <p:cond delay="0"/>
                                  </p:stCondLst>
                                  <p:childTnLst>
                                    <p:anim calcmode="lin" valueType="num">
                                      <p:cBhvr>
                                        <p:cTn id="123" dur="500"/>
                                        <p:tgtEl>
                                          <p:spTgt spid="6177"/>
                                        </p:tgtEl>
                                        <p:attrNameLst>
                                          <p:attrName>ppt_w</p:attrName>
                                        </p:attrNameLst>
                                      </p:cBhvr>
                                      <p:tavLst>
                                        <p:tav tm="0">
                                          <p:val>
                                            <p:strVal val="ppt_w"/>
                                          </p:val>
                                        </p:tav>
                                        <p:tav tm="100000">
                                          <p:val>
                                            <p:fltVal val="0"/>
                                          </p:val>
                                        </p:tav>
                                      </p:tavLst>
                                    </p:anim>
                                    <p:anim calcmode="lin" valueType="num">
                                      <p:cBhvr>
                                        <p:cTn id="124" dur="500"/>
                                        <p:tgtEl>
                                          <p:spTgt spid="6177"/>
                                        </p:tgtEl>
                                        <p:attrNameLst>
                                          <p:attrName>ppt_h</p:attrName>
                                        </p:attrNameLst>
                                      </p:cBhvr>
                                      <p:tavLst>
                                        <p:tav tm="0">
                                          <p:val>
                                            <p:strVal val="ppt_h"/>
                                          </p:val>
                                        </p:tav>
                                        <p:tav tm="100000">
                                          <p:val>
                                            <p:fltVal val="0"/>
                                          </p:val>
                                        </p:tav>
                                      </p:tavLst>
                                    </p:anim>
                                    <p:animEffect transition="out" filter="fade">
                                      <p:cBhvr>
                                        <p:cTn id="125" dur="500"/>
                                        <p:tgtEl>
                                          <p:spTgt spid="6177"/>
                                        </p:tgtEl>
                                      </p:cBhvr>
                                    </p:animEffect>
                                    <p:set>
                                      <p:cBhvr>
                                        <p:cTn id="126" dur="1" fill="hold">
                                          <p:stCondLst>
                                            <p:cond delay="499"/>
                                          </p:stCondLst>
                                        </p:cTn>
                                        <p:tgtEl>
                                          <p:spTgt spid="6177"/>
                                        </p:tgtEl>
                                        <p:attrNameLst>
                                          <p:attrName>style.visibility</p:attrName>
                                        </p:attrNameLst>
                                      </p:cBhvr>
                                      <p:to>
                                        <p:strVal val="hidden"/>
                                      </p:to>
                                    </p:set>
                                  </p:childTnLst>
                                </p:cTn>
                              </p:par>
                            </p:childTnLst>
                          </p:cTn>
                        </p:par>
                        <p:par>
                          <p:cTn id="127" fill="hold" nodeType="afterGroup">
                            <p:stCondLst>
                              <p:cond delay="10500"/>
                            </p:stCondLst>
                            <p:childTnLst>
                              <p:par>
                                <p:cTn id="128" presetID="9" presetClass="entr" presetSubtype="0" fill="hold" grpId="0" nodeType="afterEffect">
                                  <p:stCondLst>
                                    <p:cond delay="0"/>
                                  </p:stCondLst>
                                  <p:childTnLst>
                                    <p:set>
                                      <p:cBhvr>
                                        <p:cTn id="129" dur="1" fill="hold">
                                          <p:stCondLst>
                                            <p:cond delay="0"/>
                                          </p:stCondLst>
                                        </p:cTn>
                                        <p:tgtEl>
                                          <p:spTgt spid="6176"/>
                                        </p:tgtEl>
                                        <p:attrNameLst>
                                          <p:attrName>style.visibility</p:attrName>
                                        </p:attrNameLst>
                                      </p:cBhvr>
                                      <p:to>
                                        <p:strVal val="visible"/>
                                      </p:to>
                                    </p:set>
                                    <p:animEffect transition="in" filter="dissolve">
                                      <p:cBhvr>
                                        <p:cTn id="130" dur="500"/>
                                        <p:tgtEl>
                                          <p:spTgt spid="6176"/>
                                        </p:tgtEl>
                                      </p:cBhvr>
                                    </p:animEffect>
                                  </p:childTnLst>
                                  <p:subTnLst>
                                    <p:audio>
                                      <p:cMediaNode>
                                        <p:cTn display="0" masterRel="sameClick">
                                          <p:stCondLst>
                                            <p:cond evt="begin" delay="0">
                                              <p:tn val="128"/>
                                            </p:cond>
                                          </p:stCondLst>
                                          <p:endCondLst>
                                            <p:cond evt="onStopAudio" delay="0">
                                              <p:tgtEl>
                                                <p:sldTgt/>
                                              </p:tgtEl>
                                            </p:cond>
                                          </p:endCondLst>
                                        </p:cTn>
                                        <p:tgtEl>
                                          <p:sndTgt r:embed="rId4" name="camera.wav"/>
                                        </p:tgtEl>
                                      </p:cMediaNode>
                                    </p:audio>
                                  </p:subTnLst>
                                </p:cTn>
                              </p:par>
                            </p:childTnLst>
                          </p:cTn>
                        </p:par>
                        <p:par>
                          <p:cTn id="131" fill="hold" nodeType="afterGroup">
                            <p:stCondLst>
                              <p:cond delay="11000"/>
                            </p:stCondLst>
                            <p:childTnLst>
                              <p:par>
                                <p:cTn id="132" presetID="53" presetClass="exit" presetSubtype="0" fill="hold" grpId="1" nodeType="afterEffect">
                                  <p:stCondLst>
                                    <p:cond delay="0"/>
                                  </p:stCondLst>
                                  <p:childTnLst>
                                    <p:anim calcmode="lin" valueType="num">
                                      <p:cBhvr>
                                        <p:cTn id="133" dur="500"/>
                                        <p:tgtEl>
                                          <p:spTgt spid="6176"/>
                                        </p:tgtEl>
                                        <p:attrNameLst>
                                          <p:attrName>ppt_w</p:attrName>
                                        </p:attrNameLst>
                                      </p:cBhvr>
                                      <p:tavLst>
                                        <p:tav tm="0">
                                          <p:val>
                                            <p:strVal val="ppt_w"/>
                                          </p:val>
                                        </p:tav>
                                        <p:tav tm="100000">
                                          <p:val>
                                            <p:fltVal val="0"/>
                                          </p:val>
                                        </p:tav>
                                      </p:tavLst>
                                    </p:anim>
                                    <p:anim calcmode="lin" valueType="num">
                                      <p:cBhvr>
                                        <p:cTn id="134" dur="500"/>
                                        <p:tgtEl>
                                          <p:spTgt spid="6176"/>
                                        </p:tgtEl>
                                        <p:attrNameLst>
                                          <p:attrName>ppt_h</p:attrName>
                                        </p:attrNameLst>
                                      </p:cBhvr>
                                      <p:tavLst>
                                        <p:tav tm="0">
                                          <p:val>
                                            <p:strVal val="ppt_h"/>
                                          </p:val>
                                        </p:tav>
                                        <p:tav tm="100000">
                                          <p:val>
                                            <p:fltVal val="0"/>
                                          </p:val>
                                        </p:tav>
                                      </p:tavLst>
                                    </p:anim>
                                    <p:animEffect transition="out" filter="fade">
                                      <p:cBhvr>
                                        <p:cTn id="135" dur="500"/>
                                        <p:tgtEl>
                                          <p:spTgt spid="6176"/>
                                        </p:tgtEl>
                                      </p:cBhvr>
                                    </p:animEffect>
                                    <p:set>
                                      <p:cBhvr>
                                        <p:cTn id="136" dur="1" fill="hold">
                                          <p:stCondLst>
                                            <p:cond delay="499"/>
                                          </p:stCondLst>
                                        </p:cTn>
                                        <p:tgtEl>
                                          <p:spTgt spid="6176"/>
                                        </p:tgtEl>
                                        <p:attrNameLst>
                                          <p:attrName>style.visibility</p:attrName>
                                        </p:attrNameLst>
                                      </p:cBhvr>
                                      <p:to>
                                        <p:strVal val="hidden"/>
                                      </p:to>
                                    </p:set>
                                  </p:childTnLst>
                                </p:cTn>
                              </p:par>
                              <p:par>
                                <p:cTn id="137" presetID="53" presetClass="entr" presetSubtype="0" fill="hold" nodeType="withEffect">
                                  <p:stCondLst>
                                    <p:cond delay="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500" fill="hold"/>
                                        <p:tgtEl>
                                          <p:spTgt spid="21"/>
                                        </p:tgtEl>
                                        <p:attrNameLst>
                                          <p:attrName>ppt_w</p:attrName>
                                        </p:attrNameLst>
                                      </p:cBhvr>
                                      <p:tavLst>
                                        <p:tav tm="0">
                                          <p:val>
                                            <p:fltVal val="0"/>
                                          </p:val>
                                        </p:tav>
                                        <p:tav tm="100000">
                                          <p:val>
                                            <p:strVal val="#ppt_w"/>
                                          </p:val>
                                        </p:tav>
                                      </p:tavLst>
                                    </p:anim>
                                    <p:anim calcmode="lin" valueType="num">
                                      <p:cBhvr>
                                        <p:cTn id="140" dur="500" fill="hold"/>
                                        <p:tgtEl>
                                          <p:spTgt spid="21"/>
                                        </p:tgtEl>
                                        <p:attrNameLst>
                                          <p:attrName>ppt_h</p:attrName>
                                        </p:attrNameLst>
                                      </p:cBhvr>
                                      <p:tavLst>
                                        <p:tav tm="0">
                                          <p:val>
                                            <p:fltVal val="0"/>
                                          </p:val>
                                        </p:tav>
                                        <p:tav tm="100000">
                                          <p:val>
                                            <p:strVal val="#ppt_h"/>
                                          </p:val>
                                        </p:tav>
                                      </p:tavLst>
                                    </p:anim>
                                    <p:animEffect transition="in" filter="fade">
                                      <p:cBhvr>
                                        <p:cTn id="141" dur="500"/>
                                        <p:tgtEl>
                                          <p:spTgt spid="21"/>
                                        </p:tgtEl>
                                      </p:cBhvr>
                                    </p:animEffect>
                                  </p:childTnLst>
                                  <p:subTnLst>
                                    <p:audio>
                                      <p:cMediaNode>
                                        <p:cTn display="0" masterRel="sameClick">
                                          <p:stCondLst>
                                            <p:cond evt="begin" delay="0">
                                              <p:tn val="137"/>
                                            </p:cond>
                                          </p:stCondLst>
                                          <p:endCondLst>
                                            <p:cond evt="onStopAudio" delay="0">
                                              <p:tgtEl>
                                                <p:sldTgt/>
                                              </p:tgtEl>
                                            </p:cond>
                                          </p:endCondLst>
                                        </p:cTn>
                                        <p:tgtEl>
                                          <p:sndTgt r:embed="rId5" name="chimes.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xit" presetSubtype="2" fill="hold" nodeType="clickEffect">
                                  <p:stCondLst>
                                    <p:cond delay="0"/>
                                  </p:stCondLst>
                                  <p:childTnLst>
                                    <p:anim calcmode="lin" valueType="num">
                                      <p:cBhvr additive="base">
                                        <p:cTn id="145" dur="500"/>
                                        <p:tgtEl>
                                          <p:spTgt spid="21"/>
                                        </p:tgtEl>
                                        <p:attrNameLst>
                                          <p:attrName>ppt_x</p:attrName>
                                        </p:attrNameLst>
                                      </p:cBhvr>
                                      <p:tavLst>
                                        <p:tav tm="0">
                                          <p:val>
                                            <p:strVal val="ppt_x"/>
                                          </p:val>
                                        </p:tav>
                                        <p:tav tm="100000">
                                          <p:val>
                                            <p:strVal val="1+ppt_w/2"/>
                                          </p:val>
                                        </p:tav>
                                      </p:tavLst>
                                    </p:anim>
                                    <p:anim calcmode="lin" valueType="num">
                                      <p:cBhvr additive="base">
                                        <p:cTn id="146" dur="500"/>
                                        <p:tgtEl>
                                          <p:spTgt spid="21"/>
                                        </p:tgtEl>
                                        <p:attrNameLst>
                                          <p:attrName>ppt_y</p:attrName>
                                        </p:attrNameLst>
                                      </p:cBhvr>
                                      <p:tavLst>
                                        <p:tav tm="0">
                                          <p:val>
                                            <p:strVal val="ppt_y"/>
                                          </p:val>
                                        </p:tav>
                                        <p:tav tm="100000">
                                          <p:val>
                                            <p:strVal val="ppt_y"/>
                                          </p:val>
                                        </p:tav>
                                      </p:tavLst>
                                    </p:anim>
                                    <p:set>
                                      <p:cBhvr>
                                        <p:cTn id="147" dur="1" fill="hold">
                                          <p:stCondLst>
                                            <p:cond delay="499"/>
                                          </p:stCondLst>
                                        </p:cTn>
                                        <p:tgtEl>
                                          <p:spTgt spid="21"/>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3" presetClass="emph" presetSubtype="0" fill="hold" grpId="0" nodeType="clickEffect">
                                  <p:stCondLst>
                                    <p:cond delay="0"/>
                                  </p:stCondLst>
                                  <p:iterate type="lt">
                                    <p:tmPct val="0"/>
                                  </p:iterate>
                                  <p:childTnLst>
                                    <p:animClr clrSpc="hsl" dir="cw">
                                      <p:cBhvr override="childStyle">
                                        <p:cTn id="151" dur="500" fill="hold"/>
                                        <p:tgtEl>
                                          <p:spTgt spid="16"/>
                                        </p:tgtEl>
                                        <p:attrNameLst>
                                          <p:attrName>style.color</p:attrName>
                                        </p:attrNameLst>
                                      </p:cBhvr>
                                      <p:by>
                                        <p:hsl h="10842353" s="0" l="0"/>
                                      </p:by>
                                    </p:animClr>
                                    <p:animClr clrSpc="hsl" dir="cw">
                                      <p:cBhvr>
                                        <p:cTn id="152" dur="500" fill="hold"/>
                                        <p:tgtEl>
                                          <p:spTgt spid="16"/>
                                        </p:tgtEl>
                                        <p:attrNameLst>
                                          <p:attrName>fillcolor</p:attrName>
                                        </p:attrNameLst>
                                      </p:cBhvr>
                                      <p:by>
                                        <p:hsl h="10842353" s="0" l="0"/>
                                      </p:by>
                                    </p:animClr>
                                    <p:animClr clrSpc="hsl" dir="cw">
                                      <p:cBhvr>
                                        <p:cTn id="153" dur="500" fill="hold"/>
                                        <p:tgtEl>
                                          <p:spTgt spid="16"/>
                                        </p:tgtEl>
                                        <p:attrNameLst>
                                          <p:attrName>stroke.color</p:attrName>
                                        </p:attrNameLst>
                                      </p:cBhvr>
                                      <p:by>
                                        <p:hsl h="10842353" s="0" l="0"/>
                                      </p:by>
                                    </p:animClr>
                                    <p:set>
                                      <p:cBhvr>
                                        <p:cTn id="154" dur="500" fill="hold"/>
                                        <p:tgtEl>
                                          <p:spTgt spid="16"/>
                                        </p:tgtEl>
                                        <p:attrNameLst>
                                          <p:attrName>fill.type</p:attrName>
                                        </p:attrNameLst>
                                      </p:cBhvr>
                                      <p:to>
                                        <p:strVal val="solid"/>
                                      </p:to>
                                    </p:set>
                                  </p:childTnLst>
                                </p:cTn>
                              </p:par>
                              <p:par>
                                <p:cTn id="155" presetID="34" presetClass="emph" presetSubtype="0" fill="hold" grpId="1" nodeType="withEffect">
                                  <p:stCondLst>
                                    <p:cond delay="0"/>
                                  </p:stCondLst>
                                  <p:iterate type="lt">
                                    <p:tmPct val="10000"/>
                                  </p:iterate>
                                  <p:childTnLst>
                                    <p:animMotion origin="layout" path="M 0.0 0.0 L 0.0 -0.07213" pathEditMode="relative" ptsTypes="">
                                      <p:cBhvr>
                                        <p:cTn id="156" dur="250" accel="50000" decel="50000" autoRev="1" fill="hold">
                                          <p:stCondLst>
                                            <p:cond delay="0"/>
                                          </p:stCondLst>
                                        </p:cTn>
                                        <p:tgtEl>
                                          <p:spTgt spid="16"/>
                                        </p:tgtEl>
                                        <p:attrNameLst>
                                          <p:attrName>ppt_x</p:attrName>
                                          <p:attrName>ppt_y</p:attrName>
                                        </p:attrNameLst>
                                      </p:cBhvr>
                                    </p:animMotion>
                                    <p:animRot by="1500000">
                                      <p:cBhvr>
                                        <p:cTn id="157" dur="125" fill="hold">
                                          <p:stCondLst>
                                            <p:cond delay="0"/>
                                          </p:stCondLst>
                                        </p:cTn>
                                        <p:tgtEl>
                                          <p:spTgt spid="16"/>
                                        </p:tgtEl>
                                        <p:attrNameLst>
                                          <p:attrName>r</p:attrName>
                                        </p:attrNameLst>
                                      </p:cBhvr>
                                    </p:animRot>
                                    <p:animRot by="-1500000">
                                      <p:cBhvr>
                                        <p:cTn id="158" dur="125" fill="hold">
                                          <p:stCondLst>
                                            <p:cond delay="125"/>
                                          </p:stCondLst>
                                        </p:cTn>
                                        <p:tgtEl>
                                          <p:spTgt spid="16"/>
                                        </p:tgtEl>
                                        <p:attrNameLst>
                                          <p:attrName>r</p:attrName>
                                        </p:attrNameLst>
                                      </p:cBhvr>
                                    </p:animRot>
                                    <p:animRot by="-1500000">
                                      <p:cBhvr>
                                        <p:cTn id="159" dur="125" fill="hold">
                                          <p:stCondLst>
                                            <p:cond delay="250"/>
                                          </p:stCondLst>
                                        </p:cTn>
                                        <p:tgtEl>
                                          <p:spTgt spid="16"/>
                                        </p:tgtEl>
                                        <p:attrNameLst>
                                          <p:attrName>r</p:attrName>
                                        </p:attrNameLst>
                                      </p:cBhvr>
                                    </p:animRot>
                                    <p:animRot by="1500000">
                                      <p:cBhvr>
                                        <p:cTn id="160"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13" grpId="0" animBg="1"/>
      <p:bldP spid="15" grpId="0" animBg="1"/>
      <p:bldP spid="16" grpId="0" animBg="1"/>
      <p:bldP spid="16" grpId="1" animBg="1"/>
      <p:bldP spid="19" grpId="0" animBg="1"/>
      <p:bldP spid="20" grpId="0" animBg="1"/>
      <p:bldP spid="6171" grpId="0" animBg="1"/>
      <p:bldP spid="6171" grpId="1" animBg="1"/>
      <p:bldP spid="6172" grpId="0" animBg="1"/>
      <p:bldP spid="6176" grpId="0" animBg="1"/>
      <p:bldP spid="6176" grpId="1" animBg="1"/>
      <p:bldP spid="6177" grpId="0" animBg="1"/>
      <p:bldP spid="6177" grpId="1" animBg="1"/>
      <p:bldP spid="6178" grpId="0" animBg="1"/>
      <p:bldP spid="6178" grpId="1" animBg="1"/>
      <p:bldP spid="6179" grpId="0" animBg="1"/>
      <p:bldP spid="6179" grpId="1" animBg="1"/>
      <p:bldP spid="6180" grpId="0" animBg="1"/>
      <p:bldP spid="6180" grpId="1" animBg="1"/>
      <p:bldP spid="6181" grpId="0" animBg="1"/>
      <p:bldP spid="618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57300" y="838200"/>
            <a:ext cx="7429500" cy="2362200"/>
          </a:xfrm>
          <a:prstGeom prst="roundRect">
            <a:avLst>
              <a:gd name="adj" fmla="val 16667"/>
            </a:avLst>
          </a:prstGeom>
          <a:solidFill>
            <a:srgbClr val="FF6600"/>
          </a:solidFill>
          <a:ln w="9525">
            <a:solidFill>
              <a:srgbClr val="FF6600"/>
            </a:solidFill>
            <a:round/>
            <a:headEnd/>
            <a:tailEnd/>
          </a:ln>
        </p:spPr>
        <p:txBody>
          <a:bodyPr wrap="none" anchor="ctr"/>
          <a:lstStyle/>
          <a:p>
            <a:pPr algn="ctr" eaLnBrk="1" hangingPunct="1"/>
            <a:endParaRPr lang="en-US" altLang="en-US" sz="3200" b="1">
              <a:solidFill>
                <a:srgbClr val="000000"/>
              </a:solidFill>
              <a:latin typeface="Times New Roman" pitchFamily="18" charset="0"/>
            </a:endParaRPr>
          </a:p>
        </p:txBody>
      </p:sp>
      <p:grpSp>
        <p:nvGrpSpPr>
          <p:cNvPr id="49155"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49187" name="Rectangle 10"/>
            <p:cNvSpPr>
              <a:spLocks noChangeArrowheads="1"/>
            </p:cNvSpPr>
            <p:nvPr/>
          </p:nvSpPr>
          <p:spPr bwMode="auto">
            <a:xfrm>
              <a:off x="238652" y="-322943"/>
              <a:ext cx="229211" cy="7166770"/>
            </a:xfrm>
            <a:prstGeom prst="rect">
              <a:avLst/>
            </a:prstGeom>
            <a:solidFill>
              <a:srgbClr val="0066FF"/>
            </a:solidFill>
            <a:ln w="9525" algn="ctr">
              <a:solidFill>
                <a:schemeClr val="tx1"/>
              </a:solidFill>
              <a:round/>
              <a:headEnd/>
              <a:tailEnd/>
            </a:ln>
          </p:spPr>
          <p:txBody>
            <a:bodyPr/>
            <a:lstStyle/>
            <a:p>
              <a:endParaRPr lang="en-US" altLang="en-US" sz="2000">
                <a:solidFill>
                  <a:srgbClr val="000000"/>
                </a:solidFill>
                <a:latin typeface=".VnTime" pitchFamily="34" charset="0"/>
              </a:endParaRPr>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pic>
        <p:nvPicPr>
          <p:cNvPr id="40" name="Picture 39" descr="Classicmode"/>
          <p:cNvPicPr>
            <a:picLocks noChangeAspect="1" noChangeArrowheads="1"/>
          </p:cNvPicPr>
          <p:nvPr/>
        </p:nvPicPr>
        <p:blipFill>
          <a:blip r:embed="rId6"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6306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1"/>
          <p:cNvSpPr>
            <a:spLocks noChangeArrowheads="1"/>
          </p:cNvSpPr>
          <p:nvPr/>
        </p:nvSpPr>
        <p:spPr bwMode="auto">
          <a:xfrm>
            <a:off x="1533525" y="36703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Đề cao đạo đức phong kiến</a:t>
            </a:r>
          </a:p>
        </p:txBody>
      </p:sp>
      <p:pic>
        <p:nvPicPr>
          <p:cNvPr id="5"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6"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0025" y="46085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8" name="cached_combo42.wav"/>
            </a:hlinkHover>
          </p:cNvPr>
          <p:cNvSpPr>
            <a:spLocks noChangeArrowheads="1"/>
          </p:cNvSpPr>
          <p:nvPr/>
        </p:nvSpPr>
        <p:spPr bwMode="auto">
          <a:xfrm>
            <a:off x="284163" y="4722813"/>
            <a:ext cx="819150"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511175" y="4848225"/>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49400" y="46482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Nêu lên luận đề của tác phẩm</a:t>
            </a:r>
            <a:endParaRPr lang="en-US" altLang="en-US" sz="2800">
              <a:solidFill>
                <a:srgbClr val="FFFFFF"/>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6"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53988" y="563086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333375" y="572611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433388" y="58245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33525" y="56515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rgbClr val="FFFFFF"/>
                </a:solidFill>
                <a:latin typeface="Times New Roman" pitchFamily="18" charset="0"/>
                <a:cs typeface="Times New Roman" pitchFamily="18" charset="0"/>
              </a:rPr>
              <a:t>Đề cao đạo lí làm người.</a:t>
            </a:r>
            <a:endParaRPr lang="en-US" altLang="en-US" sz="2800">
              <a:solidFill>
                <a:srgbClr val="FFFFFF"/>
              </a:solidFill>
              <a:latin typeface="Times New Roman" pitchFamily="18" charset="0"/>
              <a:cs typeface="Times New Roman" pitchFamily="18" charset="0"/>
            </a:endParaRPr>
          </a:p>
        </p:txBody>
      </p:sp>
      <p:pic>
        <p:nvPicPr>
          <p:cNvPr id="17"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AutoShape 27"/>
          <p:cNvSpPr>
            <a:spLocks noChangeArrowheads="1"/>
          </p:cNvSpPr>
          <p:nvPr/>
        </p:nvSpPr>
        <p:spPr bwMode="auto">
          <a:xfrm>
            <a:off x="101600"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ltLang="en-US">
              <a:solidFill>
                <a:srgbClr val="000000"/>
              </a:solidFill>
            </a:endParaRPr>
          </a:p>
        </p:txBody>
      </p:sp>
      <p:sp>
        <p:nvSpPr>
          <p:cNvPr id="6172" name="WordArt 28"/>
          <p:cNvSpPr>
            <a:spLocks noChangeArrowheads="1" noChangeShapeType="1" noTextEdit="1"/>
          </p:cNvSpPr>
          <p:nvPr/>
        </p:nvSpPr>
        <p:spPr bwMode="auto">
          <a:xfrm>
            <a:off x="482600"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6</a:t>
            </a:r>
          </a:p>
        </p:txBody>
      </p:sp>
      <p:pic>
        <p:nvPicPr>
          <p:cNvPr id="49171"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7620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30" descr="people008"/>
          <p:cNvPicPr>
            <a:picLocks noChangeAspect="1" noChangeArrowheads="1" noCrop="1"/>
          </p:cNvPicPr>
          <p:nvPr/>
        </p:nvPicPr>
        <p:blipFill>
          <a:blip r:embed="rId10" cstate="print">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31" descr="Bellcoll">
            <a:hlinkClick r:id="" action="ppaction://hlinkshowjump?jump=firstslide"/>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6" name="WordArt 32"/>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6177" name="WordArt 33"/>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6178" name="WordArt 34"/>
          <p:cNvSpPr>
            <a:spLocks noChangeArrowheads="1" noChangeShapeType="1" noTextEdit="1"/>
          </p:cNvSpPr>
          <p:nvPr/>
        </p:nvSpPr>
        <p:spPr bwMode="auto">
          <a:xfrm>
            <a:off x="772160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6179" name="WordArt 3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6180" name="WordArt 36"/>
          <p:cNvSpPr>
            <a:spLocks noChangeArrowheads="1" noChangeShapeType="1" noTextEdit="1"/>
          </p:cNvSpPr>
          <p:nvPr/>
        </p:nvSpPr>
        <p:spPr bwMode="auto">
          <a:xfrm>
            <a:off x="7764463"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6181" name="WordArt 37"/>
          <p:cNvSpPr>
            <a:spLocks noChangeArrowheads="1" noChangeShapeType="1" noTextEdit="1"/>
          </p:cNvSpPr>
          <p:nvPr/>
        </p:nvSpPr>
        <p:spPr bwMode="auto">
          <a:xfrm>
            <a:off x="7731125"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grpSp>
        <p:nvGrpSpPr>
          <p:cNvPr id="3" name="Group 38"/>
          <p:cNvGrpSpPr>
            <a:grpSpLocks/>
          </p:cNvGrpSpPr>
          <p:nvPr/>
        </p:nvGrpSpPr>
        <p:grpSpPr bwMode="auto">
          <a:xfrm>
            <a:off x="7162800" y="2590800"/>
            <a:ext cx="1752600" cy="1752600"/>
            <a:chOff x="4320" y="2928"/>
            <a:chExt cx="1104" cy="1104"/>
          </a:xfrm>
        </p:grpSpPr>
        <p:sp>
          <p:nvSpPr>
            <p:cNvPr id="49184" name="AutoShape 3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eaLnBrk="1" hangingPunct="1"/>
              <a:endParaRPr lang="en-US" altLang="en-US" sz="6000" b="1">
                <a:solidFill>
                  <a:srgbClr val="FF0066"/>
                </a:solidFill>
                <a:latin typeface=".VnHelvetInsH" pitchFamily="34" charset="0"/>
              </a:endParaRPr>
            </a:p>
          </p:txBody>
        </p:sp>
        <p:sp>
          <p:nvSpPr>
            <p:cNvPr id="49185" name="WordArt 4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49181" name="Text Box 41"/>
          <p:cNvSpPr txBox="1">
            <a:spLocks noChangeArrowheads="1"/>
          </p:cNvSpPr>
          <p:nvPr/>
        </p:nvSpPr>
        <p:spPr bwMode="auto">
          <a:xfrm>
            <a:off x="1447800" y="914400"/>
            <a:ext cx="723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pt-BR" altLang="en-US" sz="2400" b="1">
                <a:solidFill>
                  <a:srgbClr val="FFFFFF"/>
                </a:solidFill>
                <a:latin typeface="Times New Roman" pitchFamily="18" charset="0"/>
                <a:cs typeface="Times New Roman" pitchFamily="18" charset="0"/>
              </a:rPr>
              <a:t>Mở đầu truyện “ Lục Vân Tiên” ( câu 5,6) Nguyễn Đình Chiểu viết: </a:t>
            </a:r>
          </a:p>
          <a:p>
            <a:pPr eaLnBrk="1" hangingPunct="1"/>
            <a:r>
              <a:rPr lang="pt-BR" altLang="en-US" sz="2400" b="1">
                <a:solidFill>
                  <a:srgbClr val="FFFFFF"/>
                </a:solidFill>
                <a:latin typeface="Times New Roman" pitchFamily="18" charset="0"/>
                <a:cs typeface="Times New Roman" pitchFamily="18" charset="0"/>
              </a:rPr>
              <a:t>      </a:t>
            </a:r>
            <a:r>
              <a:rPr lang="pt-BR" altLang="en-US" sz="2400" b="1" i="1">
                <a:solidFill>
                  <a:srgbClr val="FFFFFF"/>
                </a:solidFill>
                <a:latin typeface="Times New Roman" pitchFamily="18" charset="0"/>
                <a:cs typeface="Times New Roman" pitchFamily="18" charset="0"/>
              </a:rPr>
              <a:t>Trai thì trung hiếu làm đầu                 </a:t>
            </a:r>
          </a:p>
          <a:p>
            <a:pPr eaLnBrk="1" hangingPunct="1"/>
            <a:r>
              <a:rPr lang="pt-BR" altLang="en-US" sz="2400" b="1" i="1">
                <a:solidFill>
                  <a:srgbClr val="FFFFFF"/>
                </a:solidFill>
                <a:latin typeface="Times New Roman" pitchFamily="18" charset="0"/>
                <a:cs typeface="Times New Roman" pitchFamily="18" charset="0"/>
              </a:rPr>
              <a:t>  Gái thì tiết hạnh là câu trau mình</a:t>
            </a:r>
          </a:p>
          <a:p>
            <a:pPr eaLnBrk="1" hangingPunct="1"/>
            <a:r>
              <a:rPr lang="pt-BR" altLang="en-US" sz="2400" b="1" i="1">
                <a:solidFill>
                  <a:srgbClr val="FFFFFF"/>
                </a:solidFill>
                <a:latin typeface="Times New Roman" pitchFamily="18" charset="0"/>
                <a:cs typeface="Times New Roman" pitchFamily="18" charset="0"/>
              </a:rPr>
              <a:t>  </a:t>
            </a:r>
            <a:r>
              <a:rPr lang="pt-BR" altLang="en-US" sz="2400" b="1">
                <a:solidFill>
                  <a:srgbClr val="FFFFFF"/>
                </a:solidFill>
                <a:latin typeface="Times New Roman" pitchFamily="18" charset="0"/>
                <a:cs typeface="Times New Roman" pitchFamily="18" charset="0"/>
              </a:rPr>
              <a:t>Theo  em Nguyễn Đình Chiểu muốn đề cao điều gì?</a:t>
            </a:r>
          </a:p>
          <a:p>
            <a:pPr eaLnBrk="1" hangingPunct="1"/>
            <a:endParaRPr lang="pt-BR" altLang="en-US" sz="2400" b="1" i="1">
              <a:solidFill>
                <a:srgbClr val="FFFFFF"/>
              </a:solidFill>
              <a:latin typeface="Times New Roman" pitchFamily="18" charset="0"/>
              <a:cs typeface="Times New Roman" pitchFamily="18" charset="0"/>
            </a:endParaRPr>
          </a:p>
          <a:p>
            <a:pPr eaLnBrk="1" hangingPunct="1"/>
            <a:r>
              <a:rPr lang="pt-BR" altLang="en-US" sz="2400" b="1" i="1">
                <a:solidFill>
                  <a:srgbClr val="FFFFFF"/>
                </a:solidFill>
                <a:latin typeface="Times New Roman" pitchFamily="18" charset="0"/>
                <a:cs typeface="Times New Roman" pitchFamily="18" charset="0"/>
              </a:rPr>
              <a:t> </a:t>
            </a:r>
          </a:p>
        </p:txBody>
      </p:sp>
      <p:pic>
        <p:nvPicPr>
          <p:cNvPr id="4918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8488" y="3832225"/>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3" name="WordArt 47"/>
          <p:cNvSpPr>
            <a:spLocks noChangeArrowheads="1" noChangeShapeType="1" noTextEdit="1"/>
          </p:cNvSpPr>
          <p:nvPr/>
        </p:nvSpPr>
        <p:spPr bwMode="auto">
          <a:xfrm>
            <a:off x="1981200" y="0"/>
            <a:ext cx="6781800" cy="9144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Khởi động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7106865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171"/>
                                        </p:tgtEl>
                                        <p:attrNameLst>
                                          <p:attrName>style.visibility</p:attrName>
                                        </p:attrNameLst>
                                      </p:cBhvr>
                                      <p:to>
                                        <p:strVal val="visible"/>
                                      </p:to>
                                    </p:set>
                                    <p:animEffect transition="in" filter="fade">
                                      <p:cBhvr>
                                        <p:cTn id="7" dur="500"/>
                                        <p:tgtEl>
                                          <p:spTgt spid="6171"/>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6172"/>
                                        </p:tgtEl>
                                        <p:attrNameLst>
                                          <p:attrName>style.visibility</p:attrName>
                                        </p:attrNameLst>
                                      </p:cBhvr>
                                      <p:to>
                                        <p:strVal val="visible"/>
                                      </p:to>
                                    </p:set>
                                    <p:animEffect transition="in" filter="circle(in)">
                                      <p:cBhvr>
                                        <p:cTn id="10" dur="500"/>
                                        <p:tgtEl>
                                          <p:spTgt spid="6172"/>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6171"/>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nodeType="with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par>
                                <p:cTn id="23" presetID="5" presetClass="entr" presetSubtype="10" fill="hold" nodeType="withEffect">
                                  <p:stCondLst>
                                    <p:cond delay="300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300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par>
                                <p:cTn id="29" presetID="5" presetClass="entr" presetSubtype="10" fill="hold" grpId="0" nodeType="withEffect">
                                  <p:stCondLst>
                                    <p:cond delay="300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par>
                                <p:cTn id="32" presetID="22" presetClass="entr" presetSubtype="8" fill="hold" nodeType="withEffect">
                                  <p:stCondLst>
                                    <p:cond delay="3000"/>
                                  </p:stCondLst>
                                  <p:iterate type="lt">
                                    <p:tmPct val="0"/>
                                  </p:iterate>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5" presetClass="entr" presetSubtype="10" fill="hold" nodeType="withEffect">
                                  <p:stCondLst>
                                    <p:cond delay="400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par>
                                <p:cTn id="38" presetID="5" presetClass="entr" presetSubtype="10" fill="hold" nodeType="withEffect">
                                  <p:stCondLst>
                                    <p:cond delay="400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400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par>
                                <p:cTn id="44" presetID="5" presetClass="entr" presetSubtype="10" fill="hold" grpId="0" nodeType="withEffect">
                                  <p:stCondLst>
                                    <p:cond delay="4000"/>
                                  </p:stCondLst>
                                  <p:childTnLst>
                                    <p:set>
                                      <p:cBhvr>
                                        <p:cTn id="45" dur="1" fill="hold">
                                          <p:stCondLst>
                                            <p:cond delay="0"/>
                                          </p:stCondLst>
                                        </p:cTn>
                                        <p:tgtEl>
                                          <p:spTgt spid="15"/>
                                        </p:tgtEl>
                                        <p:attrNameLst>
                                          <p:attrName>style.visibility</p:attrName>
                                        </p:attrNameLst>
                                      </p:cBhvr>
                                      <p:to>
                                        <p:strVal val="visible"/>
                                      </p:to>
                                    </p:set>
                                    <p:animEffect transition="in" filter="checkerboard(across)">
                                      <p:cBhvr>
                                        <p:cTn id="46" dur="500"/>
                                        <p:tgtEl>
                                          <p:spTgt spid="15"/>
                                        </p:tgtEl>
                                      </p:cBhvr>
                                    </p:animEffect>
                                  </p:childTnLst>
                                </p:cTn>
                              </p:par>
                              <p:par>
                                <p:cTn id="47" presetID="22" presetClass="entr" presetSubtype="8" fill="hold" nodeType="withEffect">
                                  <p:stCondLst>
                                    <p:cond delay="4000"/>
                                  </p:stCondLst>
                                  <p:iterate type="lt">
                                    <p:tmPct val="0"/>
                                  </p:iterate>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5" presetClass="entr" presetSubtype="10" fill="hold" nodeType="withEffect">
                                  <p:stCondLst>
                                    <p:cond delay="5000"/>
                                  </p:stCondLst>
                                  <p:childTnLst>
                                    <p:set>
                                      <p:cBhvr>
                                        <p:cTn id="51" dur="1" fill="hold">
                                          <p:stCondLst>
                                            <p:cond delay="0"/>
                                          </p:stCondLst>
                                        </p:cTn>
                                        <p:tgtEl>
                                          <p:spTgt spid="17"/>
                                        </p:tgtEl>
                                        <p:attrNameLst>
                                          <p:attrName>style.visibility</p:attrName>
                                        </p:attrNameLst>
                                      </p:cBhvr>
                                      <p:to>
                                        <p:strVal val="visible"/>
                                      </p:to>
                                    </p:set>
                                    <p:animEffect transition="in" filter="checkerboard(across)">
                                      <p:cBhvr>
                                        <p:cTn id="52" dur="500"/>
                                        <p:tgtEl>
                                          <p:spTgt spid="17"/>
                                        </p:tgtEl>
                                      </p:cBhvr>
                                    </p:animEffect>
                                  </p:childTnLst>
                                </p:cTn>
                              </p:par>
                              <p:par>
                                <p:cTn id="53" presetID="22" presetClass="entr" presetSubtype="8" fill="hold" nodeType="withEffect">
                                  <p:stCondLst>
                                    <p:cond delay="5000"/>
                                  </p:stCondLst>
                                  <p:iterate type="lt">
                                    <p:tmPct val="0"/>
                                  </p:iterate>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nodeType="afterGroup">
                            <p:stCondLst>
                              <p:cond delay="5500"/>
                            </p:stCondLst>
                            <p:childTnLst>
                              <p:par>
                                <p:cTn id="57" presetID="9" presetClass="entr" presetSubtype="0" fill="hold" grpId="0" nodeType="afterEffect">
                                  <p:stCondLst>
                                    <p:cond delay="0"/>
                                  </p:stCondLst>
                                  <p:childTnLst>
                                    <p:set>
                                      <p:cBhvr>
                                        <p:cTn id="58" dur="1" fill="hold">
                                          <p:stCondLst>
                                            <p:cond delay="0"/>
                                          </p:stCondLst>
                                        </p:cTn>
                                        <p:tgtEl>
                                          <p:spTgt spid="6181"/>
                                        </p:tgtEl>
                                        <p:attrNameLst>
                                          <p:attrName>style.visibility</p:attrName>
                                        </p:attrNameLst>
                                      </p:cBhvr>
                                      <p:to>
                                        <p:strVal val="visible"/>
                                      </p:to>
                                    </p:set>
                                    <p:animEffect transition="in" filter="dissolve">
                                      <p:cBhvr>
                                        <p:cTn id="59" dur="500"/>
                                        <p:tgtEl>
                                          <p:spTgt spid="6181"/>
                                        </p:tgtEl>
                                      </p:cBhvr>
                                    </p:animEffect>
                                  </p:childTnLst>
                                  <p:subTnLst>
                                    <p:audio>
                                      <p:cMediaNode>
                                        <p:cTn display="0" masterRel="sameClick">
                                          <p:stCondLst>
                                            <p:cond evt="begin" delay="0">
                                              <p:tn val="57"/>
                                            </p:cond>
                                          </p:stCondLst>
                                          <p:endCondLst>
                                            <p:cond evt="onStopAudio" delay="0">
                                              <p:tgtEl>
                                                <p:sldTgt/>
                                              </p:tgtEl>
                                            </p:cond>
                                          </p:endCondLst>
                                        </p:cTn>
                                        <p:tgtEl>
                                          <p:sndTgt r:embed="rId4" name="camera.wav"/>
                                        </p:tgtEl>
                                      </p:cMediaNode>
                                    </p:audio>
                                  </p:subTnLst>
                                </p:cTn>
                              </p:par>
                            </p:childTnLst>
                          </p:cTn>
                        </p:par>
                        <p:par>
                          <p:cTn id="60" fill="hold" nodeType="afterGroup">
                            <p:stCondLst>
                              <p:cond delay="6000"/>
                            </p:stCondLst>
                            <p:childTnLst>
                              <p:par>
                                <p:cTn id="61" presetID="53" presetClass="exit" presetSubtype="0" fill="hold" grpId="1" nodeType="afterEffect">
                                  <p:stCondLst>
                                    <p:cond delay="0"/>
                                  </p:stCondLst>
                                  <p:childTnLst>
                                    <p:anim calcmode="lin" valueType="num">
                                      <p:cBhvr>
                                        <p:cTn id="62" dur="500"/>
                                        <p:tgtEl>
                                          <p:spTgt spid="6181"/>
                                        </p:tgtEl>
                                        <p:attrNameLst>
                                          <p:attrName>ppt_w</p:attrName>
                                        </p:attrNameLst>
                                      </p:cBhvr>
                                      <p:tavLst>
                                        <p:tav tm="0">
                                          <p:val>
                                            <p:strVal val="ppt_w"/>
                                          </p:val>
                                        </p:tav>
                                        <p:tav tm="100000">
                                          <p:val>
                                            <p:fltVal val="0"/>
                                          </p:val>
                                        </p:tav>
                                      </p:tavLst>
                                    </p:anim>
                                    <p:anim calcmode="lin" valueType="num">
                                      <p:cBhvr>
                                        <p:cTn id="63" dur="500"/>
                                        <p:tgtEl>
                                          <p:spTgt spid="6181"/>
                                        </p:tgtEl>
                                        <p:attrNameLst>
                                          <p:attrName>ppt_h</p:attrName>
                                        </p:attrNameLst>
                                      </p:cBhvr>
                                      <p:tavLst>
                                        <p:tav tm="0">
                                          <p:val>
                                            <p:strVal val="ppt_h"/>
                                          </p:val>
                                        </p:tav>
                                        <p:tav tm="100000">
                                          <p:val>
                                            <p:fltVal val="0"/>
                                          </p:val>
                                        </p:tav>
                                      </p:tavLst>
                                    </p:anim>
                                    <p:animEffect transition="out" filter="fade">
                                      <p:cBhvr>
                                        <p:cTn id="64" dur="500"/>
                                        <p:tgtEl>
                                          <p:spTgt spid="6181"/>
                                        </p:tgtEl>
                                      </p:cBhvr>
                                    </p:animEffect>
                                    <p:set>
                                      <p:cBhvr>
                                        <p:cTn id="65" dur="1" fill="hold">
                                          <p:stCondLst>
                                            <p:cond delay="499"/>
                                          </p:stCondLst>
                                        </p:cTn>
                                        <p:tgtEl>
                                          <p:spTgt spid="6181"/>
                                        </p:tgtEl>
                                        <p:attrNameLst>
                                          <p:attrName>style.visibility</p:attrName>
                                        </p:attrNameLst>
                                      </p:cBhvr>
                                      <p:to>
                                        <p:strVal val="hidden"/>
                                      </p:to>
                                    </p:set>
                                  </p:childTnLst>
                                </p:cTn>
                              </p:par>
                            </p:childTnLst>
                          </p:cTn>
                        </p:par>
                        <p:par>
                          <p:cTn id="66" fill="hold" nodeType="afterGroup">
                            <p:stCondLst>
                              <p:cond delay="6500"/>
                            </p:stCondLst>
                            <p:childTnLst>
                              <p:par>
                                <p:cTn id="67" presetID="9" presetClass="entr" presetSubtype="0" fill="hold" grpId="0" nodeType="afterEffect">
                                  <p:stCondLst>
                                    <p:cond delay="0"/>
                                  </p:stCondLst>
                                  <p:childTnLst>
                                    <p:set>
                                      <p:cBhvr>
                                        <p:cTn id="68" dur="1" fill="hold">
                                          <p:stCondLst>
                                            <p:cond delay="0"/>
                                          </p:stCondLst>
                                        </p:cTn>
                                        <p:tgtEl>
                                          <p:spTgt spid="6180"/>
                                        </p:tgtEl>
                                        <p:attrNameLst>
                                          <p:attrName>style.visibility</p:attrName>
                                        </p:attrNameLst>
                                      </p:cBhvr>
                                      <p:to>
                                        <p:strVal val="visible"/>
                                      </p:to>
                                    </p:set>
                                    <p:animEffect transition="in" filter="dissolve">
                                      <p:cBhvr>
                                        <p:cTn id="69" dur="500"/>
                                        <p:tgtEl>
                                          <p:spTgt spid="6180"/>
                                        </p:tgtEl>
                                      </p:cBhvr>
                                    </p:animEffect>
                                  </p:childTnLst>
                                  <p:subTnLst>
                                    <p:audio>
                                      <p:cMediaNode>
                                        <p:cTn display="0" masterRel="sameClick">
                                          <p:stCondLst>
                                            <p:cond evt="begin" delay="0">
                                              <p:tn val="67"/>
                                            </p:cond>
                                          </p:stCondLst>
                                          <p:endCondLst>
                                            <p:cond evt="onStopAudio" delay="0">
                                              <p:tgtEl>
                                                <p:sldTgt/>
                                              </p:tgtEl>
                                            </p:cond>
                                          </p:endCondLst>
                                        </p:cTn>
                                        <p:tgtEl>
                                          <p:sndTgt r:embed="rId4" name="camera.wav"/>
                                        </p:tgtEl>
                                      </p:cMediaNode>
                                    </p:audio>
                                  </p:subTnLst>
                                </p:cTn>
                              </p:par>
                            </p:childTnLst>
                          </p:cTn>
                        </p:par>
                        <p:par>
                          <p:cTn id="70" fill="hold" nodeType="afterGroup">
                            <p:stCondLst>
                              <p:cond delay="7000"/>
                            </p:stCondLst>
                            <p:childTnLst>
                              <p:par>
                                <p:cTn id="71" presetID="53" presetClass="exit" presetSubtype="0" fill="hold" grpId="1" nodeType="afterEffect">
                                  <p:stCondLst>
                                    <p:cond delay="0"/>
                                  </p:stCondLst>
                                  <p:childTnLst>
                                    <p:anim calcmode="lin" valueType="num">
                                      <p:cBhvr>
                                        <p:cTn id="72" dur="500"/>
                                        <p:tgtEl>
                                          <p:spTgt spid="6180"/>
                                        </p:tgtEl>
                                        <p:attrNameLst>
                                          <p:attrName>ppt_w</p:attrName>
                                        </p:attrNameLst>
                                      </p:cBhvr>
                                      <p:tavLst>
                                        <p:tav tm="0">
                                          <p:val>
                                            <p:strVal val="ppt_w"/>
                                          </p:val>
                                        </p:tav>
                                        <p:tav tm="100000">
                                          <p:val>
                                            <p:fltVal val="0"/>
                                          </p:val>
                                        </p:tav>
                                      </p:tavLst>
                                    </p:anim>
                                    <p:anim calcmode="lin" valueType="num">
                                      <p:cBhvr>
                                        <p:cTn id="73" dur="500"/>
                                        <p:tgtEl>
                                          <p:spTgt spid="6180"/>
                                        </p:tgtEl>
                                        <p:attrNameLst>
                                          <p:attrName>ppt_h</p:attrName>
                                        </p:attrNameLst>
                                      </p:cBhvr>
                                      <p:tavLst>
                                        <p:tav tm="0">
                                          <p:val>
                                            <p:strVal val="ppt_h"/>
                                          </p:val>
                                        </p:tav>
                                        <p:tav tm="100000">
                                          <p:val>
                                            <p:fltVal val="0"/>
                                          </p:val>
                                        </p:tav>
                                      </p:tavLst>
                                    </p:anim>
                                    <p:animEffect transition="out" filter="fade">
                                      <p:cBhvr>
                                        <p:cTn id="74" dur="500"/>
                                        <p:tgtEl>
                                          <p:spTgt spid="6180"/>
                                        </p:tgtEl>
                                      </p:cBhvr>
                                    </p:animEffect>
                                    <p:set>
                                      <p:cBhvr>
                                        <p:cTn id="75" dur="1" fill="hold">
                                          <p:stCondLst>
                                            <p:cond delay="499"/>
                                          </p:stCondLst>
                                        </p:cTn>
                                        <p:tgtEl>
                                          <p:spTgt spid="6180"/>
                                        </p:tgtEl>
                                        <p:attrNameLst>
                                          <p:attrName>style.visibility</p:attrName>
                                        </p:attrNameLst>
                                      </p:cBhvr>
                                      <p:to>
                                        <p:strVal val="hidden"/>
                                      </p:to>
                                    </p:set>
                                  </p:childTnLst>
                                </p:cTn>
                              </p:par>
                            </p:childTnLst>
                          </p:cTn>
                        </p:par>
                        <p:par>
                          <p:cTn id="76" fill="hold" nodeType="afterGroup">
                            <p:stCondLst>
                              <p:cond delay="7500"/>
                            </p:stCondLst>
                            <p:childTnLst>
                              <p:par>
                                <p:cTn id="77" presetID="9" presetClass="entr" presetSubtype="0" fill="hold" grpId="0" nodeType="afterEffect">
                                  <p:stCondLst>
                                    <p:cond delay="0"/>
                                  </p:stCondLst>
                                  <p:childTnLst>
                                    <p:set>
                                      <p:cBhvr>
                                        <p:cTn id="78" dur="1" fill="hold">
                                          <p:stCondLst>
                                            <p:cond delay="0"/>
                                          </p:stCondLst>
                                        </p:cTn>
                                        <p:tgtEl>
                                          <p:spTgt spid="6179"/>
                                        </p:tgtEl>
                                        <p:attrNameLst>
                                          <p:attrName>style.visibility</p:attrName>
                                        </p:attrNameLst>
                                      </p:cBhvr>
                                      <p:to>
                                        <p:strVal val="visible"/>
                                      </p:to>
                                    </p:set>
                                    <p:animEffect transition="in" filter="dissolve">
                                      <p:cBhvr>
                                        <p:cTn id="79" dur="500"/>
                                        <p:tgtEl>
                                          <p:spTgt spid="6179"/>
                                        </p:tgtEl>
                                      </p:cBhvr>
                                    </p:animEffect>
                                  </p:childTnLst>
                                  <p:subTnLst>
                                    <p:audio>
                                      <p:cMediaNode>
                                        <p:cTn display="0" masterRel="sameClick">
                                          <p:stCondLst>
                                            <p:cond evt="begin" delay="0">
                                              <p:tn val="77"/>
                                            </p:cond>
                                          </p:stCondLst>
                                          <p:endCondLst>
                                            <p:cond evt="onStopAudio" delay="0">
                                              <p:tgtEl>
                                                <p:sldTgt/>
                                              </p:tgtEl>
                                            </p:cond>
                                          </p:endCondLst>
                                        </p:cTn>
                                        <p:tgtEl>
                                          <p:sndTgt r:embed="rId4" name="camera.wav"/>
                                        </p:tgtEl>
                                      </p:cMediaNode>
                                    </p:audio>
                                  </p:subTnLst>
                                </p:cTn>
                              </p:par>
                            </p:childTnLst>
                          </p:cTn>
                        </p:par>
                        <p:par>
                          <p:cTn id="80" fill="hold" nodeType="afterGroup">
                            <p:stCondLst>
                              <p:cond delay="8000"/>
                            </p:stCondLst>
                            <p:childTnLst>
                              <p:par>
                                <p:cTn id="81" presetID="53" presetClass="exit" presetSubtype="0" fill="hold" grpId="1" nodeType="afterEffect">
                                  <p:stCondLst>
                                    <p:cond delay="0"/>
                                  </p:stCondLst>
                                  <p:childTnLst>
                                    <p:anim calcmode="lin" valueType="num">
                                      <p:cBhvr>
                                        <p:cTn id="82" dur="500"/>
                                        <p:tgtEl>
                                          <p:spTgt spid="6179"/>
                                        </p:tgtEl>
                                        <p:attrNameLst>
                                          <p:attrName>ppt_w</p:attrName>
                                        </p:attrNameLst>
                                      </p:cBhvr>
                                      <p:tavLst>
                                        <p:tav tm="0">
                                          <p:val>
                                            <p:strVal val="ppt_w"/>
                                          </p:val>
                                        </p:tav>
                                        <p:tav tm="100000">
                                          <p:val>
                                            <p:fltVal val="0"/>
                                          </p:val>
                                        </p:tav>
                                      </p:tavLst>
                                    </p:anim>
                                    <p:anim calcmode="lin" valueType="num">
                                      <p:cBhvr>
                                        <p:cTn id="83" dur="500"/>
                                        <p:tgtEl>
                                          <p:spTgt spid="6179"/>
                                        </p:tgtEl>
                                        <p:attrNameLst>
                                          <p:attrName>ppt_h</p:attrName>
                                        </p:attrNameLst>
                                      </p:cBhvr>
                                      <p:tavLst>
                                        <p:tav tm="0">
                                          <p:val>
                                            <p:strVal val="ppt_h"/>
                                          </p:val>
                                        </p:tav>
                                        <p:tav tm="100000">
                                          <p:val>
                                            <p:fltVal val="0"/>
                                          </p:val>
                                        </p:tav>
                                      </p:tavLst>
                                    </p:anim>
                                    <p:animEffect transition="out" filter="fade">
                                      <p:cBhvr>
                                        <p:cTn id="84" dur="500"/>
                                        <p:tgtEl>
                                          <p:spTgt spid="6179"/>
                                        </p:tgtEl>
                                      </p:cBhvr>
                                    </p:animEffect>
                                    <p:set>
                                      <p:cBhvr>
                                        <p:cTn id="85" dur="1" fill="hold">
                                          <p:stCondLst>
                                            <p:cond delay="499"/>
                                          </p:stCondLst>
                                        </p:cTn>
                                        <p:tgtEl>
                                          <p:spTgt spid="6179"/>
                                        </p:tgtEl>
                                        <p:attrNameLst>
                                          <p:attrName>style.visibility</p:attrName>
                                        </p:attrNameLst>
                                      </p:cBhvr>
                                      <p:to>
                                        <p:strVal val="hidden"/>
                                      </p:to>
                                    </p:set>
                                  </p:childTnLst>
                                </p:cTn>
                              </p:par>
                            </p:childTnLst>
                          </p:cTn>
                        </p:par>
                        <p:par>
                          <p:cTn id="86" fill="hold" nodeType="afterGroup">
                            <p:stCondLst>
                              <p:cond delay="8500"/>
                            </p:stCondLst>
                            <p:childTnLst>
                              <p:par>
                                <p:cTn id="87" presetID="9" presetClass="entr" presetSubtype="0" fill="hold" grpId="0" nodeType="afterEffect">
                                  <p:stCondLst>
                                    <p:cond delay="0"/>
                                  </p:stCondLst>
                                  <p:childTnLst>
                                    <p:set>
                                      <p:cBhvr>
                                        <p:cTn id="88" dur="1" fill="hold">
                                          <p:stCondLst>
                                            <p:cond delay="0"/>
                                          </p:stCondLst>
                                        </p:cTn>
                                        <p:tgtEl>
                                          <p:spTgt spid="6178"/>
                                        </p:tgtEl>
                                        <p:attrNameLst>
                                          <p:attrName>style.visibility</p:attrName>
                                        </p:attrNameLst>
                                      </p:cBhvr>
                                      <p:to>
                                        <p:strVal val="visible"/>
                                      </p:to>
                                    </p:set>
                                    <p:animEffect transition="in" filter="dissolve">
                                      <p:cBhvr>
                                        <p:cTn id="89" dur="500"/>
                                        <p:tgtEl>
                                          <p:spTgt spid="6178"/>
                                        </p:tgtEl>
                                      </p:cBhvr>
                                    </p:animEffect>
                                  </p:childTnLst>
                                  <p:subTnLst>
                                    <p:audio>
                                      <p:cMediaNode>
                                        <p:cTn display="0" masterRel="sameClick">
                                          <p:stCondLst>
                                            <p:cond evt="begin" delay="0">
                                              <p:tn val="87"/>
                                            </p:cond>
                                          </p:stCondLst>
                                          <p:endCondLst>
                                            <p:cond evt="onStopAudio" delay="0">
                                              <p:tgtEl>
                                                <p:sldTgt/>
                                              </p:tgtEl>
                                            </p:cond>
                                          </p:endCondLst>
                                        </p:cTn>
                                        <p:tgtEl>
                                          <p:sndTgt r:embed="rId4" name="camera.wav"/>
                                        </p:tgtEl>
                                      </p:cMediaNode>
                                    </p:audio>
                                  </p:subTnLst>
                                </p:cTn>
                              </p:par>
                            </p:childTnLst>
                          </p:cTn>
                        </p:par>
                        <p:par>
                          <p:cTn id="90" fill="hold" nodeType="afterGroup">
                            <p:stCondLst>
                              <p:cond delay="9000"/>
                            </p:stCondLst>
                            <p:childTnLst>
                              <p:par>
                                <p:cTn id="91" presetID="53" presetClass="exit" presetSubtype="0" fill="hold" grpId="1" nodeType="afterEffect">
                                  <p:stCondLst>
                                    <p:cond delay="0"/>
                                  </p:stCondLst>
                                  <p:childTnLst>
                                    <p:anim calcmode="lin" valueType="num">
                                      <p:cBhvr>
                                        <p:cTn id="92" dur="500"/>
                                        <p:tgtEl>
                                          <p:spTgt spid="6178"/>
                                        </p:tgtEl>
                                        <p:attrNameLst>
                                          <p:attrName>ppt_w</p:attrName>
                                        </p:attrNameLst>
                                      </p:cBhvr>
                                      <p:tavLst>
                                        <p:tav tm="0">
                                          <p:val>
                                            <p:strVal val="ppt_w"/>
                                          </p:val>
                                        </p:tav>
                                        <p:tav tm="100000">
                                          <p:val>
                                            <p:fltVal val="0"/>
                                          </p:val>
                                        </p:tav>
                                      </p:tavLst>
                                    </p:anim>
                                    <p:anim calcmode="lin" valueType="num">
                                      <p:cBhvr>
                                        <p:cTn id="93" dur="500"/>
                                        <p:tgtEl>
                                          <p:spTgt spid="6178"/>
                                        </p:tgtEl>
                                        <p:attrNameLst>
                                          <p:attrName>ppt_h</p:attrName>
                                        </p:attrNameLst>
                                      </p:cBhvr>
                                      <p:tavLst>
                                        <p:tav tm="0">
                                          <p:val>
                                            <p:strVal val="ppt_h"/>
                                          </p:val>
                                        </p:tav>
                                        <p:tav tm="100000">
                                          <p:val>
                                            <p:fltVal val="0"/>
                                          </p:val>
                                        </p:tav>
                                      </p:tavLst>
                                    </p:anim>
                                    <p:animEffect transition="out" filter="fade">
                                      <p:cBhvr>
                                        <p:cTn id="94" dur="500"/>
                                        <p:tgtEl>
                                          <p:spTgt spid="6178"/>
                                        </p:tgtEl>
                                      </p:cBhvr>
                                    </p:animEffect>
                                    <p:set>
                                      <p:cBhvr>
                                        <p:cTn id="95" dur="1" fill="hold">
                                          <p:stCondLst>
                                            <p:cond delay="499"/>
                                          </p:stCondLst>
                                        </p:cTn>
                                        <p:tgtEl>
                                          <p:spTgt spid="6178"/>
                                        </p:tgtEl>
                                        <p:attrNameLst>
                                          <p:attrName>style.visibility</p:attrName>
                                        </p:attrNameLst>
                                      </p:cBhvr>
                                      <p:to>
                                        <p:strVal val="hidden"/>
                                      </p:to>
                                    </p:set>
                                  </p:childTnLst>
                                </p:cTn>
                              </p:par>
                            </p:childTnLst>
                          </p:cTn>
                        </p:par>
                        <p:par>
                          <p:cTn id="96" fill="hold" nodeType="afterGroup">
                            <p:stCondLst>
                              <p:cond delay="9500"/>
                            </p:stCondLst>
                            <p:childTnLst>
                              <p:par>
                                <p:cTn id="97" presetID="9" presetClass="entr" presetSubtype="0" fill="hold" grpId="0" nodeType="afterEffect">
                                  <p:stCondLst>
                                    <p:cond delay="0"/>
                                  </p:stCondLst>
                                  <p:childTnLst>
                                    <p:set>
                                      <p:cBhvr>
                                        <p:cTn id="98" dur="1" fill="hold">
                                          <p:stCondLst>
                                            <p:cond delay="0"/>
                                          </p:stCondLst>
                                        </p:cTn>
                                        <p:tgtEl>
                                          <p:spTgt spid="6177"/>
                                        </p:tgtEl>
                                        <p:attrNameLst>
                                          <p:attrName>style.visibility</p:attrName>
                                        </p:attrNameLst>
                                      </p:cBhvr>
                                      <p:to>
                                        <p:strVal val="visible"/>
                                      </p:to>
                                    </p:set>
                                    <p:animEffect transition="in" filter="dissolve">
                                      <p:cBhvr>
                                        <p:cTn id="99" dur="500"/>
                                        <p:tgtEl>
                                          <p:spTgt spid="6177"/>
                                        </p:tgtEl>
                                      </p:cBhvr>
                                    </p:animEffect>
                                  </p:childTnLst>
                                  <p:subTnLst>
                                    <p:audio>
                                      <p:cMediaNode>
                                        <p:cTn display="0" masterRel="sameClick">
                                          <p:stCondLst>
                                            <p:cond evt="begin" delay="0">
                                              <p:tn val="97"/>
                                            </p:cond>
                                          </p:stCondLst>
                                          <p:endCondLst>
                                            <p:cond evt="onStopAudio" delay="0">
                                              <p:tgtEl>
                                                <p:sldTgt/>
                                              </p:tgtEl>
                                            </p:cond>
                                          </p:endCondLst>
                                        </p:cTn>
                                        <p:tgtEl>
                                          <p:sndTgt r:embed="rId4" name="camera.wav"/>
                                        </p:tgtEl>
                                      </p:cMediaNode>
                                    </p:audio>
                                  </p:subTnLst>
                                </p:cTn>
                              </p:par>
                            </p:childTnLst>
                          </p:cTn>
                        </p:par>
                        <p:par>
                          <p:cTn id="100" fill="hold" nodeType="afterGroup">
                            <p:stCondLst>
                              <p:cond delay="10000"/>
                            </p:stCondLst>
                            <p:childTnLst>
                              <p:par>
                                <p:cTn id="101" presetID="53" presetClass="exit" presetSubtype="0" fill="hold" grpId="1" nodeType="afterEffect">
                                  <p:stCondLst>
                                    <p:cond delay="0"/>
                                  </p:stCondLst>
                                  <p:childTnLst>
                                    <p:anim calcmode="lin" valueType="num">
                                      <p:cBhvr>
                                        <p:cTn id="102" dur="500"/>
                                        <p:tgtEl>
                                          <p:spTgt spid="6177"/>
                                        </p:tgtEl>
                                        <p:attrNameLst>
                                          <p:attrName>ppt_w</p:attrName>
                                        </p:attrNameLst>
                                      </p:cBhvr>
                                      <p:tavLst>
                                        <p:tav tm="0">
                                          <p:val>
                                            <p:strVal val="ppt_w"/>
                                          </p:val>
                                        </p:tav>
                                        <p:tav tm="100000">
                                          <p:val>
                                            <p:fltVal val="0"/>
                                          </p:val>
                                        </p:tav>
                                      </p:tavLst>
                                    </p:anim>
                                    <p:anim calcmode="lin" valueType="num">
                                      <p:cBhvr>
                                        <p:cTn id="103" dur="500"/>
                                        <p:tgtEl>
                                          <p:spTgt spid="6177"/>
                                        </p:tgtEl>
                                        <p:attrNameLst>
                                          <p:attrName>ppt_h</p:attrName>
                                        </p:attrNameLst>
                                      </p:cBhvr>
                                      <p:tavLst>
                                        <p:tav tm="0">
                                          <p:val>
                                            <p:strVal val="ppt_h"/>
                                          </p:val>
                                        </p:tav>
                                        <p:tav tm="100000">
                                          <p:val>
                                            <p:fltVal val="0"/>
                                          </p:val>
                                        </p:tav>
                                      </p:tavLst>
                                    </p:anim>
                                    <p:animEffect transition="out" filter="fade">
                                      <p:cBhvr>
                                        <p:cTn id="104" dur="500"/>
                                        <p:tgtEl>
                                          <p:spTgt spid="6177"/>
                                        </p:tgtEl>
                                      </p:cBhvr>
                                    </p:animEffect>
                                    <p:set>
                                      <p:cBhvr>
                                        <p:cTn id="105" dur="1" fill="hold">
                                          <p:stCondLst>
                                            <p:cond delay="499"/>
                                          </p:stCondLst>
                                        </p:cTn>
                                        <p:tgtEl>
                                          <p:spTgt spid="6177"/>
                                        </p:tgtEl>
                                        <p:attrNameLst>
                                          <p:attrName>style.visibility</p:attrName>
                                        </p:attrNameLst>
                                      </p:cBhvr>
                                      <p:to>
                                        <p:strVal val="hidden"/>
                                      </p:to>
                                    </p:set>
                                  </p:childTnLst>
                                </p:cTn>
                              </p:par>
                            </p:childTnLst>
                          </p:cTn>
                        </p:par>
                        <p:par>
                          <p:cTn id="106" fill="hold" nodeType="afterGroup">
                            <p:stCondLst>
                              <p:cond delay="10500"/>
                            </p:stCondLst>
                            <p:childTnLst>
                              <p:par>
                                <p:cTn id="107" presetID="9" presetClass="entr" presetSubtype="0" fill="hold" grpId="0" nodeType="afterEffect">
                                  <p:stCondLst>
                                    <p:cond delay="0"/>
                                  </p:stCondLst>
                                  <p:childTnLst>
                                    <p:set>
                                      <p:cBhvr>
                                        <p:cTn id="108" dur="1" fill="hold">
                                          <p:stCondLst>
                                            <p:cond delay="0"/>
                                          </p:stCondLst>
                                        </p:cTn>
                                        <p:tgtEl>
                                          <p:spTgt spid="6176"/>
                                        </p:tgtEl>
                                        <p:attrNameLst>
                                          <p:attrName>style.visibility</p:attrName>
                                        </p:attrNameLst>
                                      </p:cBhvr>
                                      <p:to>
                                        <p:strVal val="visible"/>
                                      </p:to>
                                    </p:set>
                                    <p:animEffect transition="in" filter="dissolve">
                                      <p:cBhvr>
                                        <p:cTn id="109" dur="500"/>
                                        <p:tgtEl>
                                          <p:spTgt spid="6176"/>
                                        </p:tgtEl>
                                      </p:cBhvr>
                                    </p:animEffect>
                                  </p:childTnLst>
                                  <p:subTnLst>
                                    <p:audio>
                                      <p:cMediaNode>
                                        <p:cTn display="0" masterRel="sameClick">
                                          <p:stCondLst>
                                            <p:cond evt="begin" delay="0">
                                              <p:tn val="107"/>
                                            </p:cond>
                                          </p:stCondLst>
                                          <p:endCondLst>
                                            <p:cond evt="onStopAudio" delay="0">
                                              <p:tgtEl>
                                                <p:sldTgt/>
                                              </p:tgtEl>
                                            </p:cond>
                                          </p:endCondLst>
                                        </p:cTn>
                                        <p:tgtEl>
                                          <p:sndTgt r:embed="rId4" name="camera.wav"/>
                                        </p:tgtEl>
                                      </p:cMediaNode>
                                    </p:audio>
                                  </p:subTnLst>
                                </p:cTn>
                              </p:par>
                            </p:childTnLst>
                          </p:cTn>
                        </p:par>
                        <p:par>
                          <p:cTn id="110" fill="hold" nodeType="afterGroup">
                            <p:stCondLst>
                              <p:cond delay="11000"/>
                            </p:stCondLst>
                            <p:childTnLst>
                              <p:par>
                                <p:cTn id="111" presetID="53" presetClass="exit" presetSubtype="0" fill="hold" grpId="1" nodeType="afterEffect">
                                  <p:stCondLst>
                                    <p:cond delay="0"/>
                                  </p:stCondLst>
                                  <p:childTnLst>
                                    <p:anim calcmode="lin" valueType="num">
                                      <p:cBhvr>
                                        <p:cTn id="112" dur="500"/>
                                        <p:tgtEl>
                                          <p:spTgt spid="6176"/>
                                        </p:tgtEl>
                                        <p:attrNameLst>
                                          <p:attrName>ppt_w</p:attrName>
                                        </p:attrNameLst>
                                      </p:cBhvr>
                                      <p:tavLst>
                                        <p:tav tm="0">
                                          <p:val>
                                            <p:strVal val="ppt_w"/>
                                          </p:val>
                                        </p:tav>
                                        <p:tav tm="100000">
                                          <p:val>
                                            <p:fltVal val="0"/>
                                          </p:val>
                                        </p:tav>
                                      </p:tavLst>
                                    </p:anim>
                                    <p:anim calcmode="lin" valueType="num">
                                      <p:cBhvr>
                                        <p:cTn id="113" dur="500"/>
                                        <p:tgtEl>
                                          <p:spTgt spid="6176"/>
                                        </p:tgtEl>
                                        <p:attrNameLst>
                                          <p:attrName>ppt_h</p:attrName>
                                        </p:attrNameLst>
                                      </p:cBhvr>
                                      <p:tavLst>
                                        <p:tav tm="0">
                                          <p:val>
                                            <p:strVal val="ppt_h"/>
                                          </p:val>
                                        </p:tav>
                                        <p:tav tm="100000">
                                          <p:val>
                                            <p:fltVal val="0"/>
                                          </p:val>
                                        </p:tav>
                                      </p:tavLst>
                                    </p:anim>
                                    <p:animEffect transition="out" filter="fade">
                                      <p:cBhvr>
                                        <p:cTn id="114" dur="500"/>
                                        <p:tgtEl>
                                          <p:spTgt spid="6176"/>
                                        </p:tgtEl>
                                      </p:cBhvr>
                                    </p:animEffect>
                                    <p:set>
                                      <p:cBhvr>
                                        <p:cTn id="115" dur="1" fill="hold">
                                          <p:stCondLst>
                                            <p:cond delay="499"/>
                                          </p:stCondLst>
                                        </p:cTn>
                                        <p:tgtEl>
                                          <p:spTgt spid="6176"/>
                                        </p:tgtEl>
                                        <p:attrNameLst>
                                          <p:attrName>style.visibility</p:attrName>
                                        </p:attrNameLst>
                                      </p:cBhvr>
                                      <p:to>
                                        <p:strVal val="hidden"/>
                                      </p:to>
                                    </p:set>
                                  </p:childTnLst>
                                </p:cTn>
                              </p:par>
                              <p:par>
                                <p:cTn id="116" presetID="53" presetClass="entr" presetSubtype="0"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subTnLst>
                                    <p:audio>
                                      <p:cMediaNode>
                                        <p:cTn display="0" masterRel="sameClick">
                                          <p:stCondLst>
                                            <p:cond evt="begin" delay="0">
                                              <p:tn val="116"/>
                                            </p:cond>
                                          </p:stCondLst>
                                          <p:endCondLst>
                                            <p:cond evt="onStopAudio" delay="0">
                                              <p:tgtEl>
                                                <p:sldTgt/>
                                              </p:tgtEl>
                                            </p:cond>
                                          </p:endCondLst>
                                        </p:cTn>
                                        <p:tgtEl>
                                          <p:sndTgt r:embed="rId5"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xit" presetSubtype="2" fill="hold" nodeType="clickEffect">
                                  <p:stCondLst>
                                    <p:cond delay="0"/>
                                  </p:stCondLst>
                                  <p:childTnLst>
                                    <p:anim calcmode="lin" valueType="num">
                                      <p:cBhvr additive="base">
                                        <p:cTn id="124" dur="500"/>
                                        <p:tgtEl>
                                          <p:spTgt spid="3"/>
                                        </p:tgtEl>
                                        <p:attrNameLst>
                                          <p:attrName>ppt_x</p:attrName>
                                        </p:attrNameLst>
                                      </p:cBhvr>
                                      <p:tavLst>
                                        <p:tav tm="0">
                                          <p:val>
                                            <p:strVal val="ppt_x"/>
                                          </p:val>
                                        </p:tav>
                                        <p:tav tm="100000">
                                          <p:val>
                                            <p:strVal val="1+ppt_w/2"/>
                                          </p:val>
                                        </p:tav>
                                      </p:tavLst>
                                    </p:anim>
                                    <p:anim calcmode="lin" valueType="num">
                                      <p:cBhvr additive="base">
                                        <p:cTn id="125" dur="500"/>
                                        <p:tgtEl>
                                          <p:spTgt spid="3"/>
                                        </p:tgtEl>
                                        <p:attrNameLst>
                                          <p:attrName>ppt_y</p:attrName>
                                        </p:attrNameLst>
                                      </p:cBhvr>
                                      <p:tavLst>
                                        <p:tav tm="0">
                                          <p:val>
                                            <p:strVal val="ppt_y"/>
                                          </p:val>
                                        </p:tav>
                                        <p:tav tm="100000">
                                          <p:val>
                                            <p:strVal val="ppt_y"/>
                                          </p:val>
                                        </p:tav>
                                      </p:tavLst>
                                    </p:anim>
                                    <p:set>
                                      <p:cBhvr>
                                        <p:cTn id="126" dur="1" fill="hold">
                                          <p:stCondLst>
                                            <p:cond delay="499"/>
                                          </p:stCondLst>
                                        </p:cTn>
                                        <p:tgtEl>
                                          <p:spTgt spid="3"/>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3" presetClass="emph" presetSubtype="0" fill="hold" grpId="0" nodeType="clickEffect">
                                  <p:stCondLst>
                                    <p:cond delay="0"/>
                                  </p:stCondLst>
                                  <p:iterate type="lt">
                                    <p:tmPct val="0"/>
                                  </p:iterate>
                                  <p:childTnLst>
                                    <p:animClr clrSpc="hsl" dir="cw">
                                      <p:cBhvr override="childStyle">
                                        <p:cTn id="130" dur="500" fill="hold"/>
                                        <p:tgtEl>
                                          <p:spTgt spid="16"/>
                                        </p:tgtEl>
                                        <p:attrNameLst>
                                          <p:attrName>style.color</p:attrName>
                                        </p:attrNameLst>
                                      </p:cBhvr>
                                      <p:by>
                                        <p:hsl h="10842353" s="0" l="0"/>
                                      </p:by>
                                    </p:animClr>
                                    <p:animClr clrSpc="hsl" dir="cw">
                                      <p:cBhvr>
                                        <p:cTn id="131" dur="500" fill="hold"/>
                                        <p:tgtEl>
                                          <p:spTgt spid="16"/>
                                        </p:tgtEl>
                                        <p:attrNameLst>
                                          <p:attrName>fillcolor</p:attrName>
                                        </p:attrNameLst>
                                      </p:cBhvr>
                                      <p:by>
                                        <p:hsl h="10842353" s="0" l="0"/>
                                      </p:by>
                                    </p:animClr>
                                    <p:animClr clrSpc="hsl" dir="cw">
                                      <p:cBhvr>
                                        <p:cTn id="132" dur="500" fill="hold"/>
                                        <p:tgtEl>
                                          <p:spTgt spid="16"/>
                                        </p:tgtEl>
                                        <p:attrNameLst>
                                          <p:attrName>stroke.color</p:attrName>
                                        </p:attrNameLst>
                                      </p:cBhvr>
                                      <p:by>
                                        <p:hsl h="10842353" s="0" l="0"/>
                                      </p:by>
                                    </p:animClr>
                                    <p:set>
                                      <p:cBhvr>
                                        <p:cTn id="133" dur="500" fill="hold"/>
                                        <p:tgtEl>
                                          <p:spTgt spid="16"/>
                                        </p:tgtEl>
                                        <p:attrNameLst>
                                          <p:attrName>fill.type</p:attrName>
                                        </p:attrNameLst>
                                      </p:cBhvr>
                                      <p:to>
                                        <p:strVal val="solid"/>
                                      </p:to>
                                    </p:set>
                                  </p:childTnLst>
                                </p:cTn>
                              </p:par>
                              <p:par>
                                <p:cTn id="134" presetID="34" presetClass="emph" presetSubtype="0" fill="hold" grpId="1" nodeType="withEffect">
                                  <p:stCondLst>
                                    <p:cond delay="0"/>
                                  </p:stCondLst>
                                  <p:iterate type="lt">
                                    <p:tmPct val="10000"/>
                                  </p:iterate>
                                  <p:childTnLst>
                                    <p:animMotion origin="layout" path="M 0.0 0.0 L 0.0 -0.07213" pathEditMode="relative" ptsTypes="">
                                      <p:cBhvr>
                                        <p:cTn id="135" dur="250" accel="50000" decel="50000" autoRev="1" fill="hold">
                                          <p:stCondLst>
                                            <p:cond delay="0"/>
                                          </p:stCondLst>
                                        </p:cTn>
                                        <p:tgtEl>
                                          <p:spTgt spid="16"/>
                                        </p:tgtEl>
                                        <p:attrNameLst>
                                          <p:attrName>ppt_x</p:attrName>
                                          <p:attrName>ppt_y</p:attrName>
                                        </p:attrNameLst>
                                      </p:cBhvr>
                                    </p:animMotion>
                                    <p:animRot by="1500000">
                                      <p:cBhvr>
                                        <p:cTn id="136" dur="125" fill="hold">
                                          <p:stCondLst>
                                            <p:cond delay="0"/>
                                          </p:stCondLst>
                                        </p:cTn>
                                        <p:tgtEl>
                                          <p:spTgt spid="16"/>
                                        </p:tgtEl>
                                        <p:attrNameLst>
                                          <p:attrName>r</p:attrName>
                                        </p:attrNameLst>
                                      </p:cBhvr>
                                    </p:animRot>
                                    <p:animRot by="-1500000">
                                      <p:cBhvr>
                                        <p:cTn id="137" dur="125" fill="hold">
                                          <p:stCondLst>
                                            <p:cond delay="125"/>
                                          </p:stCondLst>
                                        </p:cTn>
                                        <p:tgtEl>
                                          <p:spTgt spid="16"/>
                                        </p:tgtEl>
                                        <p:attrNameLst>
                                          <p:attrName>r</p:attrName>
                                        </p:attrNameLst>
                                      </p:cBhvr>
                                    </p:animRot>
                                    <p:animRot by="-1500000">
                                      <p:cBhvr>
                                        <p:cTn id="138" dur="125" fill="hold">
                                          <p:stCondLst>
                                            <p:cond delay="250"/>
                                          </p:stCondLst>
                                        </p:cTn>
                                        <p:tgtEl>
                                          <p:spTgt spid="16"/>
                                        </p:tgtEl>
                                        <p:attrNameLst>
                                          <p:attrName>r</p:attrName>
                                        </p:attrNameLst>
                                      </p:cBhvr>
                                    </p:animRot>
                                    <p:animRot by="1500000">
                                      <p:cBhvr>
                                        <p:cTn id="139"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P spid="8" grpId="0" animBg="1"/>
      <p:bldP spid="13" grpId="0" animBg="1"/>
      <p:bldP spid="15" grpId="0" animBg="1"/>
      <p:bldP spid="16" grpId="0" animBg="1"/>
      <p:bldP spid="16" grpId="1" animBg="1"/>
      <p:bldP spid="6171" grpId="0" animBg="1"/>
      <p:bldP spid="6171" grpId="1" animBg="1"/>
      <p:bldP spid="6172" grpId="0" animBg="1"/>
      <p:bldP spid="6176" grpId="0" animBg="1"/>
      <p:bldP spid="6176" grpId="1" animBg="1"/>
      <p:bldP spid="6177" grpId="0" animBg="1"/>
      <p:bldP spid="6177" grpId="1" animBg="1"/>
      <p:bldP spid="6178" grpId="0" animBg="1"/>
      <p:bldP spid="6178" grpId="1" animBg="1"/>
      <p:bldP spid="6179" grpId="0" animBg="1"/>
      <p:bldP spid="6179" grpId="1" animBg="1"/>
      <p:bldP spid="6180" grpId="0" animBg="1"/>
      <p:bldP spid="6180" grpId="1" animBg="1"/>
      <p:bldP spid="6181" grpId="0" animBg="1"/>
      <p:bldP spid="618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dien bien phu chay roi.mpg">
            <a:hlinkClick r:id="" action="ppaction://media"/>
          </p:cNvPr>
          <p:cNvPicPr>
            <a:picLocks noGrp="1" noRot="1" noChangeAspect="1" noChangeArrowheads="1"/>
          </p:cNvPicPr>
          <p:nvPr>
            <p:ph idx="1"/>
            <a:videoFile r:link="rId1"/>
          </p:nvPr>
        </p:nvPicPr>
        <p:blipFill>
          <a:blip r:embed="rId3" cstate="print">
            <a:extLst>
              <a:ext uri="{28A0092B-C50C-407E-A947-70E740481C1C}">
                <a14:useLocalDpi xmlns:a14="http://schemas.microsoft.com/office/drawing/2010/main" val="0"/>
              </a:ext>
            </a:extLst>
          </a:blip>
          <a:srcRect/>
          <a:stretch>
            <a:fillRect/>
          </a:stretch>
        </p:blipFill>
        <p:spPr>
          <a:xfrm>
            <a:off x="4572000" y="304800"/>
            <a:ext cx="4419600" cy="5181600"/>
          </a:xfrm>
        </p:spPr>
      </p:pic>
      <p:pic>
        <p:nvPicPr>
          <p:cNvPr id="50179" name="Picture 3" descr="noc ham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38" y="381000"/>
            <a:ext cx="43989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Text Box 4"/>
          <p:cNvSpPr txBox="1">
            <a:spLocks noChangeArrowheads="1"/>
          </p:cNvSpPr>
          <p:nvPr/>
        </p:nvSpPr>
        <p:spPr bwMode="auto">
          <a:xfrm>
            <a:off x="1981200" y="5867400"/>
            <a:ext cx="5791200" cy="584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400"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Chiến</a:t>
            </a:r>
            <a:r>
              <a:rPr lang="en-US" altLang="en-US"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thắng</a:t>
            </a:r>
            <a:r>
              <a:rPr lang="en-US" altLang="en-US"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Điện</a:t>
            </a:r>
            <a:r>
              <a:rPr lang="en-US" altLang="en-US"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Biên</a:t>
            </a:r>
            <a:r>
              <a:rPr lang="en-US" altLang="en-US"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phủ</a:t>
            </a:r>
            <a:endParaRPr lang="en-US" altLang="en-US" b="1" dirty="0">
              <a:solidFill>
                <a:srgbClr val="0207C4"/>
              </a:solidFill>
              <a:latin typeface="Times New Roman" pitchFamily="18" charset="0"/>
              <a:cs typeface="Times New Roman" pitchFamily="18" charset="0"/>
            </a:endParaRPr>
          </a:p>
        </p:txBody>
      </p:sp>
    </p:spTree>
    <p:extLst>
      <p:ext uri="{BB962C8B-B14F-4D97-AF65-F5344CB8AC3E}">
        <p14:creationId xmlns:p14="http://schemas.microsoft.com/office/powerpoint/2010/main" val="83333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fade">
                                      <p:cBhvr>
                                        <p:cTn id="7" dur="1000"/>
                                        <p:tgtEl>
                                          <p:spTgt spid="217090"/>
                                        </p:tgtEl>
                                      </p:cBhvr>
                                    </p:animEffect>
                                    <p:anim calcmode="lin" valueType="num">
                                      <p:cBhvr>
                                        <p:cTn id="8" dur="1000" fill="hold"/>
                                        <p:tgtEl>
                                          <p:spTgt spid="217090"/>
                                        </p:tgtEl>
                                        <p:attrNameLst>
                                          <p:attrName>ppt_x</p:attrName>
                                        </p:attrNameLst>
                                      </p:cBhvr>
                                      <p:tavLst>
                                        <p:tav tm="0">
                                          <p:val>
                                            <p:strVal val="#ppt_x"/>
                                          </p:val>
                                        </p:tav>
                                        <p:tav tm="100000">
                                          <p:val>
                                            <p:strVal val="#ppt_x"/>
                                          </p:val>
                                        </p:tav>
                                      </p:tavLst>
                                    </p:anim>
                                    <p:anim calcmode="lin" valueType="num">
                                      <p:cBhvr>
                                        <p:cTn id="9" dur="1000" fill="hold"/>
                                        <p:tgtEl>
                                          <p:spTgt spid="2170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fade">
                                      <p:cBhvr>
                                        <p:cTn id="12" dur="1000"/>
                                        <p:tgtEl>
                                          <p:spTgt spid="50179"/>
                                        </p:tgtEl>
                                      </p:cBhvr>
                                    </p:animEffect>
                                    <p:anim calcmode="lin" valueType="num">
                                      <p:cBhvr>
                                        <p:cTn id="13" dur="1000" fill="hold"/>
                                        <p:tgtEl>
                                          <p:spTgt spid="50179"/>
                                        </p:tgtEl>
                                        <p:attrNameLst>
                                          <p:attrName>ppt_x</p:attrName>
                                        </p:attrNameLst>
                                      </p:cBhvr>
                                      <p:tavLst>
                                        <p:tav tm="0">
                                          <p:val>
                                            <p:strVal val="#ppt_x"/>
                                          </p:val>
                                        </p:tav>
                                        <p:tav tm="100000">
                                          <p:val>
                                            <p:strVal val="#ppt_x"/>
                                          </p:val>
                                        </p:tav>
                                      </p:tavLst>
                                    </p:anim>
                                    <p:anim calcmode="lin" valueType="num">
                                      <p:cBhvr>
                                        <p:cTn id="14" dur="1000" fill="hold"/>
                                        <p:tgtEl>
                                          <p:spTgt spid="5017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17092">
                                            <p:txEl>
                                              <p:pRg st="0" end="0"/>
                                            </p:txEl>
                                          </p:spTgt>
                                        </p:tgtEl>
                                        <p:attrNameLst>
                                          <p:attrName>style.visibility</p:attrName>
                                        </p:attrNameLst>
                                      </p:cBhvr>
                                      <p:to>
                                        <p:strVal val="visible"/>
                                      </p:to>
                                    </p:set>
                                    <p:animEffect transition="in" filter="diamond(in)">
                                      <p:cBhvr>
                                        <p:cTn id="19" dur="20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217090"/>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Ngữ văn 9&amp;quot;&quot;/&gt;&lt;property id=&quot;20307&quot; value=&quot;256&quot;/&gt;&lt;/object&gt;&lt;object type=&quot;3&quot; unique_id=&quot;10004&quot;&gt;&lt;property id=&quot;20148&quot; value=&quot;5&quot;/&gt;&lt;property id=&quot;20300&quot; value=&quot;Slide 2 - &amp;quot;KHỞI ĐỘNG&amp;quot;&quot;/&gt;&lt;property id=&quot;20307&quot; value=&quot;263&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 - &amp;quot;ĐỒNG CHÍ&amp;quot;&quot;/&gt;&lt;property id=&quot;20307&quot; value=&quot;264&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88&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2&quot;/&gt;&lt;/object&gt;&lt;object type=&quot;3&quot; unique_id=&quot;10021&quot;&gt;&lt;property id=&quot;20148&quot; value=&quot;5&quot;/&gt;&lt;property id=&quot;20300&quot; value=&quot;Slide 19&quot;/&gt;&lt;property id=&quot;20307&quot; value=&quot;273&quot;/&gt;&lt;/object&gt;&lt;object type=&quot;3&quot; unique_id=&quot;10022&quot;&gt;&lt;property id=&quot;20148&quot; value=&quot;5&quot;/&gt;&lt;property id=&quot;20300&quot; value=&quot;Slide 20 - &amp;quot; &amp;quot;&quot;/&gt;&lt;property id=&quot;20307&quot; value=&quot;274&quot;/&gt;&lt;/object&gt;&lt;object type=&quot;3&quot; unique_id=&quot;10023&quot;&gt;&lt;property id=&quot;20148&quot; value=&quot;5&quot;/&gt;&lt;property id=&quot;20300&quot; value=&quot;Slide 21&quot;/&gt;&lt;property id=&quot;20307&quot; value=&quot;275&quot;/&gt;&lt;/object&gt;&lt;object type=&quot;3&quot; unique_id=&quot;10024&quot;&gt;&lt;property id=&quot;20148&quot; value=&quot;5&quot;/&gt;&lt;property id=&quot;20300&quot; value=&quot;Slide 22&quot;/&gt;&lt;property id=&quot;20307&quot; value=&quot;276&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8&quot;/&gt;&lt;/object&gt;&lt;object type=&quot;3&quot; unique_id=&quot;10027&quot;&gt;&lt;property id=&quot;20148&quot; value=&quot;5&quot;/&gt;&lt;property id=&quot;20300&quot; value=&quot;Slide 25&quot;/&gt;&lt;property id=&quot;20307&quot; value=&quot;279&quot;/&gt;&lt;/object&gt;&lt;object type=&quot;3&quot; unique_id=&quot;10028&quot;&gt;&lt;property id=&quot;20148&quot; value=&quot;5&quot;/&gt;&lt;property id=&quot;20300&quot; value=&quot;Slide 26&quot;/&gt;&lt;property id=&quot;20307&quot; value=&quot;280&quot;/&gt;&lt;/object&gt;&lt;object type=&quot;3&quot; unique_id=&quot;10029&quot;&gt;&lt;property id=&quot;20148&quot; value=&quot;5&quot;/&gt;&lt;property id=&quot;20300&quot; value=&quot;Slide 27&quot;/&gt;&lt;property id=&quot;20307&quot; value=&quot;281&quot;/&gt;&lt;/object&gt;&lt;object type=&quot;3&quot; unique_id=&quot;10030&quot;&gt;&lt;property id=&quot;20148&quot; value=&quot;5&quot;/&gt;&lt;property id=&quot;20300&quot; value=&quot;Slide 28&quot;/&gt;&lt;property id=&quot;20307&quot; value=&quot;282&quot;/&gt;&lt;/object&gt;&lt;object type=&quot;3&quot; unique_id=&quot;10031&quot;&gt;&lt;property id=&quot;20148&quot; value=&quot;5&quot;/&gt;&lt;property id=&quot;20300&quot; value=&quot;Slide 29&quot;/&gt;&lt;property id=&quot;20307&quot; value=&quot;283&quot;/&gt;&lt;/object&gt;&lt;object type=&quot;3&quot; unique_id=&quot;10032&quot;&gt;&lt;property id=&quot;20148&quot; value=&quot;5&quot;/&gt;&lt;property id=&quot;20300&quot; value=&quot;Slide 30&quot;/&gt;&lt;property id=&quot;20307&quot; value=&quot;284&quot;/&gt;&lt;/object&gt;&lt;object type=&quot;3&quot; unique_id=&quot;10033&quot;&gt;&lt;property id=&quot;20148&quot; value=&quot;5&quot;/&gt;&lt;property id=&quot;20300&quot; value=&quot;Slide 31&quot;/&gt;&lt;property id=&quot;20307&quot; value=&quot;290&quot;/&gt;&lt;/object&gt;&lt;object type=&quot;3&quot; unique_id=&quot;10034&quot;&gt;&lt;property id=&quot;20148&quot; value=&quot;5&quot;/&gt;&lt;property id=&quot;20300&quot; value=&quot;Slide 32&quot;/&gt;&lt;property id=&quot;20307&quot; value=&quot;291&quot;/&gt;&lt;/object&gt;&lt;object type=&quot;3&quot; unique_id=&quot;10035&quot;&gt;&lt;property id=&quot;20148&quot; value=&quot;5&quot;/&gt;&lt;property id=&quot;20300&quot; value=&quot;Slide 33&quot;/&gt;&lt;property id=&quot;20307&quot; value=&quot;285&quot;/&gt;&lt;/object&gt;&lt;object type=&quot;3&quot; unique_id=&quot;10036&quot;&gt;&lt;property id=&quot;20148&quot; value=&quot;5&quot;/&gt;&lt;property id=&quot;20300&quot; value=&quot;Slide 34&quot;/&gt;&lt;property id=&quot;20307&quot; value=&quot;292&quot;/&gt;&lt;/object&gt;&lt;object type=&quot;3&quot; unique_id=&quot;10037&quot;&gt;&lt;property id=&quot;20148&quot; value=&quot;5&quot;/&gt;&lt;property id=&quot;20300&quot; value=&quot;Slide 35 - &amp;quot; Hình aûnh anh boä ñoäi trong thôøi kyø khaùng chieán choáng Phaùp :&amp;quot;&quot;/&gt;&lt;property id=&quot;20307&quot; value=&quot;293&quot;/&gt;&lt;/object&gt;&lt;object type=&quot;3&quot; unique_id=&quot;10038&quot;&gt;&lt;property id=&quot;20148&quot; value=&quot;5&quot;/&gt;&lt;property id=&quot;20300&quot; value=&quot;Slide 36&quot;/&gt;&lt;property id=&quot;20307&quot; value=&quot;286&quot;/&gt;&lt;/object&gt;&lt;object type=&quot;3&quot; unique_id=&quot;10039&quot;&gt;&lt;property id=&quot;20148&quot; value=&quot;5&quot;/&gt;&lt;property id=&quot;20300&quot; value=&quot;Slide 37&quot;/&gt;&lt;property id=&quot;20307&quot; value=&quot;294&quot;/&gt;&lt;/object&gt;&lt;object type=&quot;3&quot; unique_id=&quot;10040&quot;&gt;&lt;property id=&quot;20148&quot; value=&quot;5&quot;/&gt;&lt;property id=&quot;20300&quot; value=&quot;Slide 38&quot;/&gt;&lt;property id=&quot;20307&quot; value=&quot;289&quot;/&gt;&lt;/object&gt;&lt;object type=&quot;3&quot; unique_id=&quot;10041&quot;&gt;&lt;property id=&quot;20148&quot; value=&quot;5&quot;/&gt;&lt;property id=&quot;20300&quot; value=&quot;Slide 39&quot;/&gt;&lt;property id=&quot;20307&quot; value=&quot;295&quot;/&gt;&lt;/object&gt;&lt;/object&gt;&lt;object type=&quot;8&quot; unique_id=&quot;1008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2568</Words>
  <Application>Microsoft Office PowerPoint</Application>
  <PresentationFormat>On-screen Show (4:3)</PresentationFormat>
  <Paragraphs>429</Paragraphs>
  <Slides>39</Slides>
  <Notes>4</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Ngữ văn 9</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ĐỒNG CHÍ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Hình aûnh anh boä ñoäi trong thôøi kyø khaùng chieán choáng Phaùp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Linh</dc:creator>
  <cp:lastModifiedBy>Admin</cp:lastModifiedBy>
  <cp:revision>13</cp:revision>
  <dcterms:created xsi:type="dcterms:W3CDTF">2006-08-16T00:00:00Z</dcterms:created>
  <dcterms:modified xsi:type="dcterms:W3CDTF">2020-10-18T01:43:55Z</dcterms:modified>
</cp:coreProperties>
</file>