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4"/>
  </p:notesMasterIdLst>
  <p:sldIdLst>
    <p:sldId id="292" r:id="rId2"/>
    <p:sldId id="256" r:id="rId3"/>
    <p:sldId id="277" r:id="rId4"/>
    <p:sldId id="275" r:id="rId5"/>
    <p:sldId id="276" r:id="rId6"/>
    <p:sldId id="278" r:id="rId7"/>
    <p:sldId id="279" r:id="rId8"/>
    <p:sldId id="280" r:id="rId9"/>
    <p:sldId id="281" r:id="rId10"/>
    <p:sldId id="285" r:id="rId11"/>
    <p:sldId id="289" r:id="rId12"/>
    <p:sldId id="27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A8B6A-6B64-4FCC-81E7-40E260255443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CE365-F89D-461D-B5B5-247F78E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9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8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0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3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3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1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3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8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9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8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5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706906" y="36279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590800"/>
            <a:ext cx="11228388" cy="46482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MINH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MỘT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THẮNG CẢNH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123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21024" y="1"/>
            <a:ext cx="12070976" cy="6857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vi-VN"/>
          </a:p>
        </p:txBody>
      </p:sp>
      <p:pic>
        <p:nvPicPr>
          <p:cNvPr id="25608" name="Picture 8" descr="t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8" y="5813425"/>
            <a:ext cx="9906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5334000" y="48006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vi-VN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4263184" y="-141022"/>
            <a:ext cx="38453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3300"/>
                </a:solidFill>
              </a:rPr>
              <a:t>Thảo</a:t>
            </a:r>
            <a:r>
              <a:rPr lang="en-US" sz="4400" b="1" dirty="0">
                <a:solidFill>
                  <a:srgbClr val="FF3300"/>
                </a:solidFill>
              </a:rPr>
              <a:t> </a:t>
            </a:r>
            <a:r>
              <a:rPr lang="en-US" sz="4400" b="1" dirty="0" err="1">
                <a:solidFill>
                  <a:srgbClr val="FF3300"/>
                </a:solidFill>
              </a:rPr>
              <a:t>luận</a:t>
            </a:r>
            <a:r>
              <a:rPr lang="en-US" sz="4400" b="1" dirty="0">
                <a:solidFill>
                  <a:srgbClr val="FF3300"/>
                </a:solidFill>
              </a:rPr>
              <a:t>;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242047" y="455121"/>
            <a:ext cx="11949953" cy="607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600" b="1" i="1" dirty="0"/>
              <a:t>*</a:t>
            </a:r>
            <a:r>
              <a:rPr lang="en-US" sz="3600" b="1" i="1" dirty="0" err="1"/>
              <a:t>Nhóm</a:t>
            </a:r>
            <a:r>
              <a:rPr lang="en-US" sz="3600" b="1" i="1" dirty="0"/>
              <a:t> 1: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viết</a:t>
            </a:r>
            <a:r>
              <a:rPr lang="en-US" sz="3600" b="1" i="1" dirty="0"/>
              <a:t> </a:t>
            </a:r>
            <a:r>
              <a:rPr lang="en-US" sz="3600" b="1" i="1" dirty="0" err="1"/>
              <a:t>đã</a:t>
            </a:r>
            <a:r>
              <a:rPr lang="en-US" sz="3600" b="1" i="1" dirty="0"/>
              <a:t> </a:t>
            </a:r>
            <a:r>
              <a:rPr lang="en-US" sz="3600" b="1" i="1" dirty="0" err="1"/>
              <a:t>giúp</a:t>
            </a:r>
            <a:r>
              <a:rPr lang="en-US" sz="3600" b="1" i="1" dirty="0"/>
              <a:t> </a:t>
            </a:r>
            <a:r>
              <a:rPr lang="en-US" sz="3600" b="1" i="1" dirty="0" err="1"/>
              <a:t>em</a:t>
            </a:r>
            <a:r>
              <a:rPr lang="en-US" sz="3600" b="1" i="1" dirty="0"/>
              <a:t>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biết</a:t>
            </a:r>
            <a:r>
              <a:rPr lang="en-US" sz="3600" b="1" i="1" dirty="0"/>
              <a:t> </a:t>
            </a:r>
            <a:r>
              <a:rPr lang="en-US" sz="3600" b="1" i="1" dirty="0" err="1"/>
              <a:t>những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</a:t>
            </a:r>
            <a:r>
              <a:rPr lang="en-US" sz="3600" b="1" i="1" dirty="0" err="1"/>
              <a:t>về</a:t>
            </a:r>
            <a:r>
              <a:rPr lang="en-US" sz="3600" b="1" i="1" dirty="0"/>
              <a:t> </a:t>
            </a:r>
            <a:r>
              <a:rPr lang="en-US" sz="3600" b="1" i="1" dirty="0" err="1"/>
              <a:t>hồ</a:t>
            </a:r>
            <a:r>
              <a:rPr lang="en-US" sz="3600" b="1" i="1" dirty="0"/>
              <a:t> </a:t>
            </a:r>
            <a:r>
              <a:rPr lang="en-US" sz="3600" b="1" i="1" dirty="0" err="1"/>
              <a:t>Hoàn</a:t>
            </a:r>
            <a:r>
              <a:rPr lang="en-US" sz="3600" b="1" i="1" dirty="0"/>
              <a:t> </a:t>
            </a:r>
            <a:r>
              <a:rPr lang="en-US" sz="3600" b="1" i="1" dirty="0" err="1"/>
              <a:t>Kiếm</a:t>
            </a:r>
            <a:r>
              <a:rPr lang="en-US" sz="3600" b="1" i="1" dirty="0"/>
              <a:t> </a:t>
            </a:r>
            <a:r>
              <a:rPr lang="en-US" sz="3600" b="1" i="1" dirty="0" err="1"/>
              <a:t>và</a:t>
            </a:r>
            <a:r>
              <a:rPr lang="en-US" sz="3600" b="1" i="1" dirty="0"/>
              <a:t> </a:t>
            </a:r>
            <a:r>
              <a:rPr lang="en-US" sz="3600" b="1" i="1" dirty="0" err="1"/>
              <a:t>đền</a:t>
            </a:r>
            <a:r>
              <a:rPr lang="en-US" sz="3600" b="1" i="1" dirty="0"/>
              <a:t> </a:t>
            </a:r>
            <a:r>
              <a:rPr lang="en-US" sz="3600" b="1" i="1" dirty="0" err="1"/>
              <a:t>Ngọc</a:t>
            </a:r>
            <a:r>
              <a:rPr lang="en-US" sz="3600" b="1" i="1" dirty="0"/>
              <a:t> </a:t>
            </a:r>
            <a:r>
              <a:rPr lang="en-US" sz="3600" b="1" i="1" dirty="0" err="1"/>
              <a:t>Sơn</a:t>
            </a:r>
            <a:r>
              <a:rPr lang="en-US" sz="3600" b="1" i="1" dirty="0" smtClean="0"/>
              <a:t>?</a:t>
            </a:r>
          </a:p>
          <a:p>
            <a:pPr algn="just"/>
            <a:r>
              <a:rPr lang="en-US" sz="3600" b="1" i="1" dirty="0" smtClean="0"/>
              <a:t> </a:t>
            </a:r>
            <a:endParaRPr lang="en-US" sz="3600" b="1" i="1" dirty="0"/>
          </a:p>
          <a:p>
            <a:pPr algn="just"/>
            <a:r>
              <a:rPr lang="en-US" sz="3600" b="1" i="1" dirty="0"/>
              <a:t>*</a:t>
            </a:r>
            <a:r>
              <a:rPr lang="en-US" sz="3600" b="1" i="1" dirty="0" err="1"/>
              <a:t>Nhóm</a:t>
            </a:r>
            <a:r>
              <a:rPr lang="en-US" sz="3600" b="1" i="1" dirty="0"/>
              <a:t> 2: </a:t>
            </a:r>
            <a:r>
              <a:rPr lang="en-US" sz="3600" b="1" i="1" dirty="0" err="1" smtClean="0"/>
              <a:t>Muốn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viết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bài</a:t>
            </a:r>
            <a:r>
              <a:rPr lang="en-US" sz="3600" b="1" i="1" dirty="0" smtClean="0"/>
              <a:t> </a:t>
            </a:r>
            <a:r>
              <a:rPr lang="en-US" sz="3600" b="1" i="1" dirty="0" err="1"/>
              <a:t>giới</a:t>
            </a:r>
            <a:r>
              <a:rPr lang="en-US" sz="3600" b="1" i="1" dirty="0"/>
              <a:t> </a:t>
            </a:r>
            <a:r>
              <a:rPr lang="en-US" sz="3600" b="1" i="1" dirty="0" err="1"/>
              <a:t>thiệu</a:t>
            </a:r>
            <a:r>
              <a:rPr lang="en-US" sz="3600" b="1" i="1" dirty="0"/>
              <a:t> </a:t>
            </a:r>
            <a:r>
              <a:rPr lang="en-US" sz="3600" b="1" i="1" dirty="0" err="1" smtClean="0"/>
              <a:t>một</a:t>
            </a:r>
            <a:r>
              <a:rPr lang="en-US" sz="3600" b="1" i="1" dirty="0" smtClean="0"/>
              <a:t> </a:t>
            </a:r>
            <a:r>
              <a:rPr lang="en-US" sz="3600" b="1" i="1" dirty="0" err="1"/>
              <a:t>danh</a:t>
            </a:r>
            <a:r>
              <a:rPr lang="en-US" sz="3600" b="1" i="1" dirty="0"/>
              <a:t> lam </a:t>
            </a:r>
            <a:r>
              <a:rPr lang="en-US" sz="3600" b="1" i="1" dirty="0" err="1"/>
              <a:t>thắng</a:t>
            </a:r>
            <a:r>
              <a:rPr lang="en-US" sz="3600" b="1" i="1" dirty="0"/>
              <a:t> </a:t>
            </a:r>
            <a:r>
              <a:rPr lang="en-US" sz="3600" b="1" i="1" dirty="0" err="1"/>
              <a:t>cảnh</a:t>
            </a:r>
            <a:r>
              <a:rPr lang="en-US" sz="3600" b="1" i="1" dirty="0"/>
              <a:t> </a:t>
            </a:r>
            <a:r>
              <a:rPr lang="en-US" sz="3600" b="1" i="1" dirty="0" err="1" smtClean="0"/>
              <a:t>cần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có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những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kiến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thức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gì</a:t>
            </a:r>
            <a:r>
              <a:rPr lang="en-US" sz="3600" b="1" i="1" dirty="0" smtClean="0"/>
              <a:t>  ?</a:t>
            </a:r>
          </a:p>
          <a:p>
            <a:pPr algn="just"/>
            <a:endParaRPr lang="en-US" dirty="0"/>
          </a:p>
          <a:p>
            <a:pPr algn="just"/>
            <a:r>
              <a:rPr lang="en-US" sz="3600" b="1" i="1" dirty="0" smtClean="0"/>
              <a:t>*</a:t>
            </a:r>
            <a:r>
              <a:rPr lang="en-US" sz="3600" b="1" i="1" dirty="0" err="1" smtClean="0"/>
              <a:t>Nhóm</a:t>
            </a:r>
            <a:r>
              <a:rPr lang="en-US" sz="3600" b="1" i="1" dirty="0" smtClean="0"/>
              <a:t> </a:t>
            </a:r>
            <a:r>
              <a:rPr lang="en-US" sz="3600" b="1" i="1" dirty="0"/>
              <a:t>3: </a:t>
            </a:r>
            <a:r>
              <a:rPr lang="en-US" sz="3600" b="1" i="1" dirty="0" err="1"/>
              <a:t>Làm</a:t>
            </a:r>
            <a:r>
              <a:rPr lang="en-US" sz="3600" b="1" i="1" dirty="0"/>
              <a:t> </a:t>
            </a:r>
            <a:r>
              <a:rPr lang="en-US" sz="3600" b="1" i="1" dirty="0" err="1"/>
              <a:t>thế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 </a:t>
            </a:r>
            <a:r>
              <a:rPr lang="en-US" sz="3600" b="1" i="1" dirty="0" err="1"/>
              <a:t>để</a:t>
            </a:r>
            <a:r>
              <a:rPr lang="en-US" sz="3600" b="1" i="1" dirty="0"/>
              <a:t>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kiến</a:t>
            </a:r>
            <a:r>
              <a:rPr lang="en-US" sz="3600" b="1" i="1" dirty="0"/>
              <a:t> </a:t>
            </a:r>
            <a:r>
              <a:rPr lang="en-US" sz="3600" b="1" i="1" dirty="0" err="1"/>
              <a:t>thức</a:t>
            </a:r>
            <a:r>
              <a:rPr lang="en-US" sz="3600" b="1" i="1" dirty="0"/>
              <a:t> </a:t>
            </a:r>
            <a:r>
              <a:rPr lang="en-US" sz="3600" b="1" i="1" dirty="0" err="1"/>
              <a:t>về</a:t>
            </a:r>
            <a:r>
              <a:rPr lang="en-US" sz="3600" b="1" i="1" dirty="0"/>
              <a:t> 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danh</a:t>
            </a:r>
            <a:r>
              <a:rPr lang="en-US" sz="3600" b="1" i="1" dirty="0"/>
              <a:t> lam </a:t>
            </a:r>
            <a:r>
              <a:rPr lang="en-US" sz="3600" b="1" i="1" dirty="0" err="1"/>
              <a:t>thắng</a:t>
            </a:r>
            <a:r>
              <a:rPr lang="en-US" sz="3600" b="1" i="1" dirty="0"/>
              <a:t> </a:t>
            </a:r>
            <a:r>
              <a:rPr lang="en-US" sz="3600" b="1" i="1" dirty="0" err="1"/>
              <a:t>cảnh</a:t>
            </a:r>
            <a:r>
              <a:rPr lang="en-US" sz="3600" b="1" i="1" dirty="0" smtClean="0"/>
              <a:t>?</a:t>
            </a:r>
            <a:endParaRPr lang="en-US" sz="3600" b="1" i="1" dirty="0"/>
          </a:p>
          <a:p>
            <a:pPr algn="just">
              <a:spcBef>
                <a:spcPct val="20000"/>
              </a:spcBef>
            </a:pPr>
            <a:r>
              <a:rPr lang="en-US" sz="3600" b="1" i="1" dirty="0" smtClean="0"/>
              <a:t>*</a:t>
            </a:r>
            <a:r>
              <a:rPr lang="en-US" sz="3600" b="1" i="1" dirty="0" err="1"/>
              <a:t>Nhóm</a:t>
            </a:r>
            <a:r>
              <a:rPr lang="en-US" sz="3600" b="1" i="1" dirty="0"/>
              <a:t> 4: </a:t>
            </a:r>
            <a:r>
              <a:rPr lang="en-US" sz="3600" b="1" i="1" dirty="0" err="1" smtClean="0"/>
              <a:t>Bài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viết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được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sắp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xếp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theo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trình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tự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nào</a:t>
            </a:r>
            <a:r>
              <a:rPr lang="en-US" sz="3600" b="1" i="1" dirty="0" smtClean="0"/>
              <a:t>? Theo </a:t>
            </a:r>
            <a:r>
              <a:rPr lang="en-US" sz="3600" b="1" i="1" dirty="0" err="1" smtClean="0"/>
              <a:t>nhóm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em</a:t>
            </a:r>
            <a:r>
              <a:rPr lang="en-US" sz="3600" b="1" i="1" dirty="0" smtClean="0"/>
              <a:t>,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smtClean="0"/>
              <a:t> </a:t>
            </a:r>
            <a:r>
              <a:rPr lang="en-US" sz="3600" b="1" i="1" dirty="0" err="1"/>
              <a:t>này</a:t>
            </a:r>
            <a:r>
              <a:rPr lang="en-US" sz="3600" b="1" i="1" dirty="0"/>
              <a:t> </a:t>
            </a:r>
            <a:r>
              <a:rPr lang="en-US" sz="3600" b="1" i="1" dirty="0" err="1" smtClean="0"/>
              <a:t>có</a:t>
            </a:r>
            <a:r>
              <a:rPr lang="en-US" sz="3600" b="1" i="1" dirty="0"/>
              <a:t> </a:t>
            </a:r>
            <a:r>
              <a:rPr lang="en-US" sz="3600" b="1" i="1" dirty="0" err="1" smtClean="0"/>
              <a:t>thiếu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sót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gì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về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bố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cục</a:t>
            </a:r>
            <a:r>
              <a:rPr lang="en-US" sz="3600" b="1" i="1" dirty="0" smtClean="0"/>
              <a:t>? </a:t>
            </a:r>
            <a:endParaRPr lang="en-US" sz="3600" b="1" i="1" dirty="0"/>
          </a:p>
          <a:p>
            <a:pPr algn="just">
              <a:spcBef>
                <a:spcPct val="20000"/>
              </a:spcBef>
              <a:buFontTx/>
              <a:buChar char="-"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159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169895"/>
            <a:ext cx="88212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THẢO LUẬN</a:t>
            </a: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ue,_le_pont_Trang_T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781" y="-1652593"/>
            <a:ext cx="13334002" cy="794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songhuon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779" y="-1824929"/>
            <a:ext cx="13123410" cy="9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nui Ngu Binh-hoang t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671" y="-1677008"/>
            <a:ext cx="13180851" cy="79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nuingub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711" y="-1795021"/>
            <a:ext cx="13110649" cy="88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 descr="Tham-lang-vua-Khai-Dinh-o-Hue_01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662" y="-1824157"/>
            <a:ext cx="13199998" cy="88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9" name="Picture 7" descr="chua-thien-mu-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881" y="-1795021"/>
            <a:ext cx="13263810" cy="88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0" name="Picture 8" descr="tuanthunhac-20123129093152-chua-thien-m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412" y="-1795021"/>
            <a:ext cx="13199998" cy="88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1" name="Picture 9" descr="Kỳ_đài_ở_Huế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436" y="-1633987"/>
            <a:ext cx="13148941" cy="88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2" name="Picture 10" descr="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29" y="-1643057"/>
            <a:ext cx="13174469" cy="90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3" name="Picture 11" descr="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200" y="-833718"/>
            <a:ext cx="13238292" cy="834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4" name="Picture 12" descr="hue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000" y="-1665924"/>
            <a:ext cx="13241489" cy="88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8" name="Picture 16" descr="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951" y="-1626716"/>
            <a:ext cx="13286160" cy="89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9" name="Picture 17" descr="DSC_03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445" y="-1477443"/>
            <a:ext cx="13318051" cy="92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6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" y="0"/>
            <a:ext cx="12133779" cy="6871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f/fa/C%E1%BB%95ng_%C4%91%E1%BB%81n_Ng%E1%BB%8Dc_S%C6%A1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Đền Ngọc Sơn: Tuyệt tác kiến trúc giữa lòng Hà Nội -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7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thumb/0/00/Thap_but_den_ngoc_son.JPG/640px-Thap_but_den_ngoc_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8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ết quả hình ảnh cho hình ảnh đài ng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7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Kết quả hình ảnh cho hình ảnh trấn ba đ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5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1 - &amp;quot;Tập làm văn&amp;quot;&quot;/&gt;&lt;property id=&quot;20307&quot; value=&quot;292&quot;/&gt;&lt;/object&gt;&lt;object type=&quot;3&quot; unique_id=&quot;10006&quot;&gt;&lt;property id=&quot;20148&quot; value=&quot;5&quot;/&gt;&lt;property id=&quot;20300&quot; value=&quot;Slide 2&quot;/&gt;&lt;property id=&quot;20307&quot; value=&quot;256&quot;/&gt;&lt;/object&gt;&lt;object type=&quot;3&quot; unique_id=&quot;10007&quot;&gt;&lt;property id=&quot;20148&quot; value=&quot;5&quot;/&gt;&lt;property id=&quot;20300&quot; value=&quot;Slide 3&quot;/&gt;&lt;property id=&quot;20307&quot; value=&quot;277&quot;/&gt;&lt;/object&gt;&lt;object type=&quot;3&quot; unique_id=&quot;10008&quot;&gt;&lt;property id=&quot;20148&quot; value=&quot;5&quot;/&gt;&lt;property id=&quot;20300&quot; value=&quot;Slide 4&quot;/&gt;&lt;property id=&quot;20307&quot; value=&quot;275&quot;/&gt;&lt;/object&gt;&lt;object type=&quot;3&quot; unique_id=&quot;10009&quot;&gt;&lt;property id=&quot;20148&quot; value=&quot;5&quot;/&gt;&lt;property id=&quot;20300&quot; value=&quot;Slide 5&quot;/&gt;&lt;property id=&quot;20307&quot; value=&quot;276&quot;/&gt;&lt;/object&gt;&lt;object type=&quot;3&quot; unique_id=&quot;10010&quot;&gt;&lt;property id=&quot;20148&quot; value=&quot;5&quot;/&gt;&lt;property id=&quot;20300&quot; value=&quot;Slide 6&quot;/&gt;&lt;property id=&quot;20307&quot; value=&quot;278&quot;/&gt;&lt;/object&gt;&lt;object type=&quot;3&quot; unique_id=&quot;10011&quot;&gt;&lt;property id=&quot;20148&quot; value=&quot;5&quot;/&gt;&lt;property id=&quot;20300&quot; value=&quot;Slide 7&quot;/&gt;&lt;property id=&quot;20307&quot; value=&quot;279&quot;/&gt;&lt;/object&gt;&lt;object type=&quot;3&quot; unique_id=&quot;10012&quot;&gt;&lt;property id=&quot;20148&quot; value=&quot;5&quot;/&gt;&lt;property id=&quot;20300&quot; value=&quot;Slide 8&quot;/&gt;&lt;property id=&quot;20307&quot; value=&quot;280&quot;/&gt;&lt;/object&gt;&lt;object type=&quot;3&quot; unique_id=&quot;10013&quot;&gt;&lt;property id=&quot;20148&quot; value=&quot;5&quot;/&gt;&lt;property id=&quot;20300&quot; value=&quot;Slide 9&quot;/&gt;&lt;property id=&quot;20307&quot; value=&quot;281&quot;/&gt;&lt;/object&gt;&lt;object type=&quot;3&quot; unique_id=&quot;10015&quot;&gt;&lt;property id=&quot;20148&quot; value=&quot;5&quot;/&gt;&lt;property id=&quot;20300&quot; value=&quot;Slide 10&quot;/&gt;&lt;property id=&quot;20307&quot; value=&quot;285&quot;/&gt;&lt;/object&gt;&lt;object type=&quot;3&quot; unique_id=&quot;10018&quot;&gt;&lt;property id=&quot;20148&quot; value=&quot;5&quot;/&gt;&lt;property id=&quot;20300&quot; value=&quot;Slide 11&quot;/&gt;&lt;property id=&quot;20307&quot; value=&quot;289&quot;/&gt;&lt;/object&gt;&lt;object type=&quot;3&quot; unique_id=&quot;10020&quot;&gt;&lt;property id=&quot;20148&quot; value=&quot;5&quot;/&gt;&lt;property id=&quot;20300&quot; value=&quot;Slide 12&quot;/&gt;&lt;property id=&quot;20307&quot; value=&quot;273&quot;/&gt;&lt;/object&gt;&lt;/object&gt;&lt;object type=&quot;8&quot; unique_id=&quot;1004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81068010,C:\Documents and Settings\Admin\Desktop\THUC HANH 2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125</Words>
  <Application>Microsoft Office PowerPoint</Application>
  <PresentationFormat>Custom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 Moriarty</dc:creator>
  <cp:lastModifiedBy>Admin</cp:lastModifiedBy>
  <cp:revision>51</cp:revision>
  <dcterms:created xsi:type="dcterms:W3CDTF">2015-01-22T13:43:35Z</dcterms:created>
  <dcterms:modified xsi:type="dcterms:W3CDTF">2020-09-03T08:38:38Z</dcterms:modified>
</cp:coreProperties>
</file>