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83" r:id="rId4"/>
    <p:sldMasterId id="2147483695" r:id="rId5"/>
  </p:sldMasterIdLst>
  <p:notesMasterIdLst>
    <p:notesMasterId r:id="rId21"/>
  </p:notesMasterIdLst>
  <p:handoutMasterIdLst>
    <p:handoutMasterId r:id="rId22"/>
  </p:handoutMasterIdLst>
  <p:sldIdLst>
    <p:sldId id="581" r:id="rId6"/>
    <p:sldId id="617" r:id="rId7"/>
    <p:sldId id="618" r:id="rId8"/>
    <p:sldId id="568" r:id="rId9"/>
    <p:sldId id="565" r:id="rId10"/>
    <p:sldId id="647" r:id="rId11"/>
    <p:sldId id="620" r:id="rId12"/>
    <p:sldId id="648" r:id="rId13"/>
    <p:sldId id="649" r:id="rId14"/>
    <p:sldId id="650" r:id="rId15"/>
    <p:sldId id="651" r:id="rId16"/>
    <p:sldId id="652" r:id="rId17"/>
    <p:sldId id="559" r:id="rId18"/>
    <p:sldId id="645" r:id="rId19"/>
    <p:sldId id="646" r:id="rId20"/>
  </p:sldIdLst>
  <p:sldSz cx="12196763" cy="6858000"/>
  <p:notesSz cx="6858000" cy="9144000"/>
  <p:custDataLst>
    <p:tags r:id="rId23"/>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C63"/>
    <a:srgbClr val="F8F8F8"/>
    <a:srgbClr val="F595DC"/>
    <a:srgbClr val="A9BECB"/>
    <a:srgbClr val="0DD533"/>
    <a:srgbClr val="F16BCE"/>
    <a:srgbClr val="0067AC"/>
    <a:srgbClr val="21A3D0"/>
    <a:srgbClr val="DDDDDD"/>
    <a:srgbClr val="AF1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6" autoAdjust="0"/>
    <p:restoredTop sz="94660"/>
  </p:normalViewPr>
  <p:slideViewPr>
    <p:cSldViewPr snapToObjects="1">
      <p:cViewPr>
        <p:scale>
          <a:sx n="76" d="100"/>
          <a:sy n="76" d="100"/>
        </p:scale>
        <p:origin x="-667" y="-240"/>
      </p:cViewPr>
      <p:guideLst>
        <p:guide orient="horz" pos="2124"/>
        <p:guide pos="3832"/>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81" d="100"/>
          <a:sy n="81" d="100"/>
        </p:scale>
        <p:origin x="-2088" y="-102"/>
      </p:cViewPr>
      <p:guideLst>
        <p:guide orient="horz" pos="2832"/>
        <p:guide pos="215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6D90E1-5451-4BB9-833C-ACE2AD57E30C}" type="datetimeFigureOut">
              <a:rPr lang="zh-CN" altLang="en-US" smtClean="0"/>
              <a:t>2021/2/2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0A22A4-0ED1-47FC-BF4E-6ED1B33E1271}" type="slidenum">
              <a:rPr lang="zh-CN" altLang="en-US" smtClean="0"/>
              <a:t>‹#›</a:t>
            </a:fld>
            <a:endParaRPr lang="zh-CN" altLang="en-US"/>
          </a:p>
        </p:txBody>
      </p:sp>
    </p:spTree>
    <p:extLst>
      <p:ext uri="{BB962C8B-B14F-4D97-AF65-F5344CB8AC3E}">
        <p14:creationId xmlns:p14="http://schemas.microsoft.com/office/powerpoint/2010/main" val="22865607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t>2021/2/2</a:t>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t>‹#›</a:t>
            </a:fld>
            <a:endParaRPr lang="en-US"/>
          </a:p>
        </p:txBody>
      </p:sp>
    </p:spTree>
    <p:extLst>
      <p:ext uri="{BB962C8B-B14F-4D97-AF65-F5344CB8AC3E}">
        <p14:creationId xmlns:p14="http://schemas.microsoft.com/office/powerpoint/2010/main" val="262160961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1"/>
            <a:ext cx="12196763" cy="7039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3" name="矩形 47"/>
          <p:cNvSpPr/>
          <p:nvPr userDrawn="1"/>
        </p:nvSpPr>
        <p:spPr>
          <a:xfrm rot="2700000">
            <a:off x="651229" y="506025"/>
            <a:ext cx="288939" cy="289052"/>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1" fmla="*/ 0 w 416623"/>
              <a:gd name="connsiteY0-2" fmla="*/ 416623 h 416623"/>
              <a:gd name="connsiteX1-3" fmla="*/ 416623 w 416623"/>
              <a:gd name="connsiteY1-4" fmla="*/ 0 h 416623"/>
              <a:gd name="connsiteX2-5" fmla="*/ 416623 w 416623"/>
              <a:gd name="connsiteY2-6" fmla="*/ 416623 h 416623"/>
              <a:gd name="connsiteX3-7" fmla="*/ 0 w 416623"/>
              <a:gd name="connsiteY3-8" fmla="*/ 416623 h 416623"/>
            </a:gdLst>
            <a:ahLst/>
            <a:cxnLst>
              <a:cxn ang="0">
                <a:pos x="connsiteX0-1" y="connsiteY0-2"/>
              </a:cxn>
              <a:cxn ang="0">
                <a:pos x="connsiteX1-3" y="connsiteY1-4"/>
              </a:cxn>
              <a:cxn ang="0">
                <a:pos x="connsiteX2-5" y="connsiteY2-6"/>
              </a:cxn>
              <a:cxn ang="0">
                <a:pos x="connsiteX3-7" y="connsiteY3-8"/>
              </a:cxn>
            </a:cxnLst>
            <a:rect l="l" t="t" r="r" b="b"/>
            <a:pathLst>
              <a:path w="416623" h="416623">
                <a:moveTo>
                  <a:pt x="0" y="416623"/>
                </a:moveTo>
                <a:lnTo>
                  <a:pt x="416623" y="0"/>
                </a:lnTo>
                <a:lnTo>
                  <a:pt x="416623" y="416623"/>
                </a:lnTo>
                <a:lnTo>
                  <a:pt x="0" y="41662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4" name="矩形 47"/>
          <p:cNvSpPr/>
          <p:nvPr userDrawn="1"/>
        </p:nvSpPr>
        <p:spPr>
          <a:xfrm rot="2700000">
            <a:off x="625971" y="950325"/>
            <a:ext cx="144469" cy="144526"/>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1" fmla="*/ 0 w 416623"/>
              <a:gd name="connsiteY0-2" fmla="*/ 416623 h 416623"/>
              <a:gd name="connsiteX1-3" fmla="*/ 416623 w 416623"/>
              <a:gd name="connsiteY1-4" fmla="*/ 0 h 416623"/>
              <a:gd name="connsiteX2-5" fmla="*/ 416623 w 416623"/>
              <a:gd name="connsiteY2-6" fmla="*/ 416623 h 416623"/>
              <a:gd name="connsiteX3-7" fmla="*/ 0 w 416623"/>
              <a:gd name="connsiteY3-8" fmla="*/ 416623 h 416623"/>
            </a:gdLst>
            <a:ahLst/>
            <a:cxnLst>
              <a:cxn ang="0">
                <a:pos x="connsiteX0-1" y="connsiteY0-2"/>
              </a:cxn>
              <a:cxn ang="0">
                <a:pos x="connsiteX1-3" y="connsiteY1-4"/>
              </a:cxn>
              <a:cxn ang="0">
                <a:pos x="connsiteX2-5" y="connsiteY2-6"/>
              </a:cxn>
              <a:cxn ang="0">
                <a:pos x="connsiteX3-7" y="connsiteY3-8"/>
              </a:cxn>
            </a:cxnLst>
            <a:rect l="l" t="t" r="r" b="b"/>
            <a:pathLst>
              <a:path w="416623" h="416623">
                <a:moveTo>
                  <a:pt x="0" y="416623"/>
                </a:moveTo>
                <a:lnTo>
                  <a:pt x="416623" y="0"/>
                </a:lnTo>
                <a:lnTo>
                  <a:pt x="416623" y="416623"/>
                </a:lnTo>
                <a:lnTo>
                  <a:pt x="0" y="416623"/>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5" name="矩形 47"/>
          <p:cNvSpPr/>
          <p:nvPr userDrawn="1"/>
        </p:nvSpPr>
        <p:spPr>
          <a:xfrm rot="18900000" flipV="1">
            <a:off x="176422" y="517342"/>
            <a:ext cx="397714" cy="397559"/>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1" fmla="*/ 0 w 416623"/>
              <a:gd name="connsiteY0-2" fmla="*/ 416623 h 416623"/>
              <a:gd name="connsiteX1-3" fmla="*/ 416623 w 416623"/>
              <a:gd name="connsiteY1-4" fmla="*/ 0 h 416623"/>
              <a:gd name="connsiteX2-5" fmla="*/ 416623 w 416623"/>
              <a:gd name="connsiteY2-6" fmla="*/ 416623 h 416623"/>
              <a:gd name="connsiteX3-7" fmla="*/ 0 w 416623"/>
              <a:gd name="connsiteY3-8" fmla="*/ 416623 h 416623"/>
            </a:gdLst>
            <a:ahLst/>
            <a:cxnLst>
              <a:cxn ang="0">
                <a:pos x="connsiteX0-1" y="connsiteY0-2"/>
              </a:cxn>
              <a:cxn ang="0">
                <a:pos x="connsiteX1-3" y="connsiteY1-4"/>
              </a:cxn>
              <a:cxn ang="0">
                <a:pos x="connsiteX2-5" y="connsiteY2-6"/>
              </a:cxn>
              <a:cxn ang="0">
                <a:pos x="connsiteX3-7" y="connsiteY3-8"/>
              </a:cxn>
            </a:cxnLst>
            <a:rect l="l" t="t" r="r" b="b"/>
            <a:pathLst>
              <a:path w="416623" h="416623">
                <a:moveTo>
                  <a:pt x="0" y="416623"/>
                </a:moveTo>
                <a:lnTo>
                  <a:pt x="416623" y="0"/>
                </a:lnTo>
                <a:lnTo>
                  <a:pt x="416623" y="416623"/>
                </a:lnTo>
                <a:lnTo>
                  <a:pt x="0" y="4166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6" name="矩形 47"/>
          <p:cNvSpPr/>
          <p:nvPr userDrawn="1"/>
        </p:nvSpPr>
        <p:spPr>
          <a:xfrm rot="2700000">
            <a:off x="387627" y="803068"/>
            <a:ext cx="181827" cy="181898"/>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1" fmla="*/ 0 w 416623"/>
              <a:gd name="connsiteY0-2" fmla="*/ 416623 h 416623"/>
              <a:gd name="connsiteX1-3" fmla="*/ 416623 w 416623"/>
              <a:gd name="connsiteY1-4" fmla="*/ 0 h 416623"/>
              <a:gd name="connsiteX2-5" fmla="*/ 416623 w 416623"/>
              <a:gd name="connsiteY2-6" fmla="*/ 416623 h 416623"/>
              <a:gd name="connsiteX3-7" fmla="*/ 0 w 416623"/>
              <a:gd name="connsiteY3-8" fmla="*/ 416623 h 416623"/>
            </a:gdLst>
            <a:ahLst/>
            <a:cxnLst>
              <a:cxn ang="0">
                <a:pos x="connsiteX0-1" y="connsiteY0-2"/>
              </a:cxn>
              <a:cxn ang="0">
                <a:pos x="connsiteX1-3" y="connsiteY1-4"/>
              </a:cxn>
              <a:cxn ang="0">
                <a:pos x="connsiteX2-5" y="connsiteY2-6"/>
              </a:cxn>
              <a:cxn ang="0">
                <a:pos x="connsiteX3-7" y="connsiteY3-8"/>
              </a:cxn>
            </a:cxnLst>
            <a:rect l="l" t="t" r="r" b="b"/>
            <a:pathLst>
              <a:path w="416623" h="416623">
                <a:moveTo>
                  <a:pt x="0" y="416623"/>
                </a:moveTo>
                <a:lnTo>
                  <a:pt x="416623" y="0"/>
                </a:lnTo>
                <a:lnTo>
                  <a:pt x="416623" y="416623"/>
                </a:lnTo>
                <a:lnTo>
                  <a:pt x="0" y="41662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Unicode MS"/>
              <a:ea typeface="黑体"/>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460" y="4406901"/>
            <a:ext cx="10367249"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460" y="2906713"/>
            <a:ext cx="10367249"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5" name="页脚占位符 4"/>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灯片编号占位符 5"/>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838" y="1200152"/>
            <a:ext cx="5386904"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00021" y="1200152"/>
            <a:ext cx="5386904"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页脚占位符 5"/>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7" name="灯片编号占位符 6"/>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838" y="274639"/>
            <a:ext cx="10977087"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838" y="1535113"/>
            <a:ext cx="5389022"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838" y="2174875"/>
            <a:ext cx="5389022"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5791" y="1535113"/>
            <a:ext cx="5391139"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5791" y="2174875"/>
            <a:ext cx="5391139"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8" name="页脚占位符 7"/>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9" name="灯片编号占位符 8"/>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4" name="页脚占位符 3"/>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5" name="灯片编号占位符 4"/>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3" name="页脚占位符 2"/>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4" name="灯片编号占位符 3"/>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843" y="273049"/>
            <a:ext cx="4012651"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8596" y="273053"/>
            <a:ext cx="6818329"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843" y="1435103"/>
            <a:ext cx="4012651"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页脚占位符 5"/>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7" name="灯片编号占位符 6"/>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TextBox 3"/>
          <p:cNvSpPr txBox="1"/>
          <p:nvPr userDrawn="1"/>
        </p:nvSpPr>
        <p:spPr>
          <a:xfrm>
            <a:off x="5690083" y="6495695"/>
            <a:ext cx="792088" cy="338554"/>
          </a:xfrm>
          <a:prstGeom prst="rect">
            <a:avLst/>
          </a:prstGeom>
          <a:noFill/>
        </p:spPr>
        <p:txBody>
          <a:bodyPr wrap="square" rtlCol="0">
            <a:spAutoFit/>
          </a:bodyPr>
          <a:lstStyle/>
          <a:p>
            <a:pPr algn="ctr"/>
            <a:r>
              <a:rPr lang="en-US" altLang="zh-CN" sz="1600" dirty="0">
                <a:solidFill>
                  <a:schemeClr val="bg1"/>
                </a:solidFill>
                <a:latin typeface="+mn-ea"/>
                <a:ea typeface="+mn-ea"/>
              </a:rPr>
              <a:t>-</a:t>
            </a:r>
            <a:fld id="{83D56EDC-D994-44D7-95C3-3891C9432327}" type="slidenum">
              <a:rPr lang="en-US" altLang="zh-CN" sz="1600" smtClean="0">
                <a:solidFill>
                  <a:schemeClr val="bg1"/>
                </a:solidFill>
                <a:latin typeface="+mn-ea"/>
                <a:ea typeface="+mn-ea"/>
              </a:rPr>
              <a:t>‹#›</a:t>
            </a:fld>
            <a:r>
              <a:rPr lang="en-US" altLang="zh-CN" sz="1600" dirty="0">
                <a:solidFill>
                  <a:schemeClr val="bg1"/>
                </a:solidFill>
                <a:latin typeface="+mn-ea"/>
                <a:ea typeface="+mn-ea"/>
              </a:rPr>
              <a:t>-</a:t>
            </a:r>
            <a:endParaRPr lang="zh-CN" altLang="en-US" sz="1600" dirty="0">
              <a:solidFill>
                <a:schemeClr val="bg1"/>
              </a:solidFill>
              <a:latin typeface="+mn-ea"/>
              <a:ea typeface="+mn-e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651" y="4800601"/>
            <a:ext cx="7318058"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90651" y="612775"/>
            <a:ext cx="7318058"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90651" y="5367339"/>
            <a:ext cx="7318058"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页脚占位符 5"/>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7" name="灯片编号占位符 6"/>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5" name="页脚占位符 4"/>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灯片编号占位符 5"/>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2653" y="206376"/>
            <a:ext cx="2744272"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838" y="206376"/>
            <a:ext cx="8029536"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5" name="页脚占位符 4"/>
          <p:cNvSpPr>
            <a:spLocks noGrp="1"/>
          </p:cNvSpPr>
          <p:nvPr>
            <p:ph type="ftr" sz="quarter" idx="11"/>
          </p:nvPr>
        </p:nvSpPr>
        <p:spPr/>
        <p:txBody>
          <a:body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灯片编号占位符 5"/>
          <p:cNvSpPr>
            <a:spLocks noGrp="1"/>
          </p:cNvSpPr>
          <p:nvPr>
            <p:ph type="sldNum" sz="quarter" idx="12"/>
          </p:nvPr>
        </p:nvSpPr>
        <p:spPr/>
        <p:txBody>
          <a:body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TextBox 3"/>
          <p:cNvSpPr txBox="1"/>
          <p:nvPr userDrawn="1"/>
        </p:nvSpPr>
        <p:spPr>
          <a:xfrm>
            <a:off x="5690083" y="6495695"/>
            <a:ext cx="792088" cy="338554"/>
          </a:xfrm>
          <a:prstGeom prst="rect">
            <a:avLst/>
          </a:prstGeom>
          <a:noFill/>
        </p:spPr>
        <p:txBody>
          <a:bodyPr wrap="square" rtlCol="0">
            <a:spAutoFit/>
          </a:bodyPr>
          <a:lstStyle/>
          <a:p>
            <a:pPr algn="ctr"/>
            <a:r>
              <a:rPr lang="en-US" altLang="zh-CN" sz="1600" dirty="0">
                <a:solidFill>
                  <a:schemeClr val="bg1"/>
                </a:solidFill>
                <a:latin typeface="+mn-ea"/>
                <a:ea typeface="+mn-ea"/>
              </a:rPr>
              <a:t>-</a:t>
            </a:r>
            <a:fld id="{83D56EDC-D994-44D7-95C3-3891C9432327}" type="slidenum">
              <a:rPr lang="en-US" altLang="zh-CN" sz="1600" smtClean="0">
                <a:solidFill>
                  <a:schemeClr val="bg1"/>
                </a:solidFill>
                <a:latin typeface="+mn-ea"/>
                <a:ea typeface="+mn-ea"/>
              </a:rPr>
              <a:t>‹#›</a:t>
            </a:fld>
            <a:r>
              <a:rPr lang="en-US" altLang="zh-CN" sz="1600" dirty="0">
                <a:solidFill>
                  <a:schemeClr val="bg1"/>
                </a:solidFill>
                <a:latin typeface="+mn-ea"/>
                <a:ea typeface="+mn-ea"/>
              </a:rPr>
              <a:t>-</a:t>
            </a:r>
            <a:endParaRPr lang="zh-CN" altLang="en-US" sz="1600" dirty="0">
              <a:solidFill>
                <a:schemeClr val="bg1"/>
              </a:solidFill>
              <a:latin typeface="+mn-ea"/>
              <a:ea typeface="+mn-e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SUBTITLE">
  <p:cSld name="CUSTOM_1_1_1_2">
    <p:bg>
      <p:bgPr>
        <a:solidFill>
          <a:srgbClr val="AFA8D0"/>
        </a:solidFill>
        <a:effectLst/>
      </p:bgPr>
    </p:bg>
    <p:spTree>
      <p:nvGrpSpPr>
        <p:cNvPr id="1" name="Shape 36"/>
        <p:cNvGrpSpPr/>
        <p:nvPr/>
      </p:nvGrpSpPr>
      <p:grpSpPr>
        <a:xfrm>
          <a:off x="0" y="0"/>
          <a:ext cx="0" cy="0"/>
          <a:chOff x="0" y="0"/>
          <a:chExt cx="0" cy="0"/>
        </a:xfrm>
      </p:grpSpPr>
      <p:pic>
        <p:nvPicPr>
          <p:cNvPr id="37" name="Google Shape;37;p4"/>
          <p:cNvPicPr preferRelativeResize="0"/>
          <p:nvPr/>
        </p:nvPicPr>
        <p:blipFill rotWithShape="1">
          <a:blip r:embed="rId2"/>
          <a:srcRect/>
          <a:stretch>
            <a:fillRect/>
          </a:stretch>
        </p:blipFill>
        <p:spPr>
          <a:xfrm>
            <a:off x="0" y="0"/>
            <a:ext cx="12196445" cy="6858000"/>
          </a:xfrm>
          <a:prstGeom prst="rect">
            <a:avLst/>
          </a:prstGeom>
          <a:noFill/>
          <a:ln>
            <a:noFill/>
          </a:ln>
        </p:spPr>
      </p:pic>
      <p:sp>
        <p:nvSpPr>
          <p:cNvPr id="38" name="Google Shape;38;p4"/>
          <p:cNvSpPr txBox="1">
            <a:spLocks noGrp="1"/>
          </p:cNvSpPr>
          <p:nvPr>
            <p:ph type="title" hasCustomPrompt="1"/>
          </p:nvPr>
        </p:nvSpPr>
        <p:spPr>
          <a:xfrm>
            <a:off x="812866" y="2057667"/>
            <a:ext cx="2735797" cy="1707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 name="Google Shape;39;p4"/>
          <p:cNvSpPr txBox="1">
            <a:spLocks noGrp="1"/>
          </p:cNvSpPr>
          <p:nvPr>
            <p:ph type="ctrTitle" idx="2"/>
          </p:nvPr>
        </p:nvSpPr>
        <p:spPr>
          <a:xfrm>
            <a:off x="812863" y="3469167"/>
            <a:ext cx="9098116" cy="16204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lvl1pPr>
            <a:lvl2pPr lvl="1" rtl="0">
              <a:spcBef>
                <a:spcPts val="0"/>
              </a:spcBef>
              <a:spcAft>
                <a:spcPts val="0"/>
              </a:spcAft>
              <a:buClr>
                <a:srgbClr val="434343"/>
              </a:buClr>
              <a:buSzPts val="6000"/>
              <a:buNone/>
              <a:defRPr sz="8000">
                <a:solidFill>
                  <a:srgbClr val="434343"/>
                </a:solidFill>
              </a:defRPr>
            </a:lvl2pPr>
            <a:lvl3pPr lvl="2" rtl="0">
              <a:spcBef>
                <a:spcPts val="0"/>
              </a:spcBef>
              <a:spcAft>
                <a:spcPts val="0"/>
              </a:spcAft>
              <a:buClr>
                <a:srgbClr val="434343"/>
              </a:buClr>
              <a:buSzPts val="6000"/>
              <a:buNone/>
              <a:defRPr sz="8000">
                <a:solidFill>
                  <a:srgbClr val="434343"/>
                </a:solidFill>
              </a:defRPr>
            </a:lvl3pPr>
            <a:lvl4pPr lvl="3" rtl="0">
              <a:spcBef>
                <a:spcPts val="0"/>
              </a:spcBef>
              <a:spcAft>
                <a:spcPts val="0"/>
              </a:spcAft>
              <a:buClr>
                <a:srgbClr val="434343"/>
              </a:buClr>
              <a:buSzPts val="6000"/>
              <a:buNone/>
              <a:defRPr sz="8000">
                <a:solidFill>
                  <a:srgbClr val="434343"/>
                </a:solidFill>
              </a:defRPr>
            </a:lvl4pPr>
            <a:lvl5pPr lvl="4" rtl="0">
              <a:spcBef>
                <a:spcPts val="0"/>
              </a:spcBef>
              <a:spcAft>
                <a:spcPts val="0"/>
              </a:spcAft>
              <a:buClr>
                <a:srgbClr val="434343"/>
              </a:buClr>
              <a:buSzPts val="6000"/>
              <a:buNone/>
              <a:defRPr sz="8000">
                <a:solidFill>
                  <a:srgbClr val="434343"/>
                </a:solidFill>
              </a:defRPr>
            </a:lvl5pPr>
            <a:lvl6pPr lvl="5" rtl="0">
              <a:spcBef>
                <a:spcPts val="0"/>
              </a:spcBef>
              <a:spcAft>
                <a:spcPts val="0"/>
              </a:spcAft>
              <a:buClr>
                <a:srgbClr val="434343"/>
              </a:buClr>
              <a:buSzPts val="6000"/>
              <a:buNone/>
              <a:defRPr sz="8000">
                <a:solidFill>
                  <a:srgbClr val="434343"/>
                </a:solidFill>
              </a:defRPr>
            </a:lvl6pPr>
            <a:lvl7pPr lvl="6" rtl="0">
              <a:spcBef>
                <a:spcPts val="0"/>
              </a:spcBef>
              <a:spcAft>
                <a:spcPts val="0"/>
              </a:spcAft>
              <a:buClr>
                <a:srgbClr val="434343"/>
              </a:buClr>
              <a:buSzPts val="6000"/>
              <a:buNone/>
              <a:defRPr sz="8000">
                <a:solidFill>
                  <a:srgbClr val="434343"/>
                </a:solidFill>
              </a:defRPr>
            </a:lvl7pPr>
            <a:lvl8pPr lvl="7" rtl="0">
              <a:spcBef>
                <a:spcPts val="0"/>
              </a:spcBef>
              <a:spcAft>
                <a:spcPts val="0"/>
              </a:spcAft>
              <a:buClr>
                <a:srgbClr val="434343"/>
              </a:buClr>
              <a:buSzPts val="6000"/>
              <a:buNone/>
              <a:defRPr sz="8000">
                <a:solidFill>
                  <a:srgbClr val="434343"/>
                </a:solidFill>
              </a:defRPr>
            </a:lvl8pPr>
            <a:lvl9pPr lvl="8" rtl="0">
              <a:spcBef>
                <a:spcPts val="0"/>
              </a:spcBef>
              <a:spcAft>
                <a:spcPts val="0"/>
              </a:spcAft>
              <a:buClr>
                <a:srgbClr val="434343"/>
              </a:buClr>
              <a:buSzPts val="6000"/>
              <a:buNone/>
              <a:defRPr sz="8000">
                <a:solidFill>
                  <a:srgbClr val="434343"/>
                </a:solidFill>
              </a:defRPr>
            </a:lvl9pPr>
          </a:lstStyle>
          <a:p>
            <a:endParaRPr/>
          </a:p>
        </p:txBody>
      </p:sp>
      <p:sp>
        <p:nvSpPr>
          <p:cNvPr id="40" name="Google Shape;40;p4"/>
          <p:cNvSpPr txBox="1">
            <a:spLocks noGrp="1"/>
          </p:cNvSpPr>
          <p:nvPr>
            <p:ph type="subTitle" idx="1"/>
          </p:nvPr>
        </p:nvSpPr>
        <p:spPr>
          <a:xfrm flipH="1">
            <a:off x="812863" y="4812667"/>
            <a:ext cx="4145911" cy="70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Font typeface="Zilla Slab Light"/>
              <a:buNone/>
              <a:defRPr sz="1600">
                <a:latin typeface="Zilla Slab Light"/>
                <a:ea typeface="Zilla Slab Light"/>
                <a:cs typeface="Zilla Slab Light"/>
                <a:sym typeface="Zilla Slab Light"/>
              </a:defRPr>
            </a:lvl1pPr>
            <a:lvl2pPr lvl="1"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2pPr>
            <a:lvl3pPr lvl="2"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3pPr>
            <a:lvl4pPr lvl="3"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4pPr>
            <a:lvl5pPr lvl="4"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5pPr>
            <a:lvl6pPr lvl="5"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6pPr>
            <a:lvl7pPr lvl="6"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7pPr>
            <a:lvl8pPr lvl="7"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8pPr>
            <a:lvl9pPr lvl="8" rtl="0">
              <a:lnSpc>
                <a:spcPct val="100000"/>
              </a:lnSpc>
              <a:spcBef>
                <a:spcPts val="0"/>
              </a:spcBef>
              <a:spcAft>
                <a:spcPts val="0"/>
              </a:spcAft>
              <a:buClr>
                <a:srgbClr val="FFFFFF"/>
              </a:buClr>
              <a:buSzPts val="1400"/>
              <a:buFont typeface="Oswald Regular"/>
              <a:buNone/>
              <a:defRPr sz="1865">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3" name="Footer Placeholder 2"/>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596" y="1122363"/>
            <a:ext cx="9147572"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7" y="457200"/>
            <a:ext cx="3933773"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5213" y="987426"/>
            <a:ext cx="617461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117" y="2057400"/>
            <a:ext cx="3933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528" y="1825625"/>
            <a:ext cx="5183624"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4611" y="1825625"/>
            <a:ext cx="5183624"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228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TextBox 3"/>
          <p:cNvSpPr txBox="1"/>
          <p:nvPr userDrawn="1"/>
        </p:nvSpPr>
        <p:spPr>
          <a:xfrm>
            <a:off x="5690083" y="6495695"/>
            <a:ext cx="792088" cy="338554"/>
          </a:xfrm>
          <a:prstGeom prst="rect">
            <a:avLst/>
          </a:prstGeom>
          <a:noFill/>
        </p:spPr>
        <p:txBody>
          <a:bodyPr wrap="square" rtlCol="0">
            <a:spAutoFit/>
          </a:bodyPr>
          <a:lstStyle/>
          <a:p>
            <a:pPr algn="ctr"/>
            <a:r>
              <a:rPr lang="en-US" altLang="zh-CN" sz="1600" dirty="0">
                <a:solidFill>
                  <a:srgbClr val="000000"/>
                </a:solidFill>
                <a:latin typeface="微软雅黑"/>
                <a:ea typeface="微软雅黑"/>
              </a:rPr>
              <a:t>-</a:t>
            </a:r>
            <a:fld id="{83D56EDC-D994-44D7-95C3-3891C9432327}" type="slidenum">
              <a:rPr lang="en-US" altLang="zh-CN" sz="1600" smtClean="0">
                <a:solidFill>
                  <a:srgbClr val="000000"/>
                </a:solidFill>
                <a:latin typeface="微软雅黑"/>
                <a:ea typeface="微软雅黑"/>
              </a:rPr>
              <a:pPr algn="ctr"/>
              <a:t>‹#›</a:t>
            </a:fld>
            <a:r>
              <a:rPr lang="en-US" altLang="zh-CN" sz="1600" dirty="0">
                <a:solidFill>
                  <a:srgbClr val="000000"/>
                </a:solidFill>
                <a:latin typeface="微软雅黑"/>
                <a:ea typeface="微软雅黑"/>
              </a:rPr>
              <a:t>-</a:t>
            </a:r>
            <a:endParaRPr lang="zh-CN" altLang="en-US" sz="1600" dirty="0">
              <a:solidFill>
                <a:srgbClr val="000000"/>
              </a:solidFill>
              <a:latin typeface="微软雅黑"/>
              <a:ea typeface="微软雅黑"/>
            </a:endParaRPr>
          </a:p>
        </p:txBody>
      </p:sp>
    </p:spTree>
    <p:extLst>
      <p:ext uri="{BB962C8B-B14F-4D97-AF65-F5344CB8AC3E}">
        <p14:creationId xmlns:p14="http://schemas.microsoft.com/office/powerpoint/2010/main" val="2062750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788363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5534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54714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515711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966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50877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26903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12503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68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51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TextBox 3"/>
          <p:cNvSpPr txBox="1"/>
          <p:nvPr userDrawn="1"/>
        </p:nvSpPr>
        <p:spPr>
          <a:xfrm>
            <a:off x="5690083" y="6495695"/>
            <a:ext cx="792088" cy="338554"/>
          </a:xfrm>
          <a:prstGeom prst="rect">
            <a:avLst/>
          </a:prstGeom>
          <a:noFill/>
        </p:spPr>
        <p:txBody>
          <a:bodyPr wrap="square" rtlCol="0">
            <a:spAutoFit/>
          </a:bodyPr>
          <a:lstStyle/>
          <a:p>
            <a:pPr algn="ctr"/>
            <a:r>
              <a:rPr lang="en-US" altLang="zh-CN" sz="1600" dirty="0">
                <a:solidFill>
                  <a:srgbClr val="000000"/>
                </a:solidFill>
                <a:latin typeface="微软雅黑"/>
                <a:ea typeface="微软雅黑"/>
              </a:rPr>
              <a:t>-</a:t>
            </a:r>
            <a:fld id="{83D56EDC-D994-44D7-95C3-3891C9432327}" type="slidenum">
              <a:rPr lang="en-US" altLang="zh-CN" sz="1600" smtClean="0">
                <a:solidFill>
                  <a:srgbClr val="000000"/>
                </a:solidFill>
                <a:latin typeface="微软雅黑"/>
                <a:ea typeface="微软雅黑"/>
              </a:rPr>
              <a:pPr algn="ctr"/>
              <a:t>‹#›</a:t>
            </a:fld>
            <a:r>
              <a:rPr lang="en-US" altLang="zh-CN" sz="1600" dirty="0">
                <a:solidFill>
                  <a:srgbClr val="000000"/>
                </a:solidFill>
                <a:latin typeface="微软雅黑"/>
                <a:ea typeface="微软雅黑"/>
              </a:rPr>
              <a:t>-</a:t>
            </a:r>
            <a:endParaRPr lang="zh-CN" altLang="en-US" sz="1600" dirty="0">
              <a:solidFill>
                <a:srgbClr val="000000"/>
              </a:solidFill>
              <a:latin typeface="微软雅黑"/>
              <a:ea typeface="微软雅黑"/>
            </a:endParaRPr>
          </a:p>
        </p:txBody>
      </p:sp>
    </p:spTree>
    <p:extLst>
      <p:ext uri="{BB962C8B-B14F-4D97-AF65-F5344CB8AC3E}">
        <p14:creationId xmlns:p14="http://schemas.microsoft.com/office/powerpoint/2010/main" val="1135671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378092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545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14314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456722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78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618285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133402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9442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7993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p>
          <a:p>
            <a:pPr lvl="1"/>
            <a:r>
              <a:rPr lang="zh-CN" dirty="0"/>
              <a:t>第二级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2400">
          <a:solidFill>
            <a:schemeClr val="tx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838" y="274639"/>
            <a:ext cx="10977087"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838" y="1600201"/>
            <a:ext cx="10977087"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838" y="6356352"/>
            <a:ext cx="2845911"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5" name="页脚占位符 4"/>
          <p:cNvSpPr>
            <a:spLocks noGrp="1"/>
          </p:cNvSpPr>
          <p:nvPr>
            <p:ph type="ftr" sz="quarter" idx="3"/>
          </p:nvPr>
        </p:nvSpPr>
        <p:spPr>
          <a:xfrm>
            <a:off x="4167228" y="6356352"/>
            <a:ext cx="3862308"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fontAlgn="auto">
              <a:spcBef>
                <a:spcPts val="0"/>
              </a:spcBef>
              <a:spcAft>
                <a:spcPts val="0"/>
              </a:spcAft>
            </a:pPr>
            <a:endParaRPr lang="zh-CN" altLang="en-US">
              <a:solidFill>
                <a:srgbClr val="000000">
                  <a:tint val="75000"/>
                </a:srgbClr>
              </a:solidFill>
              <a:latin typeface="Arial Unicode MS"/>
              <a:ea typeface="黑体"/>
            </a:endParaRPr>
          </a:p>
        </p:txBody>
      </p:sp>
      <p:sp>
        <p:nvSpPr>
          <p:cNvPr id="6" name="灯片编号占位符 5"/>
          <p:cNvSpPr>
            <a:spLocks noGrp="1"/>
          </p:cNvSpPr>
          <p:nvPr>
            <p:ph type="sldNum" sz="quarter" idx="4"/>
          </p:nvPr>
        </p:nvSpPr>
        <p:spPr>
          <a:xfrm>
            <a:off x="8741014" y="6356352"/>
            <a:ext cx="2845911"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fontAlgn="auto">
              <a:spcBef>
                <a:spcPts val="0"/>
              </a:spcBef>
              <a:spcAft>
                <a:spcPts val="0"/>
              </a:spcAft>
            </a:pPr>
            <a:fld id="{0FDDBEC0-2DB8-4133-8823-AC5F1478E71E}" type="slidenum">
              <a:rPr lang="zh-CN" altLang="en-US" smtClean="0">
                <a:solidFill>
                  <a:srgbClr val="000000">
                    <a:tint val="75000"/>
                  </a:srgbClr>
                </a:solidFill>
                <a:latin typeface="Arial Unicode MS"/>
                <a:ea typeface="黑体"/>
              </a:rPr>
              <a:t>‹#›</a:t>
            </a:fld>
            <a:endParaRPr lang="zh-CN" altLang="en-US">
              <a:solidFill>
                <a:srgbClr val="000000">
                  <a:tint val="75000"/>
                </a:srgbClr>
              </a:solidFill>
              <a:latin typeface="Arial Unicode MS"/>
              <a:ea typeface="黑体"/>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hf sldNum="0" hdr="0" ftr="0" dt="0"/>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p:cNvSpPr txBox="1"/>
          <p:nvPr/>
        </p:nvSpPr>
        <p:spPr>
          <a:xfrm>
            <a:off x="5284411" y="-879277"/>
            <a:ext cx="1627941" cy="307777"/>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C3C3C3"/>
                </a:solidFill>
                <a:effectLst/>
                <a:uLnTx/>
                <a:uFillTx/>
                <a:latin typeface="#9Slide02 Noi dung dai"/>
                <a:ea typeface="+mn-ea"/>
                <a:cs typeface="+mn-cs"/>
              </a:rPr>
              <a:t>www.9slide.vn</a:t>
            </a:r>
          </a:p>
        </p:txBody>
      </p:sp>
      <p:sp>
        <p:nvSpPr>
          <p:cNvPr id="2" name="Title Placeholder 1"/>
          <p:cNvSpPr>
            <a:spLocks noGrp="1"/>
          </p:cNvSpPr>
          <p:nvPr>
            <p:ph type="title"/>
          </p:nvPr>
        </p:nvSpPr>
        <p:spPr>
          <a:xfrm>
            <a:off x="838528" y="365126"/>
            <a:ext cx="10519708"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528" y="1825625"/>
            <a:ext cx="1051970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27" y="6356351"/>
            <a:ext cx="27442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437ACAA-7A8E-4430-AAD1-57846D3A46AF}" type="datetimeFigureOut">
              <a:rPr lang="en-US" smtClean="0">
                <a:solidFill>
                  <a:prstClr val="black">
                    <a:tint val="75000"/>
                  </a:prstClr>
                </a:solidFill>
                <a:latin typeface="#9Slide02 Noi dung dai"/>
                <a:ea typeface="+mn-ea"/>
              </a:rPr>
              <a:t>2/2/2021</a:t>
            </a:fld>
            <a:endParaRPr lang="en-US">
              <a:solidFill>
                <a:prstClr val="black">
                  <a:tint val="75000"/>
                </a:prstClr>
              </a:solidFill>
              <a:latin typeface="#9Slide02 Noi dung dai"/>
              <a:ea typeface="+mn-ea"/>
            </a:endParaRPr>
          </a:p>
        </p:txBody>
      </p:sp>
      <p:sp>
        <p:nvSpPr>
          <p:cNvPr id="5" name="Footer Placeholder 4"/>
          <p:cNvSpPr>
            <a:spLocks noGrp="1"/>
          </p:cNvSpPr>
          <p:nvPr>
            <p:ph type="ftr" sz="quarter" idx="3"/>
          </p:nvPr>
        </p:nvSpPr>
        <p:spPr>
          <a:xfrm>
            <a:off x="4040178" y="6356351"/>
            <a:ext cx="411640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9Slide02 Noi dung dai"/>
              <a:ea typeface="+mn-ea"/>
            </a:endParaRPr>
          </a:p>
        </p:txBody>
      </p:sp>
      <p:sp>
        <p:nvSpPr>
          <p:cNvPr id="6" name="Slide Number Placeholder 5"/>
          <p:cNvSpPr>
            <a:spLocks noGrp="1"/>
          </p:cNvSpPr>
          <p:nvPr>
            <p:ph type="sldNum" sz="quarter" idx="4"/>
          </p:nvPr>
        </p:nvSpPr>
        <p:spPr>
          <a:xfrm>
            <a:off x="8613964" y="6356351"/>
            <a:ext cx="27442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9E66076-A725-4C10-A4EB-F55B9B0E8077}" type="slidenum">
              <a:rPr lang="en-US" smtClean="0">
                <a:solidFill>
                  <a:prstClr val="black">
                    <a:tint val="75000"/>
                  </a:prstClr>
                </a:solidFill>
                <a:latin typeface="#9Slide02 Noi dung dai"/>
                <a:ea typeface="+mn-ea"/>
              </a:rPr>
              <a:t>‹#›</a:t>
            </a:fld>
            <a:endParaRPr lang="en-US">
              <a:solidFill>
                <a:prstClr val="black">
                  <a:tint val="75000"/>
                </a:prstClr>
              </a:solidFill>
              <a:latin typeface="#9Slide02 Noi dung dai"/>
              <a:ea typeface="+mn-ea"/>
            </a:endParaRPr>
          </a:p>
        </p:txBody>
      </p:sp>
      <p:sp>
        <p:nvSpPr>
          <p:cNvPr id="7" name="Oval 6"/>
          <p:cNvSpPr/>
          <p:nvPr/>
        </p:nvSpPr>
        <p:spPr>
          <a:xfrm>
            <a:off x="-23173849" y="-13030200"/>
            <a:ext cx="395175"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Oval 7"/>
          <p:cNvSpPr/>
          <p:nvPr/>
        </p:nvSpPr>
        <p:spPr>
          <a:xfrm>
            <a:off x="34975438" y="-13030200"/>
            <a:ext cx="395175"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Oval 8"/>
          <p:cNvSpPr/>
          <p:nvPr/>
        </p:nvSpPr>
        <p:spPr>
          <a:xfrm>
            <a:off x="34975438" y="19493180"/>
            <a:ext cx="395175"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Oval 9"/>
          <p:cNvSpPr/>
          <p:nvPr/>
        </p:nvSpPr>
        <p:spPr>
          <a:xfrm>
            <a:off x="-23173849" y="19493180"/>
            <a:ext cx="395175"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1" name="Group 10"/>
          <p:cNvGrpSpPr>
            <a:grpSpLocks noGrp="1" noSelect="1" noRot="1" noMove="1" noResize="1"/>
          </p:cNvGrpSpPr>
          <p:nvPr>
            <p:custDataLst>
              <p:tags r:id="rId8"/>
            </p:custDataLst>
          </p:nvPr>
        </p:nvGrpSpPr>
        <p:grpSpPr>
          <a:xfrm>
            <a:off x="-2202961" y="-2224223"/>
            <a:ext cx="16602684"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p>
          <a:p>
            <a:pPr lvl="1"/>
            <a:r>
              <a:rPr lang="zh-CN" dirty="0"/>
              <a:t>第二级</a:t>
            </a:r>
          </a:p>
        </p:txBody>
      </p:sp>
    </p:spTree>
    <p:extLst>
      <p:ext uri="{BB962C8B-B14F-4D97-AF65-F5344CB8AC3E}">
        <p14:creationId xmlns:p14="http://schemas.microsoft.com/office/powerpoint/2010/main" val="19228112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rtl="0" fontAlgn="base">
        <a:spcBef>
          <a:spcPct val="0"/>
        </a:spcBef>
        <a:spcAft>
          <a:spcPct val="0"/>
        </a:spcAft>
        <a:defRPr sz="2400">
          <a:solidFill>
            <a:schemeClr val="tx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p>
          <a:p>
            <a:pPr lvl="1"/>
            <a:r>
              <a:rPr lang="zh-CN" dirty="0"/>
              <a:t>第二级</a:t>
            </a:r>
          </a:p>
        </p:txBody>
      </p:sp>
    </p:spTree>
    <p:extLst>
      <p:ext uri="{BB962C8B-B14F-4D97-AF65-F5344CB8AC3E}">
        <p14:creationId xmlns:p14="http://schemas.microsoft.com/office/powerpoint/2010/main" val="24281855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l" rtl="0" fontAlgn="base">
        <a:spcBef>
          <a:spcPct val="0"/>
        </a:spcBef>
        <a:spcAft>
          <a:spcPct val="0"/>
        </a:spcAft>
        <a:defRPr sz="2400">
          <a:solidFill>
            <a:schemeClr val="tx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Microsoft YaHei" panose="020B0503020204020204" pitchFamily="34" charset="-122"/>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1602580" y="838200"/>
            <a:ext cx="10226041" cy="4524315"/>
          </a:xfrm>
          <a:prstGeom prst="rect">
            <a:avLst/>
          </a:prstGeom>
          <a:noFill/>
          <a:ln w="9525">
            <a:noFill/>
            <a:miter lim="800000"/>
          </a:ln>
        </p:spPr>
        <p:txBody>
          <a:bodyPr wrap="square">
            <a:spAutoFit/>
          </a:bodyPr>
          <a:lstStyle/>
          <a:p>
            <a:pPr algn="ctr">
              <a:lnSpc>
                <a:spcPct val="150000"/>
              </a:lnSpc>
            </a:pPr>
            <a:r>
              <a:rPr lang="en-US" altLang="ko-KR" sz="4800" b="1" dirty="0" smtClean="0">
                <a:solidFill>
                  <a:srgbClr val="FF0000"/>
                </a:solidFill>
                <a:latin typeface="Cambria" panose="02040503050406030204" pitchFamily="18" charset="0"/>
                <a:ea typeface="Malgun Gothic" panose="020B0503020000020004" pitchFamily="50" charset="-127"/>
                <a:cs typeface="Arial" panose="020B0604020202020204" pitchFamily="34" charset="0"/>
              </a:rPr>
              <a:t>NGỮ VĂN 9 </a:t>
            </a:r>
          </a:p>
          <a:p>
            <a:pPr algn="ctr">
              <a:lnSpc>
                <a:spcPct val="150000"/>
              </a:lnSpc>
            </a:pPr>
            <a:r>
              <a:rPr lang="en-US" altLang="ko-KR" sz="4800" b="1" dirty="0" smtClean="0">
                <a:solidFill>
                  <a:schemeClr val="accent5">
                    <a:lumMod val="75000"/>
                  </a:schemeClr>
                </a:solidFill>
                <a:latin typeface="Cambria" panose="02040503050406030204" pitchFamily="18" charset="0"/>
                <a:ea typeface="Malgun Gothic" panose="020B0503020000020004" pitchFamily="50" charset="-127"/>
                <a:cs typeface="Arial" panose="020B0604020202020204" pitchFamily="34" charset="0"/>
              </a:rPr>
              <a:t> TIẾT 104+105</a:t>
            </a:r>
          </a:p>
          <a:p>
            <a:pPr algn="ctr">
              <a:lnSpc>
                <a:spcPct val="150000"/>
              </a:lnSpc>
            </a:pPr>
            <a:r>
              <a:rPr lang="en-US" altLang="en-US" sz="4800" b="1" dirty="0" smtClean="0">
                <a:solidFill>
                  <a:srgbClr val="0070C0"/>
                </a:solidFill>
                <a:latin typeface="Cambria" panose="02040503050406030204" pitchFamily="18" charset="0"/>
                <a:ea typeface="Malgun Gothic" panose="020B0503020000020004" pitchFamily="50" charset="-127"/>
                <a:cs typeface="Arial" panose="020B0604020202020204" pitchFamily="34" charset="0"/>
              </a:rPr>
              <a:t>ÔN TẬP CÁC TÁC PHẨM NGHỊ LUẬN</a:t>
            </a:r>
          </a:p>
          <a:p>
            <a:pPr algn="ctr">
              <a:lnSpc>
                <a:spcPct val="150000"/>
              </a:lnSpc>
            </a:pPr>
            <a:r>
              <a:rPr lang="en-US" altLang="en-US" sz="4800" b="1" dirty="0" smtClean="0">
                <a:solidFill>
                  <a:srgbClr val="F595DC"/>
                </a:solidFill>
                <a:latin typeface="Cambria" panose="02040503050406030204" pitchFamily="18" charset="0"/>
                <a:ea typeface="Malgun Gothic" panose="020B0503020000020004" pitchFamily="50" charset="-127"/>
                <a:cs typeface="Arial" panose="020B0604020202020204" pitchFamily="34" charset="0"/>
              </a:rPr>
              <a:t>GV: </a:t>
            </a:r>
            <a:r>
              <a:rPr lang="en-US" altLang="en-US" sz="4800" b="1" dirty="0" err="1" smtClean="0">
                <a:solidFill>
                  <a:srgbClr val="F595DC"/>
                </a:solidFill>
                <a:latin typeface="Cambria" panose="02040503050406030204" pitchFamily="18" charset="0"/>
                <a:ea typeface="Malgun Gothic" panose="020B0503020000020004" pitchFamily="50" charset="-127"/>
                <a:cs typeface="Arial" panose="020B0604020202020204" pitchFamily="34" charset="0"/>
              </a:rPr>
              <a:t>Trần</a:t>
            </a:r>
            <a:r>
              <a:rPr lang="en-US" altLang="en-US" sz="4800" b="1" dirty="0" smtClean="0">
                <a:solidFill>
                  <a:srgbClr val="F595DC"/>
                </a:solidFill>
                <a:latin typeface="Cambria" panose="02040503050406030204" pitchFamily="18" charset="0"/>
                <a:ea typeface="Malgun Gothic" panose="020B0503020000020004" pitchFamily="50" charset="-127"/>
                <a:cs typeface="Arial" panose="020B0604020202020204" pitchFamily="34" charset="0"/>
              </a:rPr>
              <a:t> </a:t>
            </a:r>
            <a:r>
              <a:rPr lang="en-US" altLang="en-US" sz="4800" b="1" dirty="0" err="1" smtClean="0">
                <a:solidFill>
                  <a:srgbClr val="F595DC"/>
                </a:solidFill>
                <a:latin typeface="Cambria" panose="02040503050406030204" pitchFamily="18" charset="0"/>
                <a:ea typeface="Malgun Gothic" panose="020B0503020000020004" pitchFamily="50" charset="-127"/>
                <a:cs typeface="Arial" panose="020B0604020202020204" pitchFamily="34" charset="0"/>
              </a:rPr>
              <a:t>Thị</a:t>
            </a:r>
            <a:r>
              <a:rPr lang="en-US" altLang="en-US" sz="4800" b="1" dirty="0" smtClean="0">
                <a:solidFill>
                  <a:srgbClr val="F595DC"/>
                </a:solidFill>
                <a:latin typeface="Cambria" panose="02040503050406030204" pitchFamily="18" charset="0"/>
                <a:ea typeface="Malgun Gothic" panose="020B0503020000020004" pitchFamily="50" charset="-127"/>
                <a:cs typeface="Arial" panose="020B0604020202020204" pitchFamily="34" charset="0"/>
              </a:rPr>
              <a:t> </a:t>
            </a:r>
            <a:r>
              <a:rPr lang="en-US" altLang="en-US" sz="4800" b="1" dirty="0" err="1" smtClean="0">
                <a:solidFill>
                  <a:srgbClr val="F595DC"/>
                </a:solidFill>
                <a:latin typeface="Cambria" panose="02040503050406030204" pitchFamily="18" charset="0"/>
                <a:ea typeface="Malgun Gothic" panose="020B0503020000020004" pitchFamily="50" charset="-127"/>
                <a:cs typeface="Arial" panose="020B0604020202020204" pitchFamily="34" charset="0"/>
              </a:rPr>
              <a:t>Giang</a:t>
            </a:r>
            <a:endParaRPr lang="vi-VN" altLang="en-US" sz="4800" b="1" dirty="0" smtClean="0">
              <a:solidFill>
                <a:srgbClr val="F595DC"/>
              </a:solidFill>
              <a:latin typeface="Cambria" panose="02040503050406030204" pitchFamily="18" charset="0"/>
              <a:ea typeface="Malgun Gothic" panose="020B0503020000020004" pitchFamily="50" charset="-127"/>
              <a:cs typeface="Arial" panose="020B0604020202020204" pitchFamily="34" charset="0"/>
            </a:endParaRPr>
          </a:p>
        </p:txBody>
      </p:sp>
      <p:sp>
        <p:nvSpPr>
          <p:cNvPr id="11" name="Rectangle 10"/>
          <p:cNvSpPr/>
          <p:nvPr/>
        </p:nvSpPr>
        <p:spPr>
          <a:xfrm>
            <a:off x="11828622" y="717914"/>
            <a:ext cx="60959" cy="2304255"/>
          </a:xfrm>
          <a:prstGeom prst="rect">
            <a:avLst/>
          </a:prstGeom>
          <a:solidFill>
            <a:schemeClr val="accent3">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p:nvSpPr>
        <p:spPr>
          <a:xfrm>
            <a:off x="11591022" y="717914"/>
            <a:ext cx="192020" cy="2304255"/>
          </a:xfrm>
          <a:prstGeom prst="rect">
            <a:avLst/>
          </a:prstGeom>
          <a:solidFill>
            <a:schemeClr val="accent3">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smtClean="0">
                <a:solidFill>
                  <a:srgbClr val="FF0000"/>
                </a:solidFill>
              </a:rPr>
              <a:t>Gợi</a:t>
            </a:r>
            <a:r>
              <a:rPr lang="en-US" b="1" u="sng" dirty="0" smtClean="0">
                <a:solidFill>
                  <a:srgbClr val="FF0000"/>
                </a:solidFill>
              </a:rPr>
              <a:t> ý </a:t>
            </a:r>
            <a:r>
              <a:rPr lang="en-US" b="1" u="sng" dirty="0" err="1" smtClean="0">
                <a:solidFill>
                  <a:srgbClr val="FF0000"/>
                </a:solidFill>
              </a:rPr>
              <a:t>làm</a:t>
            </a:r>
            <a:r>
              <a:rPr lang="en-US" b="1" u="sng" dirty="0" smtClean="0">
                <a:solidFill>
                  <a:srgbClr val="FF0000"/>
                </a:solidFill>
              </a:rPr>
              <a:t> </a:t>
            </a:r>
            <a:r>
              <a:rPr lang="en-US" b="1" u="sng" dirty="0" err="1" smtClean="0">
                <a:solidFill>
                  <a:srgbClr val="FF0000"/>
                </a:solidFill>
              </a:rPr>
              <a:t>bài</a:t>
            </a:r>
            <a:r>
              <a:rPr lang="en-US" b="1" u="sng" dirty="0" smtClean="0">
                <a:solidFill>
                  <a:srgbClr val="FF0000"/>
                </a:solidFill>
              </a:rPr>
              <a:t>: </a:t>
            </a:r>
            <a:r>
              <a:rPr lang="en-US" b="1" u="sng" dirty="0" err="1" smtClean="0">
                <a:solidFill>
                  <a:srgbClr val="FF0000"/>
                </a:solidFill>
              </a:rPr>
              <a:t>bài</a:t>
            </a:r>
            <a:r>
              <a:rPr lang="en-US" b="1" u="sng" dirty="0" smtClean="0">
                <a:solidFill>
                  <a:srgbClr val="FF0000"/>
                </a:solidFill>
              </a:rPr>
              <a:t> 1</a:t>
            </a:r>
            <a:endParaRPr lang="en-US" b="1" u="sng" dirty="0">
              <a:solidFill>
                <a:srgbClr val="FF0000"/>
              </a:solidFill>
            </a:endParaRPr>
          </a:p>
        </p:txBody>
      </p:sp>
      <p:sp>
        <p:nvSpPr>
          <p:cNvPr id="3" name="Content Placeholder 2"/>
          <p:cNvSpPr>
            <a:spLocks noGrp="1"/>
          </p:cNvSpPr>
          <p:nvPr>
            <p:ph idx="1"/>
          </p:nvPr>
        </p:nvSpPr>
        <p:spPr/>
        <p:txBody>
          <a:bodyPr/>
          <a:lstStyle/>
          <a:p>
            <a:pPr marL="0" indent="0">
              <a:buNone/>
            </a:pPr>
            <a:r>
              <a:rPr lang="nl-NL" dirty="0" smtClean="0">
                <a:solidFill>
                  <a:schemeClr val="bg1"/>
                </a:solidFill>
              </a:rPr>
              <a:t>Học </a:t>
            </a:r>
            <a:r>
              <a:rPr lang="nl-NL" dirty="0">
                <a:solidFill>
                  <a:schemeClr val="bg1"/>
                </a:solidFill>
              </a:rPr>
              <a:t>sinh viết thành bài văn đảm bảo các ý chính sau :</a:t>
            </a:r>
            <a:endParaRPr lang="en-US" dirty="0">
              <a:solidFill>
                <a:schemeClr val="bg1"/>
              </a:solidFill>
            </a:endParaRPr>
          </a:p>
          <a:p>
            <a:r>
              <a:rPr lang="nl-NL" dirty="0">
                <a:solidFill>
                  <a:schemeClr val="bg1"/>
                </a:solidFill>
              </a:rPr>
              <a:t>- Tác phẩm văn nghệ phản ánh đời sống thông qua cái nhìn của người nghệ sĩ. Văn nghệ tập trung khám phá, thể hiện chiều sâu tính cách, số phận con người, thế giới bên trong của con người. Nội dung tác phẩm văn nghệ còn là tư tưởng, tấm lòng của nghệ sĩ gửi gắm trong đó.</a:t>
            </a:r>
            <a:endParaRPr lang="en-US" dirty="0">
              <a:solidFill>
                <a:schemeClr val="bg1"/>
              </a:solidFill>
            </a:endParaRPr>
          </a:p>
          <a:p>
            <a:r>
              <a:rPr lang="nl-NL" dirty="0">
                <a:solidFill>
                  <a:schemeClr val="bg1"/>
                </a:solidFill>
              </a:rPr>
              <a:t>- Tác phẩm văn nghệ không cất lên những lời thuyết lí khô khan mà chứa đựng tất cả những say sưa, vui buồn, yêu ghét, mơ mộng của nghệ sĩ. Nó mang đến cho chúng ta bao rung động, bao ngỡ ngàng trước những điều tưởng chừng rất quen thuộc.</a:t>
            </a:r>
            <a:endParaRPr lang="en-US" dirty="0">
              <a:solidFill>
                <a:schemeClr val="bg1"/>
              </a:solidFill>
            </a:endParaRPr>
          </a:p>
          <a:p>
            <a:r>
              <a:rPr lang="nl-NL" dirty="0">
                <a:solidFill>
                  <a:schemeClr val="bg1"/>
                </a:solidFill>
              </a:rPr>
              <a:t>- Nội dung của văn nghệ còn là rung cảm và nhận thức của từng người tiếp nhận. Nó sẽ được mở rộng, phát huy vô tận qua từng thế hệ người đọc, người xem.</a:t>
            </a:r>
            <a:endParaRPr lang="en-US" dirty="0">
              <a:solidFill>
                <a:schemeClr val="bg1"/>
              </a:solidFill>
            </a:endParaRPr>
          </a:p>
          <a:p>
            <a:r>
              <a:rPr lang="nl-NL" dirty="0">
                <a:solidFill>
                  <a:schemeClr val="bg1"/>
                </a:solidFill>
              </a:rPr>
              <a:t>Tóm lại, nội dung chủ yếu của văn nghệ là hiện thực mang tính cụ thể, sinh động, là đời sống tình cảm của con người qua cái nhìn và tình cảm có tính cá nhân của người nghệ sĩ.</a:t>
            </a: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309146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b="1" dirty="0" err="1" smtClean="0"/>
              <a:t>Gợi</a:t>
            </a:r>
            <a:r>
              <a:rPr lang="en-US" b="1" dirty="0" smtClean="0"/>
              <a:t> ý </a:t>
            </a:r>
            <a:r>
              <a:rPr lang="en-US" b="1" dirty="0" err="1" smtClean="0"/>
              <a:t>làm</a:t>
            </a:r>
            <a:r>
              <a:rPr lang="en-US" b="1" dirty="0" smtClean="0"/>
              <a:t> </a:t>
            </a:r>
            <a:r>
              <a:rPr lang="en-US" b="1" dirty="0" err="1" smtClean="0"/>
              <a:t>bài</a:t>
            </a:r>
            <a:r>
              <a:rPr lang="en-US" b="1" dirty="0" smtClean="0"/>
              <a:t>: </a:t>
            </a:r>
            <a:r>
              <a:rPr lang="en-US" b="1" dirty="0" err="1" smtClean="0"/>
              <a:t>bài</a:t>
            </a:r>
            <a:r>
              <a:rPr lang="en-US" b="1" dirty="0" smtClean="0"/>
              <a:t> 2</a:t>
            </a:r>
            <a:endParaRPr lang="en-US" b="1" dirty="0"/>
          </a:p>
        </p:txBody>
      </p:sp>
      <p:sp>
        <p:nvSpPr>
          <p:cNvPr id="3" name="Content Placeholder 2"/>
          <p:cNvSpPr>
            <a:spLocks noGrp="1"/>
          </p:cNvSpPr>
          <p:nvPr>
            <p:ph idx="1"/>
          </p:nvPr>
        </p:nvSpPr>
        <p:spPr/>
        <p:txBody>
          <a:bodyPr/>
          <a:lstStyle/>
          <a:p>
            <a:pPr marL="0" indent="0">
              <a:buNone/>
            </a:pPr>
            <a:r>
              <a:rPr lang="nl-NL" sz="3600" dirty="0">
                <a:solidFill>
                  <a:schemeClr val="bg1"/>
                </a:solidFill>
              </a:rPr>
              <a:t>Đây là bài tập nhằm phát huy năng lực cảm thụ văn học, sở thích văn học của mỗi cá nhân, vì vậy không áp đặt tác phẩm văn nghệ cụ thể để học sinh tự lựa chọn ảnh, tranh, phim, truyện, thơ ... chỉ yêu cầu học sinh nêu được nội dung, phân tích ý nghĩa, tác động của tác phẩm ấy đối với mình</a:t>
            </a:r>
            <a:r>
              <a:rPr lang="nl-NL" dirty="0"/>
              <a:t>.</a:t>
            </a:r>
            <a:endParaRPr lang="en-US" dirty="0"/>
          </a:p>
          <a:p>
            <a:endParaRPr lang="en-US" dirty="0"/>
          </a:p>
        </p:txBody>
      </p:sp>
    </p:spTree>
    <p:extLst>
      <p:ext uri="{BB962C8B-B14F-4D97-AF65-F5344CB8AC3E}">
        <p14:creationId xmlns:p14="http://schemas.microsoft.com/office/powerpoint/2010/main" val="160849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BÀI TẬP VỀ NHÀ</a:t>
            </a:r>
            <a:endParaRPr lang="en-US" b="1" dirty="0"/>
          </a:p>
        </p:txBody>
      </p:sp>
      <p:sp>
        <p:nvSpPr>
          <p:cNvPr id="3" name="Content Placeholder 2"/>
          <p:cNvSpPr>
            <a:spLocks noGrp="1"/>
          </p:cNvSpPr>
          <p:nvPr>
            <p:ph idx="1"/>
          </p:nvPr>
        </p:nvSpPr>
        <p:spPr/>
        <p:txBody>
          <a:bodyPr/>
          <a:lstStyle/>
          <a:p>
            <a:pPr marL="0" marR="0" indent="0">
              <a:lnSpc>
                <a:spcPct val="115000"/>
              </a:lnSpc>
              <a:spcBef>
                <a:spcPts val="0"/>
              </a:spcBef>
              <a:spcAft>
                <a:spcPts val="0"/>
              </a:spcAft>
              <a:buNone/>
            </a:pPr>
            <a:r>
              <a:rPr lang="en-US" sz="3200" dirty="0" err="1" smtClean="0">
                <a:latin typeface="Times New Roman"/>
                <a:ea typeface="Calibri"/>
              </a:rPr>
              <a:t>Trong</a:t>
            </a:r>
            <a:r>
              <a:rPr lang="en-US" sz="3200" dirty="0" smtClean="0">
                <a:latin typeface="Times New Roman"/>
                <a:ea typeface="Calibri"/>
              </a:rPr>
              <a:t> </a:t>
            </a:r>
            <a:r>
              <a:rPr lang="en-US" sz="3200" dirty="0" err="1">
                <a:latin typeface="Times New Roman"/>
                <a:ea typeface="Calibri"/>
              </a:rPr>
              <a:t>bài</a:t>
            </a:r>
            <a:r>
              <a:rPr lang="en-US" sz="3200" dirty="0">
                <a:latin typeface="Times New Roman"/>
                <a:ea typeface="Calibri"/>
              </a:rPr>
              <a:t> “</a:t>
            </a:r>
            <a:r>
              <a:rPr lang="en-US" sz="3200" dirty="0" err="1">
                <a:latin typeface="Times New Roman"/>
                <a:ea typeface="Calibri"/>
              </a:rPr>
              <a:t>Bàn</a:t>
            </a:r>
            <a:r>
              <a:rPr lang="en-US" sz="3200" dirty="0">
                <a:latin typeface="Times New Roman"/>
                <a:ea typeface="Calibri"/>
              </a:rPr>
              <a:t> </a:t>
            </a:r>
            <a:r>
              <a:rPr lang="en-US" sz="3200" dirty="0" err="1">
                <a:latin typeface="Times New Roman"/>
                <a:ea typeface="Calibri"/>
              </a:rPr>
              <a:t>về</a:t>
            </a:r>
            <a:r>
              <a:rPr lang="en-US" sz="3200" dirty="0">
                <a:latin typeface="Times New Roman"/>
                <a:ea typeface="Calibri"/>
              </a:rPr>
              <a:t> </a:t>
            </a:r>
            <a:r>
              <a:rPr lang="en-US" sz="3200" dirty="0" err="1">
                <a:latin typeface="Times New Roman"/>
                <a:ea typeface="Calibri"/>
              </a:rPr>
              <a:t>đọc</a:t>
            </a:r>
            <a:r>
              <a:rPr lang="en-US" sz="3200" dirty="0">
                <a:latin typeface="Times New Roman"/>
                <a:ea typeface="Calibri"/>
              </a:rPr>
              <a:t> </a:t>
            </a:r>
            <a:r>
              <a:rPr lang="en-US" sz="3200" dirty="0" err="1">
                <a:latin typeface="Times New Roman"/>
                <a:ea typeface="Calibri"/>
              </a:rPr>
              <a:t>sách</a:t>
            </a:r>
            <a:r>
              <a:rPr lang="en-US" sz="3200" dirty="0">
                <a:latin typeface="Times New Roman"/>
                <a:ea typeface="Calibri"/>
              </a:rPr>
              <a:t>”, Chu </a:t>
            </a:r>
            <a:r>
              <a:rPr lang="en-US" sz="3200" dirty="0" err="1">
                <a:latin typeface="Times New Roman"/>
                <a:ea typeface="Calibri"/>
              </a:rPr>
              <a:t>Quang</a:t>
            </a:r>
            <a:r>
              <a:rPr lang="en-US" sz="3200" dirty="0">
                <a:latin typeface="Times New Roman"/>
                <a:ea typeface="Calibri"/>
              </a:rPr>
              <a:t> </a:t>
            </a:r>
            <a:r>
              <a:rPr lang="en-US" sz="3200" dirty="0" err="1">
                <a:latin typeface="Times New Roman"/>
                <a:ea typeface="Calibri"/>
              </a:rPr>
              <a:t>Tiềm</a:t>
            </a:r>
            <a:r>
              <a:rPr lang="en-US" sz="3200" dirty="0">
                <a:latin typeface="Times New Roman"/>
                <a:ea typeface="Calibri"/>
              </a:rPr>
              <a:t> </a:t>
            </a:r>
            <a:r>
              <a:rPr lang="en-US" sz="3200" dirty="0" err="1">
                <a:latin typeface="Times New Roman"/>
                <a:ea typeface="Calibri"/>
              </a:rPr>
              <a:t>có</a:t>
            </a:r>
            <a:r>
              <a:rPr lang="en-US" sz="3200" dirty="0">
                <a:latin typeface="Times New Roman"/>
                <a:ea typeface="Calibri"/>
              </a:rPr>
              <a:t> </a:t>
            </a:r>
            <a:r>
              <a:rPr lang="en-US" sz="3200" dirty="0" err="1">
                <a:latin typeface="Times New Roman"/>
                <a:ea typeface="Calibri"/>
              </a:rPr>
              <a:t>viết</a:t>
            </a:r>
            <a:r>
              <a:rPr lang="en-US" sz="3200" dirty="0">
                <a:latin typeface="Times New Roman"/>
                <a:ea typeface="Calibri"/>
              </a:rPr>
              <a:t>: </a:t>
            </a:r>
            <a:r>
              <a:rPr lang="en-US" sz="3200" b="1" i="1" dirty="0" smtClean="0">
                <a:latin typeface="Times New Roman"/>
                <a:ea typeface="Calibri"/>
              </a:rPr>
              <a:t>“</a:t>
            </a:r>
            <a:r>
              <a:rPr lang="en-US" sz="3200" b="1" i="1" dirty="0" err="1">
                <a:latin typeface="Times New Roman"/>
                <a:ea typeface="Calibri"/>
              </a:rPr>
              <a:t>Học</a:t>
            </a:r>
            <a:r>
              <a:rPr lang="en-US" sz="3200" b="1" i="1" dirty="0">
                <a:latin typeface="Times New Roman"/>
                <a:ea typeface="Calibri"/>
              </a:rPr>
              <a:t> </a:t>
            </a:r>
            <a:r>
              <a:rPr lang="en-US" sz="3200" b="1" i="1" dirty="0" err="1">
                <a:latin typeface="Times New Roman"/>
                <a:ea typeface="Calibri"/>
              </a:rPr>
              <a:t>vấn</a:t>
            </a:r>
            <a:r>
              <a:rPr lang="en-US" sz="3200" b="1" i="1" dirty="0">
                <a:latin typeface="Times New Roman"/>
                <a:ea typeface="Calibri"/>
              </a:rPr>
              <a:t> </a:t>
            </a:r>
            <a:r>
              <a:rPr lang="en-US" sz="3200" b="1" i="1" dirty="0" err="1">
                <a:latin typeface="Times New Roman"/>
                <a:ea typeface="Calibri"/>
              </a:rPr>
              <a:t>không</a:t>
            </a:r>
            <a:r>
              <a:rPr lang="en-US" sz="3200" b="1" i="1" dirty="0">
                <a:latin typeface="Times New Roman"/>
                <a:ea typeface="Calibri"/>
              </a:rPr>
              <a:t> </a:t>
            </a:r>
            <a:r>
              <a:rPr lang="en-US" sz="3200" b="1" i="1" dirty="0" err="1">
                <a:latin typeface="Times New Roman"/>
                <a:ea typeface="Calibri"/>
              </a:rPr>
              <a:t>chỉ</a:t>
            </a:r>
            <a:r>
              <a:rPr lang="en-US" sz="3200" b="1" i="1" dirty="0">
                <a:latin typeface="Times New Roman"/>
                <a:ea typeface="Calibri"/>
              </a:rPr>
              <a:t> </a:t>
            </a:r>
            <a:r>
              <a:rPr lang="en-US" sz="3200" b="1" i="1" dirty="0" err="1">
                <a:latin typeface="Times New Roman"/>
                <a:ea typeface="Calibri"/>
              </a:rPr>
              <a:t>là</a:t>
            </a:r>
            <a:r>
              <a:rPr lang="en-US" sz="3200" b="1" i="1" dirty="0">
                <a:latin typeface="Times New Roman"/>
                <a:ea typeface="Calibri"/>
              </a:rPr>
              <a:t> </a:t>
            </a:r>
            <a:r>
              <a:rPr lang="en-US" sz="3200" b="1" i="1" dirty="0" err="1">
                <a:latin typeface="Times New Roman"/>
                <a:ea typeface="Calibri"/>
              </a:rPr>
              <a:t>chuyện</a:t>
            </a:r>
            <a:r>
              <a:rPr lang="en-US" sz="3200" b="1" i="1" dirty="0">
                <a:latin typeface="Times New Roman"/>
                <a:ea typeface="Calibri"/>
              </a:rPr>
              <a:t> </a:t>
            </a:r>
            <a:r>
              <a:rPr lang="en-US" sz="3200" b="1" i="1" dirty="0" err="1">
                <a:latin typeface="Times New Roman"/>
                <a:ea typeface="Calibri"/>
              </a:rPr>
              <a:t>đọc</a:t>
            </a:r>
            <a:r>
              <a:rPr lang="en-US" sz="3200" b="1" i="1" dirty="0">
                <a:latin typeface="Times New Roman"/>
                <a:ea typeface="Calibri"/>
              </a:rPr>
              <a:t> </a:t>
            </a:r>
            <a:r>
              <a:rPr lang="en-US" sz="3200" b="1" i="1" dirty="0" err="1">
                <a:latin typeface="Times New Roman"/>
                <a:ea typeface="Calibri"/>
              </a:rPr>
              <a:t>sách</a:t>
            </a:r>
            <a:r>
              <a:rPr lang="en-US" sz="3200" b="1" i="1" dirty="0">
                <a:latin typeface="Times New Roman"/>
                <a:ea typeface="Calibri"/>
              </a:rPr>
              <a:t>, </a:t>
            </a:r>
            <a:r>
              <a:rPr lang="en-US" sz="3200" b="1" i="1" dirty="0" err="1">
                <a:latin typeface="Times New Roman"/>
                <a:ea typeface="Calibri"/>
              </a:rPr>
              <a:t>nhưng</a:t>
            </a:r>
            <a:r>
              <a:rPr lang="en-US" sz="3200" b="1" i="1" dirty="0">
                <a:latin typeface="Times New Roman"/>
                <a:ea typeface="Calibri"/>
              </a:rPr>
              <a:t> </a:t>
            </a:r>
            <a:r>
              <a:rPr lang="en-US" sz="3200" b="1" i="1" dirty="0" err="1">
                <a:latin typeface="Times New Roman"/>
                <a:ea typeface="Calibri"/>
              </a:rPr>
              <a:t>đọc</a:t>
            </a:r>
            <a:r>
              <a:rPr lang="en-US" sz="3200" b="1" i="1" dirty="0">
                <a:latin typeface="Times New Roman"/>
                <a:ea typeface="Calibri"/>
              </a:rPr>
              <a:t> </a:t>
            </a:r>
            <a:r>
              <a:rPr lang="en-US" sz="3200" b="1" i="1" dirty="0" err="1">
                <a:latin typeface="Times New Roman"/>
                <a:ea typeface="Calibri"/>
              </a:rPr>
              <a:t>sách</a:t>
            </a:r>
            <a:r>
              <a:rPr lang="en-US" sz="3200" b="1" i="1" dirty="0">
                <a:latin typeface="Times New Roman"/>
                <a:ea typeface="Calibri"/>
              </a:rPr>
              <a:t> </a:t>
            </a:r>
            <a:r>
              <a:rPr lang="en-US" sz="3200" b="1" i="1" dirty="0" err="1">
                <a:latin typeface="Times New Roman"/>
                <a:ea typeface="Calibri"/>
              </a:rPr>
              <a:t>vẫn</a:t>
            </a:r>
            <a:r>
              <a:rPr lang="en-US" sz="3200" b="1" i="1" dirty="0">
                <a:latin typeface="Times New Roman"/>
                <a:ea typeface="Calibri"/>
              </a:rPr>
              <a:t> </a:t>
            </a:r>
            <a:r>
              <a:rPr lang="en-US" sz="3200" b="1" i="1" dirty="0" err="1">
                <a:latin typeface="Times New Roman"/>
                <a:ea typeface="Calibri"/>
              </a:rPr>
              <a:t>là</a:t>
            </a:r>
            <a:r>
              <a:rPr lang="en-US" sz="3200" b="1" i="1" dirty="0">
                <a:latin typeface="Times New Roman"/>
                <a:ea typeface="Calibri"/>
              </a:rPr>
              <a:t> </a:t>
            </a:r>
            <a:r>
              <a:rPr lang="en-US" sz="3200" b="1" i="1" dirty="0" err="1">
                <a:latin typeface="Times New Roman"/>
                <a:ea typeface="Calibri"/>
              </a:rPr>
              <a:t>một</a:t>
            </a:r>
            <a:r>
              <a:rPr lang="en-US" sz="3200" b="1" i="1" dirty="0">
                <a:latin typeface="Times New Roman"/>
                <a:ea typeface="Calibri"/>
              </a:rPr>
              <a:t> con </a:t>
            </a:r>
            <a:r>
              <a:rPr lang="en-US" sz="3200" b="1" i="1" dirty="0" err="1">
                <a:latin typeface="Times New Roman"/>
                <a:ea typeface="Calibri"/>
              </a:rPr>
              <a:t>đường</a:t>
            </a:r>
            <a:r>
              <a:rPr lang="en-US" sz="3200" b="1" i="1" dirty="0">
                <a:latin typeface="Times New Roman"/>
                <a:ea typeface="Calibri"/>
              </a:rPr>
              <a:t> </a:t>
            </a:r>
            <a:r>
              <a:rPr lang="en-US" sz="3200" b="1" i="1" dirty="0" err="1">
                <a:latin typeface="Times New Roman"/>
                <a:ea typeface="Calibri"/>
              </a:rPr>
              <a:t>quan</a:t>
            </a:r>
            <a:r>
              <a:rPr lang="en-US" sz="3200" b="1" i="1" dirty="0">
                <a:latin typeface="Times New Roman"/>
                <a:ea typeface="Calibri"/>
              </a:rPr>
              <a:t> </a:t>
            </a:r>
            <a:r>
              <a:rPr lang="en-US" sz="3200" b="1" i="1" dirty="0" err="1">
                <a:latin typeface="Times New Roman"/>
                <a:ea typeface="Calibri"/>
              </a:rPr>
              <a:t>trọng</a:t>
            </a:r>
            <a:r>
              <a:rPr lang="en-US" sz="3200" b="1" i="1" dirty="0">
                <a:latin typeface="Times New Roman"/>
                <a:ea typeface="Calibri"/>
              </a:rPr>
              <a:t> </a:t>
            </a:r>
            <a:r>
              <a:rPr lang="en-US" sz="3200" b="1" i="1" dirty="0" err="1">
                <a:latin typeface="Times New Roman"/>
                <a:ea typeface="Calibri"/>
              </a:rPr>
              <a:t>của</a:t>
            </a:r>
            <a:r>
              <a:rPr lang="en-US" sz="3200" b="1" i="1" dirty="0">
                <a:latin typeface="Times New Roman"/>
                <a:ea typeface="Calibri"/>
              </a:rPr>
              <a:t> </a:t>
            </a:r>
            <a:r>
              <a:rPr lang="en-US" sz="3200" b="1" i="1" dirty="0" err="1">
                <a:latin typeface="Times New Roman"/>
                <a:ea typeface="Calibri"/>
              </a:rPr>
              <a:t>học</a:t>
            </a:r>
            <a:r>
              <a:rPr lang="en-US" sz="3200" b="1" i="1" dirty="0">
                <a:latin typeface="Times New Roman"/>
                <a:ea typeface="Calibri"/>
              </a:rPr>
              <a:t> </a:t>
            </a:r>
            <a:r>
              <a:rPr lang="en-US" sz="3200" b="1" i="1" dirty="0" err="1">
                <a:latin typeface="Times New Roman"/>
                <a:ea typeface="Calibri"/>
              </a:rPr>
              <a:t>vấn</a:t>
            </a:r>
            <a:r>
              <a:rPr lang="en-US" sz="3200" b="1" i="1" dirty="0">
                <a:latin typeface="Times New Roman"/>
                <a:ea typeface="Calibri"/>
              </a:rPr>
              <a:t>. </a:t>
            </a:r>
            <a:r>
              <a:rPr lang="en-US" sz="3200" b="1" i="1" dirty="0" err="1">
                <a:latin typeface="Times New Roman"/>
                <a:ea typeface="Calibri"/>
              </a:rPr>
              <a:t>Bởi</a:t>
            </a:r>
            <a:r>
              <a:rPr lang="en-US" sz="3200" b="1" i="1" dirty="0">
                <a:latin typeface="Times New Roman"/>
                <a:ea typeface="Calibri"/>
              </a:rPr>
              <a:t> </a:t>
            </a:r>
            <a:r>
              <a:rPr lang="en-US" sz="3200" b="1" i="1" dirty="0" err="1">
                <a:latin typeface="Times New Roman"/>
                <a:ea typeface="Calibri"/>
              </a:rPr>
              <a:t>vì</a:t>
            </a:r>
            <a:r>
              <a:rPr lang="en-US" sz="3200" b="1" i="1" dirty="0">
                <a:latin typeface="Times New Roman"/>
                <a:ea typeface="Calibri"/>
              </a:rPr>
              <a:t> </a:t>
            </a:r>
            <a:r>
              <a:rPr lang="en-US" sz="3200" b="1" i="1" dirty="0" err="1">
                <a:latin typeface="Times New Roman"/>
                <a:ea typeface="Calibri"/>
              </a:rPr>
              <a:t>học</a:t>
            </a:r>
            <a:r>
              <a:rPr lang="en-US" sz="3200" b="1" i="1" dirty="0">
                <a:latin typeface="Times New Roman"/>
                <a:ea typeface="Calibri"/>
              </a:rPr>
              <a:t> </a:t>
            </a:r>
            <a:r>
              <a:rPr lang="en-US" sz="3200" b="1" i="1" dirty="0" err="1">
                <a:latin typeface="Times New Roman"/>
                <a:ea typeface="Calibri"/>
              </a:rPr>
              <a:t>vấn</a:t>
            </a:r>
            <a:r>
              <a:rPr lang="en-US" sz="3200" b="1" i="1" dirty="0">
                <a:latin typeface="Times New Roman"/>
                <a:ea typeface="Calibri"/>
              </a:rPr>
              <a:t> </a:t>
            </a:r>
            <a:r>
              <a:rPr lang="en-US" sz="3200" b="1" i="1" dirty="0" err="1">
                <a:latin typeface="Times New Roman"/>
                <a:ea typeface="Calibri"/>
              </a:rPr>
              <a:t>không</a:t>
            </a:r>
            <a:r>
              <a:rPr lang="en-US" sz="3200" b="1" i="1" dirty="0">
                <a:latin typeface="Times New Roman"/>
                <a:ea typeface="Calibri"/>
              </a:rPr>
              <a:t> </a:t>
            </a:r>
            <a:r>
              <a:rPr lang="en-US" sz="3200" b="1" i="1" dirty="0" err="1">
                <a:latin typeface="Times New Roman"/>
                <a:ea typeface="Calibri"/>
              </a:rPr>
              <a:t>chỉ</a:t>
            </a:r>
            <a:r>
              <a:rPr lang="en-US" sz="3200" b="1" i="1" dirty="0">
                <a:latin typeface="Times New Roman"/>
                <a:ea typeface="Calibri"/>
              </a:rPr>
              <a:t> </a:t>
            </a:r>
            <a:r>
              <a:rPr lang="en-US" sz="3200" b="1" i="1" dirty="0" err="1">
                <a:latin typeface="Times New Roman"/>
                <a:ea typeface="Calibri"/>
              </a:rPr>
              <a:t>là</a:t>
            </a:r>
            <a:r>
              <a:rPr lang="en-US" sz="3200" b="1" i="1" dirty="0">
                <a:latin typeface="Times New Roman"/>
                <a:ea typeface="Calibri"/>
              </a:rPr>
              <a:t> </a:t>
            </a:r>
            <a:r>
              <a:rPr lang="en-US" sz="3200" b="1" i="1" dirty="0" err="1">
                <a:latin typeface="Times New Roman"/>
                <a:ea typeface="Calibri"/>
              </a:rPr>
              <a:t>việc</a:t>
            </a:r>
            <a:r>
              <a:rPr lang="en-US" sz="3200" b="1" i="1" dirty="0">
                <a:latin typeface="Times New Roman"/>
                <a:ea typeface="Calibri"/>
              </a:rPr>
              <a:t> </a:t>
            </a:r>
            <a:r>
              <a:rPr lang="en-US" sz="3200" b="1" i="1" dirty="0" err="1">
                <a:latin typeface="Times New Roman"/>
                <a:ea typeface="Calibri"/>
              </a:rPr>
              <a:t>cá</a:t>
            </a:r>
            <a:r>
              <a:rPr lang="en-US" sz="3200" b="1" i="1" dirty="0">
                <a:latin typeface="Times New Roman"/>
                <a:ea typeface="Calibri"/>
              </a:rPr>
              <a:t> </a:t>
            </a:r>
            <a:r>
              <a:rPr lang="en-US" sz="3200" b="1" i="1" dirty="0" err="1">
                <a:latin typeface="Times New Roman"/>
                <a:ea typeface="Calibri"/>
              </a:rPr>
              <a:t>nhân</a:t>
            </a:r>
            <a:r>
              <a:rPr lang="en-US" sz="3200" b="1" i="1" dirty="0">
                <a:latin typeface="Times New Roman"/>
                <a:ea typeface="Calibri"/>
              </a:rPr>
              <a:t>, </a:t>
            </a:r>
            <a:r>
              <a:rPr lang="en-US" sz="3200" b="1" i="1" dirty="0" err="1">
                <a:latin typeface="Times New Roman"/>
                <a:ea typeface="Calibri"/>
              </a:rPr>
              <a:t>mà</a:t>
            </a:r>
            <a:r>
              <a:rPr lang="en-US" sz="3200" b="1" i="1" dirty="0">
                <a:latin typeface="Times New Roman"/>
                <a:ea typeface="Calibri"/>
              </a:rPr>
              <a:t> </a:t>
            </a:r>
            <a:r>
              <a:rPr lang="en-US" sz="3200" b="1" i="1" dirty="0" err="1">
                <a:latin typeface="Times New Roman"/>
                <a:ea typeface="Calibri"/>
              </a:rPr>
              <a:t>là</a:t>
            </a:r>
            <a:r>
              <a:rPr lang="en-US" sz="3200" b="1" i="1" dirty="0">
                <a:latin typeface="Times New Roman"/>
                <a:ea typeface="Calibri"/>
              </a:rPr>
              <a:t> </a:t>
            </a:r>
            <a:r>
              <a:rPr lang="en-US" sz="3200" b="1" i="1" dirty="0" err="1">
                <a:latin typeface="Times New Roman"/>
                <a:ea typeface="Calibri"/>
              </a:rPr>
              <a:t>việc</a:t>
            </a:r>
            <a:r>
              <a:rPr lang="en-US" sz="3200" b="1" i="1" dirty="0">
                <a:latin typeface="Times New Roman"/>
                <a:ea typeface="Calibri"/>
              </a:rPr>
              <a:t> </a:t>
            </a:r>
            <a:r>
              <a:rPr lang="en-US" sz="3200" b="1" i="1" dirty="0" err="1">
                <a:latin typeface="Times New Roman"/>
                <a:ea typeface="Calibri"/>
              </a:rPr>
              <a:t>của</a:t>
            </a:r>
            <a:r>
              <a:rPr lang="en-US" sz="3200" b="1" i="1" dirty="0">
                <a:latin typeface="Times New Roman"/>
                <a:ea typeface="Calibri"/>
              </a:rPr>
              <a:t> </a:t>
            </a:r>
            <a:r>
              <a:rPr lang="en-US" sz="3200" b="1" i="1" dirty="0" err="1">
                <a:latin typeface="Times New Roman"/>
                <a:ea typeface="Calibri"/>
              </a:rPr>
              <a:t>toàn</a:t>
            </a:r>
            <a:r>
              <a:rPr lang="en-US" sz="3200" b="1" i="1" dirty="0">
                <a:latin typeface="Times New Roman"/>
                <a:ea typeface="Calibri"/>
              </a:rPr>
              <a:t> </a:t>
            </a:r>
            <a:r>
              <a:rPr lang="en-US" sz="3200" b="1" i="1" dirty="0" err="1">
                <a:latin typeface="Times New Roman"/>
                <a:ea typeface="Calibri"/>
              </a:rPr>
              <a:t>nhân</a:t>
            </a:r>
            <a:r>
              <a:rPr lang="en-US" sz="3200" b="1" i="1" dirty="0">
                <a:latin typeface="Times New Roman"/>
                <a:ea typeface="Calibri"/>
              </a:rPr>
              <a:t> </a:t>
            </a:r>
            <a:r>
              <a:rPr lang="en-US" sz="3200" b="1" i="1" dirty="0" err="1">
                <a:latin typeface="Times New Roman"/>
                <a:ea typeface="Calibri"/>
              </a:rPr>
              <a:t>loại</a:t>
            </a:r>
            <a:r>
              <a:rPr lang="en-US" sz="3200" b="1" i="1" dirty="0" smtClean="0">
                <a:latin typeface="Times New Roman"/>
                <a:ea typeface="Calibri"/>
              </a:rPr>
              <a:t>”.</a:t>
            </a:r>
            <a:r>
              <a:rPr lang="en-US" sz="3200" dirty="0" smtClean="0">
                <a:latin typeface="Times New Roman"/>
                <a:ea typeface="Calibri"/>
              </a:rPr>
              <a:t> </a:t>
            </a:r>
          </a:p>
          <a:p>
            <a:pPr marL="0" marR="0" indent="0">
              <a:lnSpc>
                <a:spcPct val="115000"/>
              </a:lnSpc>
              <a:spcBef>
                <a:spcPts val="0"/>
              </a:spcBef>
              <a:spcAft>
                <a:spcPts val="0"/>
              </a:spcAft>
              <a:buNone/>
            </a:pPr>
            <a:r>
              <a:rPr lang="en-US" sz="3200" dirty="0" err="1" smtClean="0">
                <a:latin typeface="Times New Roman"/>
                <a:ea typeface="Calibri"/>
              </a:rPr>
              <a:t>Từ</a:t>
            </a:r>
            <a:r>
              <a:rPr lang="en-US" sz="3200" dirty="0" smtClean="0">
                <a:latin typeface="Times New Roman"/>
                <a:ea typeface="Calibri"/>
              </a:rPr>
              <a:t> </a:t>
            </a:r>
            <a:r>
              <a:rPr lang="en-US" sz="3200" dirty="0" err="1">
                <a:latin typeface="Times New Roman"/>
                <a:ea typeface="Calibri"/>
              </a:rPr>
              <a:t>đó</a:t>
            </a:r>
            <a:r>
              <a:rPr lang="en-US" sz="3200" dirty="0">
                <a:latin typeface="Times New Roman"/>
                <a:ea typeface="Calibri"/>
              </a:rPr>
              <a:t>, </a:t>
            </a:r>
            <a:r>
              <a:rPr lang="en-US" sz="3200" dirty="0" err="1">
                <a:latin typeface="Times New Roman"/>
                <a:ea typeface="Calibri"/>
              </a:rPr>
              <a:t>em</a:t>
            </a:r>
            <a:r>
              <a:rPr lang="en-US" sz="3200" dirty="0">
                <a:latin typeface="Times New Roman"/>
                <a:ea typeface="Calibri"/>
              </a:rPr>
              <a:t> </a:t>
            </a:r>
            <a:r>
              <a:rPr lang="en-US" sz="3200" dirty="0" err="1">
                <a:latin typeface="Times New Roman"/>
                <a:ea typeface="Calibri"/>
              </a:rPr>
              <a:t>có</a:t>
            </a:r>
            <a:r>
              <a:rPr lang="en-US" sz="3200" dirty="0">
                <a:latin typeface="Times New Roman"/>
                <a:ea typeface="Calibri"/>
              </a:rPr>
              <a:t> </a:t>
            </a:r>
            <a:r>
              <a:rPr lang="en-US" sz="3200" dirty="0" err="1">
                <a:latin typeface="Times New Roman"/>
                <a:ea typeface="Calibri"/>
              </a:rPr>
              <a:t>suy</a:t>
            </a:r>
            <a:r>
              <a:rPr lang="en-US" sz="3200" dirty="0">
                <a:latin typeface="Times New Roman"/>
                <a:ea typeface="Calibri"/>
              </a:rPr>
              <a:t> </a:t>
            </a:r>
            <a:r>
              <a:rPr lang="en-US" sz="3200" dirty="0" err="1">
                <a:latin typeface="Times New Roman"/>
                <a:ea typeface="Calibri"/>
              </a:rPr>
              <a:t>nghĩ</a:t>
            </a:r>
            <a:r>
              <a:rPr lang="en-US" sz="3200" dirty="0">
                <a:latin typeface="Times New Roman"/>
                <a:ea typeface="Calibri"/>
              </a:rPr>
              <a:t> </a:t>
            </a:r>
            <a:r>
              <a:rPr lang="en-US" sz="3200" dirty="0" err="1">
                <a:latin typeface="Times New Roman"/>
                <a:ea typeface="Calibri"/>
              </a:rPr>
              <a:t>gì</a:t>
            </a:r>
            <a:r>
              <a:rPr lang="en-US" sz="3200" dirty="0">
                <a:latin typeface="Times New Roman"/>
                <a:ea typeface="Calibri"/>
              </a:rPr>
              <a:t> </a:t>
            </a:r>
            <a:r>
              <a:rPr lang="en-US" sz="3200" dirty="0" err="1">
                <a:latin typeface="Times New Roman"/>
                <a:ea typeface="Calibri"/>
              </a:rPr>
              <a:t>về</a:t>
            </a:r>
            <a:r>
              <a:rPr lang="en-US" sz="3200" dirty="0">
                <a:latin typeface="Times New Roman"/>
                <a:ea typeface="Calibri"/>
              </a:rPr>
              <a:t> </a:t>
            </a:r>
            <a:r>
              <a:rPr lang="en-US" sz="3200" dirty="0" err="1">
                <a:latin typeface="Times New Roman"/>
                <a:ea typeface="Calibri"/>
              </a:rPr>
              <a:t>việc</a:t>
            </a:r>
            <a:r>
              <a:rPr lang="en-US" sz="3200" dirty="0">
                <a:latin typeface="Times New Roman"/>
                <a:ea typeface="Calibri"/>
              </a:rPr>
              <a:t> </a:t>
            </a:r>
            <a:r>
              <a:rPr lang="en-US" sz="3200" dirty="0" err="1">
                <a:latin typeface="Times New Roman"/>
                <a:ea typeface="Calibri"/>
              </a:rPr>
              <a:t>đọc</a:t>
            </a:r>
            <a:r>
              <a:rPr lang="en-US" sz="3200" dirty="0">
                <a:latin typeface="Times New Roman"/>
                <a:ea typeface="Calibri"/>
              </a:rPr>
              <a:t> </a:t>
            </a:r>
            <a:r>
              <a:rPr lang="en-US" sz="3200" dirty="0" err="1">
                <a:latin typeface="Times New Roman"/>
                <a:ea typeface="Calibri"/>
              </a:rPr>
              <a:t>sách</a:t>
            </a:r>
            <a:r>
              <a:rPr lang="en-US" sz="3200" dirty="0">
                <a:latin typeface="Times New Roman"/>
                <a:ea typeface="Calibri"/>
              </a:rPr>
              <a:t> </a:t>
            </a:r>
            <a:r>
              <a:rPr lang="en-US" sz="3200" dirty="0" err="1">
                <a:latin typeface="Times New Roman"/>
                <a:ea typeface="Calibri"/>
              </a:rPr>
              <a:t>của</a:t>
            </a:r>
            <a:r>
              <a:rPr lang="en-US" sz="3200" dirty="0">
                <a:latin typeface="Times New Roman"/>
                <a:ea typeface="Calibri"/>
              </a:rPr>
              <a:t> </a:t>
            </a:r>
            <a:r>
              <a:rPr lang="en-US" sz="3200" dirty="0" err="1">
                <a:latin typeface="Times New Roman"/>
                <a:ea typeface="Calibri"/>
              </a:rPr>
              <a:t>thế</a:t>
            </a:r>
            <a:r>
              <a:rPr lang="en-US" sz="3200" dirty="0">
                <a:latin typeface="Times New Roman"/>
                <a:ea typeface="Calibri"/>
              </a:rPr>
              <a:t> </a:t>
            </a:r>
            <a:r>
              <a:rPr lang="en-US" sz="3200" dirty="0" err="1">
                <a:latin typeface="Times New Roman"/>
                <a:ea typeface="Calibri"/>
              </a:rPr>
              <a:t>hệ</a:t>
            </a:r>
            <a:r>
              <a:rPr lang="en-US" sz="3200" dirty="0">
                <a:latin typeface="Times New Roman"/>
                <a:ea typeface="Calibri"/>
              </a:rPr>
              <a:t> </a:t>
            </a:r>
            <a:r>
              <a:rPr lang="en-US" sz="3200" dirty="0" err="1">
                <a:latin typeface="Times New Roman"/>
                <a:ea typeface="Calibri"/>
              </a:rPr>
              <a:t>trẻ</a:t>
            </a:r>
            <a:r>
              <a:rPr lang="en-US" sz="3200" dirty="0">
                <a:latin typeface="Times New Roman"/>
                <a:ea typeface="Calibri"/>
              </a:rPr>
              <a:t> </a:t>
            </a:r>
            <a:r>
              <a:rPr lang="en-US" sz="3200" dirty="0" err="1">
                <a:latin typeface="Times New Roman"/>
                <a:ea typeface="Calibri"/>
              </a:rPr>
              <a:t>ngày</a:t>
            </a:r>
            <a:r>
              <a:rPr lang="en-US" sz="3200" dirty="0">
                <a:latin typeface="Times New Roman"/>
                <a:ea typeface="Calibri"/>
              </a:rPr>
              <a:t> nay?</a:t>
            </a:r>
            <a:endParaRPr lang="en-US" sz="3200" dirty="0">
              <a:latin typeface="Times New Roman"/>
              <a:ea typeface="Times New Roman"/>
            </a:endParaRPr>
          </a:p>
          <a:p>
            <a:pPr marL="0" indent="0">
              <a:buNone/>
            </a:pPr>
            <a:endParaRPr lang="en-US" dirty="0"/>
          </a:p>
        </p:txBody>
      </p:sp>
    </p:spTree>
    <p:extLst>
      <p:ext uri="{BB962C8B-B14F-4D97-AF65-F5344CB8AC3E}">
        <p14:creationId xmlns:p14="http://schemas.microsoft.com/office/powerpoint/2010/main" val="355350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alpha val="46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2669381" y="388202"/>
            <a:ext cx="7224798" cy="1107996"/>
          </a:xfrm>
          <a:prstGeom prst="rect">
            <a:avLst/>
          </a:prstGeom>
          <a:noFill/>
        </p:spPr>
        <p:txBody>
          <a:bodyPr wrap="none" rtlCol="0">
            <a:spAutoFit/>
          </a:bodyPr>
          <a:lstStyle/>
          <a:p>
            <a:r>
              <a:rPr lang="en-US" altLang="zh-CN" sz="6600" b="1" dirty="0" err="1" smtClean="0">
                <a:solidFill>
                  <a:srgbClr val="FF0000"/>
                </a:solidFill>
                <a:latin typeface="Cambria" panose="02040503050406030204" pitchFamily="18" charset="0"/>
                <a:ea typeface="+mj-ea"/>
                <a:cs typeface="Times New Roman" panose="02020603050405020304" pitchFamily="18" charset="0"/>
              </a:rPr>
              <a:t>Hướng</a:t>
            </a:r>
            <a:r>
              <a:rPr lang="en-US" altLang="zh-CN" sz="6600" b="1" dirty="0" smtClean="0">
                <a:solidFill>
                  <a:srgbClr val="FF0000"/>
                </a:solidFill>
                <a:latin typeface="Cambria" panose="02040503050406030204" pitchFamily="18" charset="0"/>
                <a:ea typeface="+mj-ea"/>
                <a:cs typeface="Times New Roman" panose="02020603050405020304" pitchFamily="18" charset="0"/>
              </a:rPr>
              <a:t> </a:t>
            </a:r>
            <a:r>
              <a:rPr lang="en-US" altLang="zh-CN" sz="6600" b="1" dirty="0" err="1" smtClean="0">
                <a:solidFill>
                  <a:srgbClr val="FF0000"/>
                </a:solidFill>
                <a:latin typeface="Cambria" panose="02040503050406030204" pitchFamily="18" charset="0"/>
                <a:ea typeface="+mj-ea"/>
                <a:cs typeface="Times New Roman" panose="02020603050405020304" pitchFamily="18" charset="0"/>
              </a:rPr>
              <a:t>dẫn</a:t>
            </a:r>
            <a:r>
              <a:rPr lang="en-US" altLang="zh-CN" sz="6600" b="1" dirty="0" smtClean="0">
                <a:solidFill>
                  <a:srgbClr val="FF0000"/>
                </a:solidFill>
                <a:latin typeface="Cambria" panose="02040503050406030204" pitchFamily="18" charset="0"/>
                <a:ea typeface="+mj-ea"/>
                <a:cs typeface="Times New Roman" panose="02020603050405020304" pitchFamily="18" charset="0"/>
              </a:rPr>
              <a:t> </a:t>
            </a:r>
            <a:r>
              <a:rPr lang="en-US" altLang="zh-CN" sz="6600" b="1" dirty="0" err="1" smtClean="0">
                <a:solidFill>
                  <a:srgbClr val="FF0000"/>
                </a:solidFill>
                <a:latin typeface="Cambria" panose="02040503050406030204" pitchFamily="18" charset="0"/>
                <a:ea typeface="+mj-ea"/>
                <a:cs typeface="Times New Roman" panose="02020603050405020304" pitchFamily="18" charset="0"/>
              </a:rPr>
              <a:t>tự</a:t>
            </a:r>
            <a:r>
              <a:rPr lang="en-US" altLang="zh-CN" sz="6600" b="1" dirty="0" smtClean="0">
                <a:solidFill>
                  <a:srgbClr val="FF0000"/>
                </a:solidFill>
                <a:latin typeface="Cambria" panose="02040503050406030204" pitchFamily="18" charset="0"/>
                <a:ea typeface="+mj-ea"/>
                <a:cs typeface="Times New Roman" panose="02020603050405020304" pitchFamily="18" charset="0"/>
              </a:rPr>
              <a:t> </a:t>
            </a:r>
            <a:r>
              <a:rPr lang="en-US" altLang="zh-CN" sz="6600" b="1" dirty="0" err="1" smtClean="0">
                <a:solidFill>
                  <a:srgbClr val="FF0000"/>
                </a:solidFill>
                <a:latin typeface="Cambria" panose="02040503050406030204" pitchFamily="18" charset="0"/>
                <a:ea typeface="+mj-ea"/>
                <a:cs typeface="Times New Roman" panose="02020603050405020304" pitchFamily="18" charset="0"/>
              </a:rPr>
              <a:t>học</a:t>
            </a:r>
          </a:p>
        </p:txBody>
      </p:sp>
      <p:sp>
        <p:nvSpPr>
          <p:cNvPr id="142337" name="Rectangle 1"/>
          <p:cNvSpPr>
            <a:spLocks noChangeArrowheads="1"/>
          </p:cNvSpPr>
          <p:nvPr/>
        </p:nvSpPr>
        <p:spPr bwMode="auto">
          <a:xfrm>
            <a:off x="1526382" y="2183680"/>
            <a:ext cx="10210800" cy="646331"/>
          </a:xfrm>
          <a:prstGeom prst="rect">
            <a:avLst/>
          </a:prstGeom>
          <a:noFill/>
          <a:ln w="9525">
            <a:noFill/>
            <a:miter lim="800000"/>
          </a:ln>
          <a:effectLst/>
        </p:spPr>
        <p:txBody>
          <a:bodyPr vert="horz" wrap="square" lIns="91440" tIns="45720" rIns="91440" bIns="45720" numCol="1" anchor="ctr" anchorCtr="0" compatLnSpc="1">
            <a:spAutoFit/>
          </a:bodyPr>
          <a:lstStyle/>
          <a:p>
            <a:pPr algn="just" eaLnBrk="0" hangingPunct="0">
              <a:tabLst>
                <a:tab pos="2438400" algn="l"/>
              </a:tabLst>
            </a:pPr>
            <a:r>
              <a:rPr lang="fr-FR" sz="3600" b="1" dirty="0" smtClean="0">
                <a:solidFill>
                  <a:schemeClr val="bg1"/>
                </a:solidFill>
                <a:latin typeface="Cambria" panose="02040503050406030204" pitchFamily="18" charset="0"/>
              </a:rPr>
              <a:t> </a:t>
            </a:r>
            <a:r>
              <a:rPr lang="en-US" sz="3600" b="1" dirty="0" err="1" smtClean="0">
                <a:solidFill>
                  <a:schemeClr val="bg1"/>
                </a:solidFill>
                <a:latin typeface="Cambria" panose="02040503050406030204" pitchFamily="18" charset="0"/>
              </a:rPr>
              <a:t>Ôn</a:t>
            </a:r>
            <a:r>
              <a:rPr lang="en-US" sz="3600" b="1" dirty="0" smtClean="0">
                <a:solidFill>
                  <a:schemeClr val="bg1"/>
                </a:solidFill>
                <a:latin typeface="Cambria" panose="02040503050406030204" pitchFamily="18" charset="0"/>
              </a:rPr>
              <a:t> </a:t>
            </a:r>
            <a:r>
              <a:rPr lang="en-US" sz="3600" b="1" dirty="0" err="1" smtClean="0">
                <a:solidFill>
                  <a:schemeClr val="bg1"/>
                </a:solidFill>
                <a:latin typeface="Cambria" panose="02040503050406030204" pitchFamily="18" charset="0"/>
              </a:rPr>
              <a:t>tập</a:t>
            </a:r>
            <a:r>
              <a:rPr lang="en-US" sz="3600" b="1" dirty="0" smtClean="0">
                <a:solidFill>
                  <a:schemeClr val="bg1"/>
                </a:solidFill>
                <a:latin typeface="Cambria" panose="02040503050406030204" pitchFamily="18" charset="0"/>
              </a:rPr>
              <a:t> </a:t>
            </a:r>
            <a:r>
              <a:rPr lang="en-US" sz="3600" b="1" dirty="0" err="1" smtClean="0">
                <a:solidFill>
                  <a:schemeClr val="bg1"/>
                </a:solidFill>
                <a:latin typeface="Cambria" panose="02040503050406030204" pitchFamily="18" charset="0"/>
              </a:rPr>
              <a:t>nội</a:t>
            </a:r>
            <a:r>
              <a:rPr lang="en-US" sz="3600" b="1" dirty="0" smtClean="0">
                <a:solidFill>
                  <a:schemeClr val="bg1"/>
                </a:solidFill>
                <a:latin typeface="Cambria" panose="02040503050406030204" pitchFamily="18" charset="0"/>
              </a:rPr>
              <a:t> dung </a:t>
            </a:r>
            <a:r>
              <a:rPr lang="en-US" sz="3600" b="1" dirty="0" err="1" smtClean="0">
                <a:solidFill>
                  <a:schemeClr val="bg1"/>
                </a:solidFill>
                <a:latin typeface="Cambria" panose="02040503050406030204" pitchFamily="18" charset="0"/>
              </a:rPr>
              <a:t>đã</a:t>
            </a:r>
            <a:r>
              <a:rPr lang="en-US" sz="3600" b="1" dirty="0" smtClean="0">
                <a:solidFill>
                  <a:schemeClr val="bg1"/>
                </a:solidFill>
                <a:latin typeface="Cambria" panose="02040503050406030204" pitchFamily="18" charset="0"/>
              </a:rPr>
              <a:t> </a:t>
            </a:r>
            <a:r>
              <a:rPr lang="en-US" sz="3600" b="1" dirty="0" err="1" smtClean="0">
                <a:solidFill>
                  <a:schemeClr val="bg1"/>
                </a:solidFill>
                <a:latin typeface="Cambria" panose="02040503050406030204" pitchFamily="18" charset="0"/>
              </a:rPr>
              <a:t>học</a:t>
            </a:r>
            <a:r>
              <a:rPr lang="en-US" sz="3600" b="1" dirty="0" smtClean="0">
                <a:solidFill>
                  <a:schemeClr val="bg1"/>
                </a:solidFill>
                <a:latin typeface="Cambria" panose="02040503050406030204" pitchFamily="18" charset="0"/>
              </a:rPr>
              <a:t> </a:t>
            </a:r>
            <a:r>
              <a:rPr lang="fr-FR" sz="3600" b="1" dirty="0">
                <a:solidFill>
                  <a:schemeClr val="bg1"/>
                </a:solidFill>
                <a:latin typeface="Cambria" panose="02040503050406030204" pitchFamily="18" charset="0"/>
              </a:rPr>
              <a:t>- </a:t>
            </a:r>
            <a:r>
              <a:rPr lang="fr-FR" sz="3600" b="1" dirty="0" err="1">
                <a:solidFill>
                  <a:schemeClr val="bg1"/>
                </a:solidFill>
                <a:latin typeface="Cambria" panose="02040503050406030204" pitchFamily="18" charset="0"/>
              </a:rPr>
              <a:t>Sơ</a:t>
            </a:r>
            <a:r>
              <a:rPr lang="fr-FR" sz="3600" b="1" dirty="0">
                <a:solidFill>
                  <a:schemeClr val="bg1"/>
                </a:solidFill>
                <a:latin typeface="Cambria" panose="02040503050406030204" pitchFamily="18" charset="0"/>
              </a:rPr>
              <a:t> </a:t>
            </a:r>
            <a:r>
              <a:rPr lang="fr-FR" sz="3600" b="1" dirty="0" err="1">
                <a:solidFill>
                  <a:schemeClr val="bg1"/>
                </a:solidFill>
                <a:latin typeface="Cambria" panose="02040503050406030204" pitchFamily="18" charset="0"/>
              </a:rPr>
              <a:t>đồ</a:t>
            </a:r>
            <a:r>
              <a:rPr lang="fr-FR" sz="3600" b="1" dirty="0">
                <a:solidFill>
                  <a:schemeClr val="bg1"/>
                </a:solidFill>
                <a:latin typeface="Cambria" panose="02040503050406030204" pitchFamily="18" charset="0"/>
              </a:rPr>
              <a:t> </a:t>
            </a:r>
            <a:r>
              <a:rPr lang="fr-FR" sz="3600" b="1" dirty="0" err="1">
                <a:solidFill>
                  <a:schemeClr val="bg1"/>
                </a:solidFill>
                <a:latin typeface="Cambria" panose="02040503050406030204" pitchFamily="18" charset="0"/>
              </a:rPr>
              <a:t>hóa</a:t>
            </a:r>
            <a:r>
              <a:rPr lang="fr-FR" sz="3600" b="1" dirty="0">
                <a:solidFill>
                  <a:schemeClr val="bg1"/>
                </a:solidFill>
                <a:latin typeface="Cambria" panose="02040503050406030204" pitchFamily="18" charset="0"/>
              </a:rPr>
              <a:t> </a:t>
            </a:r>
            <a:r>
              <a:rPr lang="fr-FR" sz="3600" b="1" dirty="0" err="1">
                <a:solidFill>
                  <a:schemeClr val="bg1"/>
                </a:solidFill>
                <a:latin typeface="Cambria" panose="02040503050406030204" pitchFamily="18" charset="0"/>
              </a:rPr>
              <a:t>kiến</a:t>
            </a:r>
            <a:r>
              <a:rPr lang="fr-FR" sz="3600" b="1" dirty="0">
                <a:solidFill>
                  <a:schemeClr val="bg1"/>
                </a:solidFill>
                <a:latin typeface="Cambria" panose="02040503050406030204" pitchFamily="18" charset="0"/>
              </a:rPr>
              <a:t> </a:t>
            </a:r>
            <a:r>
              <a:rPr lang="fr-FR" sz="3600" b="1" dirty="0" err="1">
                <a:solidFill>
                  <a:schemeClr val="bg1"/>
                </a:solidFill>
                <a:latin typeface="Cambria" panose="02040503050406030204" pitchFamily="18" charset="0"/>
              </a:rPr>
              <a:t>thức</a:t>
            </a:r>
            <a:r>
              <a:rPr lang="vi-VN" altLang="fr-FR" sz="3600" b="1" dirty="0" smtClean="0">
                <a:solidFill>
                  <a:schemeClr val="bg1"/>
                </a:solidFill>
                <a:latin typeface="Cambria" panose="02040503050406030204" pitchFamily="18" charset="0"/>
              </a:rPr>
              <a:t>.</a:t>
            </a:r>
            <a:endParaRPr lang="vi-VN" altLang="fr-FR" sz="3600" b="1" dirty="0">
              <a:solidFill>
                <a:schemeClr val="bg1"/>
              </a:solidFill>
              <a:latin typeface="Cambria" panose="02040503050406030204" pitchFamily="18" charset="0"/>
            </a:endParaRPr>
          </a:p>
        </p:txBody>
      </p:sp>
      <p:sp>
        <p:nvSpPr>
          <p:cNvPr id="5" name="泪滴形 24"/>
          <p:cNvSpPr/>
          <p:nvPr/>
        </p:nvSpPr>
        <p:spPr bwMode="auto">
          <a:xfrm rot="10800000" flipH="1">
            <a:off x="530949" y="2337959"/>
            <a:ext cx="380838" cy="380838"/>
          </a:xfrm>
          <a:custGeom>
            <a:avLst/>
            <a:gdLst/>
            <a:ahLst/>
            <a:cxnLst/>
            <a:rect l="l" t="t"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4">
              <a:lumMod val="60000"/>
              <a:lumOff val="40000"/>
            </a:schemeClr>
          </a:solidFill>
          <a:ln w="25400" cap="flat" cmpd="sng" algn="ctr">
            <a:noFill/>
            <a:prstDash val="solid"/>
          </a:ln>
          <a:effectLst/>
        </p:spPr>
        <p:txBody>
          <a:bodyPr anchor="ctr"/>
          <a:lstStyle/>
          <a:p>
            <a:pPr algn="ctr" fontAlgn="auto">
              <a:spcBef>
                <a:spcPts val="0"/>
              </a:spcBef>
              <a:spcAft>
                <a:spcPts val="0"/>
              </a:spcAft>
              <a:buFontTx/>
              <a:buNone/>
            </a:pPr>
            <a:endParaRPr lang="zh-CN" altLang="en-US" sz="3600" kern="0">
              <a:solidFill>
                <a:schemeClr val="bg1"/>
              </a:solidFill>
              <a:latin typeface="Cambria" panose="02040503050406030204" pitchFamily="18" charset="0"/>
              <a:ea typeface="SimSun" panose="02010600030101010101" pitchFamily="2" charset="-122"/>
            </a:endParaRPr>
          </a:p>
        </p:txBody>
      </p:sp>
      <p:sp>
        <p:nvSpPr>
          <p:cNvPr id="9" name="泪滴形 24"/>
          <p:cNvSpPr/>
          <p:nvPr/>
        </p:nvSpPr>
        <p:spPr bwMode="auto">
          <a:xfrm rot="10800000" flipH="1">
            <a:off x="535781" y="3252197"/>
            <a:ext cx="380838" cy="380838"/>
          </a:xfrm>
          <a:custGeom>
            <a:avLst/>
            <a:gdLst/>
            <a:ahLst/>
            <a:cxnLst/>
            <a:rect l="l" t="t"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4">
              <a:lumMod val="60000"/>
              <a:lumOff val="40000"/>
            </a:schemeClr>
          </a:solidFill>
          <a:ln w="25400" cap="flat" cmpd="sng" algn="ctr">
            <a:noFill/>
            <a:prstDash val="solid"/>
          </a:ln>
          <a:effectLst/>
        </p:spPr>
        <p:txBody>
          <a:bodyPr anchor="ctr"/>
          <a:lstStyle/>
          <a:p>
            <a:pPr algn="ctr" fontAlgn="auto">
              <a:spcBef>
                <a:spcPts val="0"/>
              </a:spcBef>
              <a:spcAft>
                <a:spcPts val="0"/>
              </a:spcAft>
              <a:buFontTx/>
              <a:buNone/>
            </a:pPr>
            <a:endParaRPr lang="zh-CN" altLang="en-US" sz="3600" kern="0">
              <a:solidFill>
                <a:schemeClr val="bg1"/>
              </a:solidFill>
              <a:latin typeface="Cambria" panose="02040503050406030204" pitchFamily="18" charset="0"/>
              <a:ea typeface="SimSun" panose="02010600030101010101" pitchFamily="2" charset="-122"/>
            </a:endParaRPr>
          </a:p>
        </p:txBody>
      </p:sp>
      <p:sp>
        <p:nvSpPr>
          <p:cNvPr id="11" name="泪滴形 24"/>
          <p:cNvSpPr/>
          <p:nvPr/>
        </p:nvSpPr>
        <p:spPr bwMode="auto">
          <a:xfrm rot="10800000" flipH="1">
            <a:off x="676709" y="5034197"/>
            <a:ext cx="380838" cy="380838"/>
          </a:xfrm>
          <a:custGeom>
            <a:avLst/>
            <a:gdLst/>
            <a:ahLst/>
            <a:cxnLst/>
            <a:rect l="l" t="t"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4">
              <a:lumMod val="60000"/>
              <a:lumOff val="40000"/>
            </a:schemeClr>
          </a:solidFill>
          <a:ln w="25400" cap="flat" cmpd="sng" algn="ctr">
            <a:noFill/>
            <a:prstDash val="solid"/>
          </a:ln>
          <a:effectLst/>
        </p:spPr>
        <p:txBody>
          <a:bodyPr anchor="ctr"/>
          <a:lstStyle/>
          <a:p>
            <a:pPr algn="ctr" fontAlgn="auto">
              <a:spcBef>
                <a:spcPts val="0"/>
              </a:spcBef>
              <a:spcAft>
                <a:spcPts val="0"/>
              </a:spcAft>
              <a:buFontTx/>
              <a:buNone/>
            </a:pPr>
            <a:endParaRPr lang="zh-CN" altLang="en-US" sz="3600" kern="0">
              <a:solidFill>
                <a:schemeClr val="bg1"/>
              </a:solidFill>
              <a:latin typeface="Cambria" panose="02040503050406030204" pitchFamily="18" charset="0"/>
              <a:ea typeface="SimSun" panose="02010600030101010101" pitchFamily="2" charset="-122"/>
            </a:endParaRPr>
          </a:p>
        </p:txBody>
      </p:sp>
      <p:sp>
        <p:nvSpPr>
          <p:cNvPr id="2" name="Rectangle 1"/>
          <p:cNvSpPr/>
          <p:nvPr/>
        </p:nvSpPr>
        <p:spPr>
          <a:xfrm>
            <a:off x="1293985" y="3119450"/>
            <a:ext cx="10214596" cy="2862322"/>
          </a:xfrm>
          <a:prstGeom prst="rect">
            <a:avLst/>
          </a:prstGeom>
        </p:spPr>
        <p:txBody>
          <a:bodyPr wrap="square">
            <a:spAutoFit/>
          </a:bodyPr>
          <a:lstStyle/>
          <a:p>
            <a:r>
              <a:rPr lang="en-US" altLang="en-US"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Hoàn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thiện</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các</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bài</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tập</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được</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giao</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Viết</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đoạn</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văn</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a:solidFill>
                  <a:schemeClr val="bg1"/>
                </a:solidFill>
                <a:latin typeface="Cambria" panose="02040503050406030204" pitchFamily="18" charset="0"/>
                <a:cs typeface="Cambria" panose="02040503050406030204" pitchFamily="18" charset="0"/>
              </a:rPr>
              <a:t>hoàn</a:t>
            </a:r>
            <a:r>
              <a:rPr lang="en-US" altLang="en-US" sz="3600" b="1" dirty="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chỉnh</a:t>
            </a:r>
            <a:endParaRPr lang="en-US" altLang="en-US" sz="3600" b="1" dirty="0" smtClean="0">
              <a:solidFill>
                <a:schemeClr val="bg1"/>
              </a:solidFill>
              <a:latin typeface="Cambria" panose="02040503050406030204" pitchFamily="18" charset="0"/>
              <a:cs typeface="Cambria" panose="02040503050406030204" pitchFamily="18" charset="0"/>
            </a:endParaRPr>
          </a:p>
          <a:p>
            <a:endParaRPr lang="en-US" altLang="en-US" sz="3600" b="1" dirty="0" smtClean="0">
              <a:solidFill>
                <a:schemeClr val="bg1"/>
              </a:solidFill>
              <a:latin typeface="Cambria" panose="02040503050406030204" pitchFamily="18" charset="0"/>
              <a:cs typeface="Cambria" panose="02040503050406030204" pitchFamily="18" charset="0"/>
            </a:endParaRPr>
          </a:p>
          <a:p>
            <a:r>
              <a:rPr lang="en-US" altLang="en-US" sz="3600" b="1" dirty="0" err="1" smtClean="0">
                <a:solidFill>
                  <a:schemeClr val="bg1"/>
                </a:solidFill>
                <a:latin typeface="Cambria" panose="02040503050406030204" pitchFamily="18" charset="0"/>
                <a:cs typeface="Cambria" panose="02040503050406030204" pitchFamily="18" charset="0"/>
              </a:rPr>
              <a:t>Chuẩn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bị</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bài</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tiết</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tiếp</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theo</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Xem</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lại</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kiến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thức</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viết</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đoạn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văn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nghị</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luận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xã</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hội</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để</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luyện</a:t>
            </a:r>
            <a:r>
              <a:rPr lang="en-US" altLang="en-US" sz="3600" b="1" dirty="0" smtClean="0">
                <a:solidFill>
                  <a:schemeClr val="bg1"/>
                </a:solidFill>
                <a:latin typeface="Cambria" panose="02040503050406030204" pitchFamily="18" charset="0"/>
                <a:cs typeface="Cambria" panose="02040503050406030204" pitchFamily="18" charset="0"/>
              </a:rPr>
              <a:t> </a:t>
            </a:r>
            <a:r>
              <a:rPr lang="en-US" altLang="en-US" sz="3600" b="1" dirty="0" err="1" smtClean="0">
                <a:solidFill>
                  <a:schemeClr val="bg1"/>
                </a:solidFill>
                <a:latin typeface="Cambria" panose="02040503050406030204" pitchFamily="18" charset="0"/>
                <a:cs typeface="Cambria" panose="02040503050406030204" pitchFamily="18" charset="0"/>
              </a:rPr>
              <a:t>viết</a:t>
            </a:r>
            <a:endParaRPr lang="en-US" altLang="en-US" sz="3600" b="1" dirty="0">
              <a:solidFill>
                <a:schemeClr val="bg1"/>
              </a:solidFill>
              <a:latin typeface="Cambria" panose="02040503050406030204" pitchFamily="18" charset="0"/>
              <a:cs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2337"/>
                                        </p:tgtEl>
                                        <p:attrNameLst>
                                          <p:attrName>style.visibility</p:attrName>
                                        </p:attrNameLst>
                                      </p:cBhvr>
                                      <p:to>
                                        <p:strVal val="visible"/>
                                      </p:to>
                                    </p:set>
                                    <p:anim calcmode="lin" valueType="num">
                                      <p:cBhvr additive="base">
                                        <p:cTn id="20" dur="500" fill="hold"/>
                                        <p:tgtEl>
                                          <p:spTgt spid="142337"/>
                                        </p:tgtEl>
                                        <p:attrNameLst>
                                          <p:attrName>ppt_x</p:attrName>
                                        </p:attrNameLst>
                                      </p:cBhvr>
                                      <p:tavLst>
                                        <p:tav tm="0">
                                          <p:val>
                                            <p:strVal val="#ppt_x"/>
                                          </p:val>
                                        </p:tav>
                                        <p:tav tm="100000">
                                          <p:val>
                                            <p:strVal val="#ppt_x"/>
                                          </p:val>
                                        </p:tav>
                                      </p:tavLst>
                                    </p:anim>
                                    <p:anim calcmode="lin" valueType="num">
                                      <p:cBhvr additive="base">
                                        <p:cTn id="21" dur="500" fill="hold"/>
                                        <p:tgtEl>
                                          <p:spTgt spid="14233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142337">
                                            <p:txEl>
                                              <p:pRg st="0" end="0"/>
                                            </p:txEl>
                                          </p:spTgt>
                                        </p:tgtEl>
                                        <p:attrNameLst>
                                          <p:attrName>style.visibility</p:attrName>
                                        </p:attrNameLst>
                                      </p:cBhvr>
                                      <p:to>
                                        <p:strVal val="visible"/>
                                      </p:to>
                                    </p:set>
                                    <p:anim to="" calcmode="lin" valueType="num">
                                      <p:cBhvr>
                                        <p:cTn id="34" dur="1" fill="hold"/>
                                        <p:tgtEl>
                                          <p:spTgt spid="142337">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2337" grpId="0" bldLvl="0" animBg="1"/>
      <p:bldP spid="5"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CẢM ƠM"/>
          <p:cNvPicPr>
            <a:picLocks noGrp="1" noChangeAspect="1"/>
          </p:cNvPicPr>
          <p:nvPr>
            <p:ph idx="1"/>
          </p:nvPr>
        </p:nvPicPr>
        <p:blipFill>
          <a:blip r:embed="rId2"/>
          <a:stretch>
            <a:fillRect/>
          </a:stretch>
        </p:blipFill>
        <p:spPr>
          <a:xfrm>
            <a:off x="-43815" y="14605"/>
            <a:ext cx="12240260" cy="7022465"/>
          </a:xfrm>
          <a:prstGeom prst="rect">
            <a:avLst/>
          </a:prstGeom>
        </p:spPr>
      </p:pic>
      <p:pic>
        <p:nvPicPr>
          <p:cNvPr id="6" name="Content Placeholder 4" descr="A picture containing room, building, food&#10;&#10;Description automatically generated"/>
          <p:cNvPicPr>
            <a:picLocks noChangeAspect="1"/>
          </p:cNvPicPr>
          <p:nvPr/>
        </p:nvPicPr>
        <p:blipFill>
          <a:blip r:embed="rId3"/>
          <a:stretch>
            <a:fillRect/>
          </a:stretch>
        </p:blipFill>
        <p:spPr>
          <a:xfrm>
            <a:off x="171450" y="317170"/>
            <a:ext cx="1122535" cy="955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21"/>
          <p:cNvPicPr>
            <a:picLocks noGrp="1" noChangeAspect="1"/>
          </p:cNvPicPr>
          <p:nvPr>
            <p:ph idx="1"/>
          </p:nvPr>
        </p:nvPicPr>
        <p:blipFill>
          <a:blip r:embed="rId2"/>
          <a:stretch>
            <a:fillRect/>
          </a:stretch>
        </p:blipFill>
        <p:spPr>
          <a:xfrm>
            <a:off x="-103505" y="0"/>
            <a:ext cx="12374880" cy="6941185"/>
          </a:xfrm>
          <a:prstGeom prst="rect">
            <a:avLst/>
          </a:prstGeom>
        </p:spPr>
      </p:pic>
      <p:pic>
        <p:nvPicPr>
          <p:cNvPr id="6" name="Content Placeholder 4" descr="A picture containing room, building, food&#10;&#10;Description automatically generated"/>
          <p:cNvPicPr>
            <a:picLocks noChangeAspect="1"/>
          </p:cNvPicPr>
          <p:nvPr/>
        </p:nvPicPr>
        <p:blipFill>
          <a:blip r:embed="rId3"/>
          <a:stretch>
            <a:fillRect/>
          </a:stretch>
        </p:blipFill>
        <p:spPr>
          <a:xfrm>
            <a:off x="171450" y="317170"/>
            <a:ext cx="1122535" cy="955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77"/>
        <p:cNvGrpSpPr/>
        <p:nvPr/>
      </p:nvGrpSpPr>
      <p:grpSpPr>
        <a:xfrm>
          <a:off x="0" y="0"/>
          <a:ext cx="0" cy="0"/>
          <a:chOff x="0" y="0"/>
          <a:chExt cx="0" cy="0"/>
        </a:xfrm>
      </p:grpSpPr>
      <p:sp>
        <p:nvSpPr>
          <p:cNvPr id="178" name="Google Shape;178;p32"/>
          <p:cNvSpPr txBox="1">
            <a:spLocks noGrp="1"/>
          </p:cNvSpPr>
          <p:nvPr>
            <p:ph type="ctrTitle" idx="2"/>
          </p:nvPr>
        </p:nvSpPr>
        <p:spPr>
          <a:xfrm>
            <a:off x="230981" y="609600"/>
            <a:ext cx="11582400" cy="4911541"/>
          </a:xfrm>
          <a:prstGeom prst="rect">
            <a:avLst/>
          </a:prstGeom>
          <a:solidFill>
            <a:srgbClr val="7030A0"/>
          </a:solidFill>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lvl="0" indent="0" algn="ctr" rtl="0">
              <a:spcBef>
                <a:spcPts val="0"/>
              </a:spcBef>
              <a:spcAft>
                <a:spcPts val="0"/>
              </a:spcAft>
              <a:buNone/>
            </a:pPr>
            <a:r>
              <a:rPr lang="en-US" sz="5335" b="1" dirty="0">
                <a:solidFill>
                  <a:schemeClr val="bg1"/>
                </a:solidFill>
                <a:latin typeface="Cambria" panose="02040503050406030204" pitchFamily="18" charset="0"/>
                <a:ea typeface="Cambria" panose="02040503050406030204" pitchFamily="18" charset="0"/>
              </a:rPr>
              <a:t>KHỞI ĐỘNG</a:t>
            </a:r>
            <a:r>
              <a:rPr lang="en-US" sz="5335" dirty="0">
                <a:solidFill>
                  <a:schemeClr val="bg1"/>
                </a:solidFill>
                <a:latin typeface="Cambria" panose="02040503050406030204" pitchFamily="18" charset="0"/>
                <a:ea typeface="Cambria" panose="02040503050406030204" pitchFamily="18" charset="0"/>
              </a:rPr>
              <a:t/>
            </a:r>
            <a:br>
              <a:rPr lang="en-US" sz="5335" dirty="0">
                <a:solidFill>
                  <a:schemeClr val="bg1"/>
                </a:solidFill>
                <a:latin typeface="Cambria" panose="02040503050406030204" pitchFamily="18" charset="0"/>
                <a:ea typeface="Cambria" panose="02040503050406030204" pitchFamily="18" charset="0"/>
              </a:rPr>
            </a:br>
            <a:r>
              <a:rPr lang="vi-VN" altLang="en-US" sz="5335" dirty="0">
                <a:solidFill>
                  <a:srgbClr val="FF0000"/>
                </a:solidFill>
                <a:latin typeface="Cambria" panose="02040503050406030204" pitchFamily="18" charset="0"/>
                <a:ea typeface="Cambria" panose="02040503050406030204" pitchFamily="18" charset="0"/>
              </a:rPr>
              <a:t>TRÒ CHƠI “AI NHANH NHẤT”</a:t>
            </a:r>
            <a:r>
              <a:rPr lang="en-US" sz="5335" dirty="0">
                <a:solidFill>
                  <a:srgbClr val="FF0000"/>
                </a:solidFill>
                <a:latin typeface="Cambria" panose="02040503050406030204" pitchFamily="18" charset="0"/>
                <a:ea typeface="Cambria" panose="02040503050406030204" pitchFamily="18" charset="0"/>
              </a:rPr>
              <a:t> </a:t>
            </a:r>
            <a:r>
              <a:rPr lang="en-US" sz="5335" dirty="0" smtClean="0">
                <a:solidFill>
                  <a:srgbClr val="FF0000"/>
                </a:solidFill>
                <a:latin typeface="Cambria" panose="02040503050406030204" pitchFamily="18" charset="0"/>
                <a:ea typeface="Cambria" panose="02040503050406030204" pitchFamily="18" charset="0"/>
              </a:rPr>
              <a:t/>
            </a:r>
            <a:br>
              <a:rPr lang="en-US" sz="5335" dirty="0" smtClean="0">
                <a:solidFill>
                  <a:srgbClr val="FF0000"/>
                </a:solidFill>
                <a:latin typeface="Cambria" panose="02040503050406030204" pitchFamily="18" charset="0"/>
                <a:ea typeface="Cambria" panose="02040503050406030204" pitchFamily="18" charset="0"/>
              </a:rPr>
            </a:br>
            <a:r>
              <a:rPr lang="en-US" sz="5335" dirty="0" err="1" smtClean="0">
                <a:solidFill>
                  <a:schemeClr val="bg1"/>
                </a:solidFill>
                <a:latin typeface="Cambria" panose="02040503050406030204" pitchFamily="18" charset="0"/>
                <a:ea typeface="Cambria" panose="02040503050406030204" pitchFamily="18" charset="0"/>
              </a:rPr>
              <a:t>Câu</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hỏi</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a:solidFill>
                  <a:schemeClr val="bg1"/>
                </a:solidFill>
                <a:latin typeface="Cambria" panose="02040503050406030204" pitchFamily="18" charset="0"/>
                <a:ea typeface="Cambria" panose="02040503050406030204" pitchFamily="18" charset="0"/>
              </a:rPr>
              <a:t>E</a:t>
            </a:r>
            <a:r>
              <a:rPr lang="en-US" sz="5335" dirty="0" err="1" smtClean="0">
                <a:solidFill>
                  <a:schemeClr val="bg1"/>
                </a:solidFill>
                <a:latin typeface="Cambria" panose="02040503050406030204" pitchFamily="18" charset="0"/>
                <a:ea typeface="Cambria" panose="02040503050406030204" pitchFamily="18" charset="0"/>
              </a:rPr>
              <a:t>m</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hãy</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kể</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nhanh</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tên</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các</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tác</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phẩm</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nghị</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luận</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đã</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học</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từ</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đầu</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học</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kì</a:t>
            </a:r>
            <a:r>
              <a:rPr lang="en-US" sz="5335" dirty="0" smtClean="0">
                <a:solidFill>
                  <a:schemeClr val="bg1"/>
                </a:solidFill>
                <a:latin typeface="Cambria" panose="02040503050406030204" pitchFamily="18" charset="0"/>
                <a:ea typeface="Cambria" panose="02040503050406030204" pitchFamily="18" charset="0"/>
              </a:rPr>
              <a:t> 2 (</a:t>
            </a:r>
            <a:r>
              <a:rPr lang="en-US" sz="5335" dirty="0" err="1" smtClean="0">
                <a:solidFill>
                  <a:schemeClr val="bg1"/>
                </a:solidFill>
                <a:latin typeface="Cambria" panose="02040503050406030204" pitchFamily="18" charset="0"/>
                <a:ea typeface="Cambria" panose="02040503050406030204" pitchFamily="18" charset="0"/>
              </a:rPr>
              <a:t>nêu</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tên</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tác</a:t>
            </a:r>
            <a:r>
              <a:rPr lang="en-US" sz="5335" dirty="0" smtClean="0">
                <a:solidFill>
                  <a:schemeClr val="bg1"/>
                </a:solidFill>
                <a:latin typeface="Cambria" panose="02040503050406030204" pitchFamily="18" charset="0"/>
                <a:ea typeface="Cambria" panose="02040503050406030204" pitchFamily="18" charset="0"/>
              </a:rPr>
              <a:t> </a:t>
            </a:r>
            <a:r>
              <a:rPr lang="en-US" sz="5335" dirty="0" err="1" smtClean="0">
                <a:solidFill>
                  <a:schemeClr val="bg1"/>
                </a:solidFill>
                <a:latin typeface="Cambria" panose="02040503050406030204" pitchFamily="18" charset="0"/>
                <a:ea typeface="Cambria" panose="02040503050406030204" pitchFamily="18" charset="0"/>
              </a:rPr>
              <a:t>giả</a:t>
            </a:r>
            <a:r>
              <a:rPr lang="en-US" sz="5335" dirty="0" smtClean="0">
                <a:solidFill>
                  <a:schemeClr val="bg1"/>
                </a:solidFill>
                <a:latin typeface="Cambria" panose="02040503050406030204" pitchFamily="18" charset="0"/>
                <a:ea typeface="Cambria" panose="02040503050406030204" pitchFamily="18" charset="0"/>
              </a:rPr>
              <a:t>)</a:t>
            </a:r>
            <a:endParaRPr sz="5335" dirty="0">
              <a:solidFill>
                <a:schemeClr val="bg1"/>
              </a:solidFill>
              <a:latin typeface="Cambria" panose="02040503050406030204" pitchFamily="18" charset="0"/>
              <a:ea typeface="Cambria" panose="02040503050406030204" pitchFamily="18" charset="0"/>
            </a:endParaRPr>
          </a:p>
        </p:txBody>
      </p:sp>
      <p:pic>
        <p:nvPicPr>
          <p:cNvPr id="1026" name="Picture 2" descr="Download now this free icon in SVG, PSD, PNG, EPS format or as webfonts. Flaticon, the largest database of free vector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95" y="-152400"/>
            <a:ext cx="2245596" cy="2245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77"/>
        <p:cNvGrpSpPr/>
        <p:nvPr/>
      </p:nvGrpSpPr>
      <p:grpSpPr>
        <a:xfrm>
          <a:off x="0" y="0"/>
          <a:ext cx="0" cy="0"/>
          <a:chOff x="0" y="0"/>
          <a:chExt cx="0" cy="0"/>
        </a:xfrm>
      </p:grpSpPr>
      <p:sp>
        <p:nvSpPr>
          <p:cNvPr id="178" name="Google Shape;178;p32"/>
          <p:cNvSpPr txBox="1">
            <a:spLocks noGrp="1"/>
          </p:cNvSpPr>
          <p:nvPr>
            <p:ph type="ctrTitle" idx="2"/>
          </p:nvPr>
        </p:nvSpPr>
        <p:spPr>
          <a:xfrm>
            <a:off x="326963" y="565039"/>
            <a:ext cx="11542520" cy="4922237"/>
          </a:xfrm>
          <a:prstGeom prst="rect">
            <a:avLst/>
          </a:prstGeom>
          <a:solidFill>
            <a:schemeClr val="accent3">
              <a:lumMod val="75000"/>
            </a:schemeClr>
          </a:solidFill>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lvl="0" algn="l">
              <a:lnSpc>
                <a:spcPct val="150000"/>
              </a:lnSpc>
            </a:pPr>
            <a:r>
              <a:rPr lang="en-US" sz="4265" b="1" u="sng" dirty="0" smtClean="0">
                <a:solidFill>
                  <a:schemeClr val="bg1"/>
                </a:solidFill>
                <a:latin typeface="Cambria" panose="02040503050406030204" pitchFamily="18" charset="0"/>
                <a:ea typeface="Cambria" panose="02040503050406030204" pitchFamily="18" charset="0"/>
              </a:rPr>
              <a:t>VB 1</a:t>
            </a:r>
            <a:r>
              <a:rPr lang="vi-VN" sz="4265" b="1"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Tiếng</a:t>
            </a:r>
            <a:r>
              <a:rPr lang="en-US" sz="4265"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nói</a:t>
            </a:r>
            <a:r>
              <a:rPr lang="en-US" sz="4265"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văn</a:t>
            </a:r>
            <a:r>
              <a:rPr lang="en-US" sz="4265"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nghệ</a:t>
            </a:r>
            <a:r>
              <a:rPr lang="en-US" sz="4265" dirty="0" smtClean="0">
                <a:solidFill>
                  <a:schemeClr val="bg1"/>
                </a:solidFill>
                <a:latin typeface="Cambria" panose="02040503050406030204" pitchFamily="18" charset="0"/>
                <a:ea typeface="Cambria" panose="02040503050406030204" pitchFamily="18" charset="0"/>
              </a:rPr>
              <a:t> </a:t>
            </a:r>
            <a:r>
              <a:rPr lang="vi-VN" sz="4265" dirty="0">
                <a:solidFill>
                  <a:schemeClr val="bg1"/>
                </a:solidFill>
                <a:latin typeface="Cambria" panose="02040503050406030204" pitchFamily="18" charset="0"/>
                <a:ea typeface="Cambria" panose="02040503050406030204" pitchFamily="18" charset="0"/>
              </a:rPr>
              <a:t/>
            </a:r>
            <a:br>
              <a:rPr lang="vi-VN" sz="4265" dirty="0">
                <a:solidFill>
                  <a:schemeClr val="bg1"/>
                </a:solidFill>
                <a:latin typeface="Cambria" panose="02040503050406030204" pitchFamily="18" charset="0"/>
                <a:ea typeface="Cambria" panose="02040503050406030204" pitchFamily="18" charset="0"/>
              </a:rPr>
            </a:br>
            <a:r>
              <a:rPr lang="en-US" sz="4265" b="1" dirty="0" smtClean="0">
                <a:solidFill>
                  <a:schemeClr val="bg1"/>
                </a:solidFill>
                <a:latin typeface="Cambria" panose="02040503050406030204" pitchFamily="18" charset="0"/>
                <a:ea typeface="Cambria" panose="02040503050406030204" pitchFamily="18" charset="0"/>
              </a:rPr>
              <a:t>(</a:t>
            </a:r>
            <a:r>
              <a:rPr lang="en-US" sz="4265" b="1" dirty="0" err="1" smtClean="0">
                <a:solidFill>
                  <a:schemeClr val="bg1"/>
                </a:solidFill>
                <a:latin typeface="Cambria" panose="02040503050406030204" pitchFamily="18" charset="0"/>
                <a:ea typeface="Cambria" panose="02040503050406030204" pitchFamily="18" charset="0"/>
              </a:rPr>
              <a:t>Tác</a:t>
            </a: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giả</a:t>
            </a: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Nguyễn</a:t>
            </a: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Đình</a:t>
            </a: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Thi</a:t>
            </a:r>
            <a:r>
              <a:rPr lang="en-US" sz="4265" b="1" dirty="0" smtClean="0">
                <a:solidFill>
                  <a:schemeClr val="bg1"/>
                </a:solidFill>
                <a:latin typeface="Cambria" panose="02040503050406030204" pitchFamily="18" charset="0"/>
                <a:ea typeface="Cambria" panose="02040503050406030204" pitchFamily="18" charset="0"/>
              </a:rPr>
              <a:t>)</a:t>
            </a:r>
            <a:r>
              <a:rPr lang="vi-VN" sz="4265" dirty="0">
                <a:solidFill>
                  <a:schemeClr val="bg1"/>
                </a:solidFill>
                <a:latin typeface="Cambria" panose="02040503050406030204" pitchFamily="18" charset="0"/>
                <a:ea typeface="Cambria" panose="02040503050406030204" pitchFamily="18" charset="0"/>
              </a:rPr>
              <a:t/>
            </a:r>
            <a:br>
              <a:rPr lang="vi-VN" sz="4265" dirty="0">
                <a:solidFill>
                  <a:schemeClr val="bg1"/>
                </a:solidFill>
                <a:latin typeface="Cambria" panose="02040503050406030204" pitchFamily="18" charset="0"/>
                <a:ea typeface="Cambria" panose="02040503050406030204" pitchFamily="18" charset="0"/>
              </a:rPr>
            </a:br>
            <a:r>
              <a:rPr lang="en-US" sz="4265" b="1" u="sng" dirty="0" smtClean="0">
                <a:solidFill>
                  <a:schemeClr val="bg1"/>
                </a:solidFill>
                <a:latin typeface="Cambria" panose="02040503050406030204" pitchFamily="18" charset="0"/>
                <a:ea typeface="Cambria" panose="02040503050406030204" pitchFamily="18" charset="0"/>
              </a:rPr>
              <a:t>VB2</a:t>
            </a:r>
            <a:r>
              <a:rPr lang="vi-VN" sz="4265" b="1"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Bàn</a:t>
            </a:r>
            <a:r>
              <a:rPr lang="en-US" sz="4265"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về</a:t>
            </a:r>
            <a:r>
              <a:rPr lang="en-US" sz="4265"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đọc</a:t>
            </a:r>
            <a:r>
              <a:rPr lang="en-US" sz="4265" dirty="0" smtClean="0">
                <a:solidFill>
                  <a:schemeClr val="bg1"/>
                </a:solidFill>
                <a:latin typeface="Cambria" panose="02040503050406030204" pitchFamily="18" charset="0"/>
                <a:ea typeface="Cambria" panose="02040503050406030204" pitchFamily="18" charset="0"/>
              </a:rPr>
              <a:t> </a:t>
            </a:r>
            <a:r>
              <a:rPr lang="en-US" sz="4265" dirty="0" err="1" smtClean="0">
                <a:solidFill>
                  <a:schemeClr val="bg1"/>
                </a:solidFill>
                <a:latin typeface="Cambria" panose="02040503050406030204" pitchFamily="18" charset="0"/>
                <a:ea typeface="Cambria" panose="02040503050406030204" pitchFamily="18" charset="0"/>
              </a:rPr>
              <a:t>sách</a:t>
            </a:r>
            <a:r>
              <a:rPr lang="vi-VN" sz="4265" dirty="0">
                <a:solidFill>
                  <a:schemeClr val="bg1"/>
                </a:solidFill>
                <a:latin typeface="Cambria" panose="02040503050406030204" pitchFamily="18" charset="0"/>
                <a:ea typeface="Cambria" panose="02040503050406030204" pitchFamily="18" charset="0"/>
              </a:rPr>
              <a:t/>
            </a:r>
            <a:br>
              <a:rPr lang="vi-VN" sz="4265" dirty="0">
                <a:solidFill>
                  <a:schemeClr val="bg1"/>
                </a:solidFill>
                <a:latin typeface="Cambria" panose="02040503050406030204" pitchFamily="18" charset="0"/>
                <a:ea typeface="Cambria" panose="02040503050406030204" pitchFamily="18" charset="0"/>
              </a:rPr>
            </a:b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Tác</a:t>
            </a: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giả</a:t>
            </a:r>
            <a:r>
              <a:rPr lang="en-US" sz="4265" b="1" dirty="0" smtClean="0">
                <a:solidFill>
                  <a:schemeClr val="bg1"/>
                </a:solidFill>
                <a:latin typeface="Cambria" panose="02040503050406030204" pitchFamily="18" charset="0"/>
                <a:ea typeface="Cambria" panose="02040503050406030204" pitchFamily="18" charset="0"/>
              </a:rPr>
              <a:t>: Chu </a:t>
            </a:r>
            <a:r>
              <a:rPr lang="en-US" sz="4265" b="1" dirty="0" err="1" smtClean="0">
                <a:solidFill>
                  <a:schemeClr val="bg1"/>
                </a:solidFill>
                <a:latin typeface="Cambria" panose="02040503050406030204" pitchFamily="18" charset="0"/>
                <a:ea typeface="Cambria" panose="02040503050406030204" pitchFamily="18" charset="0"/>
              </a:rPr>
              <a:t>Quang</a:t>
            </a:r>
            <a:r>
              <a:rPr lang="en-US" sz="4265" b="1" dirty="0" smtClean="0">
                <a:solidFill>
                  <a:schemeClr val="bg1"/>
                </a:solidFill>
                <a:latin typeface="Cambria" panose="02040503050406030204" pitchFamily="18" charset="0"/>
                <a:ea typeface="Cambria" panose="02040503050406030204" pitchFamily="18" charset="0"/>
              </a:rPr>
              <a:t> </a:t>
            </a:r>
            <a:r>
              <a:rPr lang="en-US" sz="4265" b="1" dirty="0" err="1" smtClean="0">
                <a:solidFill>
                  <a:schemeClr val="bg1"/>
                </a:solidFill>
                <a:latin typeface="Cambria" panose="02040503050406030204" pitchFamily="18" charset="0"/>
                <a:ea typeface="Cambria" panose="02040503050406030204" pitchFamily="18" charset="0"/>
              </a:rPr>
              <a:t>Tiềm</a:t>
            </a:r>
            <a:r>
              <a:rPr lang="en-US" sz="4265" b="1" dirty="0" smtClean="0">
                <a:solidFill>
                  <a:schemeClr val="bg1"/>
                </a:solidFill>
                <a:latin typeface="Cambria" panose="02040503050406030204" pitchFamily="18" charset="0"/>
                <a:ea typeface="Cambria" panose="02040503050406030204" pitchFamily="18" charset="0"/>
              </a:rPr>
              <a:t>)</a:t>
            </a:r>
            <a:endParaRPr sz="4265" b="1" dirty="0">
              <a:solidFill>
                <a:schemeClr val="bg1"/>
              </a:solidFill>
              <a:latin typeface="Cambria" panose="02040503050406030204" pitchFamily="18" charset="0"/>
              <a:ea typeface="Cambria" panose="02040503050406030204" pitchFamily="18" charset="0"/>
            </a:endParaRPr>
          </a:p>
        </p:txBody>
      </p:sp>
      <p:pic>
        <p:nvPicPr>
          <p:cNvPr id="1026" name="Picture 2" descr="Download now this free icon in SVG, PSD, PNG, EPS format or as webfonts. Flaticon, the largest database of free vector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517" y="685979"/>
            <a:ext cx="3497179" cy="28260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2" name="Picture 345" descr="shadow_1_m"/>
          <p:cNvPicPr>
            <a:picLocks noChangeAspect="1" noChangeArrowheads="1"/>
          </p:cNvPicPr>
          <p:nvPr/>
        </p:nvPicPr>
        <p:blipFill>
          <a:blip r:embed="rId3">
            <a:extLst>
              <a:ext uri="{28A0092B-C50C-407E-A947-70E740481C1C}">
                <a14:useLocalDpi xmlns:a14="http://schemas.microsoft.com/office/drawing/2010/main" val="0"/>
              </a:ext>
            </a:extLst>
          </a:blip>
          <a:srcRect l="61411"/>
          <a:stretch>
            <a:fillRect/>
          </a:stretch>
        </p:blipFill>
        <p:spPr bwMode="gray">
          <a:xfrm>
            <a:off x="3799186" y="44429"/>
            <a:ext cx="80638" cy="71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6"/>
          <p:cNvSpPr txBox="1">
            <a:spLocks noChangeArrowheads="1"/>
          </p:cNvSpPr>
          <p:nvPr/>
        </p:nvSpPr>
        <p:spPr bwMode="auto">
          <a:xfrm>
            <a:off x="4244452" y="269896"/>
            <a:ext cx="3707875" cy="5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algn="ctr" defTabSz="910590" eaLnBrk="1" fontAlgn="auto" hangingPunct="1">
              <a:spcBef>
                <a:spcPts val="0"/>
              </a:spcBef>
              <a:spcAft>
                <a:spcPts val="0"/>
              </a:spcAft>
            </a:pPr>
            <a:r>
              <a:rPr lang="en-US" altLang="en-US" sz="3185" b="1" dirty="0">
                <a:solidFill>
                  <a:srgbClr val="FF0000"/>
                </a:solidFill>
                <a:latin typeface="Cambria" panose="02040503050406030204" pitchFamily="18" charset="0"/>
                <a:ea typeface="Cambria" panose="02040503050406030204" pitchFamily="18" charset="0"/>
              </a:rPr>
              <a:t>MỤC TIÊU BÀI HỌC</a:t>
            </a:r>
          </a:p>
        </p:txBody>
      </p:sp>
      <p:grpSp>
        <p:nvGrpSpPr>
          <p:cNvPr id="5124" name="Group 18"/>
          <p:cNvGrpSpPr/>
          <p:nvPr/>
        </p:nvGrpSpPr>
        <p:grpSpPr bwMode="auto">
          <a:xfrm>
            <a:off x="516159" y="1204979"/>
            <a:ext cx="4282303" cy="2623101"/>
            <a:chOff x="712225" y="1282700"/>
            <a:chExt cx="4653526" cy="2634686"/>
          </a:xfrm>
        </p:grpSpPr>
        <p:sp>
          <p:nvSpPr>
            <p:cNvPr id="18" name="Rectangle 17"/>
            <p:cNvSpPr/>
            <p:nvPr/>
          </p:nvSpPr>
          <p:spPr>
            <a:xfrm>
              <a:off x="712225" y="3115387"/>
              <a:ext cx="3250006" cy="801999"/>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11" name="Freeform 10"/>
            <p:cNvSpPr/>
            <p:nvPr/>
          </p:nvSpPr>
          <p:spPr>
            <a:xfrm>
              <a:off x="712225" y="1282700"/>
              <a:ext cx="3653280" cy="2634686"/>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53298" h="2634276">
                  <a:moveTo>
                    <a:pt x="459" y="2634276"/>
                  </a:moveTo>
                  <a:cubicBezTo>
                    <a:pt x="-1128" y="2367371"/>
                    <a:pt x="2047" y="2095705"/>
                    <a:pt x="460" y="1828800"/>
                  </a:cubicBezTo>
                  <a:lnTo>
                    <a:pt x="3653298" y="0"/>
                  </a:lnTo>
                  <a:lnTo>
                    <a:pt x="3653298" y="796413"/>
                  </a:lnTo>
                  <a:lnTo>
                    <a:pt x="459" y="2634276"/>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13" name="Freeform 12"/>
            <p:cNvSpPr/>
            <p:nvPr/>
          </p:nvSpPr>
          <p:spPr>
            <a:xfrm>
              <a:off x="4363918" y="1282700"/>
              <a:ext cx="1001833" cy="805175"/>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grpSp>
      <p:sp>
        <p:nvSpPr>
          <p:cNvPr id="32" name="Rectangle 31"/>
          <p:cNvSpPr/>
          <p:nvPr/>
        </p:nvSpPr>
        <p:spPr>
          <a:xfrm>
            <a:off x="987726" y="4913366"/>
            <a:ext cx="2427040" cy="801634"/>
          </a:xfrm>
          <a:custGeom>
            <a:avLst/>
            <a:gdLst>
              <a:gd name="connsiteX0" fmla="*/ 0 w 3250175"/>
              <a:gd name="connsiteY0" fmla="*/ 0 h 802711"/>
              <a:gd name="connsiteX1" fmla="*/ 3250175 w 3250175"/>
              <a:gd name="connsiteY1" fmla="*/ 0 h 802711"/>
              <a:gd name="connsiteX2" fmla="*/ 3250175 w 3250175"/>
              <a:gd name="connsiteY2" fmla="*/ 802711 h 802711"/>
              <a:gd name="connsiteX3" fmla="*/ 0 w 3250175"/>
              <a:gd name="connsiteY3" fmla="*/ 802711 h 802711"/>
              <a:gd name="connsiteX4" fmla="*/ 0 w 3250175"/>
              <a:gd name="connsiteY4" fmla="*/ 0 h 802711"/>
              <a:gd name="connsiteX0-1" fmla="*/ 0 w 3250175"/>
              <a:gd name="connsiteY0-2" fmla="*/ 0 h 802711"/>
              <a:gd name="connsiteX1-3" fmla="*/ 3250175 w 3250175"/>
              <a:gd name="connsiteY1-4" fmla="*/ 0 h 802711"/>
              <a:gd name="connsiteX2-5" fmla="*/ 3250175 w 3250175"/>
              <a:gd name="connsiteY2-6" fmla="*/ 802711 h 802711"/>
              <a:gd name="connsiteX3-7" fmla="*/ 823681 w 3250175"/>
              <a:gd name="connsiteY3-8" fmla="*/ 802482 h 802711"/>
              <a:gd name="connsiteX4-9" fmla="*/ 0 w 3250175"/>
              <a:gd name="connsiteY4-10" fmla="*/ 802711 h 802711"/>
              <a:gd name="connsiteX5" fmla="*/ 0 w 3250175"/>
              <a:gd name="connsiteY5" fmla="*/ 0 h 802711"/>
              <a:gd name="connsiteX0-11" fmla="*/ 0 w 3250175"/>
              <a:gd name="connsiteY0-12" fmla="*/ 2380 h 805091"/>
              <a:gd name="connsiteX1-13" fmla="*/ 814156 w 3250175"/>
              <a:gd name="connsiteY1-14" fmla="*/ 0 h 805091"/>
              <a:gd name="connsiteX2-15" fmla="*/ 3250175 w 3250175"/>
              <a:gd name="connsiteY2-16" fmla="*/ 2380 h 805091"/>
              <a:gd name="connsiteX3-17" fmla="*/ 3250175 w 3250175"/>
              <a:gd name="connsiteY3-18" fmla="*/ 805091 h 805091"/>
              <a:gd name="connsiteX4-19" fmla="*/ 823681 w 3250175"/>
              <a:gd name="connsiteY4-20" fmla="*/ 804862 h 805091"/>
              <a:gd name="connsiteX5-21" fmla="*/ 0 w 3250175"/>
              <a:gd name="connsiteY5-22" fmla="*/ 805091 h 805091"/>
              <a:gd name="connsiteX6" fmla="*/ 0 w 3250175"/>
              <a:gd name="connsiteY6" fmla="*/ 2380 h 805091"/>
              <a:gd name="connsiteX0-23" fmla="*/ 0 w 3250175"/>
              <a:gd name="connsiteY0-24" fmla="*/ 805091 h 805091"/>
              <a:gd name="connsiteX1-25" fmla="*/ 814156 w 3250175"/>
              <a:gd name="connsiteY1-26" fmla="*/ 0 h 805091"/>
              <a:gd name="connsiteX2-27" fmla="*/ 3250175 w 3250175"/>
              <a:gd name="connsiteY2-28" fmla="*/ 2380 h 805091"/>
              <a:gd name="connsiteX3-29" fmla="*/ 3250175 w 3250175"/>
              <a:gd name="connsiteY3-30" fmla="*/ 805091 h 805091"/>
              <a:gd name="connsiteX4-31" fmla="*/ 823681 w 3250175"/>
              <a:gd name="connsiteY4-32" fmla="*/ 804862 h 805091"/>
              <a:gd name="connsiteX5-33" fmla="*/ 0 w 3250175"/>
              <a:gd name="connsiteY5-34" fmla="*/ 805091 h 805091"/>
              <a:gd name="connsiteX0-35" fmla="*/ 9525 w 2436019"/>
              <a:gd name="connsiteY0-36" fmla="*/ 804862 h 805091"/>
              <a:gd name="connsiteX1-37" fmla="*/ 0 w 2436019"/>
              <a:gd name="connsiteY1-38" fmla="*/ 0 h 805091"/>
              <a:gd name="connsiteX2-39" fmla="*/ 2436019 w 2436019"/>
              <a:gd name="connsiteY2-40" fmla="*/ 2380 h 805091"/>
              <a:gd name="connsiteX3-41" fmla="*/ 2436019 w 2436019"/>
              <a:gd name="connsiteY3-42" fmla="*/ 805091 h 805091"/>
              <a:gd name="connsiteX4-43" fmla="*/ 9525 w 2436019"/>
              <a:gd name="connsiteY4-44" fmla="*/ 804862 h 805091"/>
              <a:gd name="connsiteX0-45" fmla="*/ 2381 w 2436019"/>
              <a:gd name="connsiteY0-46" fmla="*/ 800100 h 805091"/>
              <a:gd name="connsiteX1-47" fmla="*/ 0 w 2436019"/>
              <a:gd name="connsiteY1-48" fmla="*/ 0 h 805091"/>
              <a:gd name="connsiteX2-49" fmla="*/ 2436019 w 2436019"/>
              <a:gd name="connsiteY2-50" fmla="*/ 2380 h 805091"/>
              <a:gd name="connsiteX3-51" fmla="*/ 2436019 w 2436019"/>
              <a:gd name="connsiteY3-52" fmla="*/ 805091 h 805091"/>
              <a:gd name="connsiteX4-53" fmla="*/ 2381 w 2436019"/>
              <a:gd name="connsiteY4-54" fmla="*/ 800100 h 8050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36019" h="805091">
                <a:moveTo>
                  <a:pt x="2381" y="800100"/>
                </a:moveTo>
                <a:cubicBezTo>
                  <a:pt x="1587" y="533400"/>
                  <a:pt x="794" y="266700"/>
                  <a:pt x="0" y="0"/>
                </a:cubicBezTo>
                <a:lnTo>
                  <a:pt x="2436019" y="2380"/>
                </a:lnTo>
                <a:lnTo>
                  <a:pt x="2436019" y="805091"/>
                </a:lnTo>
                <a:lnTo>
                  <a:pt x="2381" y="800100"/>
                </a:lnTo>
                <a:close/>
              </a:path>
            </a:pathLst>
          </a:custGeom>
          <a:gradFill flip="none" rotWithShape="1">
            <a:gsLst>
              <a:gs pos="20000">
                <a:srgbClr val="FFB236">
                  <a:shade val="30000"/>
                  <a:satMod val="115000"/>
                  <a:lumMod val="80000"/>
                </a:srgbClr>
              </a:gs>
              <a:gs pos="100000">
                <a:srgbClr val="FFB236">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33" name="Freeform 32"/>
          <p:cNvSpPr/>
          <p:nvPr/>
        </p:nvSpPr>
        <p:spPr>
          <a:xfrm>
            <a:off x="987728" y="3498253"/>
            <a:ext cx="2828648" cy="2210425"/>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 name="connsiteX0-41" fmla="*/ 459 w 3653298"/>
              <a:gd name="connsiteY0-42" fmla="*/ 2634276 h 2634276"/>
              <a:gd name="connsiteX1-43" fmla="*/ 460 w 3653298"/>
              <a:gd name="connsiteY1-44" fmla="*/ 1828800 h 2634276"/>
              <a:gd name="connsiteX2-45" fmla="*/ 3653298 w 3653298"/>
              <a:gd name="connsiteY2-46" fmla="*/ 0 h 2634276"/>
              <a:gd name="connsiteX3-47" fmla="*/ 3653298 w 3653298"/>
              <a:gd name="connsiteY3-48" fmla="*/ 796413 h 2634276"/>
              <a:gd name="connsiteX4-49" fmla="*/ 816538 w 3653298"/>
              <a:gd name="connsiteY4-50" fmla="*/ 2219708 h 2634276"/>
              <a:gd name="connsiteX5" fmla="*/ 459 w 3653298"/>
              <a:gd name="connsiteY5" fmla="*/ 2634276 h 2634276"/>
              <a:gd name="connsiteX0-51" fmla="*/ 459 w 3653298"/>
              <a:gd name="connsiteY0-52" fmla="*/ 2634276 h 2634276"/>
              <a:gd name="connsiteX1-53" fmla="*/ 460 w 3653298"/>
              <a:gd name="connsiteY1-54" fmla="*/ 1828800 h 2634276"/>
              <a:gd name="connsiteX2-55" fmla="*/ 814156 w 3653298"/>
              <a:gd name="connsiteY2-56" fmla="*/ 1419608 h 2634276"/>
              <a:gd name="connsiteX3-57" fmla="*/ 3653298 w 3653298"/>
              <a:gd name="connsiteY3-58" fmla="*/ 0 h 2634276"/>
              <a:gd name="connsiteX4-59" fmla="*/ 3653298 w 3653298"/>
              <a:gd name="connsiteY4-60" fmla="*/ 796413 h 2634276"/>
              <a:gd name="connsiteX5-61" fmla="*/ 816538 w 3653298"/>
              <a:gd name="connsiteY5-62" fmla="*/ 2219708 h 2634276"/>
              <a:gd name="connsiteX6" fmla="*/ 459 w 3653298"/>
              <a:gd name="connsiteY6" fmla="*/ 2634276 h 2634276"/>
              <a:gd name="connsiteX0-63" fmla="*/ 1 w 3652840"/>
              <a:gd name="connsiteY0-64" fmla="*/ 2634276 h 2634276"/>
              <a:gd name="connsiteX1-65" fmla="*/ 813698 w 3652840"/>
              <a:gd name="connsiteY1-66" fmla="*/ 1419608 h 2634276"/>
              <a:gd name="connsiteX2-67" fmla="*/ 3652840 w 3652840"/>
              <a:gd name="connsiteY2-68" fmla="*/ 0 h 2634276"/>
              <a:gd name="connsiteX3-69" fmla="*/ 3652840 w 3652840"/>
              <a:gd name="connsiteY3-70" fmla="*/ 796413 h 2634276"/>
              <a:gd name="connsiteX4-71" fmla="*/ 816080 w 3652840"/>
              <a:gd name="connsiteY4-72" fmla="*/ 2219708 h 2634276"/>
              <a:gd name="connsiteX5-73" fmla="*/ 1 w 3652840"/>
              <a:gd name="connsiteY5-74" fmla="*/ 2634276 h 2634276"/>
              <a:gd name="connsiteX0-75" fmla="*/ 2382 w 2839142"/>
              <a:gd name="connsiteY0-76" fmla="*/ 2219708 h 2219708"/>
              <a:gd name="connsiteX1-77" fmla="*/ 0 w 2839142"/>
              <a:gd name="connsiteY1-78" fmla="*/ 1419608 h 2219708"/>
              <a:gd name="connsiteX2-79" fmla="*/ 2839142 w 2839142"/>
              <a:gd name="connsiteY2-80" fmla="*/ 0 h 2219708"/>
              <a:gd name="connsiteX3-81" fmla="*/ 2839142 w 2839142"/>
              <a:gd name="connsiteY3-82" fmla="*/ 796413 h 2219708"/>
              <a:gd name="connsiteX4-83" fmla="*/ 2382 w 2839142"/>
              <a:gd name="connsiteY4-84" fmla="*/ 2219708 h 22197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39142" h="2219708">
                <a:moveTo>
                  <a:pt x="2382" y="2219708"/>
                </a:moveTo>
                <a:lnTo>
                  <a:pt x="0" y="1419608"/>
                </a:lnTo>
                <a:lnTo>
                  <a:pt x="2839142" y="0"/>
                </a:lnTo>
                <a:lnTo>
                  <a:pt x="2839142" y="796413"/>
                </a:lnTo>
                <a:lnTo>
                  <a:pt x="2382" y="2219708"/>
                </a:lnTo>
                <a:close/>
              </a:path>
            </a:pathLst>
          </a:custGeom>
          <a:gradFill flip="none" rotWithShape="1">
            <a:gsLst>
              <a:gs pos="0">
                <a:srgbClr val="FFB236">
                  <a:lumMod val="80000"/>
                </a:srgbClr>
              </a:gs>
              <a:gs pos="35000">
                <a:srgbClr val="FFB236">
                  <a:shade val="67500"/>
                  <a:satMod val="115000"/>
                </a:srgbClr>
              </a:gs>
              <a:gs pos="70000">
                <a:srgbClr val="FFB236">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34" name="Freeform 33"/>
          <p:cNvSpPr/>
          <p:nvPr/>
        </p:nvSpPr>
        <p:spPr>
          <a:xfrm>
            <a:off x="3810051" y="3498253"/>
            <a:ext cx="997696" cy="801635"/>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FFB23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38" name="Rectangle 31"/>
          <p:cNvSpPr/>
          <p:nvPr/>
        </p:nvSpPr>
        <p:spPr>
          <a:xfrm>
            <a:off x="1820213" y="6057947"/>
            <a:ext cx="1622243" cy="800053"/>
          </a:xfrm>
          <a:custGeom>
            <a:avLst/>
            <a:gdLst>
              <a:gd name="connsiteX0" fmla="*/ 0 w 3250175"/>
              <a:gd name="connsiteY0" fmla="*/ 0 h 802711"/>
              <a:gd name="connsiteX1" fmla="*/ 3250175 w 3250175"/>
              <a:gd name="connsiteY1" fmla="*/ 0 h 802711"/>
              <a:gd name="connsiteX2" fmla="*/ 3250175 w 3250175"/>
              <a:gd name="connsiteY2" fmla="*/ 802711 h 802711"/>
              <a:gd name="connsiteX3" fmla="*/ 0 w 3250175"/>
              <a:gd name="connsiteY3" fmla="*/ 802711 h 802711"/>
              <a:gd name="connsiteX4" fmla="*/ 0 w 3250175"/>
              <a:gd name="connsiteY4" fmla="*/ 0 h 802711"/>
              <a:gd name="connsiteX0-1" fmla="*/ 0 w 3250175"/>
              <a:gd name="connsiteY0-2" fmla="*/ 0 h 802711"/>
              <a:gd name="connsiteX1-3" fmla="*/ 3250175 w 3250175"/>
              <a:gd name="connsiteY1-4" fmla="*/ 0 h 802711"/>
              <a:gd name="connsiteX2-5" fmla="*/ 3250175 w 3250175"/>
              <a:gd name="connsiteY2-6" fmla="*/ 802711 h 802711"/>
              <a:gd name="connsiteX3-7" fmla="*/ 823681 w 3250175"/>
              <a:gd name="connsiteY3-8" fmla="*/ 802482 h 802711"/>
              <a:gd name="connsiteX4-9" fmla="*/ 0 w 3250175"/>
              <a:gd name="connsiteY4-10" fmla="*/ 802711 h 802711"/>
              <a:gd name="connsiteX5" fmla="*/ 0 w 3250175"/>
              <a:gd name="connsiteY5" fmla="*/ 0 h 802711"/>
              <a:gd name="connsiteX0-11" fmla="*/ 0 w 3250175"/>
              <a:gd name="connsiteY0-12" fmla="*/ 2380 h 805091"/>
              <a:gd name="connsiteX1-13" fmla="*/ 814156 w 3250175"/>
              <a:gd name="connsiteY1-14" fmla="*/ 0 h 805091"/>
              <a:gd name="connsiteX2-15" fmla="*/ 3250175 w 3250175"/>
              <a:gd name="connsiteY2-16" fmla="*/ 2380 h 805091"/>
              <a:gd name="connsiteX3-17" fmla="*/ 3250175 w 3250175"/>
              <a:gd name="connsiteY3-18" fmla="*/ 805091 h 805091"/>
              <a:gd name="connsiteX4-19" fmla="*/ 823681 w 3250175"/>
              <a:gd name="connsiteY4-20" fmla="*/ 804862 h 805091"/>
              <a:gd name="connsiteX5-21" fmla="*/ 0 w 3250175"/>
              <a:gd name="connsiteY5-22" fmla="*/ 805091 h 805091"/>
              <a:gd name="connsiteX6" fmla="*/ 0 w 3250175"/>
              <a:gd name="connsiteY6" fmla="*/ 2380 h 805091"/>
              <a:gd name="connsiteX0-23" fmla="*/ 0 w 3250175"/>
              <a:gd name="connsiteY0-24" fmla="*/ 805091 h 805091"/>
              <a:gd name="connsiteX1-25" fmla="*/ 814156 w 3250175"/>
              <a:gd name="connsiteY1-26" fmla="*/ 0 h 805091"/>
              <a:gd name="connsiteX2-27" fmla="*/ 3250175 w 3250175"/>
              <a:gd name="connsiteY2-28" fmla="*/ 2380 h 805091"/>
              <a:gd name="connsiteX3-29" fmla="*/ 3250175 w 3250175"/>
              <a:gd name="connsiteY3-30" fmla="*/ 805091 h 805091"/>
              <a:gd name="connsiteX4-31" fmla="*/ 823681 w 3250175"/>
              <a:gd name="connsiteY4-32" fmla="*/ 804862 h 805091"/>
              <a:gd name="connsiteX5-33" fmla="*/ 0 w 3250175"/>
              <a:gd name="connsiteY5-34" fmla="*/ 805091 h 805091"/>
              <a:gd name="connsiteX0-35" fmla="*/ 9525 w 2436019"/>
              <a:gd name="connsiteY0-36" fmla="*/ 804862 h 805091"/>
              <a:gd name="connsiteX1-37" fmla="*/ 0 w 2436019"/>
              <a:gd name="connsiteY1-38" fmla="*/ 0 h 805091"/>
              <a:gd name="connsiteX2-39" fmla="*/ 2436019 w 2436019"/>
              <a:gd name="connsiteY2-40" fmla="*/ 2380 h 805091"/>
              <a:gd name="connsiteX3-41" fmla="*/ 2436019 w 2436019"/>
              <a:gd name="connsiteY3-42" fmla="*/ 805091 h 805091"/>
              <a:gd name="connsiteX4-43" fmla="*/ 9525 w 2436019"/>
              <a:gd name="connsiteY4-44" fmla="*/ 804862 h 805091"/>
              <a:gd name="connsiteX0-45" fmla="*/ 2381 w 2436019"/>
              <a:gd name="connsiteY0-46" fmla="*/ 800100 h 805091"/>
              <a:gd name="connsiteX1-47" fmla="*/ 0 w 2436019"/>
              <a:gd name="connsiteY1-48" fmla="*/ 0 h 805091"/>
              <a:gd name="connsiteX2-49" fmla="*/ 2436019 w 2436019"/>
              <a:gd name="connsiteY2-50" fmla="*/ 2380 h 805091"/>
              <a:gd name="connsiteX3-51" fmla="*/ 2436019 w 2436019"/>
              <a:gd name="connsiteY3-52" fmla="*/ 805091 h 805091"/>
              <a:gd name="connsiteX4-53" fmla="*/ 2381 w 2436019"/>
              <a:gd name="connsiteY4-54" fmla="*/ 800100 h 805091"/>
              <a:gd name="connsiteX0-55" fmla="*/ 2381 w 2436019"/>
              <a:gd name="connsiteY0-56" fmla="*/ 800100 h 805091"/>
              <a:gd name="connsiteX1-57" fmla="*/ 0 w 2436019"/>
              <a:gd name="connsiteY1-58" fmla="*/ 0 h 805091"/>
              <a:gd name="connsiteX2-59" fmla="*/ 2436019 w 2436019"/>
              <a:gd name="connsiteY2-60" fmla="*/ 2380 h 805091"/>
              <a:gd name="connsiteX3-61" fmla="*/ 2436019 w 2436019"/>
              <a:gd name="connsiteY3-62" fmla="*/ 805091 h 805091"/>
              <a:gd name="connsiteX4-63" fmla="*/ 807244 w 2436019"/>
              <a:gd name="connsiteY4-64" fmla="*/ 802252 h 805091"/>
              <a:gd name="connsiteX5-65" fmla="*/ 2381 w 2436019"/>
              <a:gd name="connsiteY5-66" fmla="*/ 800100 h 805091"/>
              <a:gd name="connsiteX0-67" fmla="*/ 2381 w 2436019"/>
              <a:gd name="connsiteY0-68" fmla="*/ 800100 h 805091"/>
              <a:gd name="connsiteX1-69" fmla="*/ 0 w 2436019"/>
              <a:gd name="connsiteY1-70" fmla="*/ 0 h 805091"/>
              <a:gd name="connsiteX2-71" fmla="*/ 807244 w 2436019"/>
              <a:gd name="connsiteY2-72" fmla="*/ 2152 h 805091"/>
              <a:gd name="connsiteX3-73" fmla="*/ 2436019 w 2436019"/>
              <a:gd name="connsiteY3-74" fmla="*/ 2380 h 805091"/>
              <a:gd name="connsiteX4-75" fmla="*/ 2436019 w 2436019"/>
              <a:gd name="connsiteY4-76" fmla="*/ 805091 h 805091"/>
              <a:gd name="connsiteX5-77" fmla="*/ 807244 w 2436019"/>
              <a:gd name="connsiteY5-78" fmla="*/ 802252 h 805091"/>
              <a:gd name="connsiteX6-79" fmla="*/ 2381 w 2436019"/>
              <a:gd name="connsiteY6-80" fmla="*/ 800100 h 805091"/>
              <a:gd name="connsiteX0-81" fmla="*/ 0 w 2433638"/>
              <a:gd name="connsiteY0-82" fmla="*/ 797948 h 802939"/>
              <a:gd name="connsiteX1-83" fmla="*/ 804863 w 2433638"/>
              <a:gd name="connsiteY1-84" fmla="*/ 0 h 802939"/>
              <a:gd name="connsiteX2-85" fmla="*/ 2433638 w 2433638"/>
              <a:gd name="connsiteY2-86" fmla="*/ 228 h 802939"/>
              <a:gd name="connsiteX3-87" fmla="*/ 2433638 w 2433638"/>
              <a:gd name="connsiteY3-88" fmla="*/ 802939 h 802939"/>
              <a:gd name="connsiteX4-89" fmla="*/ 804863 w 2433638"/>
              <a:gd name="connsiteY4-90" fmla="*/ 800100 h 802939"/>
              <a:gd name="connsiteX5-91" fmla="*/ 0 w 2433638"/>
              <a:gd name="connsiteY5-92" fmla="*/ 797948 h 802939"/>
              <a:gd name="connsiteX0-93" fmla="*/ 0 w 1628775"/>
              <a:gd name="connsiteY0-94" fmla="*/ 800100 h 802939"/>
              <a:gd name="connsiteX1-95" fmla="*/ 0 w 1628775"/>
              <a:gd name="connsiteY1-96" fmla="*/ 0 h 802939"/>
              <a:gd name="connsiteX2-97" fmla="*/ 1628775 w 1628775"/>
              <a:gd name="connsiteY2-98" fmla="*/ 228 h 802939"/>
              <a:gd name="connsiteX3-99" fmla="*/ 1628775 w 1628775"/>
              <a:gd name="connsiteY3-100" fmla="*/ 802939 h 802939"/>
              <a:gd name="connsiteX4-101" fmla="*/ 0 w 1628775"/>
              <a:gd name="connsiteY4-102" fmla="*/ 800100 h 8029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8775" h="802939">
                <a:moveTo>
                  <a:pt x="0" y="800100"/>
                </a:moveTo>
                <a:lnTo>
                  <a:pt x="0" y="0"/>
                </a:lnTo>
                <a:lnTo>
                  <a:pt x="1628775" y="228"/>
                </a:lnTo>
                <a:lnTo>
                  <a:pt x="1628775" y="802939"/>
                </a:lnTo>
                <a:lnTo>
                  <a:pt x="0" y="800100"/>
                </a:lnTo>
                <a:close/>
              </a:path>
            </a:pathLst>
          </a:custGeom>
          <a:gradFill flip="none" rotWithShape="1">
            <a:gsLst>
              <a:gs pos="20000">
                <a:srgbClr val="505050">
                  <a:shade val="30000"/>
                  <a:satMod val="115000"/>
                  <a:lumMod val="80000"/>
                </a:srgbClr>
              </a:gs>
              <a:gs pos="100000">
                <a:srgbClr val="505050">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36" name="Freeform 35"/>
          <p:cNvSpPr/>
          <p:nvPr/>
        </p:nvSpPr>
        <p:spPr>
          <a:xfrm>
            <a:off x="3837739" y="5047602"/>
            <a:ext cx="997696" cy="801635"/>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1" fmla="*/ 0 w 1002506"/>
              <a:gd name="connsiteY0-2" fmla="*/ 0 h 823912"/>
              <a:gd name="connsiteX1-3" fmla="*/ 792956 w 1002506"/>
              <a:gd name="connsiteY1-4" fmla="*/ 4762 h 823912"/>
              <a:gd name="connsiteX2-5" fmla="*/ 1002506 w 1002506"/>
              <a:gd name="connsiteY2-6" fmla="*/ 404812 h 823912"/>
              <a:gd name="connsiteX3-7" fmla="*/ 792956 w 1002506"/>
              <a:gd name="connsiteY3-8" fmla="*/ 823912 h 823912"/>
              <a:gd name="connsiteX4-9" fmla="*/ 5556 w 1002506"/>
              <a:gd name="connsiteY4-10" fmla="*/ 823912 h 823912"/>
              <a:gd name="connsiteX5-11" fmla="*/ 0 w 1002506"/>
              <a:gd name="connsiteY5-12" fmla="*/ 0 h 823912"/>
              <a:gd name="connsiteX0-13" fmla="*/ 0 w 997744"/>
              <a:gd name="connsiteY0-14" fmla="*/ 1 h 819150"/>
              <a:gd name="connsiteX1-15" fmla="*/ 788194 w 997744"/>
              <a:gd name="connsiteY1-16" fmla="*/ 0 h 819150"/>
              <a:gd name="connsiteX2-17" fmla="*/ 997744 w 997744"/>
              <a:gd name="connsiteY2-18" fmla="*/ 400050 h 819150"/>
              <a:gd name="connsiteX3-19" fmla="*/ 788194 w 997744"/>
              <a:gd name="connsiteY3-20" fmla="*/ 819150 h 819150"/>
              <a:gd name="connsiteX4-21" fmla="*/ 794 w 997744"/>
              <a:gd name="connsiteY4-22" fmla="*/ 819150 h 819150"/>
              <a:gd name="connsiteX5-23" fmla="*/ 0 w 997744"/>
              <a:gd name="connsiteY5-24" fmla="*/ 1 h 819150"/>
              <a:gd name="connsiteX0-25" fmla="*/ 3980 w 1001724"/>
              <a:gd name="connsiteY0-26" fmla="*/ 1 h 819150"/>
              <a:gd name="connsiteX1-27" fmla="*/ 792174 w 1001724"/>
              <a:gd name="connsiteY1-28" fmla="*/ 0 h 819150"/>
              <a:gd name="connsiteX2-29" fmla="*/ 1001724 w 1001724"/>
              <a:gd name="connsiteY2-30" fmla="*/ 400050 h 819150"/>
              <a:gd name="connsiteX3-31" fmla="*/ 792174 w 1001724"/>
              <a:gd name="connsiteY3-32" fmla="*/ 819150 h 819150"/>
              <a:gd name="connsiteX4-33" fmla="*/ 11 w 1001724"/>
              <a:gd name="connsiteY4-34" fmla="*/ 797719 h 819150"/>
              <a:gd name="connsiteX5-35" fmla="*/ 3980 w 1001724"/>
              <a:gd name="connsiteY5-36" fmla="*/ 1 h 819150"/>
              <a:gd name="connsiteX0-37" fmla="*/ 3980 w 1001724"/>
              <a:gd name="connsiteY0-38" fmla="*/ 1 h 804862"/>
              <a:gd name="connsiteX1-39" fmla="*/ 792174 w 1001724"/>
              <a:gd name="connsiteY1-40" fmla="*/ 0 h 804862"/>
              <a:gd name="connsiteX2-41" fmla="*/ 1001724 w 1001724"/>
              <a:gd name="connsiteY2-42" fmla="*/ 400050 h 804862"/>
              <a:gd name="connsiteX3-43" fmla="*/ 799318 w 1001724"/>
              <a:gd name="connsiteY3-44" fmla="*/ 804862 h 804862"/>
              <a:gd name="connsiteX4-45" fmla="*/ 11 w 1001724"/>
              <a:gd name="connsiteY4-46" fmla="*/ 797719 h 804862"/>
              <a:gd name="connsiteX5-47" fmla="*/ 3980 w 1001724"/>
              <a:gd name="connsiteY5-48" fmla="*/ 1 h 804862"/>
              <a:gd name="connsiteX0-49" fmla="*/ 0 w 1016794"/>
              <a:gd name="connsiteY0-50" fmla="*/ 0 h 807242"/>
              <a:gd name="connsiteX1-51" fmla="*/ 807244 w 1016794"/>
              <a:gd name="connsiteY1-52" fmla="*/ 2380 h 807242"/>
              <a:gd name="connsiteX2-53" fmla="*/ 1016794 w 1016794"/>
              <a:gd name="connsiteY2-54" fmla="*/ 402430 h 807242"/>
              <a:gd name="connsiteX3-55" fmla="*/ 814388 w 1016794"/>
              <a:gd name="connsiteY3-56" fmla="*/ 807242 h 807242"/>
              <a:gd name="connsiteX4-57" fmla="*/ 15081 w 1016794"/>
              <a:gd name="connsiteY4-58" fmla="*/ 800099 h 807242"/>
              <a:gd name="connsiteX5-59" fmla="*/ 0 w 1016794"/>
              <a:gd name="connsiteY5-60" fmla="*/ 0 h 807242"/>
              <a:gd name="connsiteX0-61" fmla="*/ 3981 w 1001725"/>
              <a:gd name="connsiteY0-62" fmla="*/ 0 h 807242"/>
              <a:gd name="connsiteX1-63" fmla="*/ 792175 w 1001725"/>
              <a:gd name="connsiteY1-64" fmla="*/ 2380 h 807242"/>
              <a:gd name="connsiteX2-65" fmla="*/ 1001725 w 1001725"/>
              <a:gd name="connsiteY2-66" fmla="*/ 402430 h 807242"/>
              <a:gd name="connsiteX3-67" fmla="*/ 799319 w 1001725"/>
              <a:gd name="connsiteY3-68" fmla="*/ 807242 h 807242"/>
              <a:gd name="connsiteX4-69" fmla="*/ 12 w 1001725"/>
              <a:gd name="connsiteY4-70" fmla="*/ 800099 h 807242"/>
              <a:gd name="connsiteX5-71" fmla="*/ 3981 w 1001725"/>
              <a:gd name="connsiteY5-72" fmla="*/ 0 h 807242"/>
              <a:gd name="connsiteX0-73" fmla="*/ 0 w 1007269"/>
              <a:gd name="connsiteY0-74" fmla="*/ 0 h 807242"/>
              <a:gd name="connsiteX1-75" fmla="*/ 797719 w 1007269"/>
              <a:gd name="connsiteY1-76" fmla="*/ 2380 h 807242"/>
              <a:gd name="connsiteX2-77" fmla="*/ 1007269 w 1007269"/>
              <a:gd name="connsiteY2-78" fmla="*/ 402430 h 807242"/>
              <a:gd name="connsiteX3-79" fmla="*/ 804863 w 1007269"/>
              <a:gd name="connsiteY3-80" fmla="*/ 807242 h 807242"/>
              <a:gd name="connsiteX4-81" fmla="*/ 5556 w 1007269"/>
              <a:gd name="connsiteY4-82" fmla="*/ 800099 h 807242"/>
              <a:gd name="connsiteX5-83" fmla="*/ 0 w 1007269"/>
              <a:gd name="connsiteY5-84" fmla="*/ 0 h 807242"/>
              <a:gd name="connsiteX0-85" fmla="*/ 1611 w 1001736"/>
              <a:gd name="connsiteY0-86" fmla="*/ 2383 h 804862"/>
              <a:gd name="connsiteX1-87" fmla="*/ 792186 w 1001736"/>
              <a:gd name="connsiteY1-88" fmla="*/ 0 h 804862"/>
              <a:gd name="connsiteX2-89" fmla="*/ 1001736 w 1001736"/>
              <a:gd name="connsiteY2-90" fmla="*/ 400050 h 804862"/>
              <a:gd name="connsiteX3-91" fmla="*/ 799330 w 1001736"/>
              <a:gd name="connsiteY3-92" fmla="*/ 804862 h 804862"/>
              <a:gd name="connsiteX4-93" fmla="*/ 23 w 1001736"/>
              <a:gd name="connsiteY4-94" fmla="*/ 797719 h 804862"/>
              <a:gd name="connsiteX5-95" fmla="*/ 1611 w 1001736"/>
              <a:gd name="connsiteY5-96" fmla="*/ 2383 h 8048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505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37" name="Freeform 36"/>
          <p:cNvSpPr/>
          <p:nvPr/>
        </p:nvSpPr>
        <p:spPr>
          <a:xfrm>
            <a:off x="1818631" y="5047601"/>
            <a:ext cx="2025432" cy="1807236"/>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1" fmla="*/ 4762 w 3657600"/>
              <a:gd name="connsiteY0-2" fmla="*/ 2629514 h 2629514"/>
              <a:gd name="connsiteX1-3" fmla="*/ 0 w 3657600"/>
              <a:gd name="connsiteY1-4" fmla="*/ 1828800 h 2629514"/>
              <a:gd name="connsiteX2-5" fmla="*/ 3657600 w 3657600"/>
              <a:gd name="connsiteY2-6" fmla="*/ 0 h 2629514"/>
              <a:gd name="connsiteX3-7" fmla="*/ 3657600 w 3657600"/>
              <a:gd name="connsiteY3-8" fmla="*/ 796413 h 2629514"/>
              <a:gd name="connsiteX4-9" fmla="*/ 4762 w 3657600"/>
              <a:gd name="connsiteY4-10" fmla="*/ 2629514 h 2629514"/>
              <a:gd name="connsiteX0-11" fmla="*/ 137 w 3667263"/>
              <a:gd name="connsiteY0-12" fmla="*/ 2624751 h 2624751"/>
              <a:gd name="connsiteX1-13" fmla="*/ 9663 w 3667263"/>
              <a:gd name="connsiteY1-14" fmla="*/ 1828800 h 2624751"/>
              <a:gd name="connsiteX2-15" fmla="*/ 3667263 w 3667263"/>
              <a:gd name="connsiteY2-16" fmla="*/ 0 h 2624751"/>
              <a:gd name="connsiteX3-17" fmla="*/ 3667263 w 3667263"/>
              <a:gd name="connsiteY3-18" fmla="*/ 796413 h 2624751"/>
              <a:gd name="connsiteX4-19" fmla="*/ 137 w 3667263"/>
              <a:gd name="connsiteY4-20" fmla="*/ 2624751 h 2624751"/>
              <a:gd name="connsiteX0-21" fmla="*/ 4761 w 3657600"/>
              <a:gd name="connsiteY0-22" fmla="*/ 2634276 h 2634276"/>
              <a:gd name="connsiteX1-23" fmla="*/ 0 w 3657600"/>
              <a:gd name="connsiteY1-24" fmla="*/ 1828800 h 2634276"/>
              <a:gd name="connsiteX2-25" fmla="*/ 3657600 w 3657600"/>
              <a:gd name="connsiteY2-26" fmla="*/ 0 h 2634276"/>
              <a:gd name="connsiteX3-27" fmla="*/ 3657600 w 3657600"/>
              <a:gd name="connsiteY3-28" fmla="*/ 796413 h 2634276"/>
              <a:gd name="connsiteX4-29" fmla="*/ 4761 w 3657600"/>
              <a:gd name="connsiteY4-30" fmla="*/ 2634276 h 2634276"/>
              <a:gd name="connsiteX0-31" fmla="*/ 459 w 3653298"/>
              <a:gd name="connsiteY0-32" fmla="*/ 2634276 h 2634276"/>
              <a:gd name="connsiteX1-33" fmla="*/ 460 w 3653298"/>
              <a:gd name="connsiteY1-34" fmla="*/ 1828800 h 2634276"/>
              <a:gd name="connsiteX2-35" fmla="*/ 3653298 w 3653298"/>
              <a:gd name="connsiteY2-36" fmla="*/ 0 h 2634276"/>
              <a:gd name="connsiteX3-37" fmla="*/ 3653298 w 3653298"/>
              <a:gd name="connsiteY3-38" fmla="*/ 796413 h 2634276"/>
              <a:gd name="connsiteX4-39" fmla="*/ 459 w 3653298"/>
              <a:gd name="connsiteY4-40" fmla="*/ 2634276 h 2634276"/>
              <a:gd name="connsiteX0-41" fmla="*/ 459 w 3653298"/>
              <a:gd name="connsiteY0-42" fmla="*/ 2634276 h 2634276"/>
              <a:gd name="connsiteX1-43" fmla="*/ 460 w 3653298"/>
              <a:gd name="connsiteY1-44" fmla="*/ 1828800 h 2634276"/>
              <a:gd name="connsiteX2-45" fmla="*/ 3653298 w 3653298"/>
              <a:gd name="connsiteY2-46" fmla="*/ 0 h 2634276"/>
              <a:gd name="connsiteX3-47" fmla="*/ 3653298 w 3653298"/>
              <a:gd name="connsiteY3-48" fmla="*/ 796413 h 2634276"/>
              <a:gd name="connsiteX4-49" fmla="*/ 816538 w 3653298"/>
              <a:gd name="connsiteY4-50" fmla="*/ 2219708 h 2634276"/>
              <a:gd name="connsiteX5" fmla="*/ 459 w 3653298"/>
              <a:gd name="connsiteY5" fmla="*/ 2634276 h 2634276"/>
              <a:gd name="connsiteX0-51" fmla="*/ 459 w 3653298"/>
              <a:gd name="connsiteY0-52" fmla="*/ 2634276 h 2634276"/>
              <a:gd name="connsiteX1-53" fmla="*/ 460 w 3653298"/>
              <a:gd name="connsiteY1-54" fmla="*/ 1828800 h 2634276"/>
              <a:gd name="connsiteX2-55" fmla="*/ 814156 w 3653298"/>
              <a:gd name="connsiteY2-56" fmla="*/ 1419608 h 2634276"/>
              <a:gd name="connsiteX3-57" fmla="*/ 3653298 w 3653298"/>
              <a:gd name="connsiteY3-58" fmla="*/ 0 h 2634276"/>
              <a:gd name="connsiteX4-59" fmla="*/ 3653298 w 3653298"/>
              <a:gd name="connsiteY4-60" fmla="*/ 796413 h 2634276"/>
              <a:gd name="connsiteX5-61" fmla="*/ 816538 w 3653298"/>
              <a:gd name="connsiteY5-62" fmla="*/ 2219708 h 2634276"/>
              <a:gd name="connsiteX6" fmla="*/ 459 w 3653298"/>
              <a:gd name="connsiteY6" fmla="*/ 2634276 h 2634276"/>
              <a:gd name="connsiteX0-63" fmla="*/ 1 w 3652840"/>
              <a:gd name="connsiteY0-64" fmla="*/ 2634276 h 2634276"/>
              <a:gd name="connsiteX1-65" fmla="*/ 813698 w 3652840"/>
              <a:gd name="connsiteY1-66" fmla="*/ 1419608 h 2634276"/>
              <a:gd name="connsiteX2-67" fmla="*/ 3652840 w 3652840"/>
              <a:gd name="connsiteY2-68" fmla="*/ 0 h 2634276"/>
              <a:gd name="connsiteX3-69" fmla="*/ 3652840 w 3652840"/>
              <a:gd name="connsiteY3-70" fmla="*/ 796413 h 2634276"/>
              <a:gd name="connsiteX4-71" fmla="*/ 816080 w 3652840"/>
              <a:gd name="connsiteY4-72" fmla="*/ 2219708 h 2634276"/>
              <a:gd name="connsiteX5-73" fmla="*/ 1 w 3652840"/>
              <a:gd name="connsiteY5-74" fmla="*/ 2634276 h 2634276"/>
              <a:gd name="connsiteX0-75" fmla="*/ 2382 w 2839142"/>
              <a:gd name="connsiteY0-76" fmla="*/ 2219708 h 2219708"/>
              <a:gd name="connsiteX1-77" fmla="*/ 0 w 2839142"/>
              <a:gd name="connsiteY1-78" fmla="*/ 1419608 h 2219708"/>
              <a:gd name="connsiteX2-79" fmla="*/ 2839142 w 2839142"/>
              <a:gd name="connsiteY2-80" fmla="*/ 0 h 2219708"/>
              <a:gd name="connsiteX3-81" fmla="*/ 2839142 w 2839142"/>
              <a:gd name="connsiteY3-82" fmla="*/ 796413 h 2219708"/>
              <a:gd name="connsiteX4-83" fmla="*/ 2382 w 2839142"/>
              <a:gd name="connsiteY4-84" fmla="*/ 2219708 h 2219708"/>
              <a:gd name="connsiteX0-85" fmla="*/ 2382 w 2839142"/>
              <a:gd name="connsiteY0-86" fmla="*/ 2219708 h 2219708"/>
              <a:gd name="connsiteX1-87" fmla="*/ 0 w 2839142"/>
              <a:gd name="connsiteY1-88" fmla="*/ 1419608 h 2219708"/>
              <a:gd name="connsiteX2-89" fmla="*/ 804863 w 2839142"/>
              <a:gd name="connsiteY2-90" fmla="*/ 1014411 h 2219708"/>
              <a:gd name="connsiteX3-91" fmla="*/ 2839142 w 2839142"/>
              <a:gd name="connsiteY3-92" fmla="*/ 0 h 2219708"/>
              <a:gd name="connsiteX4-93" fmla="*/ 2839142 w 2839142"/>
              <a:gd name="connsiteY4-94" fmla="*/ 796413 h 2219708"/>
              <a:gd name="connsiteX5-95" fmla="*/ 2382 w 2839142"/>
              <a:gd name="connsiteY5-96" fmla="*/ 2219708 h 2219708"/>
              <a:gd name="connsiteX0-97" fmla="*/ 2382 w 2839142"/>
              <a:gd name="connsiteY0-98" fmla="*/ 2219708 h 2219708"/>
              <a:gd name="connsiteX1-99" fmla="*/ 0 w 2839142"/>
              <a:gd name="connsiteY1-100" fmla="*/ 1419608 h 2219708"/>
              <a:gd name="connsiteX2-101" fmla="*/ 804863 w 2839142"/>
              <a:gd name="connsiteY2-102" fmla="*/ 1014411 h 2219708"/>
              <a:gd name="connsiteX3-103" fmla="*/ 2839142 w 2839142"/>
              <a:gd name="connsiteY3-104" fmla="*/ 0 h 2219708"/>
              <a:gd name="connsiteX4-105" fmla="*/ 2839142 w 2839142"/>
              <a:gd name="connsiteY4-106" fmla="*/ 796413 h 2219708"/>
              <a:gd name="connsiteX5-107" fmla="*/ 807244 w 2839142"/>
              <a:gd name="connsiteY5-108" fmla="*/ 1814511 h 2219708"/>
              <a:gd name="connsiteX6-109" fmla="*/ 2382 w 2839142"/>
              <a:gd name="connsiteY6-110" fmla="*/ 2219708 h 2219708"/>
              <a:gd name="connsiteX0-111" fmla="*/ 0 w 2836760"/>
              <a:gd name="connsiteY0-112" fmla="*/ 2219708 h 2219708"/>
              <a:gd name="connsiteX1-113" fmla="*/ 802481 w 2836760"/>
              <a:gd name="connsiteY1-114" fmla="*/ 1014411 h 2219708"/>
              <a:gd name="connsiteX2-115" fmla="*/ 2836760 w 2836760"/>
              <a:gd name="connsiteY2-116" fmla="*/ 0 h 2219708"/>
              <a:gd name="connsiteX3-117" fmla="*/ 2836760 w 2836760"/>
              <a:gd name="connsiteY3-118" fmla="*/ 796413 h 2219708"/>
              <a:gd name="connsiteX4-119" fmla="*/ 804862 w 2836760"/>
              <a:gd name="connsiteY4-120" fmla="*/ 1814511 h 2219708"/>
              <a:gd name="connsiteX5-121" fmla="*/ 0 w 2836760"/>
              <a:gd name="connsiteY5-122" fmla="*/ 2219708 h 2219708"/>
              <a:gd name="connsiteX0-123" fmla="*/ 2381 w 2034279"/>
              <a:gd name="connsiteY0-124" fmla="*/ 1814511 h 1814511"/>
              <a:gd name="connsiteX1-125" fmla="*/ 0 w 2034279"/>
              <a:gd name="connsiteY1-126" fmla="*/ 1014411 h 1814511"/>
              <a:gd name="connsiteX2-127" fmla="*/ 2034279 w 2034279"/>
              <a:gd name="connsiteY2-128" fmla="*/ 0 h 1814511"/>
              <a:gd name="connsiteX3-129" fmla="*/ 2034279 w 2034279"/>
              <a:gd name="connsiteY3-130" fmla="*/ 796413 h 1814511"/>
              <a:gd name="connsiteX4-131" fmla="*/ 2381 w 2034279"/>
              <a:gd name="connsiteY4-132" fmla="*/ 1814511 h 18145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34279" h="1814511">
                <a:moveTo>
                  <a:pt x="2381" y="1814511"/>
                </a:moveTo>
                <a:cubicBezTo>
                  <a:pt x="1587" y="1547811"/>
                  <a:pt x="794" y="1281111"/>
                  <a:pt x="0" y="1014411"/>
                </a:cubicBezTo>
                <a:lnTo>
                  <a:pt x="2034279" y="0"/>
                </a:lnTo>
                <a:lnTo>
                  <a:pt x="2034279" y="796413"/>
                </a:lnTo>
                <a:lnTo>
                  <a:pt x="2381" y="1814511"/>
                </a:lnTo>
                <a:close/>
              </a:path>
            </a:pathLst>
          </a:custGeom>
          <a:gradFill flip="none" rotWithShape="1">
            <a:gsLst>
              <a:gs pos="0">
                <a:srgbClr val="505050">
                  <a:lumMod val="80000"/>
                </a:srgbClr>
              </a:gs>
              <a:gs pos="35000">
                <a:srgbClr val="505050">
                  <a:shade val="67500"/>
                  <a:satMod val="115000"/>
                </a:srgbClr>
              </a:gs>
              <a:gs pos="70000">
                <a:srgbClr val="505050">
                  <a:shade val="100000"/>
                  <a:satMod val="115000"/>
                </a:srgbClr>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fontAlgn="auto">
              <a:spcBef>
                <a:spcPts val="0"/>
              </a:spcBef>
              <a:spcAft>
                <a:spcPts val="0"/>
              </a:spcAft>
              <a:defRPr/>
            </a:pPr>
            <a:endParaRPr lang="en-US" sz="1795">
              <a:solidFill>
                <a:prstClr val="white"/>
              </a:solidFill>
              <a:latin typeface="Palatino Linotype" panose="02040502050505030304"/>
            </a:endParaRPr>
          </a:p>
        </p:txBody>
      </p:sp>
      <p:sp>
        <p:nvSpPr>
          <p:cNvPr id="5138" name="TextBox 42"/>
          <p:cNvSpPr txBox="1">
            <a:spLocks noChangeArrowheads="1"/>
          </p:cNvSpPr>
          <p:nvPr/>
        </p:nvSpPr>
        <p:spPr bwMode="auto">
          <a:xfrm>
            <a:off x="3841877" y="1246089"/>
            <a:ext cx="838691"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defTabSz="910590" eaLnBrk="1" fontAlgn="auto" hangingPunct="1">
              <a:spcBef>
                <a:spcPts val="0"/>
              </a:spcBef>
              <a:spcAft>
                <a:spcPts val="0"/>
              </a:spcAft>
            </a:pPr>
            <a:r>
              <a:rPr lang="en-US" altLang="en-US" sz="3585" b="1">
                <a:solidFill>
                  <a:prstClr val="white"/>
                </a:solidFill>
                <a:latin typeface="Verdana" panose="020B0604030504040204" pitchFamily="34" charset="0"/>
                <a:ea typeface="+mn-ea"/>
              </a:rPr>
              <a:t>01</a:t>
            </a:r>
          </a:p>
        </p:txBody>
      </p:sp>
      <p:sp>
        <p:nvSpPr>
          <p:cNvPr id="5139" name="TextBox 48"/>
          <p:cNvSpPr txBox="1">
            <a:spLocks noChangeArrowheads="1"/>
          </p:cNvSpPr>
          <p:nvPr/>
        </p:nvSpPr>
        <p:spPr bwMode="auto">
          <a:xfrm>
            <a:off x="3855905" y="3577308"/>
            <a:ext cx="838691"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defTabSz="910590" eaLnBrk="1" fontAlgn="auto" hangingPunct="1">
              <a:spcBef>
                <a:spcPts val="0"/>
              </a:spcBef>
              <a:spcAft>
                <a:spcPts val="0"/>
              </a:spcAft>
            </a:pPr>
            <a:r>
              <a:rPr lang="en-US" altLang="en-US" sz="3585" b="1">
                <a:solidFill>
                  <a:prstClr val="white"/>
                </a:solidFill>
                <a:latin typeface="Verdana" panose="020B0604030504040204" pitchFamily="34" charset="0"/>
                <a:ea typeface="+mn-ea"/>
              </a:rPr>
              <a:t>02</a:t>
            </a:r>
          </a:p>
        </p:txBody>
      </p:sp>
      <p:sp>
        <p:nvSpPr>
          <p:cNvPr id="5140" name="TextBox 49"/>
          <p:cNvSpPr txBox="1">
            <a:spLocks noChangeArrowheads="1"/>
          </p:cNvSpPr>
          <p:nvPr/>
        </p:nvSpPr>
        <p:spPr bwMode="auto">
          <a:xfrm>
            <a:off x="3883592" y="5126657"/>
            <a:ext cx="838691"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defTabSz="910590" eaLnBrk="1" fontAlgn="auto" hangingPunct="1">
              <a:spcBef>
                <a:spcPts val="0"/>
              </a:spcBef>
              <a:spcAft>
                <a:spcPts val="0"/>
              </a:spcAft>
            </a:pPr>
            <a:r>
              <a:rPr lang="en-US" altLang="en-US" sz="3585" b="1" dirty="0">
                <a:solidFill>
                  <a:prstClr val="white"/>
                </a:solidFill>
                <a:latin typeface="Verdana" panose="020B0604030504040204" pitchFamily="34" charset="0"/>
                <a:ea typeface="+mn-ea"/>
              </a:rPr>
              <a:t>03</a:t>
            </a:r>
          </a:p>
        </p:txBody>
      </p:sp>
      <p:sp>
        <p:nvSpPr>
          <p:cNvPr id="44" name="Rectangle 43"/>
          <p:cNvSpPr/>
          <p:nvPr/>
        </p:nvSpPr>
        <p:spPr>
          <a:xfrm>
            <a:off x="750888" y="2241737"/>
            <a:ext cx="2324675" cy="766685"/>
          </a:xfrm>
          <a:prstGeom prst="rect">
            <a:avLst/>
          </a:prstGeom>
        </p:spPr>
        <p:txBody>
          <a:bodyPr wrap="none">
            <a:spAutoFit/>
            <a:scene3d>
              <a:camera prst="perspectiveContrastingRightFacing">
                <a:rot lat="1584000" lon="19024694" rev="232106"/>
              </a:camera>
              <a:lightRig rig="threePt" dir="t"/>
            </a:scene3d>
          </a:bodyPr>
          <a:lstStyle/>
          <a:p>
            <a:pPr algn="ctr" defTabSz="910590" fontAlgn="auto">
              <a:spcBef>
                <a:spcPts val="0"/>
              </a:spcBef>
              <a:spcAft>
                <a:spcPts val="0"/>
              </a:spcAft>
              <a:defRPr/>
            </a:pPr>
            <a:r>
              <a:rPr lang="en-US" sz="4380" b="1" dirty="0" err="1">
                <a:solidFill>
                  <a:srgbClr val="00B050"/>
                </a:solidFill>
                <a:effectLst>
                  <a:glow rad="114300">
                    <a:srgbClr val="095979">
                      <a:alpha val="80000"/>
                    </a:srgbClr>
                  </a:glow>
                </a:effectLst>
                <a:latin typeface="Times New Roman" panose="02020603050405020304" pitchFamily="18" charset="0"/>
                <a:ea typeface="+mn-ea"/>
                <a:cs typeface="Times New Roman" panose="02020603050405020304" pitchFamily="18" charset="0"/>
              </a:rPr>
              <a:t>Mục</a:t>
            </a:r>
            <a:r>
              <a:rPr lang="en-US" sz="4380" b="1" dirty="0">
                <a:solidFill>
                  <a:srgbClr val="00B050"/>
                </a:solidFill>
                <a:effectLst>
                  <a:glow rad="114300">
                    <a:srgbClr val="095979">
                      <a:alpha val="80000"/>
                    </a:srgbClr>
                  </a:glow>
                </a:effectLst>
                <a:latin typeface="Times New Roman" panose="02020603050405020304" pitchFamily="18" charset="0"/>
                <a:ea typeface="+mn-ea"/>
                <a:cs typeface="Times New Roman" panose="02020603050405020304" pitchFamily="18" charset="0"/>
              </a:rPr>
              <a:t> </a:t>
            </a:r>
            <a:r>
              <a:rPr lang="en-US" sz="4380" b="1" dirty="0" err="1">
                <a:solidFill>
                  <a:srgbClr val="00B050"/>
                </a:solidFill>
                <a:effectLst>
                  <a:glow rad="114300">
                    <a:srgbClr val="095979">
                      <a:alpha val="80000"/>
                    </a:srgbClr>
                  </a:glow>
                </a:effectLst>
                <a:latin typeface="Times New Roman" panose="02020603050405020304" pitchFamily="18" charset="0"/>
                <a:ea typeface="+mn-ea"/>
                <a:cs typeface="Times New Roman" panose="02020603050405020304" pitchFamily="18" charset="0"/>
              </a:rPr>
              <a:t>tiêu</a:t>
            </a:r>
            <a:endParaRPr lang="en-US" sz="4380" b="1" dirty="0">
              <a:solidFill>
                <a:srgbClr val="00B050"/>
              </a:solidFill>
              <a:effectLst>
                <a:glow rad="114300">
                  <a:srgbClr val="095979">
                    <a:alpha val="80000"/>
                  </a:srgbClr>
                </a:glow>
              </a:effectLst>
              <a:latin typeface="Times New Roman" panose="02020603050405020304" pitchFamily="18" charset="0"/>
              <a:ea typeface="+mn-ea"/>
              <a:cs typeface="Times New Roman" panose="02020603050405020304" pitchFamily="18" charset="0"/>
            </a:endParaRPr>
          </a:p>
        </p:txBody>
      </p:sp>
      <p:sp>
        <p:nvSpPr>
          <p:cNvPr id="55" name="Rectangle 54"/>
          <p:cNvSpPr/>
          <p:nvPr/>
        </p:nvSpPr>
        <p:spPr>
          <a:xfrm>
            <a:off x="944767" y="4165503"/>
            <a:ext cx="2876626" cy="766685"/>
          </a:xfrm>
          <a:prstGeom prst="rect">
            <a:avLst/>
          </a:prstGeom>
        </p:spPr>
        <p:txBody>
          <a:bodyPr>
            <a:spAutoFit/>
            <a:scene3d>
              <a:camera prst="perspectiveContrastingRightFacing">
                <a:rot lat="1584000" lon="19024694" rev="232106"/>
              </a:camera>
              <a:lightRig rig="threePt" dir="t"/>
            </a:scene3d>
          </a:bodyPr>
          <a:lstStyle/>
          <a:p>
            <a:pPr algn="ctr" defTabSz="910590" fontAlgn="auto">
              <a:spcBef>
                <a:spcPts val="0"/>
              </a:spcBef>
              <a:spcAft>
                <a:spcPts val="0"/>
              </a:spcAft>
              <a:defRPr/>
            </a:pPr>
            <a:r>
              <a:rPr lang="en-US" sz="4380" b="1" dirty="0" err="1">
                <a:solidFill>
                  <a:srgbClr val="00B050"/>
                </a:solidFill>
                <a:effectLst>
                  <a:glow rad="114300">
                    <a:srgbClr val="8E5800">
                      <a:alpha val="80000"/>
                    </a:srgbClr>
                  </a:glow>
                </a:effectLst>
                <a:latin typeface="Times New Roman" panose="02020603050405020304" pitchFamily="18" charset="0"/>
                <a:ea typeface="+mn-ea"/>
                <a:cs typeface="Times New Roman" panose="02020603050405020304" pitchFamily="18" charset="0"/>
              </a:rPr>
              <a:t>Mục</a:t>
            </a:r>
            <a:r>
              <a:rPr lang="en-US" sz="4380" b="1" dirty="0">
                <a:solidFill>
                  <a:srgbClr val="00B050"/>
                </a:solidFill>
                <a:effectLst>
                  <a:glow rad="114300">
                    <a:srgbClr val="8E5800">
                      <a:alpha val="80000"/>
                    </a:srgbClr>
                  </a:glow>
                </a:effectLst>
                <a:latin typeface="Times New Roman" panose="02020603050405020304" pitchFamily="18" charset="0"/>
                <a:ea typeface="+mn-ea"/>
                <a:cs typeface="Times New Roman" panose="02020603050405020304" pitchFamily="18" charset="0"/>
              </a:rPr>
              <a:t> </a:t>
            </a:r>
            <a:r>
              <a:rPr lang="en-US" sz="4380" b="1" dirty="0" err="1">
                <a:solidFill>
                  <a:srgbClr val="00B050"/>
                </a:solidFill>
                <a:effectLst>
                  <a:glow rad="114300">
                    <a:srgbClr val="8E5800">
                      <a:alpha val="80000"/>
                    </a:srgbClr>
                  </a:glow>
                </a:effectLst>
                <a:latin typeface="Times New Roman" panose="02020603050405020304" pitchFamily="18" charset="0"/>
                <a:ea typeface="+mn-ea"/>
                <a:cs typeface="Times New Roman" panose="02020603050405020304" pitchFamily="18" charset="0"/>
              </a:rPr>
              <a:t>tiêu</a:t>
            </a:r>
            <a:endParaRPr lang="en-US" sz="4380" b="1" dirty="0">
              <a:solidFill>
                <a:srgbClr val="00B050"/>
              </a:solidFill>
              <a:effectLst>
                <a:glow rad="114300">
                  <a:srgbClr val="8E5800">
                    <a:alpha val="80000"/>
                  </a:srgbClr>
                </a:glow>
              </a:effectLst>
              <a:latin typeface="Times New Roman" panose="02020603050405020304" pitchFamily="18" charset="0"/>
              <a:ea typeface="+mn-ea"/>
              <a:cs typeface="Times New Roman" panose="02020603050405020304" pitchFamily="18" charset="0"/>
            </a:endParaRPr>
          </a:p>
        </p:txBody>
      </p:sp>
      <p:sp>
        <p:nvSpPr>
          <p:cNvPr id="56" name="Rectangle 55"/>
          <p:cNvSpPr/>
          <p:nvPr/>
        </p:nvSpPr>
        <p:spPr>
          <a:xfrm>
            <a:off x="1447867" y="5501565"/>
            <a:ext cx="2792024" cy="766685"/>
          </a:xfrm>
          <a:prstGeom prst="rect">
            <a:avLst/>
          </a:prstGeom>
        </p:spPr>
        <p:txBody>
          <a:bodyPr>
            <a:spAutoFit/>
            <a:scene3d>
              <a:camera prst="perspectiveContrastingRightFacing">
                <a:rot lat="1584000" lon="19024694" rev="232106"/>
              </a:camera>
              <a:lightRig rig="threePt" dir="t"/>
            </a:scene3d>
          </a:bodyPr>
          <a:lstStyle/>
          <a:p>
            <a:pPr algn="ctr" defTabSz="910590" fontAlgn="auto">
              <a:spcBef>
                <a:spcPts val="0"/>
              </a:spcBef>
              <a:spcAft>
                <a:spcPts val="0"/>
              </a:spcAft>
              <a:defRPr/>
            </a:pPr>
            <a:r>
              <a:rPr lang="en-US" sz="4380" b="1" dirty="0" err="1">
                <a:solidFill>
                  <a:srgbClr val="00B050"/>
                </a:solidFill>
                <a:effectLst>
                  <a:glow rad="114300">
                    <a:srgbClr val="3F3F3F">
                      <a:alpha val="80000"/>
                    </a:srgbClr>
                  </a:glow>
                </a:effectLst>
                <a:latin typeface="Times New Roman" panose="02020603050405020304" pitchFamily="18" charset="0"/>
                <a:ea typeface="+mn-ea"/>
                <a:cs typeface="Times New Roman" panose="02020603050405020304" pitchFamily="18" charset="0"/>
              </a:rPr>
              <a:t>Mục</a:t>
            </a:r>
            <a:r>
              <a:rPr lang="en-US" sz="4380" b="1" dirty="0">
                <a:solidFill>
                  <a:srgbClr val="00B050"/>
                </a:solidFill>
                <a:effectLst>
                  <a:glow rad="114300">
                    <a:srgbClr val="3F3F3F">
                      <a:alpha val="80000"/>
                    </a:srgbClr>
                  </a:glow>
                </a:effectLst>
                <a:latin typeface="Times New Roman" panose="02020603050405020304" pitchFamily="18" charset="0"/>
                <a:ea typeface="+mn-ea"/>
                <a:cs typeface="Times New Roman" panose="02020603050405020304" pitchFamily="18" charset="0"/>
              </a:rPr>
              <a:t> </a:t>
            </a:r>
            <a:r>
              <a:rPr lang="en-US" sz="4380" b="1" dirty="0" err="1">
                <a:solidFill>
                  <a:srgbClr val="00B050"/>
                </a:solidFill>
                <a:effectLst>
                  <a:glow rad="114300">
                    <a:srgbClr val="3F3F3F">
                      <a:alpha val="80000"/>
                    </a:srgbClr>
                  </a:glow>
                </a:effectLst>
                <a:latin typeface="Times New Roman" panose="02020603050405020304" pitchFamily="18" charset="0"/>
                <a:ea typeface="+mn-ea"/>
                <a:cs typeface="Times New Roman" panose="02020603050405020304" pitchFamily="18" charset="0"/>
              </a:rPr>
              <a:t>tiêu</a:t>
            </a:r>
            <a:endParaRPr lang="en-US" sz="4380" b="1" dirty="0">
              <a:solidFill>
                <a:srgbClr val="00B050"/>
              </a:solidFill>
              <a:effectLst>
                <a:glow rad="114300">
                  <a:srgbClr val="3F3F3F">
                    <a:alpha val="80000"/>
                  </a:srgbClr>
                </a:glow>
              </a:effectLst>
              <a:latin typeface="Times New Roman" panose="02020603050405020304" pitchFamily="18" charset="0"/>
              <a:ea typeface="+mn-ea"/>
              <a:cs typeface="Times New Roman" panose="02020603050405020304" pitchFamily="18" charset="0"/>
            </a:endParaRPr>
          </a:p>
        </p:txBody>
      </p:sp>
      <p:sp>
        <p:nvSpPr>
          <p:cNvPr id="5146" name="Rectangle 57"/>
          <p:cNvSpPr>
            <a:spLocks noChangeArrowheads="1"/>
          </p:cNvSpPr>
          <p:nvPr/>
        </p:nvSpPr>
        <p:spPr bwMode="auto">
          <a:xfrm>
            <a:off x="4955200" y="1143250"/>
            <a:ext cx="70956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algn="just">
              <a:spcAft>
                <a:spcPts val="0"/>
              </a:spcAft>
            </a:pPr>
            <a:r>
              <a:rPr lang="en-US" sz="2400" b="1" dirty="0" err="1" smtClean="0">
                <a:solidFill>
                  <a:srgbClr val="002060"/>
                </a:solidFill>
                <a:latin typeface="Cambria" panose="02040503050406030204" pitchFamily="18" charset="0"/>
              </a:rPr>
              <a:t>Nhớ</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lại</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các</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kiến</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thức</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về</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tác</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giả</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tác</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phẩm</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của</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các</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văn</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bản</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nghị</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luận</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đã</a:t>
            </a:r>
            <a:r>
              <a:rPr lang="en-US" sz="2400" b="1" dirty="0" smtClean="0">
                <a:solidFill>
                  <a:srgbClr val="002060"/>
                </a:solidFill>
                <a:latin typeface="Cambria" panose="02040503050406030204" pitchFamily="18" charset="0"/>
              </a:rPr>
              <a:t> </a:t>
            </a:r>
            <a:r>
              <a:rPr lang="en-US" sz="2400" b="1" dirty="0" err="1" smtClean="0">
                <a:solidFill>
                  <a:srgbClr val="002060"/>
                </a:solidFill>
                <a:latin typeface="Cambria" panose="02040503050406030204" pitchFamily="18" charset="0"/>
              </a:rPr>
              <a:t>học</a:t>
            </a:r>
            <a:r>
              <a:rPr lang="en-US" sz="2400" b="1" dirty="0" smtClean="0">
                <a:solidFill>
                  <a:srgbClr val="002060"/>
                </a:solidFill>
                <a:latin typeface="Cambria" panose="02040503050406030204" pitchFamily="18" charset="0"/>
              </a:rPr>
              <a:t>.</a:t>
            </a:r>
          </a:p>
          <a:p>
            <a:pPr algn="just">
              <a:spcAft>
                <a:spcPts val="0"/>
              </a:spcAft>
            </a:pPr>
            <a:r>
              <a:rPr lang="en-US" sz="2400" b="1" kern="100" dirty="0" err="1" smtClean="0">
                <a:solidFill>
                  <a:srgbClr val="002060"/>
                </a:solidFill>
                <a:latin typeface="Cambria" panose="02040503050406030204" pitchFamily="18" charset="0"/>
                <a:ea typeface="SimSun" panose="02010600030101010101" pitchFamily="2" charset="-122"/>
              </a:rPr>
              <a:t>Vận</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dụng</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kiến</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thức</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để</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làm</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các</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bài</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tập</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đặc</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biệt</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là</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bài</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tập</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viết</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đoạn</a:t>
            </a:r>
            <a:r>
              <a:rPr lang="en-US" sz="2400" b="1" kern="100" dirty="0" smtClean="0">
                <a:solidFill>
                  <a:srgbClr val="002060"/>
                </a:solidFill>
                <a:latin typeface="Cambria" panose="02040503050406030204" pitchFamily="18" charset="0"/>
                <a:ea typeface="SimSun" panose="02010600030101010101" pitchFamily="2" charset="-122"/>
              </a:rPr>
              <a:t> </a:t>
            </a:r>
            <a:r>
              <a:rPr lang="en-US" sz="2400" b="1" kern="100" dirty="0" err="1" smtClean="0">
                <a:solidFill>
                  <a:srgbClr val="002060"/>
                </a:solidFill>
                <a:latin typeface="Cambria" panose="02040503050406030204" pitchFamily="18" charset="0"/>
                <a:ea typeface="SimSun" panose="02010600030101010101" pitchFamily="2" charset="-122"/>
              </a:rPr>
              <a:t>văn</a:t>
            </a:r>
            <a:endParaRPr lang="nl-NL" sz="2400" b="1" kern="100" dirty="0" smtClean="0">
              <a:solidFill>
                <a:srgbClr val="002060"/>
              </a:solidFill>
              <a:latin typeface="Cambria" panose="02040503050406030204" pitchFamily="18" charset="0"/>
              <a:ea typeface="SimSun" panose="02010600030101010101" pitchFamily="2" charset="-122"/>
            </a:endParaRPr>
          </a:p>
          <a:p>
            <a:pPr algn="just">
              <a:spcAft>
                <a:spcPts val="0"/>
              </a:spcAft>
            </a:pPr>
            <a:endParaRPr lang="vi-VN" sz="2400" b="1" kern="100" dirty="0">
              <a:solidFill>
                <a:srgbClr val="002060"/>
              </a:solidFill>
              <a:effectLst/>
              <a:latin typeface="Cambria" panose="02040503050406030204" pitchFamily="18" charset="0"/>
              <a:ea typeface="SimSun" panose="02010600030101010101" pitchFamily="2" charset="-122"/>
            </a:endParaRPr>
          </a:p>
        </p:txBody>
      </p:sp>
      <p:sp>
        <p:nvSpPr>
          <p:cNvPr id="5147" name="Rectangle 59"/>
          <p:cNvSpPr>
            <a:spLocks noChangeArrowheads="1"/>
          </p:cNvSpPr>
          <p:nvPr/>
        </p:nvSpPr>
        <p:spPr bwMode="auto">
          <a:xfrm>
            <a:off x="4954905" y="3277235"/>
            <a:ext cx="6711315" cy="124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algn="just" defTabSz="910590" eaLnBrk="1" fontAlgn="auto" hangingPunct="1">
              <a:spcBef>
                <a:spcPts val="0"/>
              </a:spcBef>
              <a:spcAft>
                <a:spcPts val="0"/>
              </a:spcAft>
            </a:pPr>
            <a:r>
              <a:rPr lang="en-US" altLang="en-US" sz="2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2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Rèn kĩ năng phân tích, trình bày, đánh giá và nhận xét.</a:t>
            </a:r>
          </a:p>
          <a:p>
            <a:pPr algn="just" defTabSz="910590" eaLnBrk="1" fontAlgn="auto" hangingPunct="1">
              <a:spcBef>
                <a:spcPts val="0"/>
              </a:spcBef>
              <a:spcAft>
                <a:spcPts val="0"/>
              </a:spcAft>
            </a:pPr>
            <a:r>
              <a:rPr lang="vi-VN" altLang="en-US" sz="2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Kỹ năng làm việc nhóm.</a:t>
            </a:r>
          </a:p>
        </p:txBody>
      </p:sp>
      <p:sp>
        <p:nvSpPr>
          <p:cNvPr id="5148" name="Rectangle 61"/>
          <p:cNvSpPr>
            <a:spLocks noChangeArrowheads="1"/>
          </p:cNvSpPr>
          <p:nvPr/>
        </p:nvSpPr>
        <p:spPr bwMode="auto">
          <a:xfrm>
            <a:off x="5103884" y="4836586"/>
            <a:ext cx="67379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anose="02040502050505030304" pitchFamily="18" charset="0"/>
                <a:cs typeface="Arial" panose="020B0604020202020204" pitchFamily="34" charset="0"/>
              </a:defRPr>
            </a:lvl1pPr>
            <a:lvl2pPr marL="742950" indent="-285750" eaLnBrk="0" hangingPunct="0">
              <a:defRPr>
                <a:solidFill>
                  <a:schemeClr val="tx1"/>
                </a:solidFill>
                <a:latin typeface="Palatino Linotype" panose="02040502050505030304" pitchFamily="18" charset="0"/>
                <a:cs typeface="Arial" panose="020B0604020202020204" pitchFamily="34" charset="0"/>
              </a:defRPr>
            </a:lvl2pPr>
            <a:lvl3pPr marL="1143000" indent="-228600" eaLnBrk="0" hangingPunct="0">
              <a:defRPr>
                <a:solidFill>
                  <a:schemeClr val="tx1"/>
                </a:solidFill>
                <a:latin typeface="Palatino Linotype" panose="02040502050505030304" pitchFamily="18" charset="0"/>
                <a:cs typeface="Arial" panose="020B0604020202020204" pitchFamily="34" charset="0"/>
              </a:defRPr>
            </a:lvl3pPr>
            <a:lvl4pPr marL="1600200" indent="-228600" eaLnBrk="0" hangingPunct="0">
              <a:defRPr>
                <a:solidFill>
                  <a:schemeClr val="tx1"/>
                </a:solidFill>
                <a:latin typeface="Palatino Linotype" panose="02040502050505030304" pitchFamily="18" charset="0"/>
                <a:cs typeface="Arial" panose="020B0604020202020204" pitchFamily="34" charset="0"/>
              </a:defRPr>
            </a:lvl4pPr>
            <a:lvl5pPr marL="2057400" indent="-228600" eaLnBrk="0" hangingPunct="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algn="just">
              <a:spcAft>
                <a:spcPts val="0"/>
              </a:spcAft>
            </a:pPr>
            <a:r>
              <a:rPr lang="nl-NL" sz="2400" b="1" kern="100" smtClean="0">
                <a:latin typeface="Cambria" panose="02040503050406030204" pitchFamily="18" charset="0"/>
                <a:ea typeface="SimSun" panose="02010600030101010101" pitchFamily="2" charset="-122"/>
              </a:rPr>
              <a:t>- </a:t>
            </a:r>
            <a:r>
              <a:rPr lang="vi-VN" altLang="nl-NL" sz="2400" b="1" kern="100" smtClean="0">
                <a:latin typeface="Cambria" panose="02040503050406030204" pitchFamily="18" charset="0"/>
                <a:ea typeface="SimSun" panose="02010600030101010101" pitchFamily="2" charset="-122"/>
              </a:rPr>
              <a:t>Ham học, tích cực, hợp tác và chủ động.</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 name="TextBox 19"/>
          <p:cNvSpPr txBox="1"/>
          <p:nvPr/>
        </p:nvSpPr>
        <p:spPr>
          <a:xfrm>
            <a:off x="2364660" y="2819400"/>
            <a:ext cx="9625327" cy="1107996"/>
          </a:xfrm>
          <a:prstGeom prst="rect">
            <a:avLst/>
          </a:prstGeom>
          <a:noFill/>
        </p:spPr>
        <p:txBody>
          <a:bodyPr wrap="none" rtlCol="0">
            <a:spAutoFit/>
          </a:bodyPr>
          <a:lstStyle/>
          <a:p>
            <a:pPr defTabSz="1219200" fontAlgn="auto">
              <a:spcBef>
                <a:spcPts val="0"/>
              </a:spcBef>
              <a:spcAft>
                <a:spcPts val="0"/>
              </a:spcAft>
            </a:pPr>
            <a:r>
              <a:rPr lang="en-US" sz="6600" b="1" dirty="0" smtClean="0">
                <a:solidFill>
                  <a:srgbClr val="C00000"/>
                </a:solidFill>
                <a:latin typeface="Cambria" panose="02040503050406030204" pitchFamily="18" charset="0"/>
                <a:ea typeface="黑体"/>
                <a:cs typeface="Times New Roman" panose="02020603050405020304" pitchFamily="18" charset="0"/>
              </a:rPr>
              <a:t>I. </a:t>
            </a:r>
            <a:r>
              <a:rPr lang="en-US" sz="6600" b="1" dirty="0" smtClean="0">
                <a:solidFill>
                  <a:srgbClr val="C00000"/>
                </a:solidFill>
                <a:latin typeface="Cambria" panose="02040503050406030204" pitchFamily="18" charset="0"/>
                <a:ea typeface="黑体"/>
                <a:cs typeface="Times New Roman" panose="02020603050405020304" pitchFamily="18" charset="0"/>
              </a:rPr>
              <a:t>HỆ THỐNG KIẾN THỨC</a:t>
            </a:r>
            <a:endParaRPr lang="en-US" sz="6600" b="1" dirty="0">
              <a:solidFill>
                <a:srgbClr val="C00000"/>
              </a:solidFill>
              <a:latin typeface="Cambria" panose="02040503050406030204" pitchFamily="18" charset="0"/>
              <a:ea typeface="黑体"/>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2180626627"/>
              </p:ext>
            </p:extLst>
          </p:nvPr>
        </p:nvGraphicFramePr>
        <p:xfrm>
          <a:off x="383385" y="457199"/>
          <a:ext cx="11582400" cy="4316570"/>
        </p:xfrm>
        <a:graphic>
          <a:graphicData uri="http://schemas.openxmlformats.org/drawingml/2006/table">
            <a:tbl>
              <a:tblPr firstRow="1" bandRow="1">
                <a:tableStyleId>{5C22544A-7EE6-4342-B048-85BDC9FD1C3A}</a:tableStyleId>
              </a:tblPr>
              <a:tblGrid>
                <a:gridCol w="1158240"/>
                <a:gridCol w="1051556"/>
                <a:gridCol w="1264924"/>
                <a:gridCol w="1158240"/>
                <a:gridCol w="3474720"/>
                <a:gridCol w="1158240"/>
                <a:gridCol w="2316480"/>
              </a:tblGrid>
              <a:tr h="992939">
                <a:tc>
                  <a:txBody>
                    <a:bodyPr/>
                    <a:lstStyle/>
                    <a:p>
                      <a:r>
                        <a:rPr lang="en-US" dirty="0" err="1" smtClean="0">
                          <a:solidFill>
                            <a:srgbClr val="F8F8F8"/>
                          </a:solidFill>
                        </a:rPr>
                        <a:t>Văn</a:t>
                      </a:r>
                      <a:r>
                        <a:rPr lang="en-US" baseline="0" dirty="0" smtClean="0">
                          <a:solidFill>
                            <a:srgbClr val="F8F8F8"/>
                          </a:solidFill>
                        </a:rPr>
                        <a:t> </a:t>
                      </a:r>
                      <a:r>
                        <a:rPr lang="en-US" baseline="0" dirty="0" err="1" smtClean="0">
                          <a:solidFill>
                            <a:srgbClr val="F8F8F8"/>
                          </a:solidFill>
                        </a:rPr>
                        <a:t>bản</a:t>
                      </a:r>
                      <a:endParaRPr lang="en-US" dirty="0">
                        <a:solidFill>
                          <a:srgbClr val="F8F8F8"/>
                        </a:solidFill>
                      </a:endParaRPr>
                    </a:p>
                  </a:txBody>
                  <a:tcPr/>
                </a:tc>
                <a:tc>
                  <a:txBody>
                    <a:bodyPr/>
                    <a:lstStyle/>
                    <a:p>
                      <a:r>
                        <a:rPr lang="en-US" dirty="0" err="1" smtClean="0">
                          <a:solidFill>
                            <a:srgbClr val="F8F8F8"/>
                          </a:solidFill>
                        </a:rPr>
                        <a:t>Tác</a:t>
                      </a:r>
                      <a:r>
                        <a:rPr lang="en-US" baseline="0" dirty="0" smtClean="0">
                          <a:solidFill>
                            <a:srgbClr val="F8F8F8"/>
                          </a:solidFill>
                        </a:rPr>
                        <a:t> </a:t>
                      </a:r>
                      <a:r>
                        <a:rPr lang="en-US" baseline="0" dirty="0" err="1" smtClean="0">
                          <a:solidFill>
                            <a:srgbClr val="F8F8F8"/>
                          </a:solidFill>
                        </a:rPr>
                        <a:t>giả</a:t>
                      </a:r>
                      <a:endParaRPr lang="en-US" dirty="0">
                        <a:solidFill>
                          <a:srgbClr val="F8F8F8"/>
                        </a:solidFill>
                      </a:endParaRPr>
                    </a:p>
                  </a:txBody>
                  <a:tcPr/>
                </a:tc>
                <a:tc gridSpan="5">
                  <a:txBody>
                    <a:bodyPr/>
                    <a:lstStyle/>
                    <a:p>
                      <a:pPr algn="ctr"/>
                      <a:r>
                        <a:rPr lang="en-US" dirty="0" err="1" smtClean="0">
                          <a:solidFill>
                            <a:srgbClr val="F8F8F8"/>
                          </a:solidFill>
                        </a:rPr>
                        <a:t>Tác</a:t>
                      </a:r>
                      <a:r>
                        <a:rPr lang="en-US" baseline="0" dirty="0" smtClean="0">
                          <a:solidFill>
                            <a:srgbClr val="F8F8F8"/>
                          </a:solidFill>
                        </a:rPr>
                        <a:t> </a:t>
                      </a:r>
                      <a:r>
                        <a:rPr lang="en-US" baseline="0" dirty="0" err="1" smtClean="0">
                          <a:solidFill>
                            <a:srgbClr val="F8F8F8"/>
                          </a:solidFill>
                        </a:rPr>
                        <a:t>phẩm</a:t>
                      </a:r>
                      <a:endParaRPr lang="en-US" dirty="0">
                        <a:solidFill>
                          <a:srgbClr val="F8F8F8"/>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309309">
                <a:tc>
                  <a:txBody>
                    <a:bodyPr/>
                    <a:lstStyle/>
                    <a:p>
                      <a:endParaRPr lang="en-US" dirty="0"/>
                    </a:p>
                  </a:txBody>
                  <a:tcPr/>
                </a:tc>
                <a:tc>
                  <a:txBody>
                    <a:bodyPr/>
                    <a:lstStyle/>
                    <a:p>
                      <a:endParaRPr lang="en-US" dirty="0"/>
                    </a:p>
                  </a:txBody>
                  <a:tcPr/>
                </a:tc>
                <a:tc>
                  <a:txBody>
                    <a:bodyPr/>
                    <a:lstStyle/>
                    <a:p>
                      <a:r>
                        <a:rPr lang="en-US" dirty="0" smtClean="0"/>
                        <a:t>HCST+XX</a:t>
                      </a:r>
                      <a:endParaRPr lang="en-US" dirty="0"/>
                    </a:p>
                  </a:txBody>
                  <a:tcPr/>
                </a:tc>
                <a:tc>
                  <a:txBody>
                    <a:bodyPr/>
                    <a:lstStyle/>
                    <a:p>
                      <a:r>
                        <a:rPr lang="en-US" dirty="0" smtClean="0"/>
                        <a:t>PTBĐ</a:t>
                      </a:r>
                      <a:endParaRPr lang="en-US" dirty="0"/>
                    </a:p>
                  </a:txBody>
                  <a:tcPr/>
                </a:tc>
                <a:tc>
                  <a:txBody>
                    <a:bodyPr/>
                    <a:lstStyle/>
                    <a:p>
                      <a:r>
                        <a:rPr lang="en-US" dirty="0" err="1" smtClean="0"/>
                        <a:t>Bố</a:t>
                      </a:r>
                      <a:r>
                        <a:rPr lang="en-US" baseline="0" dirty="0" smtClean="0"/>
                        <a:t> </a:t>
                      </a:r>
                      <a:r>
                        <a:rPr lang="en-US" baseline="0" dirty="0" err="1" smtClean="0"/>
                        <a:t>cục</a:t>
                      </a:r>
                      <a:r>
                        <a:rPr lang="en-US" baseline="0" dirty="0" smtClean="0"/>
                        <a:t> – </a:t>
                      </a:r>
                      <a:r>
                        <a:rPr lang="en-US" baseline="0" dirty="0" err="1" smtClean="0"/>
                        <a:t>Chủ</a:t>
                      </a:r>
                      <a:r>
                        <a:rPr lang="en-US" baseline="0" dirty="0" smtClean="0"/>
                        <a:t> </a:t>
                      </a:r>
                      <a:r>
                        <a:rPr lang="en-US" baseline="0" dirty="0" err="1" smtClean="0"/>
                        <a:t>đề</a:t>
                      </a:r>
                      <a:r>
                        <a:rPr lang="en-US" baseline="0" dirty="0" smtClean="0"/>
                        <a:t> </a:t>
                      </a:r>
                      <a:endParaRPr lang="en-US" dirty="0"/>
                    </a:p>
                  </a:txBody>
                  <a:tcPr/>
                </a:tc>
                <a:tc>
                  <a:txBody>
                    <a:bodyPr/>
                    <a:lstStyle/>
                    <a:p>
                      <a:r>
                        <a:rPr lang="en-US" dirty="0" err="1" smtClean="0"/>
                        <a:t>Nội</a:t>
                      </a:r>
                      <a:r>
                        <a:rPr lang="en-US" baseline="0" dirty="0" smtClean="0"/>
                        <a:t> dung </a:t>
                      </a:r>
                      <a:r>
                        <a:rPr lang="en-US" baseline="0" dirty="0" err="1" smtClean="0"/>
                        <a:t>chính</a:t>
                      </a:r>
                      <a:endParaRPr lang="en-US" dirty="0"/>
                    </a:p>
                  </a:txBody>
                  <a:tcPr/>
                </a:tc>
                <a:tc>
                  <a:txBody>
                    <a:bodyPr/>
                    <a:lstStyle/>
                    <a:p>
                      <a:r>
                        <a:rPr lang="en-US" dirty="0" err="1" smtClean="0"/>
                        <a:t>Nghệ</a:t>
                      </a:r>
                      <a:r>
                        <a:rPr lang="en-US" baseline="0" dirty="0" smtClean="0"/>
                        <a:t> </a:t>
                      </a:r>
                      <a:r>
                        <a:rPr lang="en-US" baseline="0" dirty="0" err="1" smtClean="0"/>
                        <a:t>thuật</a:t>
                      </a:r>
                      <a:endParaRPr lang="en-US" dirty="0"/>
                    </a:p>
                  </a:txBody>
                  <a:tcPr/>
                </a:tc>
              </a:tr>
              <a:tr h="1007161">
                <a:tc>
                  <a:txBody>
                    <a:bodyPr/>
                    <a:lstStyle/>
                    <a:p>
                      <a:r>
                        <a:rPr lang="en-US" dirty="0" err="1" smtClean="0"/>
                        <a:t>Tiếng</a:t>
                      </a:r>
                      <a:r>
                        <a:rPr lang="en-US" dirty="0" smtClean="0"/>
                        <a:t> </a:t>
                      </a:r>
                      <a:r>
                        <a:rPr lang="en-US" dirty="0" err="1" smtClean="0"/>
                        <a:t>nói</a:t>
                      </a:r>
                      <a:r>
                        <a:rPr lang="en-US" baseline="0" dirty="0" smtClean="0"/>
                        <a:t> </a:t>
                      </a:r>
                      <a:r>
                        <a:rPr lang="en-US" baseline="0" dirty="0" err="1" smtClean="0"/>
                        <a:t>của</a:t>
                      </a:r>
                      <a:r>
                        <a:rPr lang="en-US" baseline="0" dirty="0" smtClean="0"/>
                        <a:t> </a:t>
                      </a:r>
                      <a:r>
                        <a:rPr lang="en-US" baseline="0" dirty="0" err="1" smtClean="0"/>
                        <a:t>văn</a:t>
                      </a:r>
                      <a:r>
                        <a:rPr lang="en-US" baseline="0" dirty="0" smtClean="0"/>
                        <a:t> </a:t>
                      </a:r>
                      <a:r>
                        <a:rPr lang="en-US" baseline="0" dirty="0" err="1" smtClean="0"/>
                        <a:t>nghệ</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007161">
                <a:tc>
                  <a:txBody>
                    <a:bodyPr/>
                    <a:lstStyle/>
                    <a:p>
                      <a:r>
                        <a:rPr lang="en-US" dirty="0" err="1" smtClean="0"/>
                        <a:t>Bàn</a:t>
                      </a:r>
                      <a:r>
                        <a:rPr lang="en-US" baseline="0" dirty="0" smtClean="0"/>
                        <a:t> </a:t>
                      </a:r>
                      <a:r>
                        <a:rPr lang="en-US" baseline="0" dirty="0" err="1" smtClean="0"/>
                        <a:t>về</a:t>
                      </a:r>
                      <a:r>
                        <a:rPr lang="en-US" baseline="0" dirty="0" smtClean="0"/>
                        <a:t> </a:t>
                      </a:r>
                      <a:r>
                        <a:rPr lang="en-US" baseline="0" dirty="0" err="1" smtClean="0"/>
                        <a:t>đọc</a:t>
                      </a:r>
                      <a:r>
                        <a:rPr lang="en-US" baseline="0" dirty="0" smtClean="0"/>
                        <a:t> </a:t>
                      </a:r>
                      <a:r>
                        <a:rPr lang="en-US" baseline="0" dirty="0" err="1" smtClean="0"/>
                        <a:t>sách</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28191462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4" name="AutoShape 2" descr="Káº¿t quáº£ hÃ¬nh áº£nh cho hÃ¬nh áº£nh hoáº¡t Äá»ng nhÃ³m"/>
          <p:cNvSpPr>
            <a:spLocks noChangeAspect="1" noChangeArrowheads="1"/>
          </p:cNvSpPr>
          <p:nvPr/>
        </p:nvSpPr>
        <p:spPr bwMode="auto">
          <a:xfrm>
            <a:off x="1579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fontAlgn="auto">
              <a:spcBef>
                <a:spcPts val="0"/>
              </a:spcBef>
              <a:spcAft>
                <a:spcPts val="0"/>
              </a:spcAft>
            </a:pPr>
            <a:endParaRPr lang="en-US" sz="2400">
              <a:solidFill>
                <a:prstClr val="black"/>
              </a:solidFill>
              <a:latin typeface="Cambria" panose="02040503050406030204" pitchFamily="18" charset="0"/>
              <a:ea typeface="+mn-ea"/>
            </a:endParaRPr>
          </a:p>
        </p:txBody>
      </p:sp>
      <p:sp>
        <p:nvSpPr>
          <p:cNvPr id="5" name="AutoShape 4" descr="Káº¿t quáº£ hÃ¬nh áº£nh cho hÃ¬nh áº£nh hoáº¡t Äá»ng nhÃ³m"/>
          <p:cNvSpPr>
            <a:spLocks noChangeAspect="1" noChangeArrowheads="1"/>
          </p:cNvSpPr>
          <p:nvPr/>
        </p:nvSpPr>
        <p:spPr bwMode="auto">
          <a:xfrm>
            <a:off x="3103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fontAlgn="auto">
              <a:spcBef>
                <a:spcPts val="0"/>
              </a:spcBef>
              <a:spcAft>
                <a:spcPts val="0"/>
              </a:spcAft>
            </a:pPr>
            <a:endParaRPr lang="en-US" sz="2400">
              <a:solidFill>
                <a:prstClr val="black"/>
              </a:solidFill>
              <a:latin typeface="Cambria" panose="02040503050406030204" pitchFamily="18" charset="0"/>
              <a:ea typeface="+mn-ea"/>
            </a:endParaRPr>
          </a:p>
        </p:txBody>
      </p:sp>
      <p:sp>
        <p:nvSpPr>
          <p:cNvPr id="6" name="AutoShape 6" descr="Káº¿t quáº£ hÃ¬nh áº£nh cho hÃ¬nh áº£nh hoáº¡t Äá»ng nhÃ³m"/>
          <p:cNvSpPr>
            <a:spLocks noChangeAspect="1" noChangeArrowheads="1"/>
          </p:cNvSpPr>
          <p:nvPr/>
        </p:nvSpPr>
        <p:spPr bwMode="auto">
          <a:xfrm>
            <a:off x="4627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fontAlgn="auto">
              <a:spcBef>
                <a:spcPts val="0"/>
              </a:spcBef>
              <a:spcAft>
                <a:spcPts val="0"/>
              </a:spcAft>
            </a:pPr>
            <a:endParaRPr lang="en-US" sz="2400">
              <a:solidFill>
                <a:prstClr val="black"/>
              </a:solidFill>
              <a:latin typeface="Cambria" panose="02040503050406030204" pitchFamily="18" charset="0"/>
              <a:ea typeface="+mn-ea"/>
            </a:endParaRPr>
          </a:p>
        </p:txBody>
      </p:sp>
      <p:pic>
        <p:nvPicPr>
          <p:cNvPr id="2056" name="Picture 8" descr="Káº¿t quáº£ hÃ¬nh áº£nh cho hÃ¬nh áº£nh hoáº¡t Äá»ng nhÃ³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740" y="762000"/>
            <a:ext cx="3006090" cy="22815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5560" y="58420"/>
            <a:ext cx="4596130" cy="3009157"/>
          </a:xfrm>
          <a:prstGeom prst="rect">
            <a:avLst/>
          </a:prstGeom>
          <a:solidFill>
            <a:schemeClr val="tx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auto">
              <a:lnSpc>
                <a:spcPct val="107000"/>
              </a:lnSpc>
              <a:spcBef>
                <a:spcPts val="0"/>
              </a:spcBef>
              <a:spcAft>
                <a:spcPts val="1065"/>
              </a:spcAft>
            </a:pPr>
            <a:r>
              <a:rPr lang="en-US" sz="3200" b="1" dirty="0" err="1" smtClean="0">
                <a:solidFill>
                  <a:srgbClr val="FF0000"/>
                </a:solidFill>
                <a:latin typeface="Cambria" panose="02040503050406030204" pitchFamily="18" charset="0"/>
                <a:ea typeface="Calibri" panose="020F0502020204030204" pitchFamily="34" charset="0"/>
                <a:cs typeface="Times New Roman" panose="02020603050405020304" pitchFamily="18" charset="0"/>
              </a:rPr>
              <a:t>Tổ</a:t>
            </a:r>
            <a:r>
              <a:rPr lang="en-US" sz="3200" b="1" dirty="0" smtClean="0">
                <a:solidFill>
                  <a:srgbClr val="FF0000"/>
                </a:solidFill>
                <a:latin typeface="Cambria" panose="02040503050406030204" pitchFamily="18" charset="0"/>
                <a:ea typeface="Calibri" panose="020F0502020204030204" pitchFamily="34" charset="0"/>
                <a:cs typeface="Times New Roman" panose="02020603050405020304" pitchFamily="18" charset="0"/>
              </a:rPr>
              <a:t> 1,2 : </a:t>
            </a:r>
            <a:endParaRPr lang="en-US" sz="3200" b="1" dirty="0" smtClean="0">
              <a:solidFill>
                <a:srgbClr val="FF0000"/>
              </a:solidFill>
              <a:latin typeface="Cambria" panose="02040503050406030204" pitchFamily="18" charset="0"/>
              <a:ea typeface="Calibri" panose="020F0502020204030204" pitchFamily="34" charset="0"/>
              <a:cs typeface="Times New Roman" panose="02020603050405020304" pitchFamily="18" charset="0"/>
            </a:endParaRPr>
          </a:p>
          <a:p>
            <a:pPr algn="just" fontAlgn="auto">
              <a:lnSpc>
                <a:spcPct val="107000"/>
              </a:lnSpc>
              <a:spcBef>
                <a:spcPts val="0"/>
              </a:spcBef>
              <a:spcAft>
                <a:spcPts val="1065"/>
              </a:spcAft>
            </a:pP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Hệ</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thống</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văn</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bản</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Tiếng</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nói</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của</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văn</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nghệ</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a:t>
            </a:r>
            <a:endParaRPr lang="en-US" sz="3200" b="1" kern="100" dirty="0" smtClean="0">
              <a:latin typeface="Cambria" panose="02040503050406030204" pitchFamily="18" charset="0"/>
              <a:ea typeface="SimSun" panose="02010600030101010101" pitchFamily="2" charset="-122"/>
              <a:cs typeface="Times New Roman" panose="02020603050405020304" pitchFamily="18" charset="0"/>
            </a:endParaRPr>
          </a:p>
          <a:p>
            <a:pPr algn="just" fontAlgn="auto">
              <a:lnSpc>
                <a:spcPct val="107000"/>
              </a:lnSpc>
              <a:spcBef>
                <a:spcPts val="0"/>
              </a:spcBef>
              <a:spcAft>
                <a:spcPts val="1065"/>
              </a:spcAft>
            </a:pPr>
            <a:endParaRPr lang="en-US" sz="3200" b="1" kern="100" dirty="0" smtClean="0">
              <a:latin typeface="Cambria" panose="02040503050406030204" pitchFamily="18" charset="0"/>
              <a:ea typeface="SimSun" panose="02010600030101010101" pitchFamily="2" charset="-122"/>
              <a:cs typeface="Times New Roman" panose="02020603050405020304" pitchFamily="18" charset="0"/>
            </a:endParaRPr>
          </a:p>
        </p:txBody>
      </p:sp>
      <p:sp>
        <p:nvSpPr>
          <p:cNvPr id="7" name="Rectangle 12"/>
          <p:cNvSpPr/>
          <p:nvPr/>
        </p:nvSpPr>
        <p:spPr>
          <a:xfrm>
            <a:off x="7656830" y="-36195"/>
            <a:ext cx="4610100" cy="2482218"/>
          </a:xfrm>
          <a:prstGeom prst="rect">
            <a:avLst/>
          </a:prstGeom>
          <a:solidFill>
            <a:schemeClr val="tx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auto">
              <a:lnSpc>
                <a:spcPct val="107000"/>
              </a:lnSpc>
              <a:spcBef>
                <a:spcPts val="0"/>
              </a:spcBef>
              <a:spcAft>
                <a:spcPts val="1065"/>
              </a:spcAft>
            </a:pPr>
            <a:r>
              <a:rPr lang="en-US" sz="3200" b="1" dirty="0" err="1" smtClean="0">
                <a:solidFill>
                  <a:srgbClr val="FF0000"/>
                </a:solidFill>
                <a:latin typeface="Cambria" panose="02040503050406030204" pitchFamily="18" charset="0"/>
                <a:ea typeface="Calibri" panose="020F0502020204030204" pitchFamily="34" charset="0"/>
                <a:cs typeface="Times New Roman" panose="02020603050405020304" pitchFamily="18" charset="0"/>
              </a:rPr>
              <a:t>Tổ</a:t>
            </a:r>
            <a:r>
              <a:rPr lang="en-US" sz="3200" b="1" dirty="0" smtClean="0">
                <a:solidFill>
                  <a:srgbClr val="FF0000"/>
                </a:solidFill>
                <a:latin typeface="Cambria" panose="02040503050406030204" pitchFamily="18" charset="0"/>
                <a:ea typeface="Calibri" panose="020F0502020204030204" pitchFamily="34" charset="0"/>
                <a:cs typeface="Times New Roman" panose="02020603050405020304" pitchFamily="18" charset="0"/>
              </a:rPr>
              <a:t>  </a:t>
            </a:r>
            <a:r>
              <a:rPr lang="vi-VN" altLang="en-US" sz="3200" b="1" dirty="0">
                <a:solidFill>
                  <a:srgbClr val="FF0000"/>
                </a:solidFill>
                <a:latin typeface="Cambria" panose="02040503050406030204" pitchFamily="18" charset="0"/>
                <a:ea typeface="Calibri" panose="020F0502020204030204" pitchFamily="34" charset="0"/>
                <a:cs typeface="Times New Roman" panose="02020603050405020304" pitchFamily="18" charset="0"/>
              </a:rPr>
              <a:t>3,4:</a:t>
            </a:r>
            <a:r>
              <a:rPr lang="en-US" sz="3200" b="1" dirty="0" smtClean="0">
                <a:solidFill>
                  <a:srgbClr val="FF0000"/>
                </a:solidFill>
                <a:latin typeface="Cambria" panose="02040503050406030204" pitchFamily="18" charset="0"/>
                <a:ea typeface="Calibri" panose="020F0502020204030204" pitchFamily="34" charset="0"/>
                <a:cs typeface="Times New Roman" panose="02020603050405020304" pitchFamily="18" charset="0"/>
              </a:rPr>
              <a:t> </a:t>
            </a:r>
          </a:p>
          <a:p>
            <a:pPr algn="just" fontAlgn="auto">
              <a:lnSpc>
                <a:spcPct val="107000"/>
              </a:lnSpc>
              <a:spcBef>
                <a:spcPts val="0"/>
              </a:spcBef>
              <a:spcAft>
                <a:spcPts val="1065"/>
              </a:spcAft>
            </a:pP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a:latin typeface="Cambria" panose="02040503050406030204" pitchFamily="18" charset="0"/>
                <a:ea typeface="SimSun" panose="02010600030101010101" pitchFamily="2" charset="-122"/>
                <a:cs typeface="Times New Roman" panose="02020603050405020304" pitchFamily="18" charset="0"/>
              </a:rPr>
              <a:t> </a:t>
            </a:r>
            <a:endParaRPr lang="en-US" sz="3200" b="1" kern="100" dirty="0" smtClean="0">
              <a:latin typeface="Cambria" panose="02040503050406030204" pitchFamily="18" charset="0"/>
              <a:ea typeface="SimSun" panose="02010600030101010101" pitchFamily="2" charset="-122"/>
              <a:cs typeface="Times New Roman" panose="02020603050405020304" pitchFamily="18" charset="0"/>
            </a:endParaRPr>
          </a:p>
          <a:p>
            <a:pPr algn="just" fontAlgn="auto">
              <a:lnSpc>
                <a:spcPct val="107000"/>
              </a:lnSpc>
              <a:spcBef>
                <a:spcPts val="0"/>
              </a:spcBef>
              <a:spcAft>
                <a:spcPts val="1065"/>
              </a:spcAft>
            </a:pP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Hệ</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a:latin typeface="Cambria" panose="02040503050406030204" pitchFamily="18" charset="0"/>
                <a:ea typeface="SimSun" panose="02010600030101010101" pitchFamily="2" charset="-122"/>
                <a:cs typeface="Times New Roman" panose="02020603050405020304" pitchFamily="18" charset="0"/>
              </a:rPr>
              <a:t>thống</a:t>
            </a:r>
            <a:r>
              <a:rPr lang="en-US" sz="3200" b="1" kern="100" dirty="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a:latin typeface="Cambria" panose="02040503050406030204" pitchFamily="18" charset="0"/>
                <a:ea typeface="SimSun" panose="02010600030101010101" pitchFamily="2" charset="-122"/>
                <a:cs typeface="Times New Roman" panose="02020603050405020304" pitchFamily="18" charset="0"/>
              </a:rPr>
              <a:t>văn</a:t>
            </a:r>
            <a:r>
              <a:rPr lang="en-US" sz="3200" b="1" kern="100" dirty="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a:latin typeface="Cambria" panose="02040503050406030204" pitchFamily="18" charset="0"/>
                <a:ea typeface="SimSun" panose="02010600030101010101" pitchFamily="2" charset="-122"/>
                <a:cs typeface="Times New Roman" panose="02020603050405020304" pitchFamily="18" charset="0"/>
              </a:rPr>
              <a:t>bản</a:t>
            </a:r>
            <a:r>
              <a:rPr lang="en-US" sz="3200" b="1" kern="100" dirty="0">
                <a:latin typeface="Cambria" panose="02040503050406030204" pitchFamily="18" charset="0"/>
                <a:ea typeface="SimSun" panose="02010600030101010101" pitchFamily="2" charset="-122"/>
                <a:cs typeface="Times New Roman" panose="02020603050405020304" pitchFamily="18" charset="0"/>
              </a:rPr>
              <a:t> </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Bàn</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về</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đọc</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 </a:t>
            </a:r>
            <a:r>
              <a:rPr lang="en-US" sz="3200" b="1" kern="100" dirty="0" err="1" smtClean="0">
                <a:latin typeface="Cambria" panose="02040503050406030204" pitchFamily="18" charset="0"/>
                <a:ea typeface="SimSun" panose="02010600030101010101" pitchFamily="2" charset="-122"/>
                <a:cs typeface="Times New Roman" panose="02020603050405020304" pitchFamily="18" charset="0"/>
              </a:rPr>
              <a:t>sách</a:t>
            </a:r>
            <a:r>
              <a:rPr lang="en-US" sz="3200" b="1" kern="100" dirty="0" smtClean="0">
                <a:latin typeface="Cambria" panose="02040503050406030204" pitchFamily="18" charset="0"/>
                <a:ea typeface="SimSun" panose="02010600030101010101" pitchFamily="2" charset="-122"/>
                <a:cs typeface="Times New Roman" panose="02020603050405020304" pitchFamily="18" charset="0"/>
              </a:rPr>
              <a:t>”</a:t>
            </a:r>
            <a:endParaRPr lang="en-US" sz="3200" b="1" kern="100" dirty="0" smtClean="0">
              <a:latin typeface="Cambria" panose="02040503050406030204" pitchFamily="18" charset="0"/>
              <a:ea typeface="SimSun" panose="02010600030101010101" pitchFamily="2" charset="-122"/>
              <a:cs typeface="Times New Roman" panose="02020603050405020304" pitchFamily="18" charset="0"/>
            </a:endParaRPr>
          </a:p>
        </p:txBody>
      </p:sp>
      <p:pic>
        <p:nvPicPr>
          <p:cNvPr id="87" name="Đồng hồ đếm ngược 5 phút có âm than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34890" y="4343400"/>
            <a:ext cx="2533015" cy="1424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ver dir="d"/>
      </p:transition>
    </mc:Choice>
    <mc:Fallback xmlns="">
      <p:transition spd="med">
        <p:cover dir="d"/>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7"/>
                                        </p:tgtEl>
                                      </p:cBhvr>
                                    </p:cmd>
                                  </p:childTnLst>
                                </p:cTn>
                              </p:par>
                            </p:childTnLst>
                          </p:cTn>
                        </p:par>
                      </p:childTnLst>
                    </p:cTn>
                  </p:par>
                </p:childTnLst>
              </p:cTn>
              <p:nextCondLst>
                <p:cond evt="onClick" delay="0">
                  <p:tgtEl>
                    <p:spTgt spid="87"/>
                  </p:tgtEl>
                </p:cond>
              </p:nextCondLst>
            </p:seq>
            <p:video>
              <p:cMediaNode vol="80000">
                <p:cTn id="7" fill="hold" display="0">
                  <p:stCondLst>
                    <p:cond delay="indefinite"/>
                  </p:stCondLst>
                </p:cTn>
                <p:tgtEl>
                  <p:spTgt spid="8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cxnSp>
        <p:nvCxnSpPr>
          <p:cNvPr id="12" name="Straight Arrow Connector 11"/>
          <p:cNvCxnSpPr>
            <a:stCxn id="2" idx="3"/>
          </p:cNvCxnSpPr>
          <p:nvPr/>
        </p:nvCxnSpPr>
        <p:spPr>
          <a:xfrm flipH="1">
            <a:off x="5163537" y="1227003"/>
            <a:ext cx="7033226" cy="26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363854" y="15605"/>
            <a:ext cx="11832909" cy="2422796"/>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ctr" anchorCtr="0" compatLnSpc="1"/>
          <a:lstStyle/>
          <a:p>
            <a:pPr algn="ctr" defTabSz="1219200" fontAlgn="auto">
              <a:spcBef>
                <a:spcPts val="0"/>
              </a:spcBef>
              <a:spcAft>
                <a:spcPts val="0"/>
              </a:spcAft>
            </a:pPr>
            <a:r>
              <a:rPr lang="en-US"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II/ LUYỆN TẬP</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86573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181" y="941893"/>
            <a:ext cx="11587163" cy="635000"/>
          </a:xfrm>
        </p:spPr>
        <p:txBody>
          <a:bodyPr/>
          <a:lstStyle/>
          <a:p>
            <a:pPr algn="ctr"/>
            <a:r>
              <a:rPr lang="en-US" b="1" dirty="0" smtClean="0">
                <a:solidFill>
                  <a:srgbClr val="D01C63"/>
                </a:solidFill>
              </a:rPr>
              <a:t/>
            </a:r>
            <a:br>
              <a:rPr lang="en-US" b="1" dirty="0" smtClean="0">
                <a:solidFill>
                  <a:srgbClr val="D01C63"/>
                </a:solidFill>
              </a:rPr>
            </a:br>
            <a:r>
              <a:rPr lang="en-US" b="1" dirty="0" smtClean="0">
                <a:solidFill>
                  <a:srgbClr val="D01C63"/>
                </a:solidFill>
              </a:rPr>
              <a:t/>
            </a:r>
            <a:br>
              <a:rPr lang="en-US" b="1" dirty="0" smtClean="0">
                <a:solidFill>
                  <a:srgbClr val="D01C63"/>
                </a:solidFill>
              </a:rPr>
            </a:br>
            <a:r>
              <a:rPr lang="en-US" b="1" dirty="0" err="1" smtClean="0">
                <a:solidFill>
                  <a:srgbClr val="D01C63"/>
                </a:solidFill>
              </a:rPr>
              <a:t>Làm</a:t>
            </a:r>
            <a:r>
              <a:rPr lang="en-US" b="1" dirty="0" smtClean="0">
                <a:solidFill>
                  <a:srgbClr val="D01C63"/>
                </a:solidFill>
              </a:rPr>
              <a:t> </a:t>
            </a:r>
            <a:r>
              <a:rPr lang="en-US" b="1" dirty="0" err="1" smtClean="0">
                <a:solidFill>
                  <a:srgbClr val="D01C63"/>
                </a:solidFill>
              </a:rPr>
              <a:t>tại</a:t>
            </a:r>
            <a:r>
              <a:rPr lang="en-US" b="1" dirty="0" smtClean="0">
                <a:solidFill>
                  <a:srgbClr val="D01C63"/>
                </a:solidFill>
              </a:rPr>
              <a:t> </a:t>
            </a:r>
            <a:r>
              <a:rPr lang="en-US" b="1" dirty="0" err="1" smtClean="0">
                <a:solidFill>
                  <a:srgbClr val="D01C63"/>
                </a:solidFill>
              </a:rPr>
              <a:t>lớp</a:t>
            </a:r>
            <a:r>
              <a:rPr lang="en-US" b="1" dirty="0">
                <a:solidFill>
                  <a:srgbClr val="D01C63"/>
                </a:solidFill>
              </a:rPr>
              <a:t/>
            </a:r>
            <a:br>
              <a:rPr lang="en-US" b="1" dirty="0">
                <a:solidFill>
                  <a:srgbClr val="D01C63"/>
                </a:solidFill>
              </a:rPr>
            </a:br>
            <a:r>
              <a:rPr lang="en-US" b="1" dirty="0" smtClean="0">
                <a:solidFill>
                  <a:srgbClr val="D01C63"/>
                </a:solidFill>
              </a:rPr>
              <a:t/>
            </a:r>
            <a:br>
              <a:rPr lang="en-US" b="1" dirty="0" smtClean="0">
                <a:solidFill>
                  <a:srgbClr val="D01C63"/>
                </a:solidFill>
              </a:rPr>
            </a:br>
            <a:r>
              <a:rPr lang="en-US" b="1" dirty="0" err="1" smtClean="0">
                <a:solidFill>
                  <a:srgbClr val="D01C63"/>
                </a:solidFill>
              </a:rPr>
              <a:t>Bài</a:t>
            </a:r>
            <a:r>
              <a:rPr lang="en-US" b="1" dirty="0" smtClean="0">
                <a:solidFill>
                  <a:srgbClr val="D01C63"/>
                </a:solidFill>
              </a:rPr>
              <a:t> </a:t>
            </a:r>
            <a:r>
              <a:rPr lang="en-US" b="1" dirty="0" err="1" smtClean="0">
                <a:solidFill>
                  <a:srgbClr val="D01C63"/>
                </a:solidFill>
              </a:rPr>
              <a:t>tập</a:t>
            </a:r>
            <a:r>
              <a:rPr lang="en-US" b="1" dirty="0" smtClean="0">
                <a:solidFill>
                  <a:srgbClr val="D01C63"/>
                </a:solidFill>
              </a:rPr>
              <a:t> 1</a:t>
            </a:r>
            <a:r>
              <a:rPr lang="en-US" dirty="0" smtClean="0">
                <a:solidFill>
                  <a:srgbClr val="D01C63"/>
                </a:solidFill>
              </a:rPr>
              <a:t>:</a:t>
            </a:r>
            <a:r>
              <a:rPr lang="en-US" dirty="0">
                <a:solidFill>
                  <a:srgbClr val="D01C63"/>
                </a:solidFill>
              </a:rPr>
              <a:t> </a:t>
            </a:r>
            <a:r>
              <a:rPr lang="nl-NL" i="1" dirty="0" smtClean="0"/>
              <a:t>Em </a:t>
            </a:r>
            <a:r>
              <a:rPr lang="nl-NL" i="1" dirty="0"/>
              <a:t>hãy phân tích nội dung phản ánh, thể hiện của văn nghệ</a:t>
            </a:r>
            <a:r>
              <a:rPr lang="nl-NL" i="1" dirty="0" smtClean="0"/>
              <a:t>. </a:t>
            </a:r>
            <a:br>
              <a:rPr lang="nl-NL" i="1" dirty="0" smtClean="0"/>
            </a:br>
            <a:r>
              <a:rPr lang="nl-NL" i="1" dirty="0" smtClean="0"/>
              <a:t>(Viết dạng dàn ý)</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sz="2400" b="1" dirty="0" smtClean="0">
              <a:solidFill>
                <a:srgbClr val="D01C63"/>
              </a:solidFill>
            </a:endParaRPr>
          </a:p>
          <a:p>
            <a:pPr marL="0" indent="0">
              <a:buNone/>
            </a:pPr>
            <a:endParaRPr lang="en-US" sz="2400" b="1" dirty="0">
              <a:solidFill>
                <a:srgbClr val="D01C63"/>
              </a:solidFill>
            </a:endParaRPr>
          </a:p>
          <a:p>
            <a:pPr marL="0" indent="0">
              <a:buNone/>
            </a:pPr>
            <a:r>
              <a:rPr lang="en-US" sz="2400" b="1" dirty="0" err="1" smtClean="0">
                <a:solidFill>
                  <a:srgbClr val="D01C63"/>
                </a:solidFill>
              </a:rPr>
              <a:t>Bài</a:t>
            </a:r>
            <a:r>
              <a:rPr lang="en-US" sz="2400" b="1" dirty="0" smtClean="0">
                <a:solidFill>
                  <a:srgbClr val="D01C63"/>
                </a:solidFill>
              </a:rPr>
              <a:t> </a:t>
            </a:r>
            <a:r>
              <a:rPr lang="en-US" sz="2400" b="1" dirty="0" err="1" smtClean="0">
                <a:solidFill>
                  <a:srgbClr val="D01C63"/>
                </a:solidFill>
              </a:rPr>
              <a:t>tập</a:t>
            </a:r>
            <a:r>
              <a:rPr lang="en-US" sz="2400" b="1" dirty="0" smtClean="0">
                <a:solidFill>
                  <a:srgbClr val="D01C63"/>
                </a:solidFill>
              </a:rPr>
              <a:t> 2: </a:t>
            </a:r>
            <a:r>
              <a:rPr lang="nl-NL" sz="2400" i="1" dirty="0">
                <a:solidFill>
                  <a:schemeClr val="bg1"/>
                </a:solidFill>
              </a:rPr>
              <a:t>Nêu một tác phẩm văn nghệ mà em yêu thích và phân tích ý nghĩa, tác động của tác phẩm ấy đối với mình.</a:t>
            </a:r>
            <a:endParaRPr lang="en-US" sz="2400" dirty="0">
              <a:solidFill>
                <a:schemeClr val="bg1"/>
              </a:solidFill>
            </a:endParaRPr>
          </a:p>
          <a:p>
            <a:pPr marL="0" indent="0">
              <a:buNone/>
            </a:pPr>
            <a:endParaRPr lang="en-US" b="1" dirty="0">
              <a:solidFill>
                <a:schemeClr val="bg1"/>
              </a:solidFill>
            </a:endParaRPr>
          </a:p>
        </p:txBody>
      </p:sp>
    </p:spTree>
    <p:extLst>
      <p:ext uri="{BB962C8B-B14F-4D97-AF65-F5344CB8AC3E}">
        <p14:creationId xmlns:p14="http://schemas.microsoft.com/office/powerpoint/2010/main" val="998166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771971f2a7c438cfc395e51151f1c4179d89"/>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1_默认设计模板">
  <a:themeElements>
    <a:clrScheme name="自定义 1">
      <a:dk1>
        <a:srgbClr val="AF251C"/>
      </a:dk1>
      <a:lt1>
        <a:srgbClr val="000000"/>
      </a:lt1>
      <a:dk2>
        <a:srgbClr val="383431"/>
      </a:dk2>
      <a:lt2>
        <a:srgbClr val="969660"/>
      </a:lt2>
      <a:accent1>
        <a:srgbClr val="544836"/>
      </a:accent1>
      <a:accent2>
        <a:srgbClr val="AF251C"/>
      </a:accent2>
      <a:accent3>
        <a:srgbClr val="544836"/>
      </a:accent3>
      <a:accent4>
        <a:srgbClr val="544836"/>
      </a:accent4>
      <a:accent5>
        <a:srgbClr val="FFFFFF"/>
      </a:accent5>
      <a:accent6>
        <a:srgbClr val="383431"/>
      </a:accent6>
      <a:hlink>
        <a:srgbClr val="C9B897"/>
      </a:hlink>
      <a:folHlink>
        <a:srgbClr val="7F7F7F"/>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Calligraphy">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自定义 1">
      <a:dk1>
        <a:srgbClr val="AF251C"/>
      </a:dk1>
      <a:lt1>
        <a:srgbClr val="000000"/>
      </a:lt1>
      <a:dk2>
        <a:srgbClr val="383431"/>
      </a:dk2>
      <a:lt2>
        <a:srgbClr val="969660"/>
      </a:lt2>
      <a:accent1>
        <a:srgbClr val="544836"/>
      </a:accent1>
      <a:accent2>
        <a:srgbClr val="AF251C"/>
      </a:accent2>
      <a:accent3>
        <a:srgbClr val="544836"/>
      </a:accent3>
      <a:accent4>
        <a:srgbClr val="544836"/>
      </a:accent4>
      <a:accent5>
        <a:srgbClr val="FFFFFF"/>
      </a:accent5>
      <a:accent6>
        <a:srgbClr val="383431"/>
      </a:accent6>
      <a:hlink>
        <a:srgbClr val="C9B897"/>
      </a:hlink>
      <a:folHlink>
        <a:srgbClr val="7F7F7F"/>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默认设计模板">
  <a:themeElements>
    <a:clrScheme name="自定义 1">
      <a:dk1>
        <a:srgbClr val="AF251C"/>
      </a:dk1>
      <a:lt1>
        <a:srgbClr val="000000"/>
      </a:lt1>
      <a:dk2>
        <a:srgbClr val="383431"/>
      </a:dk2>
      <a:lt2>
        <a:srgbClr val="969660"/>
      </a:lt2>
      <a:accent1>
        <a:srgbClr val="544836"/>
      </a:accent1>
      <a:accent2>
        <a:srgbClr val="AF251C"/>
      </a:accent2>
      <a:accent3>
        <a:srgbClr val="544836"/>
      </a:accent3>
      <a:accent4>
        <a:srgbClr val="544836"/>
      </a:accent4>
      <a:accent5>
        <a:srgbClr val="FFFFFF"/>
      </a:accent5>
      <a:accent6>
        <a:srgbClr val="383431"/>
      </a:accent6>
      <a:hlink>
        <a:srgbClr val="C9B897"/>
      </a:hlink>
      <a:folHlink>
        <a:srgbClr val="7F7F7F"/>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651</Words>
  <Application>Microsoft Office PowerPoint</Application>
  <PresentationFormat>Custom</PresentationFormat>
  <Paragraphs>55</Paragraphs>
  <Slides>15</Slides>
  <Notes>7</Notes>
  <HiddenSlides>0</HiddenSlides>
  <MMClips>1</MMClips>
  <ScaleCrop>false</ScaleCrop>
  <HeadingPairs>
    <vt:vector size="4" baseType="variant">
      <vt:variant>
        <vt:lpstr>Theme</vt:lpstr>
      </vt:variant>
      <vt:variant>
        <vt:i4>5</vt:i4>
      </vt:variant>
      <vt:variant>
        <vt:lpstr>Slide Titles</vt:lpstr>
      </vt:variant>
      <vt:variant>
        <vt:i4>15</vt:i4>
      </vt:variant>
    </vt:vector>
  </HeadingPairs>
  <TitlesOfParts>
    <vt:vector size="20" baseType="lpstr">
      <vt:lpstr>1_默认设计模板</vt:lpstr>
      <vt:lpstr>Office 主题​​</vt:lpstr>
      <vt:lpstr>Theme1</vt:lpstr>
      <vt:lpstr>2_默认设计模板</vt:lpstr>
      <vt:lpstr>3_默认设计模板</vt:lpstr>
      <vt:lpstr>PowerPoint Presentation</vt:lpstr>
      <vt:lpstr>KHỞI ĐỘNG TRÒ CHƠI “AI NHANH NHẤT”  Câu hỏi: Em hãy kể nhanh tên các tác phẩm nghị luận đã học từ đầu học kì 2 (nêu tên tác giả)</vt:lpstr>
      <vt:lpstr>VB 1: Tiếng nói văn nghệ  (Tác giả: Nguyễn Đình Thi) VB2: Bàn về đọc sách ( Tác giả: Chu Quang Tiềm)</vt:lpstr>
      <vt:lpstr>PowerPoint Presentation</vt:lpstr>
      <vt:lpstr>PowerPoint Presentation</vt:lpstr>
      <vt:lpstr>PowerPoint Presentation</vt:lpstr>
      <vt:lpstr>PowerPoint Presentation</vt:lpstr>
      <vt:lpstr>PowerPoint Presentation</vt:lpstr>
      <vt:lpstr>  Làm tại lớp  Bài tập 1: Em hãy phân tích nội dung phản ánh, thể hiện của văn nghệ.  (Viết dạng dàn ý) </vt:lpstr>
      <vt:lpstr>Gợi ý làm bài: bài 1</vt:lpstr>
      <vt:lpstr>Gợi ý làm bài: bài 2</vt:lpstr>
      <vt:lpstr>BÀI TẬP VỀ NHÀ</vt:lpstr>
      <vt:lpstr>PowerPoint Presentation</vt:lpstr>
      <vt:lpstr>PowerPoint Presentation</vt:lpstr>
      <vt:lpstr>PowerPoint Presentation</vt:lpstr>
    </vt:vector>
  </TitlesOfParts>
  <LinksUpToDate>false</LinksUpToDate>
  <SharedDoc>false</SharedDoc>
  <HyperlinkBase>https://dxpu.taobao.com/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大侠素材铺</dc:title>
  <dc:creator>大侠素材铺</dc:creator>
  <dc:description>大侠素材铺_x000d__x000d__x000d__x000d__x000d_
淘宝店：https://dxpu.taobao.com/</dc:description>
  <cp:lastModifiedBy>HP</cp:lastModifiedBy>
  <cp:revision>411</cp:revision>
  <dcterms:created xsi:type="dcterms:W3CDTF">2013-01-25T01:44:00Z</dcterms:created>
  <dcterms:modified xsi:type="dcterms:W3CDTF">2021-02-02T03:33:15Z</dcterms:modified>
  <cp:category>https://dxpu.taobao.com/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1033-11.2.0.9906</vt:lpwstr>
  </property>
</Properties>
</file>