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sldIdLst>
    <p:sldId id="272" r:id="rId2"/>
    <p:sldId id="330" r:id="rId3"/>
    <p:sldId id="345" r:id="rId4"/>
    <p:sldId id="346" r:id="rId5"/>
    <p:sldId id="322" r:id="rId6"/>
    <p:sldId id="329" r:id="rId7"/>
    <p:sldId id="344" r:id="rId8"/>
    <p:sldId id="348" r:id="rId9"/>
    <p:sldId id="347" r:id="rId10"/>
    <p:sldId id="349" r:id="rId11"/>
    <p:sldId id="352" r:id="rId12"/>
    <p:sldId id="35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99"/>
    <a:srgbClr val="0033CC"/>
    <a:srgbClr val="66CCFF"/>
    <a:srgbClr val="0000FF"/>
    <a:srgbClr val="800080"/>
    <a:srgbClr val="99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>
        <p:scale>
          <a:sx n="70" d="100"/>
          <a:sy n="70" d="100"/>
        </p:scale>
        <p:origin x="-43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D6279-43EB-4845-97D8-D49612F6358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C9D4F-AFE6-4776-8599-8A01AA524393}">
      <dgm:prSet phldrT="[Text]"/>
      <dgm:spPr/>
      <dgm:t>
        <a:bodyPr/>
        <a:lstStyle/>
        <a:p>
          <a:r>
            <a:rPr lang="en-US" dirty="0" err="1" smtClean="0"/>
            <a:t>Máy</a:t>
          </a:r>
          <a:r>
            <a:rPr lang="en-US" dirty="0" smtClean="0"/>
            <a:t> </a:t>
          </a:r>
          <a:r>
            <a:rPr lang="en-US" dirty="0" err="1" smtClean="0"/>
            <a:t>tính</a:t>
          </a:r>
          <a:endParaRPr lang="en-US" dirty="0"/>
        </a:p>
      </dgm:t>
    </dgm:pt>
    <dgm:pt modelId="{E865FD22-116C-4939-835F-91F8F696C5F6}" type="parTrans" cxnId="{7A8AF39E-E683-4E79-B87A-642C878C8EFC}">
      <dgm:prSet/>
      <dgm:spPr/>
      <dgm:t>
        <a:bodyPr/>
        <a:lstStyle/>
        <a:p>
          <a:endParaRPr lang="en-US"/>
        </a:p>
      </dgm:t>
    </dgm:pt>
    <dgm:pt modelId="{D3D21B8B-EBAD-4ED4-A8B2-FBA3C7E14174}" type="sibTrans" cxnId="{7A8AF39E-E683-4E79-B87A-642C878C8EFC}">
      <dgm:prSet/>
      <dgm:spPr/>
      <dgm:t>
        <a:bodyPr/>
        <a:lstStyle/>
        <a:p>
          <a:endParaRPr lang="en-US"/>
        </a:p>
      </dgm:t>
    </dgm:pt>
    <dgm:pt modelId="{E8C70080-14CB-48A7-A3D4-FAFED3795DF1}">
      <dgm:prSet phldrT="[Text]"/>
      <dgm:spPr/>
      <dgm:t>
        <a:bodyPr/>
        <a:lstStyle/>
        <a:p>
          <a:r>
            <a:rPr lang="en-US" dirty="0" err="1" smtClean="0"/>
            <a:t>Phần</a:t>
          </a:r>
          <a:r>
            <a:rPr lang="en-US" dirty="0" smtClean="0"/>
            <a:t> </a:t>
          </a:r>
          <a:r>
            <a:rPr lang="en-US" dirty="0" err="1" smtClean="0"/>
            <a:t>cứng</a:t>
          </a:r>
          <a:endParaRPr lang="en-US" dirty="0"/>
        </a:p>
      </dgm:t>
    </dgm:pt>
    <dgm:pt modelId="{F626B5F6-0B67-4211-B2ED-3CA787BDA4FB}" type="parTrans" cxnId="{F6DA9F37-EF23-4556-AE0C-FD9C3AEE842B}">
      <dgm:prSet/>
      <dgm:spPr/>
      <dgm:t>
        <a:bodyPr/>
        <a:lstStyle/>
        <a:p>
          <a:endParaRPr lang="en-US"/>
        </a:p>
      </dgm:t>
    </dgm:pt>
    <dgm:pt modelId="{972A7F1F-F5B4-43A5-A1D0-89136A13526E}" type="sibTrans" cxnId="{F6DA9F37-EF23-4556-AE0C-FD9C3AEE842B}">
      <dgm:prSet/>
      <dgm:spPr/>
      <dgm:t>
        <a:bodyPr/>
        <a:lstStyle/>
        <a:p>
          <a:endParaRPr lang="en-US"/>
        </a:p>
      </dgm:t>
    </dgm:pt>
    <dgm:pt modelId="{257EFF7C-6F91-4557-89E7-A7114EDDD1C3}">
      <dgm:prSet phldrT="[Text]"/>
      <dgm:spPr/>
      <dgm:t>
        <a:bodyPr/>
        <a:lstStyle/>
        <a:p>
          <a:r>
            <a:rPr lang="en-US" dirty="0" err="1" smtClean="0"/>
            <a:t>Thiết</a:t>
          </a:r>
          <a:r>
            <a:rPr lang="en-US" dirty="0" smtClean="0"/>
            <a:t> </a:t>
          </a:r>
          <a:r>
            <a:rPr lang="en-US" dirty="0" err="1" smtClean="0"/>
            <a:t>bị</a:t>
          </a:r>
          <a:r>
            <a:rPr lang="en-US" dirty="0" smtClean="0"/>
            <a:t> </a:t>
          </a:r>
          <a:r>
            <a:rPr lang="en-US" dirty="0" err="1" smtClean="0"/>
            <a:t>nhập</a:t>
          </a:r>
          <a:endParaRPr lang="en-US" dirty="0"/>
        </a:p>
      </dgm:t>
    </dgm:pt>
    <dgm:pt modelId="{2EF8DD9D-2135-4A01-83EE-B62C92E1D3EA}" type="parTrans" cxnId="{9CCB5F74-FB89-44BA-B802-0D1D1E5281DD}">
      <dgm:prSet/>
      <dgm:spPr/>
      <dgm:t>
        <a:bodyPr/>
        <a:lstStyle/>
        <a:p>
          <a:endParaRPr lang="en-US"/>
        </a:p>
      </dgm:t>
    </dgm:pt>
    <dgm:pt modelId="{0F254B3E-E1D1-4C2F-AA84-F1DC5DE66C58}" type="sibTrans" cxnId="{9CCB5F74-FB89-44BA-B802-0D1D1E5281DD}">
      <dgm:prSet/>
      <dgm:spPr/>
      <dgm:t>
        <a:bodyPr/>
        <a:lstStyle/>
        <a:p>
          <a:endParaRPr lang="en-US"/>
        </a:p>
      </dgm:t>
    </dgm:pt>
    <dgm:pt modelId="{39E12047-883A-4C8B-AC8F-CDB41ED283DB}">
      <dgm:prSet phldrT="[Text]"/>
      <dgm:spPr/>
      <dgm:t>
        <a:bodyPr/>
        <a:lstStyle/>
        <a:p>
          <a:r>
            <a:rPr lang="en-US" dirty="0" smtClean="0"/>
            <a:t>CPU</a:t>
          </a:r>
          <a:endParaRPr lang="en-US" dirty="0"/>
        </a:p>
      </dgm:t>
    </dgm:pt>
    <dgm:pt modelId="{2A6210CD-DC7D-492C-BD74-2BA30C0F70C2}" type="parTrans" cxnId="{29A05801-334B-419D-9652-B4B19C550022}">
      <dgm:prSet/>
      <dgm:spPr/>
      <dgm:t>
        <a:bodyPr/>
        <a:lstStyle/>
        <a:p>
          <a:endParaRPr lang="en-US"/>
        </a:p>
      </dgm:t>
    </dgm:pt>
    <dgm:pt modelId="{E6CFA1FE-9C9C-4189-A4A3-7482183043EA}" type="sibTrans" cxnId="{29A05801-334B-419D-9652-B4B19C550022}">
      <dgm:prSet/>
      <dgm:spPr/>
      <dgm:t>
        <a:bodyPr/>
        <a:lstStyle/>
        <a:p>
          <a:endParaRPr lang="en-US"/>
        </a:p>
      </dgm:t>
    </dgm:pt>
    <dgm:pt modelId="{ABC4E9A8-C41B-4ABE-96F3-0170FE569653}">
      <dgm:prSet phldrT="[Text]"/>
      <dgm:spPr/>
      <dgm:t>
        <a:bodyPr/>
        <a:lstStyle/>
        <a:p>
          <a:r>
            <a:rPr lang="en-US" dirty="0" err="1" smtClean="0"/>
            <a:t>Phần</a:t>
          </a:r>
          <a:r>
            <a:rPr lang="en-US" dirty="0" smtClean="0"/>
            <a:t> </a:t>
          </a:r>
          <a:r>
            <a:rPr lang="en-US" dirty="0" err="1" smtClean="0"/>
            <a:t>mềm</a:t>
          </a:r>
          <a:endParaRPr lang="en-US" dirty="0"/>
        </a:p>
      </dgm:t>
    </dgm:pt>
    <dgm:pt modelId="{65CE3870-03C5-48C9-A577-37B64533EE28}" type="parTrans" cxnId="{AFE049F4-27C9-4857-B4FF-3379F4CFB407}">
      <dgm:prSet/>
      <dgm:spPr/>
      <dgm:t>
        <a:bodyPr/>
        <a:lstStyle/>
        <a:p>
          <a:endParaRPr lang="en-US"/>
        </a:p>
      </dgm:t>
    </dgm:pt>
    <dgm:pt modelId="{F4E0E13D-E54E-4400-B246-135834214F7F}" type="sibTrans" cxnId="{AFE049F4-27C9-4857-B4FF-3379F4CFB407}">
      <dgm:prSet/>
      <dgm:spPr/>
      <dgm:t>
        <a:bodyPr/>
        <a:lstStyle/>
        <a:p>
          <a:endParaRPr lang="en-US"/>
        </a:p>
      </dgm:t>
    </dgm:pt>
    <dgm:pt modelId="{04F00181-B8C1-4DC3-94CC-644993482CCE}">
      <dgm:prSet phldrT="[Text]"/>
      <dgm:spPr/>
      <dgm:t>
        <a:bodyPr/>
        <a:lstStyle/>
        <a:p>
          <a:r>
            <a:rPr lang="en-US" dirty="0" err="1" smtClean="0"/>
            <a:t>Ứng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endParaRPr lang="en-US" dirty="0"/>
        </a:p>
      </dgm:t>
    </dgm:pt>
    <dgm:pt modelId="{38292334-64F3-4DBF-91C2-45C94435B9D5}" type="parTrans" cxnId="{ACB5474E-24BE-4A6A-9A71-7A68D63C8D74}">
      <dgm:prSet/>
      <dgm:spPr/>
      <dgm:t>
        <a:bodyPr/>
        <a:lstStyle/>
        <a:p>
          <a:endParaRPr lang="en-US"/>
        </a:p>
      </dgm:t>
    </dgm:pt>
    <dgm:pt modelId="{8283E666-9DF2-488D-AD13-C80E75608A08}" type="sibTrans" cxnId="{ACB5474E-24BE-4A6A-9A71-7A68D63C8D74}">
      <dgm:prSet/>
      <dgm:spPr/>
      <dgm:t>
        <a:bodyPr/>
        <a:lstStyle/>
        <a:p>
          <a:endParaRPr lang="en-US"/>
        </a:p>
      </dgm:t>
    </dgm:pt>
    <dgm:pt modelId="{833E91FA-83FB-483E-A951-C4C25B36798D}">
      <dgm:prSet/>
      <dgm:spPr/>
      <dgm:t>
        <a:bodyPr/>
        <a:lstStyle/>
        <a:p>
          <a:r>
            <a:rPr lang="en-US" dirty="0" err="1" smtClean="0"/>
            <a:t>Hệ</a:t>
          </a:r>
          <a:r>
            <a:rPr lang="en-US" dirty="0" smtClean="0"/>
            <a:t> </a:t>
          </a:r>
          <a:r>
            <a:rPr lang="en-US" dirty="0" err="1" smtClean="0"/>
            <a:t>thống</a:t>
          </a:r>
          <a:endParaRPr lang="en-US" dirty="0"/>
        </a:p>
      </dgm:t>
    </dgm:pt>
    <dgm:pt modelId="{329E7638-2D58-4D63-8528-EFBE93D13483}" type="parTrans" cxnId="{B3460FD9-BF94-4A3A-9384-01C87E806DA6}">
      <dgm:prSet/>
      <dgm:spPr/>
      <dgm:t>
        <a:bodyPr/>
        <a:lstStyle/>
        <a:p>
          <a:endParaRPr lang="en-US"/>
        </a:p>
      </dgm:t>
    </dgm:pt>
    <dgm:pt modelId="{90C4AD41-7141-4EB6-9D52-1932901BF47F}" type="sibTrans" cxnId="{B3460FD9-BF94-4A3A-9384-01C87E806DA6}">
      <dgm:prSet/>
      <dgm:spPr/>
      <dgm:t>
        <a:bodyPr/>
        <a:lstStyle/>
        <a:p>
          <a:endParaRPr lang="en-US"/>
        </a:p>
      </dgm:t>
    </dgm:pt>
    <dgm:pt modelId="{231EB10E-D955-433F-BB25-66E5048A12CA}">
      <dgm:prSet/>
      <dgm:spPr/>
      <dgm:t>
        <a:bodyPr/>
        <a:lstStyle/>
        <a:p>
          <a:r>
            <a:rPr lang="en-US" dirty="0" err="1" smtClean="0"/>
            <a:t>Bộ</a:t>
          </a:r>
          <a:r>
            <a:rPr lang="en-US" dirty="0" smtClean="0"/>
            <a:t> </a:t>
          </a:r>
          <a:r>
            <a:rPr lang="en-US" dirty="0" err="1" smtClean="0"/>
            <a:t>nhớ</a:t>
          </a:r>
          <a:endParaRPr lang="en-US" dirty="0"/>
        </a:p>
      </dgm:t>
    </dgm:pt>
    <dgm:pt modelId="{415742A4-21A4-43E3-A2CA-2F572549FC0A}" type="parTrans" cxnId="{FA3F947F-58F1-429A-8B3C-C3DDF589E4BB}">
      <dgm:prSet/>
      <dgm:spPr/>
      <dgm:t>
        <a:bodyPr/>
        <a:lstStyle/>
        <a:p>
          <a:endParaRPr lang="en-US"/>
        </a:p>
      </dgm:t>
    </dgm:pt>
    <dgm:pt modelId="{A15B16AB-C561-44CC-9F70-17277059BFE7}" type="sibTrans" cxnId="{FA3F947F-58F1-429A-8B3C-C3DDF589E4BB}">
      <dgm:prSet/>
      <dgm:spPr/>
      <dgm:t>
        <a:bodyPr/>
        <a:lstStyle/>
        <a:p>
          <a:endParaRPr lang="en-US"/>
        </a:p>
      </dgm:t>
    </dgm:pt>
    <dgm:pt modelId="{610FBC21-8E4D-49A0-9847-76178210A966}">
      <dgm:prSet/>
      <dgm:spPr/>
      <dgm:t>
        <a:bodyPr/>
        <a:lstStyle/>
        <a:p>
          <a:r>
            <a:rPr lang="en-US" dirty="0" err="1" smtClean="0"/>
            <a:t>Thiết</a:t>
          </a:r>
          <a:r>
            <a:rPr lang="en-US" dirty="0" smtClean="0"/>
            <a:t> </a:t>
          </a:r>
          <a:r>
            <a:rPr lang="en-US" dirty="0" err="1" smtClean="0"/>
            <a:t>bị</a:t>
          </a:r>
          <a:r>
            <a:rPr lang="en-US" dirty="0" smtClean="0"/>
            <a:t> </a:t>
          </a:r>
          <a:r>
            <a:rPr lang="en-US" dirty="0" err="1" smtClean="0"/>
            <a:t>xuát</a:t>
          </a:r>
          <a:endParaRPr lang="en-US" dirty="0"/>
        </a:p>
      </dgm:t>
    </dgm:pt>
    <dgm:pt modelId="{A43C5896-AE62-4F83-817E-C2FADDB518A5}" type="parTrans" cxnId="{4A51C39C-C459-4550-B698-95EEACF5DD09}">
      <dgm:prSet/>
      <dgm:spPr/>
      <dgm:t>
        <a:bodyPr/>
        <a:lstStyle/>
        <a:p>
          <a:endParaRPr lang="en-US"/>
        </a:p>
      </dgm:t>
    </dgm:pt>
    <dgm:pt modelId="{964811DC-AFAA-42B9-AE3B-3AE36ACCD2EE}" type="sibTrans" cxnId="{4A51C39C-C459-4550-B698-95EEACF5DD09}">
      <dgm:prSet/>
      <dgm:spPr/>
      <dgm:t>
        <a:bodyPr/>
        <a:lstStyle/>
        <a:p>
          <a:endParaRPr lang="en-US"/>
        </a:p>
      </dgm:t>
    </dgm:pt>
    <dgm:pt modelId="{1CBCB34E-A55A-458C-B726-0443E824BEEA}">
      <dgm:prSet/>
      <dgm:spPr/>
      <dgm:t>
        <a:bodyPr/>
        <a:lstStyle/>
        <a:p>
          <a:r>
            <a:rPr lang="en-US" dirty="0" err="1" smtClean="0"/>
            <a:t>Trong</a:t>
          </a:r>
          <a:r>
            <a:rPr lang="en-US" dirty="0" smtClean="0"/>
            <a:t> </a:t>
          </a:r>
          <a:endParaRPr lang="en-US" dirty="0"/>
        </a:p>
      </dgm:t>
    </dgm:pt>
    <dgm:pt modelId="{1DB7B45D-28B4-4A55-AE56-8FEB9B772B19}" type="parTrans" cxnId="{F54F58CF-160E-4FA1-A200-45B3A2F79901}">
      <dgm:prSet/>
      <dgm:spPr/>
      <dgm:t>
        <a:bodyPr/>
        <a:lstStyle/>
        <a:p>
          <a:endParaRPr lang="en-US"/>
        </a:p>
      </dgm:t>
    </dgm:pt>
    <dgm:pt modelId="{7ACFC428-FB03-4EA5-AC9E-D32DA7EB0A8B}" type="sibTrans" cxnId="{F54F58CF-160E-4FA1-A200-45B3A2F79901}">
      <dgm:prSet/>
      <dgm:spPr/>
      <dgm:t>
        <a:bodyPr/>
        <a:lstStyle/>
        <a:p>
          <a:endParaRPr lang="en-US"/>
        </a:p>
      </dgm:t>
    </dgm:pt>
    <dgm:pt modelId="{FD124B89-217E-4783-8F35-487E509B738E}">
      <dgm:prSet/>
      <dgm:spPr/>
      <dgm:t>
        <a:bodyPr/>
        <a:lstStyle/>
        <a:p>
          <a:r>
            <a:rPr lang="en-US" dirty="0" err="1" smtClean="0"/>
            <a:t>Ngoài</a:t>
          </a:r>
          <a:endParaRPr lang="en-US" dirty="0"/>
        </a:p>
      </dgm:t>
    </dgm:pt>
    <dgm:pt modelId="{E5128B40-614D-4AAB-B7DE-9111DFE5563E}" type="parTrans" cxnId="{B7F03B97-2F40-429F-884A-91844DC64E3A}">
      <dgm:prSet/>
      <dgm:spPr/>
      <dgm:t>
        <a:bodyPr/>
        <a:lstStyle/>
        <a:p>
          <a:endParaRPr lang="en-US"/>
        </a:p>
      </dgm:t>
    </dgm:pt>
    <dgm:pt modelId="{B575BAA5-F4C0-4BF2-A16A-3ADD133EF2F4}" type="sibTrans" cxnId="{B7F03B97-2F40-429F-884A-91844DC64E3A}">
      <dgm:prSet/>
      <dgm:spPr/>
      <dgm:t>
        <a:bodyPr/>
        <a:lstStyle/>
        <a:p>
          <a:endParaRPr lang="en-US"/>
        </a:p>
      </dgm:t>
    </dgm:pt>
    <dgm:pt modelId="{466358A2-F7AE-4829-A44C-C0EE33176334}">
      <dgm:prSet/>
      <dgm:spPr/>
      <dgm:t>
        <a:bodyPr/>
        <a:lstStyle/>
        <a:p>
          <a:r>
            <a:rPr lang="en-US" dirty="0" smtClean="0"/>
            <a:t>HDD</a:t>
          </a:r>
          <a:endParaRPr lang="en-US" dirty="0"/>
        </a:p>
      </dgm:t>
    </dgm:pt>
    <dgm:pt modelId="{CA564ED8-D980-4C88-9B85-B9AA4830CB1F}" type="parTrans" cxnId="{F8F49738-82E9-4171-883B-0BB6B1567FE5}">
      <dgm:prSet/>
      <dgm:spPr/>
      <dgm:t>
        <a:bodyPr/>
        <a:lstStyle/>
        <a:p>
          <a:endParaRPr lang="en-US"/>
        </a:p>
      </dgm:t>
    </dgm:pt>
    <dgm:pt modelId="{D7A4F3A0-5560-4CC0-A106-722592C0D0F8}" type="sibTrans" cxnId="{F8F49738-82E9-4171-883B-0BB6B1567FE5}">
      <dgm:prSet/>
      <dgm:spPr/>
      <dgm:t>
        <a:bodyPr/>
        <a:lstStyle/>
        <a:p>
          <a:endParaRPr lang="en-US"/>
        </a:p>
      </dgm:t>
    </dgm:pt>
    <dgm:pt modelId="{F653ADB3-3F69-4BEF-8A8E-FF7902A54A34}">
      <dgm:prSet/>
      <dgm:spPr/>
      <dgm:t>
        <a:bodyPr/>
        <a:lstStyle/>
        <a:p>
          <a:r>
            <a:rPr lang="en-US" dirty="0" smtClean="0"/>
            <a:t>ROM</a:t>
          </a:r>
          <a:endParaRPr lang="en-US" dirty="0"/>
        </a:p>
      </dgm:t>
    </dgm:pt>
    <dgm:pt modelId="{810DCB91-19F3-49ED-8A62-58DC554B36DC}" type="parTrans" cxnId="{9F086514-0127-4224-BBE6-E4FAE3246FB7}">
      <dgm:prSet/>
      <dgm:spPr/>
      <dgm:t>
        <a:bodyPr/>
        <a:lstStyle/>
        <a:p>
          <a:endParaRPr lang="en-US"/>
        </a:p>
      </dgm:t>
    </dgm:pt>
    <dgm:pt modelId="{46A281EF-4AC7-469E-AB90-8ECC97B3B599}" type="sibTrans" cxnId="{9F086514-0127-4224-BBE6-E4FAE3246FB7}">
      <dgm:prSet/>
      <dgm:spPr/>
      <dgm:t>
        <a:bodyPr/>
        <a:lstStyle/>
        <a:p>
          <a:endParaRPr lang="en-US"/>
        </a:p>
      </dgm:t>
    </dgm:pt>
    <dgm:pt modelId="{46FDC4EB-9981-433A-8234-3043A485E4D4}">
      <dgm:prSet/>
      <dgm:spPr/>
      <dgm:t>
        <a:bodyPr/>
        <a:lstStyle/>
        <a:p>
          <a:r>
            <a:rPr lang="en-US" dirty="0" smtClean="0"/>
            <a:t>RAM</a:t>
          </a:r>
          <a:endParaRPr lang="en-US" dirty="0"/>
        </a:p>
      </dgm:t>
    </dgm:pt>
    <dgm:pt modelId="{D395E3C4-4762-4358-98DC-ACD5E909DE70}" type="parTrans" cxnId="{E4EB4862-35BB-4BA1-88F0-C379F2BEA6F9}">
      <dgm:prSet/>
      <dgm:spPr/>
      <dgm:t>
        <a:bodyPr/>
        <a:lstStyle/>
        <a:p>
          <a:endParaRPr lang="en-US"/>
        </a:p>
      </dgm:t>
    </dgm:pt>
    <dgm:pt modelId="{540443F0-3D71-401D-84AD-E98C7708A0FC}" type="sibTrans" cxnId="{E4EB4862-35BB-4BA1-88F0-C379F2BEA6F9}">
      <dgm:prSet/>
      <dgm:spPr/>
      <dgm:t>
        <a:bodyPr/>
        <a:lstStyle/>
        <a:p>
          <a:endParaRPr lang="en-US"/>
        </a:p>
      </dgm:t>
    </dgm:pt>
    <dgm:pt modelId="{5C88649C-7089-423A-8DFC-D79B0C6D440A}">
      <dgm:prSet/>
      <dgm:spPr/>
      <dgm:t>
        <a:bodyPr/>
        <a:lstStyle/>
        <a:p>
          <a:r>
            <a:rPr lang="en-US" dirty="0" smtClean="0"/>
            <a:t>DVD</a:t>
          </a:r>
          <a:endParaRPr lang="en-US" dirty="0"/>
        </a:p>
      </dgm:t>
    </dgm:pt>
    <dgm:pt modelId="{7735B8B4-1255-476D-9138-2D07FEEE4078}" type="parTrans" cxnId="{633229CD-351A-4374-8704-394A215D61D7}">
      <dgm:prSet/>
      <dgm:spPr/>
      <dgm:t>
        <a:bodyPr/>
        <a:lstStyle/>
        <a:p>
          <a:endParaRPr lang="en-US"/>
        </a:p>
      </dgm:t>
    </dgm:pt>
    <dgm:pt modelId="{E3064926-07D8-4FEA-A80A-72DCD87FDB24}" type="sibTrans" cxnId="{633229CD-351A-4374-8704-394A215D61D7}">
      <dgm:prSet/>
      <dgm:spPr/>
      <dgm:t>
        <a:bodyPr/>
        <a:lstStyle/>
        <a:p>
          <a:endParaRPr lang="en-US"/>
        </a:p>
      </dgm:t>
    </dgm:pt>
    <dgm:pt modelId="{63A67F0A-3154-4EE1-A360-0523F8881ABA}">
      <dgm:prSet/>
      <dgm:spPr/>
      <dgm:t>
        <a:bodyPr/>
        <a:lstStyle/>
        <a:p>
          <a:r>
            <a:rPr lang="en-US" dirty="0" smtClean="0"/>
            <a:t>USB</a:t>
          </a:r>
          <a:endParaRPr lang="en-US" dirty="0"/>
        </a:p>
      </dgm:t>
    </dgm:pt>
    <dgm:pt modelId="{99547B80-57D7-4ED3-BA2E-CAE8120D1938}" type="parTrans" cxnId="{E80C752B-0F86-495E-82A4-A301CE2D1720}">
      <dgm:prSet/>
      <dgm:spPr/>
      <dgm:t>
        <a:bodyPr/>
        <a:lstStyle/>
        <a:p>
          <a:endParaRPr lang="en-US"/>
        </a:p>
      </dgm:t>
    </dgm:pt>
    <dgm:pt modelId="{E3A23198-6428-43B5-87F9-06EEC00F9FE0}" type="sibTrans" cxnId="{E80C752B-0F86-495E-82A4-A301CE2D1720}">
      <dgm:prSet/>
      <dgm:spPr/>
      <dgm:t>
        <a:bodyPr/>
        <a:lstStyle/>
        <a:p>
          <a:endParaRPr lang="en-US"/>
        </a:p>
      </dgm:t>
    </dgm:pt>
    <dgm:pt modelId="{AAA0E384-CCFA-4050-AC79-A17643DDDE2C}" type="pres">
      <dgm:prSet presAssocID="{27DD6279-43EB-4845-97D8-D49612F63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CE9678-ACF8-4DAA-83B2-8060921B61C8}" type="pres">
      <dgm:prSet presAssocID="{9F4C9D4F-AFE6-4776-8599-8A01AA524393}" presName="hierRoot1" presStyleCnt="0"/>
      <dgm:spPr/>
    </dgm:pt>
    <dgm:pt modelId="{5FBFD7E2-9513-443E-BDCB-ABDC06FF012A}" type="pres">
      <dgm:prSet presAssocID="{9F4C9D4F-AFE6-4776-8599-8A01AA524393}" presName="composite" presStyleCnt="0"/>
      <dgm:spPr/>
    </dgm:pt>
    <dgm:pt modelId="{1CEF31B1-3308-4C29-9B3A-4A48F3A7F1EC}" type="pres">
      <dgm:prSet presAssocID="{9F4C9D4F-AFE6-4776-8599-8A01AA524393}" presName="background" presStyleLbl="node0" presStyleIdx="0" presStyleCnt="1"/>
      <dgm:spPr/>
    </dgm:pt>
    <dgm:pt modelId="{81CB6996-4EED-49E4-BE5A-B3CA4F8E414B}" type="pres">
      <dgm:prSet presAssocID="{9F4C9D4F-AFE6-4776-8599-8A01AA5243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5987D7-FB0B-47ED-8458-C31D52F7C262}" type="pres">
      <dgm:prSet presAssocID="{9F4C9D4F-AFE6-4776-8599-8A01AA524393}" presName="hierChild2" presStyleCnt="0"/>
      <dgm:spPr/>
    </dgm:pt>
    <dgm:pt modelId="{9D568D9D-59C6-4C5B-A462-93DE59266AD1}" type="pres">
      <dgm:prSet presAssocID="{F626B5F6-0B67-4211-B2ED-3CA787BDA4F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57089D8-B52D-4F63-87F1-ACC51B3F100A}" type="pres">
      <dgm:prSet presAssocID="{E8C70080-14CB-48A7-A3D4-FAFED3795DF1}" presName="hierRoot2" presStyleCnt="0"/>
      <dgm:spPr/>
    </dgm:pt>
    <dgm:pt modelId="{32D8B2A4-D23A-4232-B902-513C12254D69}" type="pres">
      <dgm:prSet presAssocID="{E8C70080-14CB-48A7-A3D4-FAFED3795DF1}" presName="composite2" presStyleCnt="0"/>
      <dgm:spPr/>
    </dgm:pt>
    <dgm:pt modelId="{A3DF3E92-DF98-48FB-998E-D9E85A9D10EE}" type="pres">
      <dgm:prSet presAssocID="{E8C70080-14CB-48A7-A3D4-FAFED3795DF1}" presName="background2" presStyleLbl="node2" presStyleIdx="0" presStyleCnt="2"/>
      <dgm:spPr/>
    </dgm:pt>
    <dgm:pt modelId="{0297ABCA-385D-4D5B-8584-CCDBAEE91000}" type="pres">
      <dgm:prSet presAssocID="{E8C70080-14CB-48A7-A3D4-FAFED3795DF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03D5B3-5694-48AE-A8B6-3F4504EBB6CE}" type="pres">
      <dgm:prSet presAssocID="{E8C70080-14CB-48A7-A3D4-FAFED3795DF1}" presName="hierChild3" presStyleCnt="0"/>
      <dgm:spPr/>
    </dgm:pt>
    <dgm:pt modelId="{E67BBE65-05CC-49FC-916D-0DFC602A0752}" type="pres">
      <dgm:prSet presAssocID="{2EF8DD9D-2135-4A01-83EE-B62C92E1D3EA}" presName="Name17" presStyleLbl="parChTrans1D3" presStyleIdx="0" presStyleCnt="6"/>
      <dgm:spPr/>
      <dgm:t>
        <a:bodyPr/>
        <a:lstStyle/>
        <a:p>
          <a:endParaRPr lang="en-US"/>
        </a:p>
      </dgm:t>
    </dgm:pt>
    <dgm:pt modelId="{C808E3D8-7E16-4589-B2F9-6234965F4EC1}" type="pres">
      <dgm:prSet presAssocID="{257EFF7C-6F91-4557-89E7-A7114EDDD1C3}" presName="hierRoot3" presStyleCnt="0"/>
      <dgm:spPr/>
    </dgm:pt>
    <dgm:pt modelId="{C4E0E568-D258-41E9-AED4-A8953AE3B19F}" type="pres">
      <dgm:prSet presAssocID="{257EFF7C-6F91-4557-89E7-A7114EDDD1C3}" presName="composite3" presStyleCnt="0"/>
      <dgm:spPr/>
    </dgm:pt>
    <dgm:pt modelId="{4FD995BB-DA67-4B0E-B02A-735203C22B6E}" type="pres">
      <dgm:prSet presAssocID="{257EFF7C-6F91-4557-89E7-A7114EDDD1C3}" presName="background3" presStyleLbl="node3" presStyleIdx="0" presStyleCnt="6"/>
      <dgm:spPr/>
    </dgm:pt>
    <dgm:pt modelId="{29C5CFDB-2EE9-4CB8-A23E-0F43A6A99CE2}" type="pres">
      <dgm:prSet presAssocID="{257EFF7C-6F91-4557-89E7-A7114EDDD1C3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BABFB-46E3-4B35-A9EE-0092685855C5}" type="pres">
      <dgm:prSet presAssocID="{257EFF7C-6F91-4557-89E7-A7114EDDD1C3}" presName="hierChild4" presStyleCnt="0"/>
      <dgm:spPr/>
    </dgm:pt>
    <dgm:pt modelId="{CA9F4E2B-6968-4A80-85BC-1A1213AA7950}" type="pres">
      <dgm:prSet presAssocID="{2A6210CD-DC7D-492C-BD74-2BA30C0F70C2}" presName="Name17" presStyleLbl="parChTrans1D3" presStyleIdx="1" presStyleCnt="6"/>
      <dgm:spPr/>
      <dgm:t>
        <a:bodyPr/>
        <a:lstStyle/>
        <a:p>
          <a:endParaRPr lang="en-US"/>
        </a:p>
      </dgm:t>
    </dgm:pt>
    <dgm:pt modelId="{8873B1B1-E370-4DFD-A85C-27DDC8E8782B}" type="pres">
      <dgm:prSet presAssocID="{39E12047-883A-4C8B-AC8F-CDB41ED283DB}" presName="hierRoot3" presStyleCnt="0"/>
      <dgm:spPr/>
    </dgm:pt>
    <dgm:pt modelId="{B23247B0-FEED-4CBF-AC67-4808DB4BD3E7}" type="pres">
      <dgm:prSet presAssocID="{39E12047-883A-4C8B-AC8F-CDB41ED283DB}" presName="composite3" presStyleCnt="0"/>
      <dgm:spPr/>
    </dgm:pt>
    <dgm:pt modelId="{73D8B987-81A3-4837-8E31-0C86DCC697A9}" type="pres">
      <dgm:prSet presAssocID="{39E12047-883A-4C8B-AC8F-CDB41ED283DB}" presName="background3" presStyleLbl="node3" presStyleIdx="1" presStyleCnt="6"/>
      <dgm:spPr/>
    </dgm:pt>
    <dgm:pt modelId="{3144EDDF-9E5D-448B-A350-C85465894471}" type="pres">
      <dgm:prSet presAssocID="{39E12047-883A-4C8B-AC8F-CDB41ED283DB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09F956-26B6-4A80-B423-28ECD9189D99}" type="pres">
      <dgm:prSet presAssocID="{39E12047-883A-4C8B-AC8F-CDB41ED283DB}" presName="hierChild4" presStyleCnt="0"/>
      <dgm:spPr/>
    </dgm:pt>
    <dgm:pt modelId="{C086F24C-1B9F-47D4-8376-3FE30A8D894F}" type="pres">
      <dgm:prSet presAssocID="{415742A4-21A4-43E3-A2CA-2F572549FC0A}" presName="Name17" presStyleLbl="parChTrans1D3" presStyleIdx="2" presStyleCnt="6"/>
      <dgm:spPr/>
      <dgm:t>
        <a:bodyPr/>
        <a:lstStyle/>
        <a:p>
          <a:endParaRPr lang="en-US"/>
        </a:p>
      </dgm:t>
    </dgm:pt>
    <dgm:pt modelId="{FA7DC3DB-1D82-42EE-B89E-B4E341B586A6}" type="pres">
      <dgm:prSet presAssocID="{231EB10E-D955-433F-BB25-66E5048A12CA}" presName="hierRoot3" presStyleCnt="0"/>
      <dgm:spPr/>
    </dgm:pt>
    <dgm:pt modelId="{AB0D5947-1A61-49BB-9368-72140F035DBA}" type="pres">
      <dgm:prSet presAssocID="{231EB10E-D955-433F-BB25-66E5048A12CA}" presName="composite3" presStyleCnt="0"/>
      <dgm:spPr/>
    </dgm:pt>
    <dgm:pt modelId="{F1C0E057-4C4A-49F1-BAAD-C77243D16269}" type="pres">
      <dgm:prSet presAssocID="{231EB10E-D955-433F-BB25-66E5048A12CA}" presName="background3" presStyleLbl="node3" presStyleIdx="2" presStyleCnt="6"/>
      <dgm:spPr/>
    </dgm:pt>
    <dgm:pt modelId="{973A092C-B9E4-4484-A4CA-93092B400BAB}" type="pres">
      <dgm:prSet presAssocID="{231EB10E-D955-433F-BB25-66E5048A12CA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28EC2B-50E8-4AF1-8F5E-C042532A5765}" type="pres">
      <dgm:prSet presAssocID="{231EB10E-D955-433F-BB25-66E5048A12CA}" presName="hierChild4" presStyleCnt="0"/>
      <dgm:spPr/>
    </dgm:pt>
    <dgm:pt modelId="{ED5A96EE-6FDF-4D88-AD23-0A66C2FEE872}" type="pres">
      <dgm:prSet presAssocID="{1DB7B45D-28B4-4A55-AE56-8FEB9B772B19}" presName="Name23" presStyleLbl="parChTrans1D4" presStyleIdx="0" presStyleCnt="7"/>
      <dgm:spPr/>
      <dgm:t>
        <a:bodyPr/>
        <a:lstStyle/>
        <a:p>
          <a:endParaRPr lang="en-US"/>
        </a:p>
      </dgm:t>
    </dgm:pt>
    <dgm:pt modelId="{008468CD-5C4F-408B-BDA6-682CF3EC689F}" type="pres">
      <dgm:prSet presAssocID="{1CBCB34E-A55A-458C-B726-0443E824BEEA}" presName="hierRoot4" presStyleCnt="0"/>
      <dgm:spPr/>
    </dgm:pt>
    <dgm:pt modelId="{817938EB-5413-412B-A474-D1A91A2F1C20}" type="pres">
      <dgm:prSet presAssocID="{1CBCB34E-A55A-458C-B726-0443E824BEEA}" presName="composite4" presStyleCnt="0"/>
      <dgm:spPr/>
    </dgm:pt>
    <dgm:pt modelId="{4BF41F60-8293-4EA5-9ED9-53ACC62CCA7E}" type="pres">
      <dgm:prSet presAssocID="{1CBCB34E-A55A-458C-B726-0443E824BEEA}" presName="background4" presStyleLbl="node4" presStyleIdx="0" presStyleCnt="7"/>
      <dgm:spPr/>
    </dgm:pt>
    <dgm:pt modelId="{A4DD4A17-02BA-4334-992E-0F1719B1506A}" type="pres">
      <dgm:prSet presAssocID="{1CBCB34E-A55A-458C-B726-0443E824BEEA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1CE286-5246-4445-AF3F-0B64C24BD7DA}" type="pres">
      <dgm:prSet presAssocID="{1CBCB34E-A55A-458C-B726-0443E824BEEA}" presName="hierChild5" presStyleCnt="0"/>
      <dgm:spPr/>
    </dgm:pt>
    <dgm:pt modelId="{748496CB-56D0-468E-9CC0-AA0C6B088DCD}" type="pres">
      <dgm:prSet presAssocID="{810DCB91-19F3-49ED-8A62-58DC554B36DC}" presName="Name23" presStyleLbl="parChTrans1D4" presStyleIdx="1" presStyleCnt="7"/>
      <dgm:spPr/>
      <dgm:t>
        <a:bodyPr/>
        <a:lstStyle/>
        <a:p>
          <a:endParaRPr lang="en-US"/>
        </a:p>
      </dgm:t>
    </dgm:pt>
    <dgm:pt modelId="{E3EF5EB1-5B3E-4096-AEA5-6BC37A681199}" type="pres">
      <dgm:prSet presAssocID="{F653ADB3-3F69-4BEF-8A8E-FF7902A54A34}" presName="hierRoot4" presStyleCnt="0"/>
      <dgm:spPr/>
    </dgm:pt>
    <dgm:pt modelId="{6B037D6D-FF3B-4E90-AAE4-1E1AC33E1CA6}" type="pres">
      <dgm:prSet presAssocID="{F653ADB3-3F69-4BEF-8A8E-FF7902A54A34}" presName="composite4" presStyleCnt="0"/>
      <dgm:spPr/>
    </dgm:pt>
    <dgm:pt modelId="{4068DAA5-10E5-41A2-9CA3-11BA531A56E6}" type="pres">
      <dgm:prSet presAssocID="{F653ADB3-3F69-4BEF-8A8E-FF7902A54A34}" presName="background4" presStyleLbl="node4" presStyleIdx="1" presStyleCnt="7"/>
      <dgm:spPr/>
    </dgm:pt>
    <dgm:pt modelId="{1B11AF73-DAA0-49AB-AFDC-167F3AC9CF2C}" type="pres">
      <dgm:prSet presAssocID="{F653ADB3-3F69-4BEF-8A8E-FF7902A54A34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2CCE7-CAD9-4826-9D73-3B9F22D347D6}" type="pres">
      <dgm:prSet presAssocID="{F653ADB3-3F69-4BEF-8A8E-FF7902A54A34}" presName="hierChild5" presStyleCnt="0"/>
      <dgm:spPr/>
    </dgm:pt>
    <dgm:pt modelId="{4829BA4E-0CE3-4411-9FB2-5B419997A90A}" type="pres">
      <dgm:prSet presAssocID="{D395E3C4-4762-4358-98DC-ACD5E909DE70}" presName="Name23" presStyleLbl="parChTrans1D4" presStyleIdx="2" presStyleCnt="7"/>
      <dgm:spPr/>
      <dgm:t>
        <a:bodyPr/>
        <a:lstStyle/>
        <a:p>
          <a:endParaRPr lang="en-US"/>
        </a:p>
      </dgm:t>
    </dgm:pt>
    <dgm:pt modelId="{6260A8B3-D4A5-4C1C-BB58-A98A8C8ED9EB}" type="pres">
      <dgm:prSet presAssocID="{46FDC4EB-9981-433A-8234-3043A485E4D4}" presName="hierRoot4" presStyleCnt="0"/>
      <dgm:spPr/>
    </dgm:pt>
    <dgm:pt modelId="{9AD55E20-5A70-459D-9FA2-1504D2F4672C}" type="pres">
      <dgm:prSet presAssocID="{46FDC4EB-9981-433A-8234-3043A485E4D4}" presName="composite4" presStyleCnt="0"/>
      <dgm:spPr/>
    </dgm:pt>
    <dgm:pt modelId="{2DA9A4D0-5D6B-4572-8899-70B03AE3E7E8}" type="pres">
      <dgm:prSet presAssocID="{46FDC4EB-9981-433A-8234-3043A485E4D4}" presName="background4" presStyleLbl="node4" presStyleIdx="2" presStyleCnt="7"/>
      <dgm:spPr/>
    </dgm:pt>
    <dgm:pt modelId="{E660B29B-FFDD-4241-A0ED-519FBC3B7FCB}" type="pres">
      <dgm:prSet presAssocID="{46FDC4EB-9981-433A-8234-3043A485E4D4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5948A4-2182-4995-8CD7-4F07D590F3DB}" type="pres">
      <dgm:prSet presAssocID="{46FDC4EB-9981-433A-8234-3043A485E4D4}" presName="hierChild5" presStyleCnt="0"/>
      <dgm:spPr/>
    </dgm:pt>
    <dgm:pt modelId="{67B1425A-326F-4089-9882-D1B685F3F97C}" type="pres">
      <dgm:prSet presAssocID="{E5128B40-614D-4AAB-B7DE-9111DFE5563E}" presName="Name23" presStyleLbl="parChTrans1D4" presStyleIdx="3" presStyleCnt="7"/>
      <dgm:spPr/>
      <dgm:t>
        <a:bodyPr/>
        <a:lstStyle/>
        <a:p>
          <a:endParaRPr lang="en-US"/>
        </a:p>
      </dgm:t>
    </dgm:pt>
    <dgm:pt modelId="{FB0FF634-2C24-49C4-8834-5923194FD882}" type="pres">
      <dgm:prSet presAssocID="{FD124B89-217E-4783-8F35-487E509B738E}" presName="hierRoot4" presStyleCnt="0"/>
      <dgm:spPr/>
    </dgm:pt>
    <dgm:pt modelId="{7DA3CE24-9719-4258-883B-B54BE3C71EEB}" type="pres">
      <dgm:prSet presAssocID="{FD124B89-217E-4783-8F35-487E509B738E}" presName="composite4" presStyleCnt="0"/>
      <dgm:spPr/>
    </dgm:pt>
    <dgm:pt modelId="{DEB2AD01-0F4A-425C-8CC3-1D3F6E25A731}" type="pres">
      <dgm:prSet presAssocID="{FD124B89-217E-4783-8F35-487E509B738E}" presName="background4" presStyleLbl="node4" presStyleIdx="3" presStyleCnt="7"/>
      <dgm:spPr/>
    </dgm:pt>
    <dgm:pt modelId="{D71E4AF8-F450-4BF4-BC13-DBEE7FA6A07F}" type="pres">
      <dgm:prSet presAssocID="{FD124B89-217E-4783-8F35-487E509B738E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BCCB72-E6F7-41E9-881B-D293835CEC09}" type="pres">
      <dgm:prSet presAssocID="{FD124B89-217E-4783-8F35-487E509B738E}" presName="hierChild5" presStyleCnt="0"/>
      <dgm:spPr/>
    </dgm:pt>
    <dgm:pt modelId="{BD2FF948-3EE1-4FA7-8341-0FFC39A9B570}" type="pres">
      <dgm:prSet presAssocID="{CA564ED8-D980-4C88-9B85-B9AA4830CB1F}" presName="Name23" presStyleLbl="parChTrans1D4" presStyleIdx="4" presStyleCnt="7"/>
      <dgm:spPr/>
      <dgm:t>
        <a:bodyPr/>
        <a:lstStyle/>
        <a:p>
          <a:endParaRPr lang="en-US"/>
        </a:p>
      </dgm:t>
    </dgm:pt>
    <dgm:pt modelId="{0538B57D-61CC-4B6D-8A6D-5D8F55DA6855}" type="pres">
      <dgm:prSet presAssocID="{466358A2-F7AE-4829-A44C-C0EE33176334}" presName="hierRoot4" presStyleCnt="0"/>
      <dgm:spPr/>
    </dgm:pt>
    <dgm:pt modelId="{0F7EC317-14C5-4BCF-A648-F15E42A3D15F}" type="pres">
      <dgm:prSet presAssocID="{466358A2-F7AE-4829-A44C-C0EE33176334}" presName="composite4" presStyleCnt="0"/>
      <dgm:spPr/>
    </dgm:pt>
    <dgm:pt modelId="{4C589828-6C5E-4854-83C8-F9A526A4B139}" type="pres">
      <dgm:prSet presAssocID="{466358A2-F7AE-4829-A44C-C0EE33176334}" presName="background4" presStyleLbl="node4" presStyleIdx="4" presStyleCnt="7"/>
      <dgm:spPr/>
    </dgm:pt>
    <dgm:pt modelId="{E2359551-20BA-4DD8-AE11-54192E634F6C}" type="pres">
      <dgm:prSet presAssocID="{466358A2-F7AE-4829-A44C-C0EE33176334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C12B49-E0E1-482E-AE84-58C416B506F9}" type="pres">
      <dgm:prSet presAssocID="{466358A2-F7AE-4829-A44C-C0EE33176334}" presName="hierChild5" presStyleCnt="0"/>
      <dgm:spPr/>
    </dgm:pt>
    <dgm:pt modelId="{A6CD044C-3EF4-480D-A7F0-790ADC4B6070}" type="pres">
      <dgm:prSet presAssocID="{7735B8B4-1255-476D-9138-2D07FEEE4078}" presName="Name23" presStyleLbl="parChTrans1D4" presStyleIdx="5" presStyleCnt="7"/>
      <dgm:spPr/>
      <dgm:t>
        <a:bodyPr/>
        <a:lstStyle/>
        <a:p>
          <a:endParaRPr lang="en-US"/>
        </a:p>
      </dgm:t>
    </dgm:pt>
    <dgm:pt modelId="{E2F32334-E24A-4B88-B581-D477CB59BF03}" type="pres">
      <dgm:prSet presAssocID="{5C88649C-7089-423A-8DFC-D79B0C6D440A}" presName="hierRoot4" presStyleCnt="0"/>
      <dgm:spPr/>
    </dgm:pt>
    <dgm:pt modelId="{C7E8C225-BFB0-4A1B-94FB-AE4271CD9853}" type="pres">
      <dgm:prSet presAssocID="{5C88649C-7089-423A-8DFC-D79B0C6D440A}" presName="composite4" presStyleCnt="0"/>
      <dgm:spPr/>
    </dgm:pt>
    <dgm:pt modelId="{246CD76D-7540-4E95-9240-68D0F096884D}" type="pres">
      <dgm:prSet presAssocID="{5C88649C-7089-423A-8DFC-D79B0C6D440A}" presName="background4" presStyleLbl="node4" presStyleIdx="5" presStyleCnt="7"/>
      <dgm:spPr/>
    </dgm:pt>
    <dgm:pt modelId="{763B11EE-2A6C-40DA-B971-6691CF46DA8C}" type="pres">
      <dgm:prSet presAssocID="{5C88649C-7089-423A-8DFC-D79B0C6D440A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320ECC-173B-4AD3-87CA-9314AFAC14DC}" type="pres">
      <dgm:prSet presAssocID="{5C88649C-7089-423A-8DFC-D79B0C6D440A}" presName="hierChild5" presStyleCnt="0"/>
      <dgm:spPr/>
    </dgm:pt>
    <dgm:pt modelId="{C356A842-F3FF-434E-AE71-F9FF671CA8AB}" type="pres">
      <dgm:prSet presAssocID="{99547B80-57D7-4ED3-BA2E-CAE8120D1938}" presName="Name23" presStyleLbl="parChTrans1D4" presStyleIdx="6" presStyleCnt="7"/>
      <dgm:spPr/>
      <dgm:t>
        <a:bodyPr/>
        <a:lstStyle/>
        <a:p>
          <a:endParaRPr lang="en-US"/>
        </a:p>
      </dgm:t>
    </dgm:pt>
    <dgm:pt modelId="{B769DB9A-F3C6-4111-880F-D7D08A2A3844}" type="pres">
      <dgm:prSet presAssocID="{63A67F0A-3154-4EE1-A360-0523F8881ABA}" presName="hierRoot4" presStyleCnt="0"/>
      <dgm:spPr/>
    </dgm:pt>
    <dgm:pt modelId="{70D76EB5-9B73-4B31-9BC0-5905646DA145}" type="pres">
      <dgm:prSet presAssocID="{63A67F0A-3154-4EE1-A360-0523F8881ABA}" presName="composite4" presStyleCnt="0"/>
      <dgm:spPr/>
    </dgm:pt>
    <dgm:pt modelId="{6F323133-BDCB-4733-AD26-F971F407CF4C}" type="pres">
      <dgm:prSet presAssocID="{63A67F0A-3154-4EE1-A360-0523F8881ABA}" presName="background4" presStyleLbl="node4" presStyleIdx="6" presStyleCnt="7"/>
      <dgm:spPr/>
    </dgm:pt>
    <dgm:pt modelId="{F0311DB5-24CE-47DF-933F-E04D30634F41}" type="pres">
      <dgm:prSet presAssocID="{63A67F0A-3154-4EE1-A360-0523F8881ABA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5C7102-95D7-47AC-886F-819620BAFC95}" type="pres">
      <dgm:prSet presAssocID="{63A67F0A-3154-4EE1-A360-0523F8881ABA}" presName="hierChild5" presStyleCnt="0"/>
      <dgm:spPr/>
    </dgm:pt>
    <dgm:pt modelId="{AA328DE7-5888-4B94-B0E4-1594CFB2005B}" type="pres">
      <dgm:prSet presAssocID="{A43C5896-AE62-4F83-817E-C2FADDB518A5}" presName="Name17" presStyleLbl="parChTrans1D3" presStyleIdx="3" presStyleCnt="6"/>
      <dgm:spPr/>
      <dgm:t>
        <a:bodyPr/>
        <a:lstStyle/>
        <a:p>
          <a:endParaRPr lang="en-US"/>
        </a:p>
      </dgm:t>
    </dgm:pt>
    <dgm:pt modelId="{E9929831-0109-4FB5-A85B-9D8BED84A956}" type="pres">
      <dgm:prSet presAssocID="{610FBC21-8E4D-49A0-9847-76178210A966}" presName="hierRoot3" presStyleCnt="0"/>
      <dgm:spPr/>
    </dgm:pt>
    <dgm:pt modelId="{C927387C-170E-491E-A2B1-69B170F1E905}" type="pres">
      <dgm:prSet presAssocID="{610FBC21-8E4D-49A0-9847-76178210A966}" presName="composite3" presStyleCnt="0"/>
      <dgm:spPr/>
    </dgm:pt>
    <dgm:pt modelId="{6F66B2C9-FD3C-4682-94D2-6672AD6516A5}" type="pres">
      <dgm:prSet presAssocID="{610FBC21-8E4D-49A0-9847-76178210A966}" presName="background3" presStyleLbl="node3" presStyleIdx="3" presStyleCnt="6"/>
      <dgm:spPr/>
    </dgm:pt>
    <dgm:pt modelId="{825E62CA-48EE-4749-8284-CF616CB53963}" type="pres">
      <dgm:prSet presAssocID="{610FBC21-8E4D-49A0-9847-76178210A966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0D7AC-EDCE-4A9C-8F8B-CBE1D48E3B83}" type="pres">
      <dgm:prSet presAssocID="{610FBC21-8E4D-49A0-9847-76178210A966}" presName="hierChild4" presStyleCnt="0"/>
      <dgm:spPr/>
    </dgm:pt>
    <dgm:pt modelId="{F5527266-B426-47E0-9AA6-CD4351D5DAC4}" type="pres">
      <dgm:prSet presAssocID="{65CE3870-03C5-48C9-A577-37B64533EE2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8C266E7-584B-4B4C-9618-E5FC3DA6A68D}" type="pres">
      <dgm:prSet presAssocID="{ABC4E9A8-C41B-4ABE-96F3-0170FE569653}" presName="hierRoot2" presStyleCnt="0"/>
      <dgm:spPr/>
    </dgm:pt>
    <dgm:pt modelId="{20744271-6797-43EA-B377-45262A91011C}" type="pres">
      <dgm:prSet presAssocID="{ABC4E9A8-C41B-4ABE-96F3-0170FE569653}" presName="composite2" presStyleCnt="0"/>
      <dgm:spPr/>
    </dgm:pt>
    <dgm:pt modelId="{E6526C29-1013-45FC-A39D-57479973C418}" type="pres">
      <dgm:prSet presAssocID="{ABC4E9A8-C41B-4ABE-96F3-0170FE569653}" presName="background2" presStyleLbl="node2" presStyleIdx="1" presStyleCnt="2"/>
      <dgm:spPr/>
    </dgm:pt>
    <dgm:pt modelId="{CFB855A7-7A45-4D64-A7EB-3E07867646DD}" type="pres">
      <dgm:prSet presAssocID="{ABC4E9A8-C41B-4ABE-96F3-0170FE56965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E63474-3E0E-4B69-8E34-EA9753447106}" type="pres">
      <dgm:prSet presAssocID="{ABC4E9A8-C41B-4ABE-96F3-0170FE569653}" presName="hierChild3" presStyleCnt="0"/>
      <dgm:spPr/>
    </dgm:pt>
    <dgm:pt modelId="{D8A210C2-9463-4C61-9CA5-153D294FEC1F}" type="pres">
      <dgm:prSet presAssocID="{38292334-64F3-4DBF-91C2-45C94435B9D5}" presName="Name17" presStyleLbl="parChTrans1D3" presStyleIdx="4" presStyleCnt="6"/>
      <dgm:spPr/>
      <dgm:t>
        <a:bodyPr/>
        <a:lstStyle/>
        <a:p>
          <a:endParaRPr lang="en-US"/>
        </a:p>
      </dgm:t>
    </dgm:pt>
    <dgm:pt modelId="{FD3343DC-A66D-4F5D-AA1B-49E034B7924B}" type="pres">
      <dgm:prSet presAssocID="{04F00181-B8C1-4DC3-94CC-644993482CCE}" presName="hierRoot3" presStyleCnt="0"/>
      <dgm:spPr/>
    </dgm:pt>
    <dgm:pt modelId="{60626BD7-ABAE-444B-BBD3-FCA5DC3108D7}" type="pres">
      <dgm:prSet presAssocID="{04F00181-B8C1-4DC3-94CC-644993482CCE}" presName="composite3" presStyleCnt="0"/>
      <dgm:spPr/>
    </dgm:pt>
    <dgm:pt modelId="{B8C67B2E-8A02-4361-A9AE-915390826EEE}" type="pres">
      <dgm:prSet presAssocID="{04F00181-B8C1-4DC3-94CC-644993482CCE}" presName="background3" presStyleLbl="node3" presStyleIdx="4" presStyleCnt="6"/>
      <dgm:spPr/>
    </dgm:pt>
    <dgm:pt modelId="{C4390199-8741-4431-9CC6-F22C9056D286}" type="pres">
      <dgm:prSet presAssocID="{04F00181-B8C1-4DC3-94CC-644993482CCE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84247C-8639-4328-8D5A-9D46C2B39B54}" type="pres">
      <dgm:prSet presAssocID="{04F00181-B8C1-4DC3-94CC-644993482CCE}" presName="hierChild4" presStyleCnt="0"/>
      <dgm:spPr/>
    </dgm:pt>
    <dgm:pt modelId="{ED9A4173-D562-4EDE-93E7-A9DF35926098}" type="pres">
      <dgm:prSet presAssocID="{329E7638-2D58-4D63-8528-EFBE93D13483}" presName="Name17" presStyleLbl="parChTrans1D3" presStyleIdx="5" presStyleCnt="6"/>
      <dgm:spPr/>
      <dgm:t>
        <a:bodyPr/>
        <a:lstStyle/>
        <a:p>
          <a:endParaRPr lang="en-US"/>
        </a:p>
      </dgm:t>
    </dgm:pt>
    <dgm:pt modelId="{61DF1BC5-4CD5-44CD-9FC9-CF1F4B6D6D3E}" type="pres">
      <dgm:prSet presAssocID="{833E91FA-83FB-483E-A951-C4C25B36798D}" presName="hierRoot3" presStyleCnt="0"/>
      <dgm:spPr/>
    </dgm:pt>
    <dgm:pt modelId="{8F908BCB-4263-461A-95FC-13069BB5476F}" type="pres">
      <dgm:prSet presAssocID="{833E91FA-83FB-483E-A951-C4C25B36798D}" presName="composite3" presStyleCnt="0"/>
      <dgm:spPr/>
    </dgm:pt>
    <dgm:pt modelId="{5E7FF12C-4C69-459F-AAFD-6F05409073A5}" type="pres">
      <dgm:prSet presAssocID="{833E91FA-83FB-483E-A951-C4C25B36798D}" presName="background3" presStyleLbl="node3" presStyleIdx="5" presStyleCnt="6"/>
      <dgm:spPr/>
    </dgm:pt>
    <dgm:pt modelId="{B6A49B1C-43CB-4CBE-BF8A-CB3E4E709592}" type="pres">
      <dgm:prSet presAssocID="{833E91FA-83FB-483E-A951-C4C25B36798D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F6B48-B41A-41F2-B66A-27AEB454E14D}" type="pres">
      <dgm:prSet presAssocID="{833E91FA-83FB-483E-A951-C4C25B36798D}" presName="hierChild4" presStyleCnt="0"/>
      <dgm:spPr/>
    </dgm:pt>
  </dgm:ptLst>
  <dgm:cxnLst>
    <dgm:cxn modelId="{6ADD631D-C0BA-40A4-B13E-613E93E9B295}" type="presOf" srcId="{2A6210CD-DC7D-492C-BD74-2BA30C0F70C2}" destId="{CA9F4E2B-6968-4A80-85BC-1A1213AA7950}" srcOrd="0" destOrd="0" presId="urn:microsoft.com/office/officeart/2005/8/layout/hierarchy1"/>
    <dgm:cxn modelId="{AA962F0D-90A3-4A1D-9BCC-BCEF115A831C}" type="presOf" srcId="{27DD6279-43EB-4845-97D8-D49612F63589}" destId="{AAA0E384-CCFA-4050-AC79-A17643DDDE2C}" srcOrd="0" destOrd="0" presId="urn:microsoft.com/office/officeart/2005/8/layout/hierarchy1"/>
    <dgm:cxn modelId="{CA480A43-6E0F-4370-9FAA-B216497501A7}" type="presOf" srcId="{7735B8B4-1255-476D-9138-2D07FEEE4078}" destId="{A6CD044C-3EF4-480D-A7F0-790ADC4B6070}" srcOrd="0" destOrd="0" presId="urn:microsoft.com/office/officeart/2005/8/layout/hierarchy1"/>
    <dgm:cxn modelId="{C7B6FC77-F183-466C-85BE-91599EC031F9}" type="presOf" srcId="{F626B5F6-0B67-4211-B2ED-3CA787BDA4FB}" destId="{9D568D9D-59C6-4C5B-A462-93DE59266AD1}" srcOrd="0" destOrd="0" presId="urn:microsoft.com/office/officeart/2005/8/layout/hierarchy1"/>
    <dgm:cxn modelId="{B5826439-10E8-4190-8B4D-DC7688EC8D57}" type="presOf" srcId="{39E12047-883A-4C8B-AC8F-CDB41ED283DB}" destId="{3144EDDF-9E5D-448B-A350-C85465894471}" srcOrd="0" destOrd="0" presId="urn:microsoft.com/office/officeart/2005/8/layout/hierarchy1"/>
    <dgm:cxn modelId="{D66E9022-C70B-4F16-B474-16F93D316AEF}" type="presOf" srcId="{65CE3870-03C5-48C9-A577-37B64533EE28}" destId="{F5527266-B426-47E0-9AA6-CD4351D5DAC4}" srcOrd="0" destOrd="0" presId="urn:microsoft.com/office/officeart/2005/8/layout/hierarchy1"/>
    <dgm:cxn modelId="{D28AB482-E07D-416A-837C-7BEB1CA7D9FD}" type="presOf" srcId="{1CBCB34E-A55A-458C-B726-0443E824BEEA}" destId="{A4DD4A17-02BA-4334-992E-0F1719B1506A}" srcOrd="0" destOrd="0" presId="urn:microsoft.com/office/officeart/2005/8/layout/hierarchy1"/>
    <dgm:cxn modelId="{FE9B5821-7E00-47AC-9CC2-6482BA1286F4}" type="presOf" srcId="{63A67F0A-3154-4EE1-A360-0523F8881ABA}" destId="{F0311DB5-24CE-47DF-933F-E04D30634F41}" srcOrd="0" destOrd="0" presId="urn:microsoft.com/office/officeart/2005/8/layout/hierarchy1"/>
    <dgm:cxn modelId="{7A8AF39E-E683-4E79-B87A-642C878C8EFC}" srcId="{27DD6279-43EB-4845-97D8-D49612F63589}" destId="{9F4C9D4F-AFE6-4776-8599-8A01AA524393}" srcOrd="0" destOrd="0" parTransId="{E865FD22-116C-4939-835F-91F8F696C5F6}" sibTransId="{D3D21B8B-EBAD-4ED4-A8B2-FBA3C7E14174}"/>
    <dgm:cxn modelId="{F54F58CF-160E-4FA1-A200-45B3A2F79901}" srcId="{231EB10E-D955-433F-BB25-66E5048A12CA}" destId="{1CBCB34E-A55A-458C-B726-0443E824BEEA}" srcOrd="0" destOrd="0" parTransId="{1DB7B45D-28B4-4A55-AE56-8FEB9B772B19}" sibTransId="{7ACFC428-FB03-4EA5-AC9E-D32DA7EB0A8B}"/>
    <dgm:cxn modelId="{CC308CED-C41E-4BDA-9ADF-9D6ED89D5A95}" type="presOf" srcId="{ABC4E9A8-C41B-4ABE-96F3-0170FE569653}" destId="{CFB855A7-7A45-4D64-A7EB-3E07867646DD}" srcOrd="0" destOrd="0" presId="urn:microsoft.com/office/officeart/2005/8/layout/hierarchy1"/>
    <dgm:cxn modelId="{EC8ADE61-6A96-4C71-A3A2-06480C0B9796}" type="presOf" srcId="{A43C5896-AE62-4F83-817E-C2FADDB518A5}" destId="{AA328DE7-5888-4B94-B0E4-1594CFB2005B}" srcOrd="0" destOrd="0" presId="urn:microsoft.com/office/officeart/2005/8/layout/hierarchy1"/>
    <dgm:cxn modelId="{13A0DBAC-17B0-45E7-804F-0352ACE01612}" type="presOf" srcId="{2EF8DD9D-2135-4A01-83EE-B62C92E1D3EA}" destId="{E67BBE65-05CC-49FC-916D-0DFC602A0752}" srcOrd="0" destOrd="0" presId="urn:microsoft.com/office/officeart/2005/8/layout/hierarchy1"/>
    <dgm:cxn modelId="{CF4A3217-6511-4841-8692-E1DA2A994E9C}" type="presOf" srcId="{99547B80-57D7-4ED3-BA2E-CAE8120D1938}" destId="{C356A842-F3FF-434E-AE71-F9FF671CA8AB}" srcOrd="0" destOrd="0" presId="urn:microsoft.com/office/officeart/2005/8/layout/hierarchy1"/>
    <dgm:cxn modelId="{2515C9C6-D22A-40E8-ACB8-C53DBDBA8659}" type="presOf" srcId="{FD124B89-217E-4783-8F35-487E509B738E}" destId="{D71E4AF8-F450-4BF4-BC13-DBEE7FA6A07F}" srcOrd="0" destOrd="0" presId="urn:microsoft.com/office/officeart/2005/8/layout/hierarchy1"/>
    <dgm:cxn modelId="{198C47FE-6911-4575-9D2D-1C89D676A2F5}" type="presOf" srcId="{466358A2-F7AE-4829-A44C-C0EE33176334}" destId="{E2359551-20BA-4DD8-AE11-54192E634F6C}" srcOrd="0" destOrd="0" presId="urn:microsoft.com/office/officeart/2005/8/layout/hierarchy1"/>
    <dgm:cxn modelId="{041C76EE-9200-4F0E-9E84-A281B7950C33}" type="presOf" srcId="{610FBC21-8E4D-49A0-9847-76178210A966}" destId="{825E62CA-48EE-4749-8284-CF616CB53963}" srcOrd="0" destOrd="0" presId="urn:microsoft.com/office/officeart/2005/8/layout/hierarchy1"/>
    <dgm:cxn modelId="{AFE049F4-27C9-4857-B4FF-3379F4CFB407}" srcId="{9F4C9D4F-AFE6-4776-8599-8A01AA524393}" destId="{ABC4E9A8-C41B-4ABE-96F3-0170FE569653}" srcOrd="1" destOrd="0" parTransId="{65CE3870-03C5-48C9-A577-37B64533EE28}" sibTransId="{F4E0E13D-E54E-4400-B246-135834214F7F}"/>
    <dgm:cxn modelId="{4A704FC7-FB2B-435F-B434-3CDC3B653E46}" type="presOf" srcId="{257EFF7C-6F91-4557-89E7-A7114EDDD1C3}" destId="{29C5CFDB-2EE9-4CB8-A23E-0F43A6A99CE2}" srcOrd="0" destOrd="0" presId="urn:microsoft.com/office/officeart/2005/8/layout/hierarchy1"/>
    <dgm:cxn modelId="{4A51C39C-C459-4550-B698-95EEACF5DD09}" srcId="{E8C70080-14CB-48A7-A3D4-FAFED3795DF1}" destId="{610FBC21-8E4D-49A0-9847-76178210A966}" srcOrd="3" destOrd="0" parTransId="{A43C5896-AE62-4F83-817E-C2FADDB518A5}" sibTransId="{964811DC-AFAA-42B9-AE3B-3AE36ACCD2EE}"/>
    <dgm:cxn modelId="{77D59497-06AA-4E2D-B398-EE4FBC7F34C5}" type="presOf" srcId="{E8C70080-14CB-48A7-A3D4-FAFED3795DF1}" destId="{0297ABCA-385D-4D5B-8584-CCDBAEE91000}" srcOrd="0" destOrd="0" presId="urn:microsoft.com/office/officeart/2005/8/layout/hierarchy1"/>
    <dgm:cxn modelId="{9F086514-0127-4224-BBE6-E4FAE3246FB7}" srcId="{1CBCB34E-A55A-458C-B726-0443E824BEEA}" destId="{F653ADB3-3F69-4BEF-8A8E-FF7902A54A34}" srcOrd="0" destOrd="0" parTransId="{810DCB91-19F3-49ED-8A62-58DC554B36DC}" sibTransId="{46A281EF-4AC7-469E-AB90-8ECC97B3B599}"/>
    <dgm:cxn modelId="{B7F03B97-2F40-429F-884A-91844DC64E3A}" srcId="{231EB10E-D955-433F-BB25-66E5048A12CA}" destId="{FD124B89-217E-4783-8F35-487E509B738E}" srcOrd="1" destOrd="0" parTransId="{E5128B40-614D-4AAB-B7DE-9111DFE5563E}" sibTransId="{B575BAA5-F4C0-4BF2-A16A-3ADD133EF2F4}"/>
    <dgm:cxn modelId="{9CCB5F74-FB89-44BA-B802-0D1D1E5281DD}" srcId="{E8C70080-14CB-48A7-A3D4-FAFED3795DF1}" destId="{257EFF7C-6F91-4557-89E7-A7114EDDD1C3}" srcOrd="0" destOrd="0" parTransId="{2EF8DD9D-2135-4A01-83EE-B62C92E1D3EA}" sibTransId="{0F254B3E-E1D1-4C2F-AA84-F1DC5DE66C58}"/>
    <dgm:cxn modelId="{F8F49738-82E9-4171-883B-0BB6B1567FE5}" srcId="{FD124B89-217E-4783-8F35-487E509B738E}" destId="{466358A2-F7AE-4829-A44C-C0EE33176334}" srcOrd="0" destOrd="0" parTransId="{CA564ED8-D980-4C88-9B85-B9AA4830CB1F}" sibTransId="{D7A4F3A0-5560-4CC0-A106-722592C0D0F8}"/>
    <dgm:cxn modelId="{E80C752B-0F86-495E-82A4-A301CE2D1720}" srcId="{FD124B89-217E-4783-8F35-487E509B738E}" destId="{63A67F0A-3154-4EE1-A360-0523F8881ABA}" srcOrd="2" destOrd="0" parTransId="{99547B80-57D7-4ED3-BA2E-CAE8120D1938}" sibTransId="{E3A23198-6428-43B5-87F9-06EEC00F9FE0}"/>
    <dgm:cxn modelId="{ACB5474E-24BE-4A6A-9A71-7A68D63C8D74}" srcId="{ABC4E9A8-C41B-4ABE-96F3-0170FE569653}" destId="{04F00181-B8C1-4DC3-94CC-644993482CCE}" srcOrd="0" destOrd="0" parTransId="{38292334-64F3-4DBF-91C2-45C94435B9D5}" sibTransId="{8283E666-9DF2-488D-AD13-C80E75608A08}"/>
    <dgm:cxn modelId="{FA3F947F-58F1-429A-8B3C-C3DDF589E4BB}" srcId="{E8C70080-14CB-48A7-A3D4-FAFED3795DF1}" destId="{231EB10E-D955-433F-BB25-66E5048A12CA}" srcOrd="2" destOrd="0" parTransId="{415742A4-21A4-43E3-A2CA-2F572549FC0A}" sibTransId="{A15B16AB-C561-44CC-9F70-17277059BFE7}"/>
    <dgm:cxn modelId="{B3460FD9-BF94-4A3A-9384-01C87E806DA6}" srcId="{ABC4E9A8-C41B-4ABE-96F3-0170FE569653}" destId="{833E91FA-83FB-483E-A951-C4C25B36798D}" srcOrd="1" destOrd="0" parTransId="{329E7638-2D58-4D63-8528-EFBE93D13483}" sibTransId="{90C4AD41-7141-4EB6-9D52-1932901BF47F}"/>
    <dgm:cxn modelId="{633229CD-351A-4374-8704-394A215D61D7}" srcId="{FD124B89-217E-4783-8F35-487E509B738E}" destId="{5C88649C-7089-423A-8DFC-D79B0C6D440A}" srcOrd="1" destOrd="0" parTransId="{7735B8B4-1255-476D-9138-2D07FEEE4078}" sibTransId="{E3064926-07D8-4FEA-A80A-72DCD87FDB24}"/>
    <dgm:cxn modelId="{6AA6CE0D-7961-4003-8DED-37EE7C83D77A}" type="presOf" srcId="{E5128B40-614D-4AAB-B7DE-9111DFE5563E}" destId="{67B1425A-326F-4089-9882-D1B685F3F97C}" srcOrd="0" destOrd="0" presId="urn:microsoft.com/office/officeart/2005/8/layout/hierarchy1"/>
    <dgm:cxn modelId="{A6D6DAA4-46C3-4D3E-B05D-88726E263321}" type="presOf" srcId="{329E7638-2D58-4D63-8528-EFBE93D13483}" destId="{ED9A4173-D562-4EDE-93E7-A9DF35926098}" srcOrd="0" destOrd="0" presId="urn:microsoft.com/office/officeart/2005/8/layout/hierarchy1"/>
    <dgm:cxn modelId="{A94CA190-87CD-4A4B-B91E-00BB0A5D6CC6}" type="presOf" srcId="{810DCB91-19F3-49ED-8A62-58DC554B36DC}" destId="{748496CB-56D0-468E-9CC0-AA0C6B088DCD}" srcOrd="0" destOrd="0" presId="urn:microsoft.com/office/officeart/2005/8/layout/hierarchy1"/>
    <dgm:cxn modelId="{CF7C46B2-E5CB-4B28-B9F9-01C50DC326AC}" type="presOf" srcId="{833E91FA-83FB-483E-A951-C4C25B36798D}" destId="{B6A49B1C-43CB-4CBE-BF8A-CB3E4E709592}" srcOrd="0" destOrd="0" presId="urn:microsoft.com/office/officeart/2005/8/layout/hierarchy1"/>
    <dgm:cxn modelId="{927CEC4D-0D2B-460C-99A5-F0722D125AFE}" type="presOf" srcId="{5C88649C-7089-423A-8DFC-D79B0C6D440A}" destId="{763B11EE-2A6C-40DA-B971-6691CF46DA8C}" srcOrd="0" destOrd="0" presId="urn:microsoft.com/office/officeart/2005/8/layout/hierarchy1"/>
    <dgm:cxn modelId="{35E5A848-BFCB-403A-94DD-9C5E0C1DA307}" type="presOf" srcId="{F653ADB3-3F69-4BEF-8A8E-FF7902A54A34}" destId="{1B11AF73-DAA0-49AB-AFDC-167F3AC9CF2C}" srcOrd="0" destOrd="0" presId="urn:microsoft.com/office/officeart/2005/8/layout/hierarchy1"/>
    <dgm:cxn modelId="{D5C8BF23-FB9F-40F3-B846-7551AB7094E5}" type="presOf" srcId="{CA564ED8-D980-4C88-9B85-B9AA4830CB1F}" destId="{BD2FF948-3EE1-4FA7-8341-0FFC39A9B570}" srcOrd="0" destOrd="0" presId="urn:microsoft.com/office/officeart/2005/8/layout/hierarchy1"/>
    <dgm:cxn modelId="{800B4E35-49A1-4107-A533-B9CCA9F06234}" type="presOf" srcId="{46FDC4EB-9981-433A-8234-3043A485E4D4}" destId="{E660B29B-FFDD-4241-A0ED-519FBC3B7FCB}" srcOrd="0" destOrd="0" presId="urn:microsoft.com/office/officeart/2005/8/layout/hierarchy1"/>
    <dgm:cxn modelId="{16895171-3B34-41F2-8AD3-5740CB32B99B}" type="presOf" srcId="{38292334-64F3-4DBF-91C2-45C94435B9D5}" destId="{D8A210C2-9463-4C61-9CA5-153D294FEC1F}" srcOrd="0" destOrd="0" presId="urn:microsoft.com/office/officeart/2005/8/layout/hierarchy1"/>
    <dgm:cxn modelId="{2D350461-E509-4478-8FE2-E3283B182B53}" type="presOf" srcId="{D395E3C4-4762-4358-98DC-ACD5E909DE70}" destId="{4829BA4E-0CE3-4411-9FB2-5B419997A90A}" srcOrd="0" destOrd="0" presId="urn:microsoft.com/office/officeart/2005/8/layout/hierarchy1"/>
    <dgm:cxn modelId="{F3DD0283-BC55-47F3-801F-3D1DF7BF1250}" type="presOf" srcId="{1DB7B45D-28B4-4A55-AE56-8FEB9B772B19}" destId="{ED5A96EE-6FDF-4D88-AD23-0A66C2FEE872}" srcOrd="0" destOrd="0" presId="urn:microsoft.com/office/officeart/2005/8/layout/hierarchy1"/>
    <dgm:cxn modelId="{44BEE93D-4AA2-47C4-8924-E5F7EFE9E7AC}" type="presOf" srcId="{04F00181-B8C1-4DC3-94CC-644993482CCE}" destId="{C4390199-8741-4431-9CC6-F22C9056D286}" srcOrd="0" destOrd="0" presId="urn:microsoft.com/office/officeart/2005/8/layout/hierarchy1"/>
    <dgm:cxn modelId="{29A05801-334B-419D-9652-B4B19C550022}" srcId="{E8C70080-14CB-48A7-A3D4-FAFED3795DF1}" destId="{39E12047-883A-4C8B-AC8F-CDB41ED283DB}" srcOrd="1" destOrd="0" parTransId="{2A6210CD-DC7D-492C-BD74-2BA30C0F70C2}" sibTransId="{E6CFA1FE-9C9C-4189-A4A3-7482183043EA}"/>
    <dgm:cxn modelId="{E4EB4862-35BB-4BA1-88F0-C379F2BEA6F9}" srcId="{1CBCB34E-A55A-458C-B726-0443E824BEEA}" destId="{46FDC4EB-9981-433A-8234-3043A485E4D4}" srcOrd="1" destOrd="0" parTransId="{D395E3C4-4762-4358-98DC-ACD5E909DE70}" sibTransId="{540443F0-3D71-401D-84AD-E98C7708A0FC}"/>
    <dgm:cxn modelId="{DD113394-2A6D-4024-9F0E-E6671C5A7A17}" type="presOf" srcId="{415742A4-21A4-43E3-A2CA-2F572549FC0A}" destId="{C086F24C-1B9F-47D4-8376-3FE30A8D894F}" srcOrd="0" destOrd="0" presId="urn:microsoft.com/office/officeart/2005/8/layout/hierarchy1"/>
    <dgm:cxn modelId="{1A6FADB5-9559-4AB2-B474-CD0757EB9AB1}" type="presOf" srcId="{9F4C9D4F-AFE6-4776-8599-8A01AA524393}" destId="{81CB6996-4EED-49E4-BE5A-B3CA4F8E414B}" srcOrd="0" destOrd="0" presId="urn:microsoft.com/office/officeart/2005/8/layout/hierarchy1"/>
    <dgm:cxn modelId="{F6DA9F37-EF23-4556-AE0C-FD9C3AEE842B}" srcId="{9F4C9D4F-AFE6-4776-8599-8A01AA524393}" destId="{E8C70080-14CB-48A7-A3D4-FAFED3795DF1}" srcOrd="0" destOrd="0" parTransId="{F626B5F6-0B67-4211-B2ED-3CA787BDA4FB}" sibTransId="{972A7F1F-F5B4-43A5-A1D0-89136A13526E}"/>
    <dgm:cxn modelId="{5AA29A71-7631-4ACB-BD33-B039FA1ED565}" type="presOf" srcId="{231EB10E-D955-433F-BB25-66E5048A12CA}" destId="{973A092C-B9E4-4484-A4CA-93092B400BAB}" srcOrd="0" destOrd="0" presId="urn:microsoft.com/office/officeart/2005/8/layout/hierarchy1"/>
    <dgm:cxn modelId="{92C4C43E-7BFE-488F-8E81-FD5BD45F9032}" type="presParOf" srcId="{AAA0E384-CCFA-4050-AC79-A17643DDDE2C}" destId="{75CE9678-ACF8-4DAA-83B2-8060921B61C8}" srcOrd="0" destOrd="0" presId="urn:microsoft.com/office/officeart/2005/8/layout/hierarchy1"/>
    <dgm:cxn modelId="{FF5DACD2-4434-4192-8C93-658F14EBE99A}" type="presParOf" srcId="{75CE9678-ACF8-4DAA-83B2-8060921B61C8}" destId="{5FBFD7E2-9513-443E-BDCB-ABDC06FF012A}" srcOrd="0" destOrd="0" presId="urn:microsoft.com/office/officeart/2005/8/layout/hierarchy1"/>
    <dgm:cxn modelId="{00E93CB8-D182-41A1-B256-3E292DC90FDF}" type="presParOf" srcId="{5FBFD7E2-9513-443E-BDCB-ABDC06FF012A}" destId="{1CEF31B1-3308-4C29-9B3A-4A48F3A7F1EC}" srcOrd="0" destOrd="0" presId="urn:microsoft.com/office/officeart/2005/8/layout/hierarchy1"/>
    <dgm:cxn modelId="{48329760-1476-40A0-9A19-C2F06DC8EBC6}" type="presParOf" srcId="{5FBFD7E2-9513-443E-BDCB-ABDC06FF012A}" destId="{81CB6996-4EED-49E4-BE5A-B3CA4F8E414B}" srcOrd="1" destOrd="0" presId="urn:microsoft.com/office/officeart/2005/8/layout/hierarchy1"/>
    <dgm:cxn modelId="{5376F067-225B-4F12-B31A-B53EFB62ED0A}" type="presParOf" srcId="{75CE9678-ACF8-4DAA-83B2-8060921B61C8}" destId="{675987D7-FB0B-47ED-8458-C31D52F7C262}" srcOrd="1" destOrd="0" presId="urn:microsoft.com/office/officeart/2005/8/layout/hierarchy1"/>
    <dgm:cxn modelId="{5C6045B5-FA47-4451-BF43-7B211FA13414}" type="presParOf" srcId="{675987D7-FB0B-47ED-8458-C31D52F7C262}" destId="{9D568D9D-59C6-4C5B-A462-93DE59266AD1}" srcOrd="0" destOrd="0" presId="urn:microsoft.com/office/officeart/2005/8/layout/hierarchy1"/>
    <dgm:cxn modelId="{80285F6D-DCCC-4909-81EA-85D126B7C17E}" type="presParOf" srcId="{675987D7-FB0B-47ED-8458-C31D52F7C262}" destId="{357089D8-B52D-4F63-87F1-ACC51B3F100A}" srcOrd="1" destOrd="0" presId="urn:microsoft.com/office/officeart/2005/8/layout/hierarchy1"/>
    <dgm:cxn modelId="{B8E98E39-B752-4D75-A94C-B14FC991A596}" type="presParOf" srcId="{357089D8-B52D-4F63-87F1-ACC51B3F100A}" destId="{32D8B2A4-D23A-4232-B902-513C12254D69}" srcOrd="0" destOrd="0" presId="urn:microsoft.com/office/officeart/2005/8/layout/hierarchy1"/>
    <dgm:cxn modelId="{EF2EE44E-7A37-40B8-A176-B35624172EB3}" type="presParOf" srcId="{32D8B2A4-D23A-4232-B902-513C12254D69}" destId="{A3DF3E92-DF98-48FB-998E-D9E85A9D10EE}" srcOrd="0" destOrd="0" presId="urn:microsoft.com/office/officeart/2005/8/layout/hierarchy1"/>
    <dgm:cxn modelId="{4265ECBF-1328-4385-9133-5A06C4806867}" type="presParOf" srcId="{32D8B2A4-D23A-4232-B902-513C12254D69}" destId="{0297ABCA-385D-4D5B-8584-CCDBAEE91000}" srcOrd="1" destOrd="0" presId="urn:microsoft.com/office/officeart/2005/8/layout/hierarchy1"/>
    <dgm:cxn modelId="{B8B0CDBD-663A-4E74-93E7-E4D6EBFAAD0A}" type="presParOf" srcId="{357089D8-B52D-4F63-87F1-ACC51B3F100A}" destId="{5F03D5B3-5694-48AE-A8B6-3F4504EBB6CE}" srcOrd="1" destOrd="0" presId="urn:microsoft.com/office/officeart/2005/8/layout/hierarchy1"/>
    <dgm:cxn modelId="{22430499-CC60-4DD9-968B-CDF008B5C548}" type="presParOf" srcId="{5F03D5B3-5694-48AE-A8B6-3F4504EBB6CE}" destId="{E67BBE65-05CC-49FC-916D-0DFC602A0752}" srcOrd="0" destOrd="0" presId="urn:microsoft.com/office/officeart/2005/8/layout/hierarchy1"/>
    <dgm:cxn modelId="{A88153CE-D8EA-41AA-8DDD-0E3AD3D6BB79}" type="presParOf" srcId="{5F03D5B3-5694-48AE-A8B6-3F4504EBB6CE}" destId="{C808E3D8-7E16-4589-B2F9-6234965F4EC1}" srcOrd="1" destOrd="0" presId="urn:microsoft.com/office/officeart/2005/8/layout/hierarchy1"/>
    <dgm:cxn modelId="{9F76036D-DA27-4E1B-A972-4E2FB6181D18}" type="presParOf" srcId="{C808E3D8-7E16-4589-B2F9-6234965F4EC1}" destId="{C4E0E568-D258-41E9-AED4-A8953AE3B19F}" srcOrd="0" destOrd="0" presId="urn:microsoft.com/office/officeart/2005/8/layout/hierarchy1"/>
    <dgm:cxn modelId="{6180D688-2D14-40E5-B100-8371E6BDF7F7}" type="presParOf" srcId="{C4E0E568-D258-41E9-AED4-A8953AE3B19F}" destId="{4FD995BB-DA67-4B0E-B02A-735203C22B6E}" srcOrd="0" destOrd="0" presId="urn:microsoft.com/office/officeart/2005/8/layout/hierarchy1"/>
    <dgm:cxn modelId="{256CDB95-613A-4D3E-BFB8-24C3AE85B424}" type="presParOf" srcId="{C4E0E568-D258-41E9-AED4-A8953AE3B19F}" destId="{29C5CFDB-2EE9-4CB8-A23E-0F43A6A99CE2}" srcOrd="1" destOrd="0" presId="urn:microsoft.com/office/officeart/2005/8/layout/hierarchy1"/>
    <dgm:cxn modelId="{CFE8F8EB-EF55-48EC-9FD9-6B1C2BCEC3B2}" type="presParOf" srcId="{C808E3D8-7E16-4589-B2F9-6234965F4EC1}" destId="{0B0BABFB-46E3-4B35-A9EE-0092685855C5}" srcOrd="1" destOrd="0" presId="urn:microsoft.com/office/officeart/2005/8/layout/hierarchy1"/>
    <dgm:cxn modelId="{07826A42-50B1-4A3D-9CED-6B12BA9F841B}" type="presParOf" srcId="{5F03D5B3-5694-48AE-A8B6-3F4504EBB6CE}" destId="{CA9F4E2B-6968-4A80-85BC-1A1213AA7950}" srcOrd="2" destOrd="0" presId="urn:microsoft.com/office/officeart/2005/8/layout/hierarchy1"/>
    <dgm:cxn modelId="{19C20482-C340-4704-85B6-CBCB05129A75}" type="presParOf" srcId="{5F03D5B3-5694-48AE-A8B6-3F4504EBB6CE}" destId="{8873B1B1-E370-4DFD-A85C-27DDC8E8782B}" srcOrd="3" destOrd="0" presId="urn:microsoft.com/office/officeart/2005/8/layout/hierarchy1"/>
    <dgm:cxn modelId="{D8C9376E-DE30-4E69-AF16-33AB8DCF4920}" type="presParOf" srcId="{8873B1B1-E370-4DFD-A85C-27DDC8E8782B}" destId="{B23247B0-FEED-4CBF-AC67-4808DB4BD3E7}" srcOrd="0" destOrd="0" presId="urn:microsoft.com/office/officeart/2005/8/layout/hierarchy1"/>
    <dgm:cxn modelId="{2218B5DC-5228-41C0-86FE-5706B0FE988C}" type="presParOf" srcId="{B23247B0-FEED-4CBF-AC67-4808DB4BD3E7}" destId="{73D8B987-81A3-4837-8E31-0C86DCC697A9}" srcOrd="0" destOrd="0" presId="urn:microsoft.com/office/officeart/2005/8/layout/hierarchy1"/>
    <dgm:cxn modelId="{E1526A68-D0B1-4E01-B7D5-F3BBA9886928}" type="presParOf" srcId="{B23247B0-FEED-4CBF-AC67-4808DB4BD3E7}" destId="{3144EDDF-9E5D-448B-A350-C85465894471}" srcOrd="1" destOrd="0" presId="urn:microsoft.com/office/officeart/2005/8/layout/hierarchy1"/>
    <dgm:cxn modelId="{26FF96D5-BDB1-4848-9BEE-8040115019D1}" type="presParOf" srcId="{8873B1B1-E370-4DFD-A85C-27DDC8E8782B}" destId="{2609F956-26B6-4A80-B423-28ECD9189D99}" srcOrd="1" destOrd="0" presId="urn:microsoft.com/office/officeart/2005/8/layout/hierarchy1"/>
    <dgm:cxn modelId="{501A4C2C-2CCE-48EB-B372-6DFD4A6A87A7}" type="presParOf" srcId="{5F03D5B3-5694-48AE-A8B6-3F4504EBB6CE}" destId="{C086F24C-1B9F-47D4-8376-3FE30A8D894F}" srcOrd="4" destOrd="0" presId="urn:microsoft.com/office/officeart/2005/8/layout/hierarchy1"/>
    <dgm:cxn modelId="{55B33FEA-0035-44C6-9C4A-506A40E5EF2A}" type="presParOf" srcId="{5F03D5B3-5694-48AE-A8B6-3F4504EBB6CE}" destId="{FA7DC3DB-1D82-42EE-B89E-B4E341B586A6}" srcOrd="5" destOrd="0" presId="urn:microsoft.com/office/officeart/2005/8/layout/hierarchy1"/>
    <dgm:cxn modelId="{67661DBA-91B8-42CF-A9A2-F41129D1FD2E}" type="presParOf" srcId="{FA7DC3DB-1D82-42EE-B89E-B4E341B586A6}" destId="{AB0D5947-1A61-49BB-9368-72140F035DBA}" srcOrd="0" destOrd="0" presId="urn:microsoft.com/office/officeart/2005/8/layout/hierarchy1"/>
    <dgm:cxn modelId="{CBB77E56-99F3-4D11-8B48-100C66D17957}" type="presParOf" srcId="{AB0D5947-1A61-49BB-9368-72140F035DBA}" destId="{F1C0E057-4C4A-49F1-BAAD-C77243D16269}" srcOrd="0" destOrd="0" presId="urn:microsoft.com/office/officeart/2005/8/layout/hierarchy1"/>
    <dgm:cxn modelId="{05F87CAF-CD20-448F-946E-FDBC6033E04B}" type="presParOf" srcId="{AB0D5947-1A61-49BB-9368-72140F035DBA}" destId="{973A092C-B9E4-4484-A4CA-93092B400BAB}" srcOrd="1" destOrd="0" presId="urn:microsoft.com/office/officeart/2005/8/layout/hierarchy1"/>
    <dgm:cxn modelId="{AFA2A95A-7FF8-4AB6-81AC-DA8494FFA1FA}" type="presParOf" srcId="{FA7DC3DB-1D82-42EE-B89E-B4E341B586A6}" destId="{9528EC2B-50E8-4AF1-8F5E-C042532A5765}" srcOrd="1" destOrd="0" presId="urn:microsoft.com/office/officeart/2005/8/layout/hierarchy1"/>
    <dgm:cxn modelId="{C19FF361-5AE5-4333-89DE-193F900FDF5C}" type="presParOf" srcId="{9528EC2B-50E8-4AF1-8F5E-C042532A5765}" destId="{ED5A96EE-6FDF-4D88-AD23-0A66C2FEE872}" srcOrd="0" destOrd="0" presId="urn:microsoft.com/office/officeart/2005/8/layout/hierarchy1"/>
    <dgm:cxn modelId="{5B5EF6CD-1AD4-49A6-AB4C-60F1D736486C}" type="presParOf" srcId="{9528EC2B-50E8-4AF1-8F5E-C042532A5765}" destId="{008468CD-5C4F-408B-BDA6-682CF3EC689F}" srcOrd="1" destOrd="0" presId="urn:microsoft.com/office/officeart/2005/8/layout/hierarchy1"/>
    <dgm:cxn modelId="{C59B2878-6D93-4E96-9A2E-7D72AAEAB449}" type="presParOf" srcId="{008468CD-5C4F-408B-BDA6-682CF3EC689F}" destId="{817938EB-5413-412B-A474-D1A91A2F1C20}" srcOrd="0" destOrd="0" presId="urn:microsoft.com/office/officeart/2005/8/layout/hierarchy1"/>
    <dgm:cxn modelId="{DEEDF24E-FCEE-4F47-B7D7-FF8A02F6DCC5}" type="presParOf" srcId="{817938EB-5413-412B-A474-D1A91A2F1C20}" destId="{4BF41F60-8293-4EA5-9ED9-53ACC62CCA7E}" srcOrd="0" destOrd="0" presId="urn:microsoft.com/office/officeart/2005/8/layout/hierarchy1"/>
    <dgm:cxn modelId="{5D1A7128-C743-4632-B2D0-AD02A7AFEA1E}" type="presParOf" srcId="{817938EB-5413-412B-A474-D1A91A2F1C20}" destId="{A4DD4A17-02BA-4334-992E-0F1719B1506A}" srcOrd="1" destOrd="0" presId="urn:microsoft.com/office/officeart/2005/8/layout/hierarchy1"/>
    <dgm:cxn modelId="{A8E02DF6-E885-44DB-983E-8AB11F998A0B}" type="presParOf" srcId="{008468CD-5C4F-408B-BDA6-682CF3EC689F}" destId="{A71CE286-5246-4445-AF3F-0B64C24BD7DA}" srcOrd="1" destOrd="0" presId="urn:microsoft.com/office/officeart/2005/8/layout/hierarchy1"/>
    <dgm:cxn modelId="{10ACD375-4533-48C8-AC35-BE13A55C79DF}" type="presParOf" srcId="{A71CE286-5246-4445-AF3F-0B64C24BD7DA}" destId="{748496CB-56D0-468E-9CC0-AA0C6B088DCD}" srcOrd="0" destOrd="0" presId="urn:microsoft.com/office/officeart/2005/8/layout/hierarchy1"/>
    <dgm:cxn modelId="{8E73ED5E-48DE-44A1-9454-F8DCDFEB8449}" type="presParOf" srcId="{A71CE286-5246-4445-AF3F-0B64C24BD7DA}" destId="{E3EF5EB1-5B3E-4096-AEA5-6BC37A681199}" srcOrd="1" destOrd="0" presId="urn:microsoft.com/office/officeart/2005/8/layout/hierarchy1"/>
    <dgm:cxn modelId="{77FBFF1B-1EC3-4EB3-AC70-C7629E0C57A3}" type="presParOf" srcId="{E3EF5EB1-5B3E-4096-AEA5-6BC37A681199}" destId="{6B037D6D-FF3B-4E90-AAE4-1E1AC33E1CA6}" srcOrd="0" destOrd="0" presId="urn:microsoft.com/office/officeart/2005/8/layout/hierarchy1"/>
    <dgm:cxn modelId="{D4BBAFAC-00F9-4B07-8566-3EA7740EFDB9}" type="presParOf" srcId="{6B037D6D-FF3B-4E90-AAE4-1E1AC33E1CA6}" destId="{4068DAA5-10E5-41A2-9CA3-11BA531A56E6}" srcOrd="0" destOrd="0" presId="urn:microsoft.com/office/officeart/2005/8/layout/hierarchy1"/>
    <dgm:cxn modelId="{AB4417E3-9A50-4911-A27E-B4A201E48F7C}" type="presParOf" srcId="{6B037D6D-FF3B-4E90-AAE4-1E1AC33E1CA6}" destId="{1B11AF73-DAA0-49AB-AFDC-167F3AC9CF2C}" srcOrd="1" destOrd="0" presId="urn:microsoft.com/office/officeart/2005/8/layout/hierarchy1"/>
    <dgm:cxn modelId="{C6B1E67A-CFAD-4158-9C00-875BBAFB1EFE}" type="presParOf" srcId="{E3EF5EB1-5B3E-4096-AEA5-6BC37A681199}" destId="{EF42CCE7-CAD9-4826-9D73-3B9F22D347D6}" srcOrd="1" destOrd="0" presId="urn:microsoft.com/office/officeart/2005/8/layout/hierarchy1"/>
    <dgm:cxn modelId="{AFE05322-36C6-4F96-919B-4D662763A503}" type="presParOf" srcId="{A71CE286-5246-4445-AF3F-0B64C24BD7DA}" destId="{4829BA4E-0CE3-4411-9FB2-5B419997A90A}" srcOrd="2" destOrd="0" presId="urn:microsoft.com/office/officeart/2005/8/layout/hierarchy1"/>
    <dgm:cxn modelId="{7AC7DD62-7CC3-4CFD-89F6-6B5BE06D79A1}" type="presParOf" srcId="{A71CE286-5246-4445-AF3F-0B64C24BD7DA}" destId="{6260A8B3-D4A5-4C1C-BB58-A98A8C8ED9EB}" srcOrd="3" destOrd="0" presId="urn:microsoft.com/office/officeart/2005/8/layout/hierarchy1"/>
    <dgm:cxn modelId="{DBA107AB-867C-4675-8735-FDB026FC8AA1}" type="presParOf" srcId="{6260A8B3-D4A5-4C1C-BB58-A98A8C8ED9EB}" destId="{9AD55E20-5A70-459D-9FA2-1504D2F4672C}" srcOrd="0" destOrd="0" presId="urn:microsoft.com/office/officeart/2005/8/layout/hierarchy1"/>
    <dgm:cxn modelId="{B4840B62-7E9C-482A-B6E2-B094B9D726D1}" type="presParOf" srcId="{9AD55E20-5A70-459D-9FA2-1504D2F4672C}" destId="{2DA9A4D0-5D6B-4572-8899-70B03AE3E7E8}" srcOrd="0" destOrd="0" presId="urn:microsoft.com/office/officeart/2005/8/layout/hierarchy1"/>
    <dgm:cxn modelId="{3E663351-1994-448C-8319-9C8DA7D34316}" type="presParOf" srcId="{9AD55E20-5A70-459D-9FA2-1504D2F4672C}" destId="{E660B29B-FFDD-4241-A0ED-519FBC3B7FCB}" srcOrd="1" destOrd="0" presId="urn:microsoft.com/office/officeart/2005/8/layout/hierarchy1"/>
    <dgm:cxn modelId="{E7A9D997-B254-4EF7-A0F8-D766E54A24B9}" type="presParOf" srcId="{6260A8B3-D4A5-4C1C-BB58-A98A8C8ED9EB}" destId="{F85948A4-2182-4995-8CD7-4F07D590F3DB}" srcOrd="1" destOrd="0" presId="urn:microsoft.com/office/officeart/2005/8/layout/hierarchy1"/>
    <dgm:cxn modelId="{3DA6AD4E-285D-4186-B714-BBF4FE4CB385}" type="presParOf" srcId="{9528EC2B-50E8-4AF1-8F5E-C042532A5765}" destId="{67B1425A-326F-4089-9882-D1B685F3F97C}" srcOrd="2" destOrd="0" presId="urn:microsoft.com/office/officeart/2005/8/layout/hierarchy1"/>
    <dgm:cxn modelId="{2D5CF2D2-C2EB-40EE-BB27-B7FF07194613}" type="presParOf" srcId="{9528EC2B-50E8-4AF1-8F5E-C042532A5765}" destId="{FB0FF634-2C24-49C4-8834-5923194FD882}" srcOrd="3" destOrd="0" presId="urn:microsoft.com/office/officeart/2005/8/layout/hierarchy1"/>
    <dgm:cxn modelId="{B0EDD46C-F7DA-436A-91BE-4BB243056C87}" type="presParOf" srcId="{FB0FF634-2C24-49C4-8834-5923194FD882}" destId="{7DA3CE24-9719-4258-883B-B54BE3C71EEB}" srcOrd="0" destOrd="0" presId="urn:microsoft.com/office/officeart/2005/8/layout/hierarchy1"/>
    <dgm:cxn modelId="{E09D98A1-6F00-4D43-A259-4D1C723C355B}" type="presParOf" srcId="{7DA3CE24-9719-4258-883B-B54BE3C71EEB}" destId="{DEB2AD01-0F4A-425C-8CC3-1D3F6E25A731}" srcOrd="0" destOrd="0" presId="urn:microsoft.com/office/officeart/2005/8/layout/hierarchy1"/>
    <dgm:cxn modelId="{747BB9A9-0E09-4E56-846D-E7004F02B5B3}" type="presParOf" srcId="{7DA3CE24-9719-4258-883B-B54BE3C71EEB}" destId="{D71E4AF8-F450-4BF4-BC13-DBEE7FA6A07F}" srcOrd="1" destOrd="0" presId="urn:microsoft.com/office/officeart/2005/8/layout/hierarchy1"/>
    <dgm:cxn modelId="{FACEF61B-36F7-4F38-BB5E-341576A8E7E3}" type="presParOf" srcId="{FB0FF634-2C24-49C4-8834-5923194FD882}" destId="{75BCCB72-E6F7-41E9-881B-D293835CEC09}" srcOrd="1" destOrd="0" presId="urn:microsoft.com/office/officeart/2005/8/layout/hierarchy1"/>
    <dgm:cxn modelId="{67F2B71F-BFEE-43BF-A32B-745366B71E02}" type="presParOf" srcId="{75BCCB72-E6F7-41E9-881B-D293835CEC09}" destId="{BD2FF948-3EE1-4FA7-8341-0FFC39A9B570}" srcOrd="0" destOrd="0" presId="urn:microsoft.com/office/officeart/2005/8/layout/hierarchy1"/>
    <dgm:cxn modelId="{6554021E-E58E-48BD-B4B9-A7E5EA9DE655}" type="presParOf" srcId="{75BCCB72-E6F7-41E9-881B-D293835CEC09}" destId="{0538B57D-61CC-4B6D-8A6D-5D8F55DA6855}" srcOrd="1" destOrd="0" presId="urn:microsoft.com/office/officeart/2005/8/layout/hierarchy1"/>
    <dgm:cxn modelId="{FD18AD82-E204-4D84-BE77-47C5EF8BA77D}" type="presParOf" srcId="{0538B57D-61CC-4B6D-8A6D-5D8F55DA6855}" destId="{0F7EC317-14C5-4BCF-A648-F15E42A3D15F}" srcOrd="0" destOrd="0" presId="urn:microsoft.com/office/officeart/2005/8/layout/hierarchy1"/>
    <dgm:cxn modelId="{384B826C-A742-46CF-833D-622C9A5F45FF}" type="presParOf" srcId="{0F7EC317-14C5-4BCF-A648-F15E42A3D15F}" destId="{4C589828-6C5E-4854-83C8-F9A526A4B139}" srcOrd="0" destOrd="0" presId="urn:microsoft.com/office/officeart/2005/8/layout/hierarchy1"/>
    <dgm:cxn modelId="{BA1628C4-24AD-490F-AEB5-6072A356DEBF}" type="presParOf" srcId="{0F7EC317-14C5-4BCF-A648-F15E42A3D15F}" destId="{E2359551-20BA-4DD8-AE11-54192E634F6C}" srcOrd="1" destOrd="0" presId="urn:microsoft.com/office/officeart/2005/8/layout/hierarchy1"/>
    <dgm:cxn modelId="{3EC7C735-3EB4-4597-92FC-0A2C5ED53FA5}" type="presParOf" srcId="{0538B57D-61CC-4B6D-8A6D-5D8F55DA6855}" destId="{8BC12B49-E0E1-482E-AE84-58C416B506F9}" srcOrd="1" destOrd="0" presId="urn:microsoft.com/office/officeart/2005/8/layout/hierarchy1"/>
    <dgm:cxn modelId="{315C1C18-3138-4E76-9536-95AA4C97C454}" type="presParOf" srcId="{75BCCB72-E6F7-41E9-881B-D293835CEC09}" destId="{A6CD044C-3EF4-480D-A7F0-790ADC4B6070}" srcOrd="2" destOrd="0" presId="urn:microsoft.com/office/officeart/2005/8/layout/hierarchy1"/>
    <dgm:cxn modelId="{CF245980-59A8-4DB1-B785-9393CD83D294}" type="presParOf" srcId="{75BCCB72-E6F7-41E9-881B-D293835CEC09}" destId="{E2F32334-E24A-4B88-B581-D477CB59BF03}" srcOrd="3" destOrd="0" presId="urn:microsoft.com/office/officeart/2005/8/layout/hierarchy1"/>
    <dgm:cxn modelId="{BF50A67D-391F-4A0B-9523-121BE54749C2}" type="presParOf" srcId="{E2F32334-E24A-4B88-B581-D477CB59BF03}" destId="{C7E8C225-BFB0-4A1B-94FB-AE4271CD9853}" srcOrd="0" destOrd="0" presId="urn:microsoft.com/office/officeart/2005/8/layout/hierarchy1"/>
    <dgm:cxn modelId="{D7ADC49B-4982-4E5F-9EB0-04036C77B835}" type="presParOf" srcId="{C7E8C225-BFB0-4A1B-94FB-AE4271CD9853}" destId="{246CD76D-7540-4E95-9240-68D0F096884D}" srcOrd="0" destOrd="0" presId="urn:microsoft.com/office/officeart/2005/8/layout/hierarchy1"/>
    <dgm:cxn modelId="{F5B4AB4C-675C-4413-8F01-EE8827217D90}" type="presParOf" srcId="{C7E8C225-BFB0-4A1B-94FB-AE4271CD9853}" destId="{763B11EE-2A6C-40DA-B971-6691CF46DA8C}" srcOrd="1" destOrd="0" presId="urn:microsoft.com/office/officeart/2005/8/layout/hierarchy1"/>
    <dgm:cxn modelId="{A21452B1-F1B5-47DD-AEFF-3E53ADC3407A}" type="presParOf" srcId="{E2F32334-E24A-4B88-B581-D477CB59BF03}" destId="{FD320ECC-173B-4AD3-87CA-9314AFAC14DC}" srcOrd="1" destOrd="0" presId="urn:microsoft.com/office/officeart/2005/8/layout/hierarchy1"/>
    <dgm:cxn modelId="{6F752329-CD37-44B2-A15B-2215518F3800}" type="presParOf" srcId="{75BCCB72-E6F7-41E9-881B-D293835CEC09}" destId="{C356A842-F3FF-434E-AE71-F9FF671CA8AB}" srcOrd="4" destOrd="0" presId="urn:microsoft.com/office/officeart/2005/8/layout/hierarchy1"/>
    <dgm:cxn modelId="{075FB143-D875-4D94-AA73-7DF11B45EC3E}" type="presParOf" srcId="{75BCCB72-E6F7-41E9-881B-D293835CEC09}" destId="{B769DB9A-F3C6-4111-880F-D7D08A2A3844}" srcOrd="5" destOrd="0" presId="urn:microsoft.com/office/officeart/2005/8/layout/hierarchy1"/>
    <dgm:cxn modelId="{9759A03B-3842-4A33-8C32-63C034B8FB39}" type="presParOf" srcId="{B769DB9A-F3C6-4111-880F-D7D08A2A3844}" destId="{70D76EB5-9B73-4B31-9BC0-5905646DA145}" srcOrd="0" destOrd="0" presId="urn:microsoft.com/office/officeart/2005/8/layout/hierarchy1"/>
    <dgm:cxn modelId="{0F4D666E-9FC0-44CF-BC73-50995175F9E3}" type="presParOf" srcId="{70D76EB5-9B73-4B31-9BC0-5905646DA145}" destId="{6F323133-BDCB-4733-AD26-F971F407CF4C}" srcOrd="0" destOrd="0" presId="urn:microsoft.com/office/officeart/2005/8/layout/hierarchy1"/>
    <dgm:cxn modelId="{F01B2D7B-5197-41E9-BD85-3F5408C6C0C4}" type="presParOf" srcId="{70D76EB5-9B73-4B31-9BC0-5905646DA145}" destId="{F0311DB5-24CE-47DF-933F-E04D30634F41}" srcOrd="1" destOrd="0" presId="urn:microsoft.com/office/officeart/2005/8/layout/hierarchy1"/>
    <dgm:cxn modelId="{25EDA26A-1188-497E-91CA-F01B9C265F12}" type="presParOf" srcId="{B769DB9A-F3C6-4111-880F-D7D08A2A3844}" destId="{0F5C7102-95D7-47AC-886F-819620BAFC95}" srcOrd="1" destOrd="0" presId="urn:microsoft.com/office/officeart/2005/8/layout/hierarchy1"/>
    <dgm:cxn modelId="{637D78BC-FD03-4357-AAAE-817215A3F6C7}" type="presParOf" srcId="{5F03D5B3-5694-48AE-A8B6-3F4504EBB6CE}" destId="{AA328DE7-5888-4B94-B0E4-1594CFB2005B}" srcOrd="6" destOrd="0" presId="urn:microsoft.com/office/officeart/2005/8/layout/hierarchy1"/>
    <dgm:cxn modelId="{FA7822B3-D65F-4121-ADD4-86B26340F121}" type="presParOf" srcId="{5F03D5B3-5694-48AE-A8B6-3F4504EBB6CE}" destId="{E9929831-0109-4FB5-A85B-9D8BED84A956}" srcOrd="7" destOrd="0" presId="urn:microsoft.com/office/officeart/2005/8/layout/hierarchy1"/>
    <dgm:cxn modelId="{5732AEC5-EC43-4AC3-83D1-DD40F096AA10}" type="presParOf" srcId="{E9929831-0109-4FB5-A85B-9D8BED84A956}" destId="{C927387C-170E-491E-A2B1-69B170F1E905}" srcOrd="0" destOrd="0" presId="urn:microsoft.com/office/officeart/2005/8/layout/hierarchy1"/>
    <dgm:cxn modelId="{DD1A4D56-52F2-4BC1-94E8-44F6ED1667AE}" type="presParOf" srcId="{C927387C-170E-491E-A2B1-69B170F1E905}" destId="{6F66B2C9-FD3C-4682-94D2-6672AD6516A5}" srcOrd="0" destOrd="0" presId="urn:microsoft.com/office/officeart/2005/8/layout/hierarchy1"/>
    <dgm:cxn modelId="{A1C0E4C7-0090-4309-89DA-7BD0E59AED18}" type="presParOf" srcId="{C927387C-170E-491E-A2B1-69B170F1E905}" destId="{825E62CA-48EE-4749-8284-CF616CB53963}" srcOrd="1" destOrd="0" presId="urn:microsoft.com/office/officeart/2005/8/layout/hierarchy1"/>
    <dgm:cxn modelId="{73247554-237E-4492-9ADB-93987E985190}" type="presParOf" srcId="{E9929831-0109-4FB5-A85B-9D8BED84A956}" destId="{8260D7AC-EDCE-4A9C-8F8B-CBE1D48E3B83}" srcOrd="1" destOrd="0" presId="urn:microsoft.com/office/officeart/2005/8/layout/hierarchy1"/>
    <dgm:cxn modelId="{DAE31B8B-59F1-4FFA-9A55-115D8F9BD910}" type="presParOf" srcId="{675987D7-FB0B-47ED-8458-C31D52F7C262}" destId="{F5527266-B426-47E0-9AA6-CD4351D5DAC4}" srcOrd="2" destOrd="0" presId="urn:microsoft.com/office/officeart/2005/8/layout/hierarchy1"/>
    <dgm:cxn modelId="{17BAA74A-E32C-4180-84F3-DE1B3B6FE3C4}" type="presParOf" srcId="{675987D7-FB0B-47ED-8458-C31D52F7C262}" destId="{B8C266E7-584B-4B4C-9618-E5FC3DA6A68D}" srcOrd="3" destOrd="0" presId="urn:microsoft.com/office/officeart/2005/8/layout/hierarchy1"/>
    <dgm:cxn modelId="{04E64B18-90C7-4E69-8EF2-E700EA9C709C}" type="presParOf" srcId="{B8C266E7-584B-4B4C-9618-E5FC3DA6A68D}" destId="{20744271-6797-43EA-B377-45262A91011C}" srcOrd="0" destOrd="0" presId="urn:microsoft.com/office/officeart/2005/8/layout/hierarchy1"/>
    <dgm:cxn modelId="{50268FCE-FFCD-41C5-868F-2337D529F5EF}" type="presParOf" srcId="{20744271-6797-43EA-B377-45262A91011C}" destId="{E6526C29-1013-45FC-A39D-57479973C418}" srcOrd="0" destOrd="0" presId="urn:microsoft.com/office/officeart/2005/8/layout/hierarchy1"/>
    <dgm:cxn modelId="{CCC7FD28-01BF-45E0-B062-59B2B1303712}" type="presParOf" srcId="{20744271-6797-43EA-B377-45262A91011C}" destId="{CFB855A7-7A45-4D64-A7EB-3E07867646DD}" srcOrd="1" destOrd="0" presId="urn:microsoft.com/office/officeart/2005/8/layout/hierarchy1"/>
    <dgm:cxn modelId="{97461898-73AA-4272-8138-529568812459}" type="presParOf" srcId="{B8C266E7-584B-4B4C-9618-E5FC3DA6A68D}" destId="{7BE63474-3E0E-4B69-8E34-EA9753447106}" srcOrd="1" destOrd="0" presId="urn:microsoft.com/office/officeart/2005/8/layout/hierarchy1"/>
    <dgm:cxn modelId="{74424FB5-70B1-421D-9E72-36597712EA10}" type="presParOf" srcId="{7BE63474-3E0E-4B69-8E34-EA9753447106}" destId="{D8A210C2-9463-4C61-9CA5-153D294FEC1F}" srcOrd="0" destOrd="0" presId="urn:microsoft.com/office/officeart/2005/8/layout/hierarchy1"/>
    <dgm:cxn modelId="{248C4E05-77AC-4B1F-8357-9E2A54A0CA06}" type="presParOf" srcId="{7BE63474-3E0E-4B69-8E34-EA9753447106}" destId="{FD3343DC-A66D-4F5D-AA1B-49E034B7924B}" srcOrd="1" destOrd="0" presId="urn:microsoft.com/office/officeart/2005/8/layout/hierarchy1"/>
    <dgm:cxn modelId="{43D3757C-038A-4E72-B152-B5E717221931}" type="presParOf" srcId="{FD3343DC-A66D-4F5D-AA1B-49E034B7924B}" destId="{60626BD7-ABAE-444B-BBD3-FCA5DC3108D7}" srcOrd="0" destOrd="0" presId="urn:microsoft.com/office/officeart/2005/8/layout/hierarchy1"/>
    <dgm:cxn modelId="{C0C99B38-9AB5-4806-AF86-5F5C0B0CA0F8}" type="presParOf" srcId="{60626BD7-ABAE-444B-BBD3-FCA5DC3108D7}" destId="{B8C67B2E-8A02-4361-A9AE-915390826EEE}" srcOrd="0" destOrd="0" presId="urn:microsoft.com/office/officeart/2005/8/layout/hierarchy1"/>
    <dgm:cxn modelId="{B66AC535-47CC-4ED0-989B-D8581A4B8B22}" type="presParOf" srcId="{60626BD7-ABAE-444B-BBD3-FCA5DC3108D7}" destId="{C4390199-8741-4431-9CC6-F22C9056D286}" srcOrd="1" destOrd="0" presId="urn:microsoft.com/office/officeart/2005/8/layout/hierarchy1"/>
    <dgm:cxn modelId="{1596F47B-A848-4F92-8CA3-67C976F6413A}" type="presParOf" srcId="{FD3343DC-A66D-4F5D-AA1B-49E034B7924B}" destId="{C784247C-8639-4328-8D5A-9D46C2B39B54}" srcOrd="1" destOrd="0" presId="urn:microsoft.com/office/officeart/2005/8/layout/hierarchy1"/>
    <dgm:cxn modelId="{42917D3B-2FE0-407D-A20B-74D45DE5CB87}" type="presParOf" srcId="{7BE63474-3E0E-4B69-8E34-EA9753447106}" destId="{ED9A4173-D562-4EDE-93E7-A9DF35926098}" srcOrd="2" destOrd="0" presId="urn:microsoft.com/office/officeart/2005/8/layout/hierarchy1"/>
    <dgm:cxn modelId="{3D5A7A74-30E8-48C6-80B7-A17297A4745C}" type="presParOf" srcId="{7BE63474-3E0E-4B69-8E34-EA9753447106}" destId="{61DF1BC5-4CD5-44CD-9FC9-CF1F4B6D6D3E}" srcOrd="3" destOrd="0" presId="urn:microsoft.com/office/officeart/2005/8/layout/hierarchy1"/>
    <dgm:cxn modelId="{B19C3427-F2D4-40E8-B6D3-AB16D2B95476}" type="presParOf" srcId="{61DF1BC5-4CD5-44CD-9FC9-CF1F4B6D6D3E}" destId="{8F908BCB-4263-461A-95FC-13069BB5476F}" srcOrd="0" destOrd="0" presId="urn:microsoft.com/office/officeart/2005/8/layout/hierarchy1"/>
    <dgm:cxn modelId="{A97909EA-A0A4-4045-843D-398FEE2A7AEB}" type="presParOf" srcId="{8F908BCB-4263-461A-95FC-13069BB5476F}" destId="{5E7FF12C-4C69-459F-AAFD-6F05409073A5}" srcOrd="0" destOrd="0" presId="urn:microsoft.com/office/officeart/2005/8/layout/hierarchy1"/>
    <dgm:cxn modelId="{5309214A-F2D9-41F6-90FB-ADC649E1A24E}" type="presParOf" srcId="{8F908BCB-4263-461A-95FC-13069BB5476F}" destId="{B6A49B1C-43CB-4CBE-BF8A-CB3E4E709592}" srcOrd="1" destOrd="0" presId="urn:microsoft.com/office/officeart/2005/8/layout/hierarchy1"/>
    <dgm:cxn modelId="{37771D2B-5D43-4630-8B05-49ACF174A46E}" type="presParOf" srcId="{61DF1BC5-4CD5-44CD-9FC9-CF1F4B6D6D3E}" destId="{266F6B48-B41A-41F2-B66A-27AEB454E1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A4173-D562-4EDE-93E7-A9DF35926098}">
      <dsp:nvSpPr>
        <dsp:cNvPr id="0" name=""/>
        <dsp:cNvSpPr/>
      </dsp:nvSpPr>
      <dsp:spPr>
        <a:xfrm>
          <a:off x="5063876" y="1474117"/>
          <a:ext cx="515689" cy="24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7"/>
              </a:lnTo>
              <a:lnTo>
                <a:pt x="515689" y="167247"/>
              </a:lnTo>
              <a:lnTo>
                <a:pt x="515689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210C2-9463-4C61-9CA5-153D294FEC1F}">
      <dsp:nvSpPr>
        <dsp:cNvPr id="0" name=""/>
        <dsp:cNvSpPr/>
      </dsp:nvSpPr>
      <dsp:spPr>
        <a:xfrm>
          <a:off x="4548187" y="1474117"/>
          <a:ext cx="515689" cy="245421"/>
        </a:xfrm>
        <a:custGeom>
          <a:avLst/>
          <a:gdLst/>
          <a:ahLst/>
          <a:cxnLst/>
          <a:rect l="0" t="0" r="0" b="0"/>
          <a:pathLst>
            <a:path>
              <a:moveTo>
                <a:pt x="515689" y="0"/>
              </a:moveTo>
              <a:lnTo>
                <a:pt x="515689" y="167247"/>
              </a:lnTo>
              <a:lnTo>
                <a:pt x="0" y="167247"/>
              </a:lnTo>
              <a:lnTo>
                <a:pt x="0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27266-B426-47E0-9AA6-CD4351D5DAC4}">
      <dsp:nvSpPr>
        <dsp:cNvPr id="0" name=""/>
        <dsp:cNvSpPr/>
      </dsp:nvSpPr>
      <dsp:spPr>
        <a:xfrm>
          <a:off x="3516808" y="692848"/>
          <a:ext cx="1547068" cy="24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7"/>
              </a:lnTo>
              <a:lnTo>
                <a:pt x="1547068" y="167247"/>
              </a:lnTo>
              <a:lnTo>
                <a:pt x="1547068" y="2454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28DE7-5888-4B94-B0E4-1594CFB2005B}">
      <dsp:nvSpPr>
        <dsp:cNvPr id="0" name=""/>
        <dsp:cNvSpPr/>
      </dsp:nvSpPr>
      <dsp:spPr>
        <a:xfrm>
          <a:off x="1969740" y="1474117"/>
          <a:ext cx="1547068" cy="24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7"/>
              </a:lnTo>
              <a:lnTo>
                <a:pt x="1547068" y="167247"/>
              </a:lnTo>
              <a:lnTo>
                <a:pt x="1547068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6A842-F3FF-434E-AE71-F9FF671CA8AB}">
      <dsp:nvSpPr>
        <dsp:cNvPr id="0" name=""/>
        <dsp:cNvSpPr/>
      </dsp:nvSpPr>
      <dsp:spPr>
        <a:xfrm>
          <a:off x="3774653" y="3036656"/>
          <a:ext cx="1031378" cy="24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7"/>
              </a:lnTo>
              <a:lnTo>
                <a:pt x="1031378" y="167247"/>
              </a:lnTo>
              <a:lnTo>
                <a:pt x="1031378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D044C-3EF4-480D-A7F0-790ADC4B6070}">
      <dsp:nvSpPr>
        <dsp:cNvPr id="0" name=""/>
        <dsp:cNvSpPr/>
      </dsp:nvSpPr>
      <dsp:spPr>
        <a:xfrm>
          <a:off x="3728933" y="3036656"/>
          <a:ext cx="91440" cy="245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FF948-3EE1-4FA7-8341-0FFC39A9B570}">
      <dsp:nvSpPr>
        <dsp:cNvPr id="0" name=""/>
        <dsp:cNvSpPr/>
      </dsp:nvSpPr>
      <dsp:spPr>
        <a:xfrm>
          <a:off x="2743274" y="3036656"/>
          <a:ext cx="1031378" cy="245421"/>
        </a:xfrm>
        <a:custGeom>
          <a:avLst/>
          <a:gdLst/>
          <a:ahLst/>
          <a:cxnLst/>
          <a:rect l="0" t="0" r="0" b="0"/>
          <a:pathLst>
            <a:path>
              <a:moveTo>
                <a:pt x="1031378" y="0"/>
              </a:moveTo>
              <a:lnTo>
                <a:pt x="1031378" y="167247"/>
              </a:lnTo>
              <a:lnTo>
                <a:pt x="0" y="167247"/>
              </a:lnTo>
              <a:lnTo>
                <a:pt x="0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1425A-326F-4089-9882-D1B685F3F97C}">
      <dsp:nvSpPr>
        <dsp:cNvPr id="0" name=""/>
        <dsp:cNvSpPr/>
      </dsp:nvSpPr>
      <dsp:spPr>
        <a:xfrm>
          <a:off x="2485429" y="2255387"/>
          <a:ext cx="1289223" cy="24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7"/>
              </a:lnTo>
              <a:lnTo>
                <a:pt x="1289223" y="167247"/>
              </a:lnTo>
              <a:lnTo>
                <a:pt x="1289223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9BA4E-0CE3-4411-9FB2-5B419997A90A}">
      <dsp:nvSpPr>
        <dsp:cNvPr id="0" name=""/>
        <dsp:cNvSpPr/>
      </dsp:nvSpPr>
      <dsp:spPr>
        <a:xfrm>
          <a:off x="1196206" y="3036656"/>
          <a:ext cx="515689" cy="24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7"/>
              </a:lnTo>
              <a:lnTo>
                <a:pt x="515689" y="167247"/>
              </a:lnTo>
              <a:lnTo>
                <a:pt x="515689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496CB-56D0-468E-9CC0-AA0C6B088DCD}">
      <dsp:nvSpPr>
        <dsp:cNvPr id="0" name=""/>
        <dsp:cNvSpPr/>
      </dsp:nvSpPr>
      <dsp:spPr>
        <a:xfrm>
          <a:off x="680516" y="3036656"/>
          <a:ext cx="515689" cy="245421"/>
        </a:xfrm>
        <a:custGeom>
          <a:avLst/>
          <a:gdLst/>
          <a:ahLst/>
          <a:cxnLst/>
          <a:rect l="0" t="0" r="0" b="0"/>
          <a:pathLst>
            <a:path>
              <a:moveTo>
                <a:pt x="515689" y="0"/>
              </a:moveTo>
              <a:lnTo>
                <a:pt x="515689" y="167247"/>
              </a:lnTo>
              <a:lnTo>
                <a:pt x="0" y="167247"/>
              </a:lnTo>
              <a:lnTo>
                <a:pt x="0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A96EE-6FDF-4D88-AD23-0A66C2FEE872}">
      <dsp:nvSpPr>
        <dsp:cNvPr id="0" name=""/>
        <dsp:cNvSpPr/>
      </dsp:nvSpPr>
      <dsp:spPr>
        <a:xfrm>
          <a:off x="1196206" y="2255387"/>
          <a:ext cx="1289223" cy="245421"/>
        </a:xfrm>
        <a:custGeom>
          <a:avLst/>
          <a:gdLst/>
          <a:ahLst/>
          <a:cxnLst/>
          <a:rect l="0" t="0" r="0" b="0"/>
          <a:pathLst>
            <a:path>
              <a:moveTo>
                <a:pt x="1289223" y="0"/>
              </a:moveTo>
              <a:lnTo>
                <a:pt x="1289223" y="167247"/>
              </a:lnTo>
              <a:lnTo>
                <a:pt x="0" y="167247"/>
              </a:lnTo>
              <a:lnTo>
                <a:pt x="0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6F24C-1B9F-47D4-8376-3FE30A8D894F}">
      <dsp:nvSpPr>
        <dsp:cNvPr id="0" name=""/>
        <dsp:cNvSpPr/>
      </dsp:nvSpPr>
      <dsp:spPr>
        <a:xfrm>
          <a:off x="1969740" y="1474117"/>
          <a:ext cx="515689" cy="24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7"/>
              </a:lnTo>
              <a:lnTo>
                <a:pt x="515689" y="167247"/>
              </a:lnTo>
              <a:lnTo>
                <a:pt x="515689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F4E2B-6968-4A80-85BC-1A1213AA7950}">
      <dsp:nvSpPr>
        <dsp:cNvPr id="0" name=""/>
        <dsp:cNvSpPr/>
      </dsp:nvSpPr>
      <dsp:spPr>
        <a:xfrm>
          <a:off x="1454050" y="1474117"/>
          <a:ext cx="515689" cy="245421"/>
        </a:xfrm>
        <a:custGeom>
          <a:avLst/>
          <a:gdLst/>
          <a:ahLst/>
          <a:cxnLst/>
          <a:rect l="0" t="0" r="0" b="0"/>
          <a:pathLst>
            <a:path>
              <a:moveTo>
                <a:pt x="515689" y="0"/>
              </a:moveTo>
              <a:lnTo>
                <a:pt x="515689" y="167247"/>
              </a:lnTo>
              <a:lnTo>
                <a:pt x="0" y="167247"/>
              </a:lnTo>
              <a:lnTo>
                <a:pt x="0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BBE65-05CC-49FC-916D-0DFC602A0752}">
      <dsp:nvSpPr>
        <dsp:cNvPr id="0" name=""/>
        <dsp:cNvSpPr/>
      </dsp:nvSpPr>
      <dsp:spPr>
        <a:xfrm>
          <a:off x="422671" y="1474117"/>
          <a:ext cx="1547068" cy="245421"/>
        </a:xfrm>
        <a:custGeom>
          <a:avLst/>
          <a:gdLst/>
          <a:ahLst/>
          <a:cxnLst/>
          <a:rect l="0" t="0" r="0" b="0"/>
          <a:pathLst>
            <a:path>
              <a:moveTo>
                <a:pt x="1547068" y="0"/>
              </a:moveTo>
              <a:lnTo>
                <a:pt x="1547068" y="167247"/>
              </a:lnTo>
              <a:lnTo>
                <a:pt x="0" y="167247"/>
              </a:lnTo>
              <a:lnTo>
                <a:pt x="0" y="24542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68D9D-59C6-4C5B-A462-93DE59266AD1}">
      <dsp:nvSpPr>
        <dsp:cNvPr id="0" name=""/>
        <dsp:cNvSpPr/>
      </dsp:nvSpPr>
      <dsp:spPr>
        <a:xfrm>
          <a:off x="1969740" y="692848"/>
          <a:ext cx="1547068" cy="245421"/>
        </a:xfrm>
        <a:custGeom>
          <a:avLst/>
          <a:gdLst/>
          <a:ahLst/>
          <a:cxnLst/>
          <a:rect l="0" t="0" r="0" b="0"/>
          <a:pathLst>
            <a:path>
              <a:moveTo>
                <a:pt x="1547068" y="0"/>
              </a:moveTo>
              <a:lnTo>
                <a:pt x="1547068" y="167247"/>
              </a:lnTo>
              <a:lnTo>
                <a:pt x="0" y="167247"/>
              </a:lnTo>
              <a:lnTo>
                <a:pt x="0" y="2454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F31B1-3308-4C29-9B3A-4A48F3A7F1EC}">
      <dsp:nvSpPr>
        <dsp:cNvPr id="0" name=""/>
        <dsp:cNvSpPr/>
      </dsp:nvSpPr>
      <dsp:spPr>
        <a:xfrm>
          <a:off x="3094880" y="157000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B6996-4EED-49E4-BE5A-B3CA4F8E414B}">
      <dsp:nvSpPr>
        <dsp:cNvPr id="0" name=""/>
        <dsp:cNvSpPr/>
      </dsp:nvSpPr>
      <dsp:spPr>
        <a:xfrm>
          <a:off x="3188642" y="246073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Máy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tính</a:t>
          </a:r>
          <a:endParaRPr lang="en-US" sz="1400" kern="1200" dirty="0"/>
        </a:p>
      </dsp:txBody>
      <dsp:txXfrm>
        <a:off x="3204336" y="261767"/>
        <a:ext cx="812467" cy="504460"/>
      </dsp:txXfrm>
    </dsp:sp>
    <dsp:sp modelId="{A3DF3E92-DF98-48FB-998E-D9E85A9D10EE}">
      <dsp:nvSpPr>
        <dsp:cNvPr id="0" name=""/>
        <dsp:cNvSpPr/>
      </dsp:nvSpPr>
      <dsp:spPr>
        <a:xfrm>
          <a:off x="1547812" y="938269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7ABCA-385D-4D5B-8584-CCDBAEE91000}">
      <dsp:nvSpPr>
        <dsp:cNvPr id="0" name=""/>
        <dsp:cNvSpPr/>
      </dsp:nvSpPr>
      <dsp:spPr>
        <a:xfrm>
          <a:off x="1641574" y="1027343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Phần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cứng</a:t>
          </a:r>
          <a:endParaRPr lang="en-US" sz="1400" kern="1200" dirty="0"/>
        </a:p>
      </dsp:txBody>
      <dsp:txXfrm>
        <a:off x="1657268" y="1043037"/>
        <a:ext cx="812467" cy="504460"/>
      </dsp:txXfrm>
    </dsp:sp>
    <dsp:sp modelId="{4FD995BB-DA67-4B0E-B02A-735203C22B6E}">
      <dsp:nvSpPr>
        <dsp:cNvPr id="0" name=""/>
        <dsp:cNvSpPr/>
      </dsp:nvSpPr>
      <dsp:spPr>
        <a:xfrm>
          <a:off x="744" y="1719539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5CFDB-2EE9-4CB8-A23E-0F43A6A99CE2}">
      <dsp:nvSpPr>
        <dsp:cNvPr id="0" name=""/>
        <dsp:cNvSpPr/>
      </dsp:nvSpPr>
      <dsp:spPr>
        <a:xfrm>
          <a:off x="94505" y="1808612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Thiết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bị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nhập</a:t>
          </a:r>
          <a:endParaRPr lang="en-US" sz="1400" kern="1200" dirty="0"/>
        </a:p>
      </dsp:txBody>
      <dsp:txXfrm>
        <a:off x="110199" y="1824306"/>
        <a:ext cx="812467" cy="504460"/>
      </dsp:txXfrm>
    </dsp:sp>
    <dsp:sp modelId="{73D8B987-81A3-4837-8E31-0C86DCC697A9}">
      <dsp:nvSpPr>
        <dsp:cNvPr id="0" name=""/>
        <dsp:cNvSpPr/>
      </dsp:nvSpPr>
      <dsp:spPr>
        <a:xfrm>
          <a:off x="1032123" y="1719539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4EDDF-9E5D-448B-A350-C85465894471}">
      <dsp:nvSpPr>
        <dsp:cNvPr id="0" name=""/>
        <dsp:cNvSpPr/>
      </dsp:nvSpPr>
      <dsp:spPr>
        <a:xfrm>
          <a:off x="1125884" y="1808612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CPU</a:t>
          </a:r>
          <a:endParaRPr lang="en-US" sz="1400" kern="1200" dirty="0"/>
        </a:p>
      </dsp:txBody>
      <dsp:txXfrm>
        <a:off x="1141578" y="1824306"/>
        <a:ext cx="812467" cy="504460"/>
      </dsp:txXfrm>
    </dsp:sp>
    <dsp:sp modelId="{F1C0E057-4C4A-49F1-BAAD-C77243D16269}">
      <dsp:nvSpPr>
        <dsp:cNvPr id="0" name=""/>
        <dsp:cNvSpPr/>
      </dsp:nvSpPr>
      <dsp:spPr>
        <a:xfrm>
          <a:off x="2063501" y="1719539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A092C-B9E4-4484-A4CA-93092B400BAB}">
      <dsp:nvSpPr>
        <dsp:cNvPr id="0" name=""/>
        <dsp:cNvSpPr/>
      </dsp:nvSpPr>
      <dsp:spPr>
        <a:xfrm>
          <a:off x="2157263" y="1808612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Bộ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nhớ</a:t>
          </a:r>
          <a:endParaRPr lang="en-US" sz="1400" kern="1200" dirty="0"/>
        </a:p>
      </dsp:txBody>
      <dsp:txXfrm>
        <a:off x="2172957" y="1824306"/>
        <a:ext cx="812467" cy="504460"/>
      </dsp:txXfrm>
    </dsp:sp>
    <dsp:sp modelId="{4BF41F60-8293-4EA5-9ED9-53ACC62CCA7E}">
      <dsp:nvSpPr>
        <dsp:cNvPr id="0" name=""/>
        <dsp:cNvSpPr/>
      </dsp:nvSpPr>
      <dsp:spPr>
        <a:xfrm>
          <a:off x="774278" y="2500808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D4A17-02BA-4334-992E-0F1719B1506A}">
      <dsp:nvSpPr>
        <dsp:cNvPr id="0" name=""/>
        <dsp:cNvSpPr/>
      </dsp:nvSpPr>
      <dsp:spPr>
        <a:xfrm>
          <a:off x="868040" y="2589882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Trong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883734" y="2605576"/>
        <a:ext cx="812467" cy="504460"/>
      </dsp:txXfrm>
    </dsp:sp>
    <dsp:sp modelId="{4068DAA5-10E5-41A2-9CA3-11BA531A56E6}">
      <dsp:nvSpPr>
        <dsp:cNvPr id="0" name=""/>
        <dsp:cNvSpPr/>
      </dsp:nvSpPr>
      <dsp:spPr>
        <a:xfrm>
          <a:off x="258588" y="3282078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1AF73-DAA0-49AB-AFDC-167F3AC9CF2C}">
      <dsp:nvSpPr>
        <dsp:cNvPr id="0" name=""/>
        <dsp:cNvSpPr/>
      </dsp:nvSpPr>
      <dsp:spPr>
        <a:xfrm>
          <a:off x="352350" y="3371151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ROM</a:t>
          </a:r>
          <a:endParaRPr lang="en-US" sz="1400" kern="1200" dirty="0"/>
        </a:p>
      </dsp:txBody>
      <dsp:txXfrm>
        <a:off x="368044" y="3386845"/>
        <a:ext cx="812467" cy="504460"/>
      </dsp:txXfrm>
    </dsp:sp>
    <dsp:sp modelId="{2DA9A4D0-5D6B-4572-8899-70B03AE3E7E8}">
      <dsp:nvSpPr>
        <dsp:cNvPr id="0" name=""/>
        <dsp:cNvSpPr/>
      </dsp:nvSpPr>
      <dsp:spPr>
        <a:xfrm>
          <a:off x="1289967" y="3282078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0B29B-FFDD-4241-A0ED-519FBC3B7FCB}">
      <dsp:nvSpPr>
        <dsp:cNvPr id="0" name=""/>
        <dsp:cNvSpPr/>
      </dsp:nvSpPr>
      <dsp:spPr>
        <a:xfrm>
          <a:off x="1383729" y="3371151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RAM</a:t>
          </a:r>
          <a:endParaRPr lang="en-US" sz="1400" kern="1200" dirty="0"/>
        </a:p>
      </dsp:txBody>
      <dsp:txXfrm>
        <a:off x="1399423" y="3386845"/>
        <a:ext cx="812467" cy="504460"/>
      </dsp:txXfrm>
    </dsp:sp>
    <dsp:sp modelId="{DEB2AD01-0F4A-425C-8CC3-1D3F6E25A731}">
      <dsp:nvSpPr>
        <dsp:cNvPr id="0" name=""/>
        <dsp:cNvSpPr/>
      </dsp:nvSpPr>
      <dsp:spPr>
        <a:xfrm>
          <a:off x="3352725" y="2500808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E4AF8-F450-4BF4-BC13-DBEE7FA6A07F}">
      <dsp:nvSpPr>
        <dsp:cNvPr id="0" name=""/>
        <dsp:cNvSpPr/>
      </dsp:nvSpPr>
      <dsp:spPr>
        <a:xfrm>
          <a:off x="3446487" y="2589882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Ngoài</a:t>
          </a:r>
          <a:endParaRPr lang="en-US" sz="1400" kern="1200" dirty="0"/>
        </a:p>
      </dsp:txBody>
      <dsp:txXfrm>
        <a:off x="3462181" y="2605576"/>
        <a:ext cx="812467" cy="504460"/>
      </dsp:txXfrm>
    </dsp:sp>
    <dsp:sp modelId="{4C589828-6C5E-4854-83C8-F9A526A4B139}">
      <dsp:nvSpPr>
        <dsp:cNvPr id="0" name=""/>
        <dsp:cNvSpPr/>
      </dsp:nvSpPr>
      <dsp:spPr>
        <a:xfrm>
          <a:off x="2321346" y="3282078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59551-20BA-4DD8-AE11-54192E634F6C}">
      <dsp:nvSpPr>
        <dsp:cNvPr id="0" name=""/>
        <dsp:cNvSpPr/>
      </dsp:nvSpPr>
      <dsp:spPr>
        <a:xfrm>
          <a:off x="2415108" y="3371151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HDD</a:t>
          </a:r>
          <a:endParaRPr lang="en-US" sz="1400" kern="1200" dirty="0"/>
        </a:p>
      </dsp:txBody>
      <dsp:txXfrm>
        <a:off x="2430802" y="3386845"/>
        <a:ext cx="812467" cy="504460"/>
      </dsp:txXfrm>
    </dsp:sp>
    <dsp:sp modelId="{246CD76D-7540-4E95-9240-68D0F096884D}">
      <dsp:nvSpPr>
        <dsp:cNvPr id="0" name=""/>
        <dsp:cNvSpPr/>
      </dsp:nvSpPr>
      <dsp:spPr>
        <a:xfrm>
          <a:off x="3352725" y="3282078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B11EE-2A6C-40DA-B971-6691CF46DA8C}">
      <dsp:nvSpPr>
        <dsp:cNvPr id="0" name=""/>
        <dsp:cNvSpPr/>
      </dsp:nvSpPr>
      <dsp:spPr>
        <a:xfrm>
          <a:off x="3446487" y="3371151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DVD</a:t>
          </a:r>
          <a:endParaRPr lang="en-US" sz="1400" kern="1200" dirty="0"/>
        </a:p>
      </dsp:txBody>
      <dsp:txXfrm>
        <a:off x="3462181" y="3386845"/>
        <a:ext cx="812467" cy="504460"/>
      </dsp:txXfrm>
    </dsp:sp>
    <dsp:sp modelId="{6F323133-BDCB-4733-AD26-F971F407CF4C}">
      <dsp:nvSpPr>
        <dsp:cNvPr id="0" name=""/>
        <dsp:cNvSpPr/>
      </dsp:nvSpPr>
      <dsp:spPr>
        <a:xfrm>
          <a:off x="4384104" y="3282078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11DB5-24CE-47DF-933F-E04D30634F41}">
      <dsp:nvSpPr>
        <dsp:cNvPr id="0" name=""/>
        <dsp:cNvSpPr/>
      </dsp:nvSpPr>
      <dsp:spPr>
        <a:xfrm>
          <a:off x="4477866" y="3371151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USB</a:t>
          </a:r>
          <a:endParaRPr lang="en-US" sz="1400" kern="1200" dirty="0"/>
        </a:p>
      </dsp:txBody>
      <dsp:txXfrm>
        <a:off x="4493560" y="3386845"/>
        <a:ext cx="812467" cy="504460"/>
      </dsp:txXfrm>
    </dsp:sp>
    <dsp:sp modelId="{6F66B2C9-FD3C-4682-94D2-6672AD6516A5}">
      <dsp:nvSpPr>
        <dsp:cNvPr id="0" name=""/>
        <dsp:cNvSpPr/>
      </dsp:nvSpPr>
      <dsp:spPr>
        <a:xfrm>
          <a:off x="3094880" y="1719539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E62CA-48EE-4749-8284-CF616CB53963}">
      <dsp:nvSpPr>
        <dsp:cNvPr id="0" name=""/>
        <dsp:cNvSpPr/>
      </dsp:nvSpPr>
      <dsp:spPr>
        <a:xfrm>
          <a:off x="3188642" y="1808612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Thiết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bị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xuát</a:t>
          </a:r>
          <a:endParaRPr lang="en-US" sz="1400" kern="1200" dirty="0"/>
        </a:p>
      </dsp:txBody>
      <dsp:txXfrm>
        <a:off x="3204336" y="1824306"/>
        <a:ext cx="812467" cy="504460"/>
      </dsp:txXfrm>
    </dsp:sp>
    <dsp:sp modelId="{E6526C29-1013-45FC-A39D-57479973C418}">
      <dsp:nvSpPr>
        <dsp:cNvPr id="0" name=""/>
        <dsp:cNvSpPr/>
      </dsp:nvSpPr>
      <dsp:spPr>
        <a:xfrm>
          <a:off x="4641949" y="938269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855A7-7A45-4D64-A7EB-3E07867646DD}">
      <dsp:nvSpPr>
        <dsp:cNvPr id="0" name=""/>
        <dsp:cNvSpPr/>
      </dsp:nvSpPr>
      <dsp:spPr>
        <a:xfrm>
          <a:off x="4735710" y="1027343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Phần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mềm</a:t>
          </a:r>
          <a:endParaRPr lang="en-US" sz="1400" kern="1200" dirty="0"/>
        </a:p>
      </dsp:txBody>
      <dsp:txXfrm>
        <a:off x="4751404" y="1043037"/>
        <a:ext cx="812467" cy="504460"/>
      </dsp:txXfrm>
    </dsp:sp>
    <dsp:sp modelId="{B8C67B2E-8A02-4361-A9AE-915390826EEE}">
      <dsp:nvSpPr>
        <dsp:cNvPr id="0" name=""/>
        <dsp:cNvSpPr/>
      </dsp:nvSpPr>
      <dsp:spPr>
        <a:xfrm>
          <a:off x="4126259" y="1719539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90199-8741-4431-9CC6-F22C9056D286}">
      <dsp:nvSpPr>
        <dsp:cNvPr id="0" name=""/>
        <dsp:cNvSpPr/>
      </dsp:nvSpPr>
      <dsp:spPr>
        <a:xfrm>
          <a:off x="4220021" y="1808612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Ứng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dụng</a:t>
          </a:r>
          <a:endParaRPr lang="en-US" sz="1400" kern="1200" dirty="0"/>
        </a:p>
      </dsp:txBody>
      <dsp:txXfrm>
        <a:off x="4235715" y="1824306"/>
        <a:ext cx="812467" cy="504460"/>
      </dsp:txXfrm>
    </dsp:sp>
    <dsp:sp modelId="{5E7FF12C-4C69-459F-AAFD-6F05409073A5}">
      <dsp:nvSpPr>
        <dsp:cNvPr id="0" name=""/>
        <dsp:cNvSpPr/>
      </dsp:nvSpPr>
      <dsp:spPr>
        <a:xfrm>
          <a:off x="5157638" y="1719539"/>
          <a:ext cx="843855" cy="535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49B1C-43CB-4CBE-BF8A-CB3E4E709592}">
      <dsp:nvSpPr>
        <dsp:cNvPr id="0" name=""/>
        <dsp:cNvSpPr/>
      </dsp:nvSpPr>
      <dsp:spPr>
        <a:xfrm>
          <a:off x="5251400" y="1808612"/>
          <a:ext cx="843855" cy="5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Hệ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thống</a:t>
          </a:r>
          <a:endParaRPr lang="en-US" sz="1400" kern="1200" dirty="0"/>
        </a:p>
      </dsp:txBody>
      <dsp:txXfrm>
        <a:off x="5267094" y="1824306"/>
        <a:ext cx="812467" cy="50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29786F-CA75-4677-AA8D-12E2DB07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2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5643E64-FD11-472E-9277-67713CA2DE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CAF61-B056-4E23-B3E8-95A9574C53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E3AEACCA-89E1-49B0-8A96-4AED448DC9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565DA511-F43C-4C94-8CFD-0575684F6B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90939B-5928-4112-93B1-5ED0600817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7E027-AF14-4DE5-9FDA-740601760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2FFC7E-454A-440D-8F2F-CE53D9D27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C23466EE-8F1D-4C61-B34F-83F90B778A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A40E0A-0485-40FD-9B52-096B3CABEF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98E050-AB76-434A-85CC-861211A01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49FF564-9B3E-4686-80DE-ACB08EFAF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C0FC7E-8A6C-4DB2-B3CE-6A4F2FF571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049" y="304800"/>
            <a:ext cx="82078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</a:t>
            </a:r>
          </a:p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QUÝ THẦY CÔ VÀ CÁC EM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747" y="3124199"/>
            <a:ext cx="55130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Roman Classic" pitchFamily="18" charset="0"/>
              </a:rPr>
              <a:t>TIN HỌC</a:t>
            </a:r>
            <a:endParaRPr lang="en-US" sz="72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M Roman Classic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8929" y="1981200"/>
            <a:ext cx="3326552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tlas" pitchFamily="18" charset="0"/>
              </a:rPr>
              <a:t>6</a:t>
            </a:r>
            <a:endParaRPr lang="en-US" sz="28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UTM Atla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165444"/>
            <a:ext cx="8382000" cy="4159155"/>
          </a:xfrm>
          <a:prstGeom prst="roundRect">
            <a:avLst>
              <a:gd name="adj" fmla="val 83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457200"/>
            <a:ext cx="8839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THAO TÁC VỚI TỆP TIN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650" y="1595609"/>
            <a:ext cx="2383986" cy="569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6</a:t>
            </a:r>
            <a:r>
              <a:rPr lang="vi-VN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. </a:t>
            </a:r>
            <a:r>
              <a:rPr lang="en-US" sz="2400" i="1" dirty="0" err="1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Xóa</a:t>
            </a: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 </a:t>
            </a:r>
            <a:r>
              <a:rPr lang="vi-VN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thư </a:t>
            </a:r>
            <a:r>
              <a:rPr lang="vi-VN" sz="2400" i="1" dirty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mục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650" y="76200"/>
            <a:ext cx="47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Bài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thực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hành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3:</a:t>
            </a:r>
            <a:endParaRPr lang="en-US" sz="1200" dirty="0">
              <a:solidFill>
                <a:srgbClr val="FF0000"/>
              </a:solidFill>
              <a:latin typeface="UTM Sara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724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74342" y="2362200"/>
            <a:ext cx="7807657" cy="10156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B1: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xóa</a:t>
            </a:r>
            <a:r>
              <a:rPr lang="en-US" sz="2400" dirty="0"/>
              <a:t>.</a:t>
            </a:r>
          </a:p>
          <a:p>
            <a:pPr algn="l">
              <a:spcBef>
                <a:spcPct val="50000"/>
              </a:spcBef>
            </a:pPr>
            <a:r>
              <a:rPr lang="en-US" sz="2400" dirty="0"/>
              <a:t>B2: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dirty="0" err="1"/>
              <a:t>phím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Delete</a:t>
            </a:r>
            <a:r>
              <a:rPr lang="en-US" sz="2400" dirty="0"/>
              <a:t>.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74342" y="5125611"/>
            <a:ext cx="7807657" cy="46166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 Nháy chuột phải vào thư mục cần xóa chọn </a:t>
            </a:r>
            <a:r>
              <a:rPr lang="en-US" sz="2400">
                <a:solidFill>
                  <a:srgbClr val="FF0000"/>
                </a:solidFill>
              </a:rPr>
              <a:t>Delete</a:t>
            </a:r>
            <a:r>
              <a:rPr lang="en-US" sz="2400"/>
              <a:t>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74342" y="3505200"/>
            <a:ext cx="7807657" cy="120032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* </a:t>
            </a:r>
            <a:r>
              <a:rPr lang="en-US" sz="2400" dirty="0" err="1">
                <a:solidFill>
                  <a:srgbClr val="FF0000"/>
                </a:solidFill>
              </a:rPr>
              <a:t>Lưu</a:t>
            </a:r>
            <a:r>
              <a:rPr lang="en-US" sz="2400" dirty="0">
                <a:solidFill>
                  <a:srgbClr val="FF0000"/>
                </a:solidFill>
              </a:rPr>
              <a:t> ý: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rác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ta </a:t>
            </a:r>
            <a:r>
              <a:rPr lang="en-US" sz="2400" dirty="0" err="1"/>
              <a:t>xóa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 smtClean="0"/>
              <a:t>thùng</a:t>
            </a:r>
            <a:r>
              <a:rPr lang="en-US" sz="2400" dirty="0" smtClean="0"/>
              <a:t> </a:t>
            </a:r>
            <a:r>
              <a:rPr lang="en-US" sz="2400" dirty="0" err="1" smtClean="0"/>
              <a:t>rác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xóa</a:t>
            </a:r>
            <a:r>
              <a:rPr lang="en-US" sz="2400" dirty="0"/>
              <a:t> </a:t>
            </a:r>
            <a:r>
              <a:rPr lang="en-US" sz="2400" dirty="0" err="1"/>
              <a:t>thật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6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905000"/>
            <a:ext cx="8382000" cy="4159155"/>
          </a:xfrm>
          <a:prstGeom prst="roundRect">
            <a:avLst>
              <a:gd name="adj" fmla="val 83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457200"/>
            <a:ext cx="8839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THAO TÁC VỚI TỆP TIN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650" y="1295400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Thực</a:t>
            </a: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hành</a:t>
            </a:r>
            <a:endParaRPr lang="vi-VN" sz="2400" i="1" dirty="0">
              <a:solidFill>
                <a:srgbClr val="0066FF"/>
              </a:solidFill>
              <a:latin typeface="UTM Alberta Heavy" pitchFamily="18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650" y="76200"/>
            <a:ext cx="47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Bài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thực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hành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3:</a:t>
            </a:r>
            <a:endParaRPr lang="en-US" sz="1200" dirty="0">
              <a:solidFill>
                <a:srgbClr val="FF0000"/>
              </a:solidFill>
              <a:latin typeface="UTM Sarah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54841225"/>
              </p:ext>
            </p:extLst>
          </p:nvPr>
        </p:nvGraphicFramePr>
        <p:xfrm>
          <a:off x="1524000" y="195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9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457200"/>
            <a:ext cx="8839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THAO TÁC VỚI TỆP TIN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650" y="76200"/>
            <a:ext cx="47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Bài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thực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hành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3:</a:t>
            </a:r>
            <a:endParaRPr lang="en-US" sz="1200" dirty="0">
              <a:solidFill>
                <a:srgbClr val="FF0000"/>
              </a:solidFill>
              <a:latin typeface="UTM Sarah" pitchFamily="18" charset="0"/>
            </a:endParaRPr>
          </a:p>
        </p:txBody>
      </p:sp>
      <p:pic>
        <p:nvPicPr>
          <p:cNvPr id="14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701115"/>
            <a:ext cx="3776662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5121677"/>
            <a:ext cx="3384550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4729565"/>
            <a:ext cx="2154238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580340"/>
            <a:ext cx="3589337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27902"/>
            <a:ext cx="4003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758015"/>
            <a:ext cx="1700212" cy="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2" y="3470677"/>
            <a:ext cx="2290763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2869015"/>
            <a:ext cx="2286000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19902"/>
            <a:ext cx="1020762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4393015"/>
            <a:ext cx="2555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597552"/>
            <a:ext cx="2386012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2" y="2073677"/>
            <a:ext cx="3683000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1630765"/>
            <a:ext cx="2722563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2608665"/>
            <a:ext cx="2451100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4445402"/>
            <a:ext cx="1419225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2526" y="228600"/>
            <a:ext cx="8382000" cy="954107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Muốn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xem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trên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máy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tính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, ta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sử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cụ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dưới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đây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?</a:t>
            </a:r>
            <a:endParaRPr lang="en-US" sz="28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8" y="1833950"/>
            <a:ext cx="79740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2526" y="1694625"/>
            <a:ext cx="8285328" cy="3163950"/>
            <a:chOff x="315036" y="3137275"/>
            <a:chExt cx="8285328" cy="3163950"/>
          </a:xfrm>
        </p:grpSpPr>
        <p:sp>
          <p:nvSpPr>
            <p:cNvPr id="6" name="Oval 5"/>
            <p:cNvSpPr/>
            <p:nvPr/>
          </p:nvSpPr>
          <p:spPr>
            <a:xfrm>
              <a:off x="315036" y="3137275"/>
              <a:ext cx="3190164" cy="1595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410200" y="4706143"/>
              <a:ext cx="3190164" cy="15950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0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2526" y="228600"/>
            <a:ext cx="8382000" cy="954107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Muốn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xem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trên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máy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tính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, ta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+mj-lt"/>
              </a:rPr>
              <a:t>sử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cụ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dưới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đây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?</a:t>
            </a:r>
            <a:endParaRPr lang="en-US" sz="28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8" y="1833950"/>
            <a:ext cx="79740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2526" y="228600"/>
            <a:ext cx="8382000" cy="52322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Màn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</a:rPr>
              <a:t> desktop</a:t>
            </a:r>
            <a:endParaRPr lang="en-US" sz="28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087" y="1480715"/>
            <a:ext cx="6458513" cy="484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447800"/>
            <a:ext cx="6458513" cy="4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1" y="1480716"/>
            <a:ext cx="6458511" cy="4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649" y="1429540"/>
            <a:ext cx="6458511" cy="48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5575"/>
            <a:ext cx="6456363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6326"/>
            <a:ext cx="7231063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29540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066800"/>
            <a:ext cx="88392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THAO TÁC VỚI </a:t>
            </a:r>
            <a:r>
              <a:rPr lang="en-US" sz="5400" b="1" kern="1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THƯ MỤC</a:t>
            </a:r>
            <a:endParaRPr lang="en-US" sz="5400" b="1" kern="10" cap="all" dirty="0">
              <a:ln w="0"/>
              <a:effectLst>
                <a:reflection blurRad="12700" stA="50000" endPos="50000" dist="5000" dir="5400000" sy="-100000" rotWithShape="0"/>
              </a:effectLst>
              <a:latin typeface="UTM Alberta Heavy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50" y="297359"/>
            <a:ext cx="47815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Sarah" pitchFamily="18" charset="0"/>
              </a:rPr>
              <a:t>Bài</a:t>
            </a:r>
            <a:r>
              <a:rPr lang="en-US" sz="4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Sarah" pitchFamily="18" charset="0"/>
              </a:rPr>
              <a:t> </a:t>
            </a:r>
            <a:r>
              <a:rPr lang="en-US" sz="48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Sarah" pitchFamily="18" charset="0"/>
              </a:rPr>
              <a:t>thực</a:t>
            </a:r>
            <a:r>
              <a:rPr lang="en-US" sz="4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Sarah" pitchFamily="18" charset="0"/>
              </a:rPr>
              <a:t> </a:t>
            </a:r>
            <a:r>
              <a:rPr lang="en-US" sz="48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Sarah" pitchFamily="18" charset="0"/>
              </a:rPr>
              <a:t>hành</a:t>
            </a:r>
            <a:r>
              <a:rPr lang="en-US" sz="4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Sarah" pitchFamily="18" charset="0"/>
              </a:rPr>
              <a:t> 3: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Sarah" pitchFamily="18" charset="0"/>
            </a:endParaRPr>
          </a:p>
        </p:txBody>
      </p:sp>
      <p:sp>
        <p:nvSpPr>
          <p:cNvPr id="2" name="AutoShape 2" descr="Image result for tệp 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1" y="2830944"/>
            <a:ext cx="7576542" cy="33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8382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1. </a:t>
            </a:r>
            <a:r>
              <a:rPr lang="en-US" sz="2400" dirty="0" err="1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đích</a:t>
            </a:r>
            <a:r>
              <a:rPr lang="en-US" sz="2400" dirty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cầu</a:t>
            </a:r>
            <a:endParaRPr lang="en-US" sz="2400" dirty="0" smtClean="0">
              <a:solidFill>
                <a:srgbClr val="FF0000"/>
              </a:solidFill>
              <a:latin typeface="UTM Alberta Heavy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sz="2400" i="1" dirty="0">
                <a:solidFill>
                  <a:srgbClr val="0066FF"/>
                </a:solidFill>
                <a:latin typeface="UTM Alberta Heavy" pitchFamily="18" charset="0"/>
              </a:rPr>
              <a:t>Biết tạo thư mục mới, đổi tên, xóa thư mục đã có</a:t>
            </a:r>
            <a:r>
              <a:rPr lang="vi-VN" sz="2400" i="1" dirty="0" smtClean="0">
                <a:solidFill>
                  <a:srgbClr val="0066FF"/>
                </a:solidFill>
                <a:latin typeface="UTM Alberta Heavy" pitchFamily="18" charset="0"/>
              </a:rPr>
              <a:t>.</a:t>
            </a:r>
            <a:endParaRPr lang="en-US" sz="2400" i="1" dirty="0" smtClean="0">
              <a:solidFill>
                <a:srgbClr val="0066FF"/>
              </a:solidFill>
              <a:latin typeface="UTM Alberta Heavy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</a:t>
            </a:r>
            <a:r>
              <a:rPr lang="en-US" sz="2400" dirty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 dung</a:t>
            </a:r>
            <a:r>
              <a:rPr lang="en-US" sz="2400" dirty="0" smtClean="0">
                <a:solidFill>
                  <a:srgbClr val="FF0000"/>
                </a:solidFill>
                <a:latin typeface="UTM Alberta Heavy" pitchFamily="18" charset="0"/>
                <a:sym typeface="Wingdings" pitchFamily="2" charset="2"/>
              </a:rPr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sz="2400" i="1" dirty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4. Tạo thư mục mới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</a:rPr>
              <a:t>5. </a:t>
            </a:r>
            <a:r>
              <a:rPr lang="en-US" sz="2400" i="1" dirty="0" err="1" smtClean="0">
                <a:solidFill>
                  <a:srgbClr val="0066FF"/>
                </a:solidFill>
                <a:latin typeface="UTM Alberta Heavy" pitchFamily="18" charset="0"/>
              </a:rPr>
              <a:t>Đổi</a:t>
            </a: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</a:rPr>
              <a:t> </a:t>
            </a:r>
            <a:r>
              <a:rPr lang="en-US" sz="2400" i="1" dirty="0" err="1">
                <a:solidFill>
                  <a:srgbClr val="0066FF"/>
                </a:solidFill>
                <a:latin typeface="UTM Alberta Heavy" pitchFamily="18" charset="0"/>
              </a:rPr>
              <a:t>tên</a:t>
            </a:r>
            <a:r>
              <a:rPr lang="en-US" sz="2400" i="1" dirty="0">
                <a:solidFill>
                  <a:srgbClr val="0066FF"/>
                </a:solidFill>
                <a:latin typeface="UTM Alberta Heavy" pitchFamily="18" charset="0"/>
              </a:rPr>
              <a:t> </a:t>
            </a:r>
            <a:r>
              <a:rPr lang="vi-VN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thư mục</a:t>
            </a: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</a:rPr>
              <a:t>6. </a:t>
            </a:r>
            <a:r>
              <a:rPr lang="en-US" sz="2400" i="1" dirty="0" err="1" smtClean="0">
                <a:solidFill>
                  <a:srgbClr val="0066FF"/>
                </a:solidFill>
                <a:latin typeface="UTM Alberta Heavy" pitchFamily="18" charset="0"/>
              </a:rPr>
              <a:t>Xoá</a:t>
            </a: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</a:rPr>
              <a:t> </a:t>
            </a:r>
            <a:r>
              <a:rPr lang="vi-VN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thư mục</a:t>
            </a:r>
            <a:endParaRPr lang="en-US" sz="2400" dirty="0">
              <a:solidFill>
                <a:srgbClr val="0066FF"/>
              </a:solidFill>
              <a:latin typeface="UTM Alberta Heavy" pitchFamily="18" charset="0"/>
            </a:endParaRPr>
          </a:p>
          <a:p>
            <a:pPr>
              <a:lnSpc>
                <a:spcPct val="150000"/>
              </a:lnSpc>
            </a:pPr>
            <a:endParaRPr lang="en-US" sz="2400" i="1" dirty="0">
              <a:solidFill>
                <a:srgbClr val="0066FF"/>
              </a:solidFill>
              <a:latin typeface="UTM Alberta Heavy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57200"/>
            <a:ext cx="8839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THAO TÁC VỚI THƯ MỤC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650" y="76200"/>
            <a:ext cx="47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Bài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thực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hành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3:</a:t>
            </a:r>
            <a:endParaRPr lang="en-US" sz="1200" dirty="0">
              <a:solidFill>
                <a:srgbClr val="FF0000"/>
              </a:solidFill>
              <a:latin typeface="UTM Sara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819400"/>
            <a:ext cx="8382000" cy="3505200"/>
          </a:xfrm>
          <a:prstGeom prst="roundRect">
            <a:avLst>
              <a:gd name="adj" fmla="val 83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457200"/>
            <a:ext cx="8839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THAO TÁC VỚI TỆP TIN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3272135"/>
            <a:ext cx="7578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B1: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cửa</a:t>
            </a:r>
            <a:r>
              <a:rPr lang="en-US" sz="2400" dirty="0"/>
              <a:t> </a:t>
            </a:r>
            <a:r>
              <a:rPr lang="en-US" sz="2400" dirty="0" err="1"/>
              <a:t>sổ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38200" y="3692604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/>
              <a:t>B2: Nháy phải chuột tại vùng trống trong cửa sổ thư mục, chọn lệnh </a:t>
            </a:r>
            <a:r>
              <a:rPr lang="en-US" sz="2400" b="1">
                <a:solidFill>
                  <a:srgbClr val="FF0000"/>
                </a:solidFill>
              </a:rPr>
              <a:t>New </a:t>
            </a:r>
            <a:r>
              <a:rPr lang="en-US" sz="2400" b="1">
                <a:sym typeface="Wingdings" pitchFamily="2" charset="2"/>
              </a:rPr>
              <a:t></a:t>
            </a:r>
            <a:r>
              <a:rPr lang="en-US" sz="2400" b="1">
                <a:solidFill>
                  <a:srgbClr val="FF0000"/>
                </a:solidFill>
                <a:sym typeface="Wingdings" pitchFamily="2" charset="2"/>
              </a:rPr>
              <a:t> Folder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38200" y="4572000"/>
            <a:ext cx="723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ym typeface="Wingdings" pitchFamily="2" charset="2"/>
              </a:rPr>
              <a:t>B3: </a:t>
            </a:r>
            <a:r>
              <a:rPr lang="en-US" sz="2400" dirty="0" err="1">
                <a:sym typeface="Wingdings" pitchFamily="2" charset="2"/>
              </a:rPr>
              <a:t>Trên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màn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hình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sẽ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xuất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hiện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biểu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tượng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thư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mục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với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tên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tạm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là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New Folder</a:t>
            </a:r>
            <a:r>
              <a:rPr lang="en-US" sz="2400" dirty="0">
                <a:sym typeface="Wingdings" pitchFamily="2" charset="2"/>
              </a:rPr>
              <a:t>. Ta </a:t>
            </a:r>
            <a:r>
              <a:rPr lang="en-US" sz="2400" dirty="0" err="1">
                <a:sym typeface="Wingdings" pitchFamily="2" charset="2"/>
              </a:rPr>
              <a:t>gõ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tên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thư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mục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và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nhấn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Enter </a:t>
            </a:r>
            <a:r>
              <a:rPr lang="en-US" sz="2400" dirty="0">
                <a:sym typeface="Wingdings" pitchFamily="2" charset="2"/>
              </a:rPr>
              <a:t>hay </a:t>
            </a:r>
            <a:r>
              <a:rPr lang="en-US" sz="2400" dirty="0" err="1">
                <a:sym typeface="Wingdings" pitchFamily="2" charset="2"/>
              </a:rPr>
              <a:t>nháy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chuột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tại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vị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trí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0" y="1595609"/>
            <a:ext cx="2872902" cy="569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sz="2400" i="1" dirty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4. Tạo thư mục mới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650" y="76200"/>
            <a:ext cx="47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Bài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thực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hành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3:</a:t>
            </a:r>
            <a:endParaRPr lang="en-US" sz="1200" dirty="0">
              <a:solidFill>
                <a:srgbClr val="FF0000"/>
              </a:solidFill>
              <a:latin typeface="UTM Sara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819400"/>
            <a:ext cx="8382000" cy="3505200"/>
          </a:xfrm>
          <a:prstGeom prst="roundRect">
            <a:avLst>
              <a:gd name="adj" fmla="val 83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457200"/>
            <a:ext cx="8839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THAO TÁC VỚI TỆP TIN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650" y="1595609"/>
            <a:ext cx="2872902" cy="569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sz="2400" i="1" dirty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4. Tạo thư mục mới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650" y="76200"/>
            <a:ext cx="47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Bài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thực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hành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3:</a:t>
            </a:r>
            <a:endParaRPr lang="en-US" sz="1200" dirty="0">
              <a:solidFill>
                <a:srgbClr val="FF0000"/>
              </a:solidFill>
              <a:latin typeface="UTM Sara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160455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Lưu</a:t>
            </a:r>
            <a:r>
              <a:rPr lang="en-US" sz="3200" b="1" dirty="0">
                <a:solidFill>
                  <a:srgbClr val="FF0000"/>
                </a:solidFill>
              </a:rPr>
              <a:t> ý: </a:t>
            </a:r>
            <a:r>
              <a:rPr lang="en-US" sz="3200" b="1" dirty="0" err="1"/>
              <a:t>Trong</a:t>
            </a:r>
            <a:r>
              <a:rPr lang="en-US" sz="3200" b="1" dirty="0"/>
              <a:t> Windows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mục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 </a:t>
            </a:r>
            <a:r>
              <a:rPr lang="en-US" sz="3200" b="1" dirty="0" err="1"/>
              <a:t>tới</a:t>
            </a:r>
            <a:r>
              <a:rPr lang="en-US" sz="3200" b="1" dirty="0"/>
              <a:t> 255 </a:t>
            </a:r>
            <a:r>
              <a:rPr lang="en-US" sz="3200" b="1" dirty="0" err="1"/>
              <a:t>kí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dấu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. </a:t>
            </a:r>
            <a:r>
              <a:rPr lang="en-US" sz="3200" b="1" dirty="0" err="1"/>
              <a:t>Tuy</a:t>
            </a:r>
            <a:r>
              <a:rPr lang="en-US" sz="3200" b="1" dirty="0"/>
              <a:t> </a:t>
            </a:r>
            <a:r>
              <a:rPr lang="en-US" sz="3200" b="1" dirty="0" err="1"/>
              <a:t>nhiên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mục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chứa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kí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\ / : * ? “&lt; &gt; |</a:t>
            </a:r>
            <a:r>
              <a:rPr lang="en-US" sz="3200" b="1" dirty="0"/>
              <a:t>.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mục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biệt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,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thường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3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133601"/>
            <a:ext cx="8382000" cy="4267199"/>
          </a:xfrm>
          <a:prstGeom prst="roundRect">
            <a:avLst>
              <a:gd name="adj" fmla="val 83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457200"/>
            <a:ext cx="8839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cap="all">
                <a:ln w="0"/>
                <a:effectLst>
                  <a:reflection blurRad="12700" stA="50000" endPos="50000" dist="5000" dir="5400000" sy="-100000" rotWithShape="0"/>
                </a:effectLst>
                <a:latin typeface="UTM Alberta Heavy" pitchFamily="18" charset="0"/>
              </a:rPr>
              <a:t>THAO TÁC VỚI TỆP TIN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650" y="1595609"/>
            <a:ext cx="2831224" cy="569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5</a:t>
            </a:r>
            <a:r>
              <a:rPr lang="vi-VN" sz="2400" i="1" dirty="0" smtClean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. </a:t>
            </a:r>
            <a:r>
              <a:rPr lang="vi-VN" sz="2400" i="1" dirty="0">
                <a:solidFill>
                  <a:srgbClr val="0066FF"/>
                </a:solidFill>
                <a:latin typeface="UTM Alberta Heavy" pitchFamily="18" charset="0"/>
                <a:sym typeface="Wingdings" pitchFamily="2" charset="2"/>
              </a:rPr>
              <a:t>Đổi tên thư mục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650" y="76200"/>
            <a:ext cx="478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Bài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thực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</a:t>
            </a:r>
            <a:r>
              <a:rPr lang="en-US" sz="3200" kern="1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hành</a:t>
            </a:r>
            <a:r>
              <a:rPr lang="en-US" sz="3200" kern="1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UTM Sarah" pitchFamily="18" charset="0"/>
              </a:rPr>
              <a:t> 3:</a:t>
            </a:r>
            <a:endParaRPr lang="en-US" sz="1200" dirty="0">
              <a:solidFill>
                <a:srgbClr val="FF0000"/>
              </a:solidFill>
              <a:latin typeface="UTM Sara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B1: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B2: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B3: </a:t>
            </a:r>
            <a:r>
              <a:rPr lang="en-US" sz="2400" dirty="0" err="1"/>
              <a:t>Gõ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nhấn</a:t>
            </a:r>
            <a:r>
              <a:rPr lang="en-US" sz="2400" dirty="0"/>
              <a:t> Enter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99294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/>
              <a:t>B1: 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B2</a:t>
            </a:r>
            <a:r>
              <a:rPr lang="en-US" sz="2400" dirty="0"/>
              <a:t>: </a:t>
            </a:r>
            <a:r>
              <a:rPr lang="it-IT" sz="2400" dirty="0"/>
              <a:t>Nhấn phím </a:t>
            </a:r>
            <a:r>
              <a:rPr lang="it-IT" sz="2400" b="1" dirty="0"/>
              <a:t>F2→gõ tên thư mục mới→Enter.</a:t>
            </a:r>
            <a:r>
              <a:rPr lang="en-US" sz="2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385137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/>
              <a:t>B1:  </a:t>
            </a:r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 smtClean="0"/>
              <a:t>tên</a:t>
            </a:r>
            <a:r>
              <a:rPr lang="it-IT" sz="2400" b="1" dirty="0"/>
              <a:t> </a:t>
            </a:r>
            <a:r>
              <a:rPr lang="it-IT" sz="2400" b="1" dirty="0" smtClean="0"/>
              <a:t>→Rename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8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493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SKY</cp:lastModifiedBy>
  <cp:revision>117</cp:revision>
  <dcterms:created xsi:type="dcterms:W3CDTF">2008-10-31T01:59:52Z</dcterms:created>
  <dcterms:modified xsi:type="dcterms:W3CDTF">2019-04-01T07:44:41Z</dcterms:modified>
</cp:coreProperties>
</file>