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3"/>
  </p:notesMasterIdLst>
  <p:sldIdLst>
    <p:sldId id="372" r:id="rId2"/>
    <p:sldId id="347" r:id="rId3"/>
    <p:sldId id="405" r:id="rId4"/>
    <p:sldId id="396" r:id="rId5"/>
    <p:sldId id="397" r:id="rId6"/>
    <p:sldId id="399" r:id="rId7"/>
    <p:sldId id="400" r:id="rId8"/>
    <p:sldId id="401" r:id="rId9"/>
    <p:sldId id="403" r:id="rId10"/>
    <p:sldId id="404" r:id="rId11"/>
    <p:sldId id="395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CC"/>
    <a:srgbClr val="0000FF"/>
    <a:srgbClr val="FF33CC"/>
    <a:srgbClr val="3366FF"/>
    <a:srgbClr val="990099"/>
    <a:srgbClr val="800080"/>
    <a:srgbClr val="336600"/>
    <a:srgbClr val="008000"/>
    <a:srgbClr val="BBE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45" autoAdjust="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40B2688-E362-4309-9EBE-E7581F47E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2135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B2688-E362-4309-9EBE-E7581F47E5C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887D4-A32A-4F24-9D75-78984DF52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60605-E9BD-4023-B707-2AF6D5C08B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D04A1-C078-4D8E-97D7-AA87D2D5A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D171A-1C84-44A8-A101-8E4B7AD0FB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94FD1-C447-4E6E-83C6-E031F7416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B0A7D-69C3-4F6F-87C9-51E3CEF141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A9B79-0603-4052-811A-AE4C8D98A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A41CF-4AFB-47B9-9902-ADEEBB269A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EE7DA-9A80-4785-8BDF-FBBDB08967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DB8EC-2E00-4FCF-B40A-EB47A738F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608DF-CD3D-4C95-96BF-BF34D16F5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490CC8B-2990-4453-AF58-1AB63B3EC2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pic>
        <p:nvPicPr>
          <p:cNvPr id="3076" name="Picture 4" descr="https://encrypted-tbn2.gstatic.com/images?q=tbn:ANd9GcSazMujBTV8jPUZonDTaiOqN2FUtDCzzrpyDFhgxXhcZKlVIeiCO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357786" y="0"/>
            <a:ext cx="37862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/>
              <a:t>VŨ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ĐÌNH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LIÊN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484313"/>
            <a:ext cx="9144000" cy="5373687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>
                <a:solidFill>
                  <a:srgbClr val="FF33CC"/>
                </a:solidFill>
                <a:latin typeface="Times New Roman" pitchFamily="18" charset="0"/>
              </a:rPr>
              <a:t>	</a:t>
            </a:r>
            <a:endParaRPr lang="en-US" smtClean="0"/>
          </a:p>
        </p:txBody>
      </p:sp>
      <p:sp>
        <p:nvSpPr>
          <p:cNvPr id="13316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13317" name="Rectangle 11"/>
          <p:cNvSpPr>
            <a:spLocks noChangeArrowheads="1"/>
          </p:cNvSpPr>
          <p:nvPr/>
        </p:nvSpPr>
        <p:spPr bwMode="auto">
          <a:xfrm>
            <a:off x="357188" y="1571625"/>
            <a:ext cx="4071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b="1">
                <a:solidFill>
                  <a:srgbClr val="FF33CC"/>
                </a:solidFill>
                <a:cs typeface="Times New Roman" pitchFamily="18" charset="0"/>
              </a:rPr>
              <a:t>*Bài tập củng cố:</a:t>
            </a:r>
            <a:endParaRPr lang="en-US" sz="2400" b="1">
              <a:solidFill>
                <a:srgbClr val="FF33CC"/>
              </a:solidFill>
            </a:endParaRPr>
          </a:p>
        </p:txBody>
      </p:sp>
      <p:sp>
        <p:nvSpPr>
          <p:cNvPr id="13318" name="Rectangle 11"/>
          <p:cNvSpPr>
            <a:spLocks noChangeArrowheads="1"/>
          </p:cNvSpPr>
          <p:nvPr/>
        </p:nvSpPr>
        <p:spPr bwMode="auto">
          <a:xfrm>
            <a:off x="357188" y="2071688"/>
            <a:ext cx="87868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b="1"/>
              <a:t>Đánh dấu X vào ô đúng hoặc sai cho các nhận định về bài thơ sau:</a:t>
            </a:r>
            <a:endParaRPr lang="en-US" sz="240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285750" y="2928938"/>
          <a:ext cx="8715375" cy="3479548"/>
        </p:xfrm>
        <a:graphic>
          <a:graphicData uri="http://schemas.openxmlformats.org/drawingml/2006/table">
            <a:tbl>
              <a:tblPr/>
              <a:tblGrid>
                <a:gridCol w="71278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445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29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9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a.Bài thơ sử dụng những hình ảnh đối lập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b.Ông đồ luôn được mọi người quý mến vì tài hoa của ông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c.Bài thơ thể hiện nỗi tiếc nuối cho những giá trị văn hoá cổ truyền của dân tộc đang bị tàn phai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d.Bài thơ có ngôn ngữ giàu cảm xúc, hóm hỉnh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e.Có nhiều câu th</a:t>
                      </a:r>
                      <a:r>
                        <a:rPr kumimoji="0" lang="vi-V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tả cảnh ngụ tình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9" name="Picture 9" descr="C:\Users\Lenovo\Desktop\hoadao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15001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261653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pic>
        <p:nvPicPr>
          <p:cNvPr id="14340" name="Picture 4" descr="AG00130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670116">
            <a:off x="1343025" y="180975"/>
            <a:ext cx="4095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 descr="Butterfly 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81000" y="228600"/>
            <a:ext cx="182880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409828" y="4572008"/>
            <a:ext cx="6662766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 </a:t>
            </a:r>
            <a:r>
              <a:rPr lang="en-US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Về</a:t>
            </a:r>
            <a:r>
              <a:rPr lang="en-US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nhà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pPr>
              <a:buFontTx/>
              <a:buChar char="-"/>
              <a:defRPr/>
            </a:pPr>
            <a:r>
              <a:rPr lang="en-US" sz="3200" b="1" dirty="0" smtClean="0"/>
              <a:t> </a:t>
            </a:r>
            <a:r>
              <a:rPr lang="en-US" sz="3200" b="1" dirty="0" err="1" smtClean="0"/>
              <a:t>Học</a:t>
            </a:r>
            <a:r>
              <a:rPr lang="en-US" sz="3200" b="1" dirty="0" smtClean="0"/>
              <a:t> </a:t>
            </a:r>
            <a:r>
              <a:rPr lang="en-US" sz="3200" b="1" dirty="0" err="1"/>
              <a:t>bài</a:t>
            </a:r>
            <a:r>
              <a:rPr lang="en-US" sz="3200" b="1" dirty="0"/>
              <a:t>, </a:t>
            </a:r>
            <a:r>
              <a:rPr lang="en-US" sz="3200" b="1" dirty="0" err="1"/>
              <a:t>học</a:t>
            </a:r>
            <a:r>
              <a:rPr lang="en-US" sz="3200" b="1" dirty="0"/>
              <a:t> </a:t>
            </a:r>
            <a:r>
              <a:rPr lang="en-US" sz="3200" b="1" dirty="0" err="1"/>
              <a:t>thuộc</a:t>
            </a:r>
            <a:r>
              <a:rPr lang="en-US" sz="3200" b="1" dirty="0"/>
              <a:t> </a:t>
            </a:r>
            <a:r>
              <a:rPr lang="en-US" sz="3200" b="1" dirty="0" err="1"/>
              <a:t>lòng</a:t>
            </a:r>
            <a:r>
              <a:rPr lang="en-US" sz="3200" b="1" dirty="0"/>
              <a:t> </a:t>
            </a:r>
            <a:r>
              <a:rPr lang="en-US" sz="3200" b="1" dirty="0" err="1"/>
              <a:t>bài</a:t>
            </a:r>
            <a:r>
              <a:rPr lang="en-US" sz="3200" b="1" dirty="0"/>
              <a:t> </a:t>
            </a:r>
            <a:r>
              <a:rPr lang="en-US" sz="3200" b="1" dirty="0" err="1" smtClean="0"/>
              <a:t>thơ</a:t>
            </a:r>
            <a:r>
              <a:rPr lang="en-US" sz="3200" b="1" dirty="0" smtClean="0"/>
              <a:t>.</a:t>
            </a:r>
          </a:p>
          <a:p>
            <a:pPr algn="just">
              <a:defRPr/>
            </a:pPr>
            <a:r>
              <a:rPr lang="en-US" sz="3200" b="1" dirty="0" smtClean="0"/>
              <a:t>- </a:t>
            </a:r>
            <a:r>
              <a:rPr lang="en-US" sz="3200" b="1" dirty="0" err="1" smtClean="0"/>
              <a:t>Chuẩn</a:t>
            </a:r>
            <a:r>
              <a:rPr lang="en-US" sz="3200" b="1" dirty="0" smtClean="0"/>
              <a:t> </a:t>
            </a:r>
            <a:r>
              <a:rPr lang="en-US" sz="3200" b="1" dirty="0" err="1"/>
              <a:t>bị</a:t>
            </a:r>
            <a:r>
              <a:rPr lang="en-US" sz="3200" b="1" dirty="0"/>
              <a:t> </a:t>
            </a:r>
            <a:r>
              <a:rPr lang="en-US" sz="3200" b="1" dirty="0" err="1"/>
              <a:t>bài</a:t>
            </a:r>
            <a:r>
              <a:rPr lang="en-US" sz="3200" b="1" dirty="0"/>
              <a:t> HĐĐT: </a:t>
            </a:r>
            <a:r>
              <a:rPr lang="en-US" sz="3200" b="1" dirty="0" err="1"/>
              <a:t>Hai</a:t>
            </a:r>
            <a:r>
              <a:rPr lang="en-US" sz="3200" b="1" dirty="0"/>
              <a:t> </a:t>
            </a:r>
            <a:r>
              <a:rPr lang="en-US" sz="3200" b="1" dirty="0" err="1"/>
              <a:t>chữ</a:t>
            </a:r>
            <a:r>
              <a:rPr lang="en-US" sz="3200" b="1" dirty="0"/>
              <a:t> </a:t>
            </a:r>
            <a:r>
              <a:rPr lang="en-US" sz="3200" b="1" dirty="0" err="1"/>
              <a:t>nước</a:t>
            </a:r>
            <a:r>
              <a:rPr lang="en-US" sz="3200" b="1" dirty="0"/>
              <a:t> </a:t>
            </a:r>
            <a:r>
              <a:rPr lang="en-US" sz="3200" b="1" dirty="0" err="1" smtClean="0"/>
              <a:t>nhà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6" name="Picture 10" descr="C:\Users\Lenovo\Desktop\nencodi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642910" y="1157101"/>
            <a:ext cx="428628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1400" dirty="0" smtClean="0">
                <a:cs typeface="Times New Roman" pitchFamily="18" charset="0"/>
              </a:rPr>
              <a:t>- </a:t>
            </a:r>
            <a:r>
              <a:rPr lang="en-US" sz="2400" b="1" dirty="0" err="1" smtClean="0">
                <a:cs typeface="Times New Roman" pitchFamily="18" charset="0"/>
              </a:rPr>
              <a:t>Vũ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Đình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Liên</a:t>
            </a:r>
            <a:r>
              <a:rPr lang="en-US" sz="2400" b="1" dirty="0">
                <a:cs typeface="Times New Roman" pitchFamily="18" charset="0"/>
              </a:rPr>
              <a:t> (1913-1996) </a:t>
            </a:r>
            <a:r>
              <a:rPr lang="en-US" sz="2400" b="1" dirty="0" err="1">
                <a:cs typeface="Times New Roman" pitchFamily="18" charset="0"/>
              </a:rPr>
              <a:t>là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một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trong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những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nhà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thơ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lớp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đầu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tiên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của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phong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trào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Thơ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mới</a:t>
            </a:r>
            <a:r>
              <a:rPr lang="en-US" sz="2400" b="1" dirty="0">
                <a:cs typeface="Times New Roman" pitchFamily="18" charset="0"/>
              </a:rPr>
              <a:t>. </a:t>
            </a:r>
            <a:endParaRPr lang="en-US" sz="2400" b="1" dirty="0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714348" y="2943051"/>
            <a:ext cx="414340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1400" b="1" dirty="0" smtClean="0">
                <a:cs typeface="Times New Roman" pitchFamily="18" charset="0"/>
              </a:rPr>
              <a:t>- </a:t>
            </a:r>
            <a:r>
              <a:rPr lang="en-US" sz="2400" b="1" dirty="0" err="1" smtClean="0"/>
              <a:t>Thơ</a:t>
            </a:r>
            <a:r>
              <a:rPr lang="en-US" sz="2400" b="1" dirty="0" smtClean="0"/>
              <a:t> </a:t>
            </a:r>
            <a:r>
              <a:rPr lang="en-US" sz="2400" b="1" dirty="0" err="1"/>
              <a:t>ông</a:t>
            </a:r>
            <a:r>
              <a:rPr lang="en-US" sz="2400" b="1" dirty="0"/>
              <a:t> </a:t>
            </a:r>
            <a:r>
              <a:rPr lang="en-US" sz="2400" b="1" dirty="0" err="1"/>
              <a:t>mang</a:t>
            </a:r>
            <a:r>
              <a:rPr lang="en-US" sz="2400" b="1" dirty="0"/>
              <a:t> </a:t>
            </a:r>
            <a:r>
              <a:rPr lang="en-US" sz="2400" b="1" dirty="0" err="1"/>
              <a:t>nặng</a:t>
            </a:r>
            <a:r>
              <a:rPr lang="en-US" sz="2400" b="1" dirty="0"/>
              <a:t> </a:t>
            </a:r>
            <a:r>
              <a:rPr lang="en-US" sz="2400" b="1" dirty="0" err="1"/>
              <a:t>lòng</a:t>
            </a:r>
            <a:r>
              <a:rPr lang="en-US" sz="2400" b="1" dirty="0"/>
              <a:t> </a:t>
            </a:r>
            <a:r>
              <a:rPr lang="en-US" sz="2400" b="1" dirty="0" err="1"/>
              <a:t>thương</a:t>
            </a:r>
            <a:r>
              <a:rPr lang="en-US" sz="2400" b="1" dirty="0"/>
              <a:t> </a:t>
            </a:r>
            <a:r>
              <a:rPr lang="en-US" sz="2400" b="1" dirty="0" err="1"/>
              <a:t>người</a:t>
            </a:r>
            <a:r>
              <a:rPr lang="en-US" sz="2400" b="1" dirty="0"/>
              <a:t> </a:t>
            </a:r>
            <a:r>
              <a:rPr lang="en-US" sz="2400" b="1" dirty="0" err="1"/>
              <a:t>và</a:t>
            </a:r>
            <a:r>
              <a:rPr lang="en-US" sz="2400" b="1" dirty="0"/>
              <a:t> </a:t>
            </a:r>
            <a:r>
              <a:rPr lang="en-US" sz="2400" b="1" dirty="0" err="1"/>
              <a:t>niềm</a:t>
            </a:r>
            <a:r>
              <a:rPr lang="en-US" sz="2400" b="1" dirty="0"/>
              <a:t> </a:t>
            </a:r>
            <a:r>
              <a:rPr lang="en-US" sz="2400" b="1" dirty="0" err="1"/>
              <a:t>hoài</a:t>
            </a:r>
            <a:r>
              <a:rPr lang="en-US" sz="2400" b="1" dirty="0"/>
              <a:t> </a:t>
            </a:r>
            <a:r>
              <a:rPr lang="en-US" sz="2400" b="1" dirty="0" err="1"/>
              <a:t>cổ</a:t>
            </a:r>
            <a:r>
              <a:rPr lang="en-US" sz="2400" b="1" dirty="0"/>
              <a:t>.</a:t>
            </a:r>
          </a:p>
          <a:p>
            <a:pPr algn="just" eaLnBrk="0" hangingPunct="0"/>
            <a:endParaRPr lang="en-US" sz="2400" b="1" dirty="0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571472" y="4143380"/>
            <a:ext cx="42862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1400" b="1" dirty="0" smtClean="0">
                <a:cs typeface="Times New Roman" pitchFamily="18" charset="0"/>
              </a:rPr>
              <a:t>- </a:t>
            </a:r>
            <a:r>
              <a:rPr lang="en-US" sz="2400" b="1" dirty="0" smtClean="0">
                <a:cs typeface="Times New Roman" pitchFamily="18" charset="0"/>
              </a:rPr>
              <a:t>“</a:t>
            </a:r>
            <a:r>
              <a:rPr lang="en-US" sz="2400" b="1" dirty="0" err="1" smtClean="0"/>
              <a:t>Ông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đồ</a:t>
            </a:r>
            <a:r>
              <a:rPr lang="en-US" sz="2400" b="1" dirty="0" smtClean="0"/>
              <a:t>” </a:t>
            </a:r>
            <a:r>
              <a:rPr lang="en-US" sz="2400" b="1" dirty="0" err="1"/>
              <a:t>là</a:t>
            </a:r>
            <a:r>
              <a:rPr lang="en-US" sz="2400" b="1" dirty="0"/>
              <a:t> </a:t>
            </a:r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thơ</a:t>
            </a:r>
            <a:r>
              <a:rPr lang="en-US" sz="2400" b="1" dirty="0"/>
              <a:t> </a:t>
            </a:r>
            <a:r>
              <a:rPr lang="en-US" sz="2400" b="1" dirty="0" err="1"/>
              <a:t>tiêu</a:t>
            </a:r>
            <a:r>
              <a:rPr lang="en-US" sz="2400" b="1" dirty="0"/>
              <a:t> </a:t>
            </a:r>
            <a:r>
              <a:rPr lang="en-US" sz="2400" b="1" dirty="0" err="1"/>
              <a:t>biểu</a:t>
            </a:r>
            <a:r>
              <a:rPr lang="en-US" sz="2400" b="1" dirty="0"/>
              <a:t> </a:t>
            </a:r>
            <a:r>
              <a:rPr lang="en-US" sz="2400" b="1" dirty="0" err="1"/>
              <a:t>nhất</a:t>
            </a:r>
            <a:r>
              <a:rPr lang="en-US" sz="2400" b="1" dirty="0"/>
              <a:t> </a:t>
            </a:r>
            <a:r>
              <a:rPr lang="en-US" sz="2400" b="1" dirty="0" err="1"/>
              <a:t>trong</a:t>
            </a:r>
            <a:r>
              <a:rPr lang="en-US" sz="2400" b="1" dirty="0"/>
              <a:t> </a:t>
            </a:r>
            <a:r>
              <a:rPr lang="en-US" sz="2400" b="1" dirty="0" err="1"/>
              <a:t>sự</a:t>
            </a:r>
            <a:r>
              <a:rPr lang="en-US" sz="2400" b="1" dirty="0"/>
              <a:t> </a:t>
            </a:r>
            <a:r>
              <a:rPr lang="en-US" sz="2400" b="1" dirty="0" err="1"/>
              <a:t>nghiệp</a:t>
            </a:r>
            <a:r>
              <a:rPr lang="en-US" sz="2400" b="1" dirty="0"/>
              <a:t> </a:t>
            </a:r>
            <a:r>
              <a:rPr lang="en-US" sz="2400" b="1" dirty="0" err="1"/>
              <a:t>sáng</a:t>
            </a:r>
            <a:r>
              <a:rPr lang="en-US" sz="2400" b="1" dirty="0"/>
              <a:t> </a:t>
            </a:r>
            <a:r>
              <a:rPr lang="en-US" sz="2400" b="1" dirty="0" err="1"/>
              <a:t>tác</a:t>
            </a:r>
            <a:r>
              <a:rPr lang="en-US" sz="2400" b="1" dirty="0"/>
              <a:t> </a:t>
            </a:r>
            <a:r>
              <a:rPr lang="en-US" sz="2400" b="1" dirty="0" err="1"/>
              <a:t>của</a:t>
            </a:r>
            <a:r>
              <a:rPr lang="en-US" sz="2400" b="1" dirty="0"/>
              <a:t> </a:t>
            </a:r>
            <a:r>
              <a:rPr lang="en-US" sz="2400" b="1" dirty="0" err="1"/>
              <a:t>Vũ</a:t>
            </a:r>
            <a:r>
              <a:rPr lang="en-US" sz="2400" b="1" dirty="0"/>
              <a:t> </a:t>
            </a:r>
            <a:r>
              <a:rPr lang="en-US" sz="2400" b="1" dirty="0" err="1"/>
              <a:t>Đình</a:t>
            </a:r>
            <a:r>
              <a:rPr lang="en-US" sz="2400" b="1" dirty="0"/>
              <a:t> </a:t>
            </a:r>
            <a:r>
              <a:rPr lang="en-US" sz="2400" b="1" dirty="0" err="1"/>
              <a:t>Liên</a:t>
            </a:r>
            <a:r>
              <a:rPr lang="en-US" sz="2400" b="1" dirty="0"/>
              <a:t>.</a:t>
            </a: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714348" y="500042"/>
            <a:ext cx="4286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400" b="1" dirty="0" smtClean="0">
                <a:solidFill>
                  <a:srgbClr val="0000FF"/>
                </a:solidFill>
                <a:cs typeface="Times New Roman" pitchFamily="18" charset="0"/>
              </a:rPr>
              <a:t>1. </a:t>
            </a:r>
            <a:r>
              <a:rPr lang="en-US" sz="2400" b="1" dirty="0" err="1" smtClean="0">
                <a:solidFill>
                  <a:srgbClr val="0000FF"/>
                </a:solidFill>
                <a:cs typeface="Times New Roman" pitchFamily="18" charset="0"/>
              </a:rPr>
              <a:t>Tác</a:t>
            </a:r>
            <a:r>
              <a:rPr lang="en-US" sz="24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giả</a:t>
            </a:r>
            <a:r>
              <a:rPr lang="en-US" sz="1400" dirty="0">
                <a:solidFill>
                  <a:srgbClr val="0000FF"/>
                </a:solidFill>
                <a:cs typeface="Times New Roman" pitchFamily="18" charset="0"/>
              </a:rPr>
              <a:t>:</a:t>
            </a:r>
            <a:endParaRPr lang="en-US" sz="2400" dirty="0">
              <a:solidFill>
                <a:srgbClr val="0000FF"/>
              </a:solidFill>
            </a:endParaRPr>
          </a:p>
        </p:txBody>
      </p:sp>
      <p:pic>
        <p:nvPicPr>
          <p:cNvPr id="4105" name="Picture 9" descr="C:\Users\Lenovo\Desktop\VuDinhLie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48238" y="0"/>
            <a:ext cx="4095762" cy="664371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71406" y="1108534"/>
            <a:ext cx="178595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400" dirty="0" smtClean="0">
                <a:cs typeface="Times New Roman" pitchFamily="18" charset="0"/>
              </a:rPr>
              <a:t>- </a:t>
            </a:r>
            <a:r>
              <a:rPr lang="en-US" sz="2400" dirty="0" err="1" smtClean="0">
                <a:cs typeface="Times New Roman" pitchFamily="18" charset="0"/>
              </a:rPr>
              <a:t>Viết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trong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thời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kì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đầu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của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phong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trào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Thơ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mới</a:t>
            </a:r>
            <a:r>
              <a:rPr lang="en-US" sz="2400" dirty="0" smtClean="0">
                <a:cs typeface="Times New Roman" pitchFamily="18" charset="0"/>
              </a:rPr>
              <a:t> (1930 -1945)</a:t>
            </a:r>
            <a:endParaRPr lang="en-US" sz="4000" b="1" dirty="0"/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0" y="0"/>
            <a:ext cx="19287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000" b="1" dirty="0" smtClean="0">
                <a:solidFill>
                  <a:srgbClr val="0000FF"/>
                </a:solidFill>
                <a:cs typeface="Times New Roman" pitchFamily="18" charset="0"/>
              </a:rPr>
              <a:t>2. </a:t>
            </a:r>
            <a:r>
              <a:rPr lang="en-US" sz="2000" b="1" dirty="0" err="1" smtClean="0">
                <a:solidFill>
                  <a:srgbClr val="0000FF"/>
                </a:solidFill>
                <a:cs typeface="Times New Roman" pitchFamily="18" charset="0"/>
              </a:rPr>
              <a:t>Tác</a:t>
            </a:r>
            <a:r>
              <a:rPr lang="en-US" sz="20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cs typeface="Times New Roman" pitchFamily="18" charset="0"/>
              </a:rPr>
              <a:t>phẩm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71438" y="4241077"/>
            <a:ext cx="171448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400" dirty="0" smtClean="0">
                <a:cs typeface="Times New Roman" pitchFamily="18" charset="0"/>
              </a:rPr>
              <a:t>- </a:t>
            </a:r>
            <a:r>
              <a:rPr lang="en-US" sz="2400" dirty="0" err="1" smtClean="0">
                <a:cs typeface="Times New Roman" pitchFamily="18" charset="0"/>
              </a:rPr>
              <a:t>Thể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thơ</a:t>
            </a:r>
            <a:r>
              <a:rPr lang="en-US" sz="2400" dirty="0" smtClean="0">
                <a:cs typeface="Times New Roman" pitchFamily="18" charset="0"/>
              </a:rPr>
              <a:t>: 5 </a:t>
            </a:r>
            <a:r>
              <a:rPr lang="en-US" sz="2400" dirty="0" err="1" smtClean="0">
                <a:cs typeface="Times New Roman" pitchFamily="18" charset="0"/>
              </a:rPr>
              <a:t>chữ</a:t>
            </a:r>
            <a:endParaRPr lang="en-US" sz="4000" b="1" dirty="0"/>
          </a:p>
        </p:txBody>
      </p:sp>
      <p:pic>
        <p:nvPicPr>
          <p:cNvPr id="27650" name="Picture 2" descr="C:\Users\Lenovo\Desktop\ongdovdli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0"/>
            <a:ext cx="7000892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/>
      <p:bldP spid="1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1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</a:rPr>
              <a:t>		</a:t>
            </a:r>
            <a:r>
              <a:rPr lang="en-US" dirty="0" smtClean="0"/>
              <a:t> 	</a:t>
            </a: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285720" y="2071678"/>
            <a:ext cx="15001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*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Bố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cục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:</a:t>
            </a:r>
            <a:endParaRPr lang="en-US" sz="2400" b="1" dirty="0">
              <a:solidFill>
                <a:srgbClr val="FF33CC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857356" y="2071678"/>
            <a:ext cx="1500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b="1" dirty="0">
                <a:cs typeface="Times New Roman" pitchFamily="18" charset="0"/>
              </a:rPr>
              <a:t>3 </a:t>
            </a:r>
            <a:r>
              <a:rPr lang="en-US" sz="2400" b="1" dirty="0" err="1">
                <a:cs typeface="Times New Roman" pitchFamily="18" charset="0"/>
              </a:rPr>
              <a:t>phần</a:t>
            </a:r>
            <a:endParaRPr lang="en-US" sz="2400" b="1" dirty="0"/>
          </a:p>
        </p:txBody>
      </p:sp>
      <p:pic>
        <p:nvPicPr>
          <p:cNvPr id="5129" name="Picture 9" descr="C:\Users\Lenovo\Desktop\hoadao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4"/>
            <a:ext cx="9144000" cy="1952625"/>
          </a:xfrm>
          <a:prstGeom prst="rect">
            <a:avLst/>
          </a:prstGeom>
          <a:noFill/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85720" y="2714620"/>
            <a:ext cx="59293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khổ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đầu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: </a:t>
            </a:r>
            <a:r>
              <a:rPr lang="en-US" sz="2400" dirty="0" err="1" smtClean="0">
                <a:cs typeface="Times New Roman" pitchFamily="18" charset="0"/>
              </a:rPr>
              <a:t>Ông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vi-VN" sz="2400" dirty="0">
                <a:cs typeface="Times New Roman" pitchFamily="18" charset="0"/>
              </a:rPr>
              <a:t>đồ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thời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vi-VN" sz="2400" dirty="0">
                <a:cs typeface="Times New Roman" pitchFamily="18" charset="0"/>
              </a:rPr>
              <a:t>đắ</a:t>
            </a:r>
            <a:r>
              <a:rPr lang="en-US" sz="2400" dirty="0">
                <a:cs typeface="Times New Roman" pitchFamily="18" charset="0"/>
              </a:rPr>
              <a:t>c ý</a:t>
            </a:r>
            <a:endParaRPr lang="en-US" sz="2400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85720" y="3500438"/>
            <a:ext cx="59293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khổ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tiếp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: </a:t>
            </a:r>
            <a:r>
              <a:rPr lang="en-US" sz="2400" dirty="0" err="1" smtClean="0">
                <a:cs typeface="Times New Roman" pitchFamily="18" charset="0"/>
              </a:rPr>
              <a:t>Ông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vi-VN" sz="2400" dirty="0">
                <a:cs typeface="Times New Roman" pitchFamily="18" charset="0"/>
              </a:rPr>
              <a:t>đồ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thời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suy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tàn</a:t>
            </a:r>
            <a:endParaRPr lang="en-US" sz="2400" dirty="0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285720" y="4500570"/>
            <a:ext cx="4572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Khổ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cuối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: </a:t>
            </a:r>
            <a:r>
              <a:rPr lang="en-US" sz="2400" dirty="0" err="1" smtClean="0">
                <a:cs typeface="Times New Roman" pitchFamily="18" charset="0"/>
              </a:rPr>
              <a:t>Cảm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xúc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của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nhà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th</a:t>
            </a:r>
            <a:r>
              <a:rPr lang="vi-VN" sz="2400" dirty="0">
                <a:cs typeface="Times New Roman" pitchFamily="18" charset="0"/>
              </a:rPr>
              <a:t>ơ</a:t>
            </a:r>
            <a:endParaRPr lang="en-US" sz="2400" dirty="0"/>
          </a:p>
        </p:txBody>
      </p:sp>
      <p:pic>
        <p:nvPicPr>
          <p:cNvPr id="15" name="Picture 9" descr="C:\Users\Lenovo\Desktop\hoadao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286358" y="3000360"/>
            <a:ext cx="5500701" cy="22145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pic>
        <p:nvPicPr>
          <p:cNvPr id="13" name="Picture 1" descr="https://encrypted-tbn1.gstatic.com/images?q=tbn:ANd9GcQFpn49qM_9IK13xNXspn_HfZ8sNCaaRzoWsF2_ackVeIHA-X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908" y="1142984"/>
            <a:ext cx="4286248" cy="521497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214282" y="2085795"/>
            <a:ext cx="464347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sz="2400" dirty="0" smtClean="0"/>
              <a:t>- </a:t>
            </a:r>
            <a:r>
              <a:rPr lang="en-US" sz="2400" i="1" dirty="0" smtClean="0"/>
              <a:t>“</a:t>
            </a:r>
            <a:r>
              <a:rPr lang="en-US" sz="2400" i="1" dirty="0" err="1" smtClean="0"/>
              <a:t>Hoa</a:t>
            </a:r>
            <a:r>
              <a:rPr lang="en-US" sz="2400" i="1" dirty="0" smtClean="0"/>
              <a:t> </a:t>
            </a:r>
            <a:r>
              <a:rPr lang="en-US" sz="2400" i="1" dirty="0" err="1"/>
              <a:t>đào</a:t>
            </a:r>
            <a:r>
              <a:rPr lang="en-US" sz="2400" i="1" dirty="0"/>
              <a:t> </a:t>
            </a:r>
            <a:r>
              <a:rPr lang="en-US" sz="2400" i="1" dirty="0" err="1"/>
              <a:t>nở</a:t>
            </a:r>
            <a:r>
              <a:rPr lang="en-US" sz="2400" i="1" dirty="0"/>
              <a:t>”, </a:t>
            </a:r>
            <a:r>
              <a:rPr lang="en-US" sz="2400" i="1" dirty="0" smtClean="0"/>
              <a:t>“</a:t>
            </a:r>
            <a:r>
              <a:rPr lang="en-US" sz="2400" i="1" dirty="0" err="1" smtClean="0"/>
              <a:t>đông</a:t>
            </a:r>
            <a:r>
              <a:rPr lang="en-US" sz="2400" i="1" dirty="0" smtClean="0"/>
              <a:t> </a:t>
            </a:r>
            <a:r>
              <a:rPr lang="en-US" sz="2400" i="1" dirty="0" err="1"/>
              <a:t>người</a:t>
            </a:r>
            <a:r>
              <a:rPr lang="en-US" sz="2400" i="1" dirty="0"/>
              <a:t> qua</a:t>
            </a:r>
            <a:r>
              <a:rPr lang="en-US" sz="2400" i="1" dirty="0" smtClean="0"/>
              <a:t>” 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>
                <a:sym typeface="Wingdings" pitchFamily="2" charset="2"/>
              </a:rPr>
              <a:t>k</a:t>
            </a:r>
            <a:r>
              <a:rPr lang="en-US" sz="2400" dirty="0" err="1" smtClean="0"/>
              <a:t>hung</a:t>
            </a:r>
            <a:r>
              <a:rPr lang="en-US" sz="2400" dirty="0" smtClean="0"/>
              <a:t> </a:t>
            </a:r>
            <a:r>
              <a:rPr lang="en-US" sz="2400" dirty="0" err="1"/>
              <a:t>cảnh</a:t>
            </a:r>
            <a:r>
              <a:rPr lang="en-US" sz="2400" dirty="0"/>
              <a:t> </a:t>
            </a:r>
            <a:r>
              <a:rPr lang="en-US" sz="2400" dirty="0" err="1"/>
              <a:t>mùa</a:t>
            </a:r>
            <a:r>
              <a:rPr lang="en-US" sz="2400" dirty="0"/>
              <a:t> </a:t>
            </a:r>
            <a:r>
              <a:rPr lang="en-US" sz="2400" dirty="0" err="1"/>
              <a:t>xuân</a:t>
            </a:r>
            <a:r>
              <a:rPr lang="en-US" sz="2400" dirty="0"/>
              <a:t> </a:t>
            </a:r>
            <a:r>
              <a:rPr lang="en-US" sz="2400" dirty="0" err="1"/>
              <a:t>tươi</a:t>
            </a:r>
            <a:r>
              <a:rPr lang="en-US" sz="2400" dirty="0"/>
              <a:t> </a:t>
            </a:r>
            <a:r>
              <a:rPr lang="en-US" sz="2400" dirty="0" err="1"/>
              <a:t>tắn</a:t>
            </a:r>
            <a:r>
              <a:rPr lang="en-US" sz="2400" dirty="0"/>
              <a:t>, </a:t>
            </a:r>
            <a:r>
              <a:rPr lang="en-US" sz="2400" dirty="0" err="1"/>
              <a:t>sinh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</a:t>
            </a:r>
            <a:r>
              <a:rPr lang="en-US" sz="2400" dirty="0" err="1"/>
              <a:t>náo</a:t>
            </a:r>
            <a:r>
              <a:rPr lang="en-US" sz="2400" dirty="0"/>
              <a:t> </a:t>
            </a:r>
            <a:r>
              <a:rPr lang="en-US" sz="2400" dirty="0" err="1"/>
              <a:t>nhiệt</a:t>
            </a:r>
            <a:r>
              <a:rPr lang="en-US" sz="2400" dirty="0"/>
              <a:t>.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14282" y="3668735"/>
            <a:ext cx="464347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sz="2400" dirty="0" smtClean="0"/>
              <a:t>- </a:t>
            </a:r>
            <a:r>
              <a:rPr lang="en-US" sz="2400" i="1" dirty="0" smtClean="0"/>
              <a:t>“</a:t>
            </a:r>
            <a:r>
              <a:rPr lang="en-US" sz="2400" i="1" dirty="0" err="1" smtClean="0"/>
              <a:t>Ông</a:t>
            </a:r>
            <a:r>
              <a:rPr lang="en-US" sz="2400" i="1" dirty="0" smtClean="0"/>
              <a:t> </a:t>
            </a:r>
            <a:r>
              <a:rPr lang="en-US" sz="2400" i="1" dirty="0" err="1"/>
              <a:t>đồ</a:t>
            </a:r>
            <a:r>
              <a:rPr lang="en-US" sz="2400" i="1" dirty="0"/>
              <a:t> </a:t>
            </a:r>
            <a:r>
              <a:rPr lang="en-US" sz="2400" i="1" dirty="0" err="1"/>
              <a:t>già</a:t>
            </a:r>
            <a:r>
              <a:rPr lang="en-US" sz="2400" i="1" dirty="0"/>
              <a:t>” </a:t>
            </a:r>
            <a:r>
              <a:rPr lang="en-US" sz="2400" dirty="0" err="1"/>
              <a:t>bày</a:t>
            </a:r>
            <a:r>
              <a:rPr lang="en-US" sz="2400" dirty="0"/>
              <a:t> </a:t>
            </a:r>
            <a:r>
              <a:rPr lang="en-US" sz="2400" i="1" dirty="0"/>
              <a:t>“</a:t>
            </a:r>
            <a:r>
              <a:rPr lang="en-US" sz="2400" i="1" dirty="0" err="1"/>
              <a:t>mực</a:t>
            </a:r>
            <a:r>
              <a:rPr lang="en-US" sz="2400" i="1" dirty="0"/>
              <a:t> </a:t>
            </a:r>
            <a:r>
              <a:rPr lang="en-US" sz="2400" i="1" dirty="0" err="1"/>
              <a:t>tàu</a:t>
            </a:r>
            <a:r>
              <a:rPr lang="en-US" sz="2400" i="1" dirty="0"/>
              <a:t>, </a:t>
            </a:r>
            <a:r>
              <a:rPr lang="en-US" sz="2400" i="1" dirty="0" err="1"/>
              <a:t>giấy</a:t>
            </a:r>
            <a:r>
              <a:rPr lang="en-US" sz="2400" i="1" dirty="0"/>
              <a:t> </a:t>
            </a:r>
            <a:r>
              <a:rPr lang="en-US" sz="2400" i="1" dirty="0" err="1"/>
              <a:t>đỏ</a:t>
            </a:r>
            <a:r>
              <a:rPr lang="en-US" sz="2400" i="1" dirty="0"/>
              <a:t>”, “</a:t>
            </a:r>
            <a:r>
              <a:rPr lang="en-US" sz="2400" i="1" dirty="0" err="1"/>
              <a:t>Hoa</a:t>
            </a:r>
            <a:r>
              <a:rPr lang="en-US" sz="2400" i="1" dirty="0"/>
              <a:t> </a:t>
            </a:r>
            <a:r>
              <a:rPr lang="en-US" sz="2400" i="1" dirty="0" err="1"/>
              <a:t>tay</a:t>
            </a:r>
            <a:r>
              <a:rPr lang="en-US" sz="2400" i="1" dirty="0"/>
              <a:t> </a:t>
            </a:r>
            <a:r>
              <a:rPr lang="en-US" sz="2400" i="1" dirty="0" err="1"/>
              <a:t>thảo</a:t>
            </a:r>
            <a:r>
              <a:rPr lang="en-US" sz="2400" i="1" dirty="0"/>
              <a:t> </a:t>
            </a:r>
            <a:r>
              <a:rPr lang="en-US" sz="2400" i="1" dirty="0" err="1"/>
              <a:t>những</a:t>
            </a:r>
            <a:r>
              <a:rPr lang="en-US" sz="2400" i="1" dirty="0"/>
              <a:t> </a:t>
            </a:r>
            <a:r>
              <a:rPr lang="en-US" sz="2400" i="1" dirty="0" err="1" smtClean="0"/>
              <a:t>nét</a:t>
            </a:r>
            <a:r>
              <a:rPr lang="en-US" sz="2400" i="1" dirty="0" smtClean="0"/>
              <a:t>/</a:t>
            </a:r>
            <a:r>
              <a:rPr lang="en-US" sz="2400" i="1" dirty="0" err="1" smtClean="0"/>
              <a:t>Như</a:t>
            </a:r>
            <a:r>
              <a:rPr lang="en-US" sz="2400" i="1" dirty="0" smtClean="0"/>
              <a:t> </a:t>
            </a:r>
            <a:r>
              <a:rPr lang="en-US" sz="2400" i="1" dirty="0" err="1"/>
              <a:t>phượng</a:t>
            </a:r>
            <a:r>
              <a:rPr lang="en-US" sz="2400" i="1" dirty="0"/>
              <a:t> </a:t>
            </a:r>
            <a:r>
              <a:rPr lang="en-US" sz="2400" i="1" dirty="0" err="1"/>
              <a:t>múa</a:t>
            </a:r>
            <a:r>
              <a:rPr lang="en-US" sz="2400" i="1" dirty="0"/>
              <a:t> </a:t>
            </a:r>
            <a:r>
              <a:rPr lang="en-US" sz="2400" i="1" dirty="0" err="1"/>
              <a:t>rồng</a:t>
            </a:r>
            <a:r>
              <a:rPr lang="en-US" sz="2400" i="1" dirty="0"/>
              <a:t> bay” </a:t>
            </a:r>
            <a:r>
              <a:rPr lang="en-US" sz="2400" dirty="0">
                <a:sym typeface="Wingdings" pitchFamily="2" charset="2"/>
              </a:rPr>
              <a:t>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đồ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thiếu</a:t>
            </a:r>
            <a:r>
              <a:rPr lang="en-US" sz="2400" dirty="0"/>
              <a:t>, </a:t>
            </a:r>
            <a:r>
              <a:rPr lang="en-US" sz="2400" dirty="0" err="1"/>
              <a:t>làm</a:t>
            </a:r>
            <a:r>
              <a:rPr lang="en-US" sz="2400" dirty="0"/>
              <a:t> </a:t>
            </a:r>
            <a:r>
              <a:rPr lang="en-US" sz="2400" dirty="0" err="1"/>
              <a:t>nên</a:t>
            </a:r>
            <a:r>
              <a:rPr lang="en-US" sz="2400" dirty="0"/>
              <a:t> </a:t>
            </a:r>
            <a:r>
              <a:rPr lang="en-US" sz="2400" dirty="0" err="1"/>
              <a:t>nét</a:t>
            </a:r>
            <a:r>
              <a:rPr lang="en-US" sz="2400" dirty="0"/>
              <a:t> </a:t>
            </a:r>
            <a:r>
              <a:rPr lang="en-US" sz="2400" dirty="0" err="1"/>
              <a:t>đẹp</a:t>
            </a:r>
            <a:r>
              <a:rPr lang="en-US" sz="2400" dirty="0"/>
              <a:t> </a:t>
            </a:r>
            <a:r>
              <a:rPr lang="en-US" sz="2400" dirty="0" err="1"/>
              <a:t>truyền</a:t>
            </a:r>
            <a:r>
              <a:rPr lang="en-US" sz="2400" dirty="0"/>
              <a:t> </a:t>
            </a:r>
            <a:r>
              <a:rPr lang="en-US" sz="2400" dirty="0" err="1"/>
              <a:t>thống</a:t>
            </a:r>
            <a:r>
              <a:rPr lang="en-US" sz="2400" dirty="0"/>
              <a:t> </a:t>
            </a:r>
            <a:r>
              <a:rPr lang="en-US" sz="2400" dirty="0" err="1"/>
              <a:t>dân</a:t>
            </a:r>
            <a:r>
              <a:rPr lang="en-US" sz="2400" dirty="0"/>
              <a:t> </a:t>
            </a:r>
            <a:r>
              <a:rPr lang="en-US" sz="2400" dirty="0" err="1"/>
              <a:t>tộc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mọi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mến</a:t>
            </a:r>
            <a:r>
              <a:rPr lang="en-US" sz="2400" dirty="0"/>
              <a:t> </a:t>
            </a:r>
            <a:r>
              <a:rPr lang="en-US" sz="2400" dirty="0" err="1" smtClean="0"/>
              <a:t>mộ</a:t>
            </a:r>
            <a:r>
              <a:rPr lang="en-US" sz="2400" dirty="0" smtClean="0"/>
              <a:t>. </a:t>
            </a:r>
            <a:endParaRPr lang="en-US" sz="2400" dirty="0"/>
          </a:p>
          <a:p>
            <a:r>
              <a:rPr lang="en-US" sz="2400" b="1" dirty="0"/>
              <a:t> </a:t>
            </a:r>
            <a:endParaRPr lang="en-US" sz="2400" dirty="0"/>
          </a:p>
          <a:p>
            <a:endParaRPr lang="en-US" sz="2400" b="1" dirty="0"/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214282" y="1500174"/>
            <a:ext cx="4071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a.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Ông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vi-VN" sz="2400" b="1" dirty="0">
                <a:solidFill>
                  <a:srgbClr val="FF33CC"/>
                </a:solidFill>
                <a:cs typeface="Times New Roman" pitchFamily="18" charset="0"/>
              </a:rPr>
              <a:t>đồ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thời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vi-VN" sz="2400" b="1" dirty="0">
                <a:solidFill>
                  <a:srgbClr val="FF33CC"/>
                </a:solidFill>
                <a:cs typeface="Times New Roman" pitchFamily="18" charset="0"/>
              </a:rPr>
              <a:t>đắ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c ý</a:t>
            </a:r>
            <a:endParaRPr lang="en-US" sz="2400" b="1" dirty="0">
              <a:solidFill>
                <a:srgbClr val="FF33CC"/>
              </a:solidFill>
            </a:endParaRPr>
          </a:p>
        </p:txBody>
      </p:sp>
      <p:pic>
        <p:nvPicPr>
          <p:cNvPr id="18" name="Picture 9" descr="C:\Users\Lenovo\Desktop\hoadao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" y="-23"/>
            <a:ext cx="9144000" cy="13573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85720" y="142852"/>
            <a:ext cx="40719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b="1">
                <a:solidFill>
                  <a:srgbClr val="FF33CC"/>
                </a:solidFill>
                <a:cs typeface="Times New Roman" pitchFamily="18" charset="0"/>
              </a:rPr>
              <a:t>b. Ông </a:t>
            </a:r>
            <a:r>
              <a:rPr lang="vi-VN" sz="2400" b="1">
                <a:solidFill>
                  <a:srgbClr val="FF33CC"/>
                </a:solidFill>
                <a:cs typeface="Times New Roman" pitchFamily="18" charset="0"/>
              </a:rPr>
              <a:t>đồ</a:t>
            </a:r>
            <a:r>
              <a:rPr lang="en-US" sz="2400" b="1">
                <a:solidFill>
                  <a:srgbClr val="FF33CC"/>
                </a:solidFill>
                <a:cs typeface="Times New Roman" pitchFamily="18" charset="0"/>
              </a:rPr>
              <a:t> thời suy tàn:</a:t>
            </a:r>
            <a:endParaRPr lang="en-US" sz="2400" b="1">
              <a:solidFill>
                <a:srgbClr val="FF33CC"/>
              </a:solidFill>
            </a:endParaRP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428627" y="857232"/>
            <a:ext cx="43576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b="1" dirty="0" smtClean="0"/>
              <a:t>- </a:t>
            </a:r>
            <a:r>
              <a:rPr lang="en-US" sz="2400" dirty="0" err="1" smtClean="0"/>
              <a:t>Cảnh</a:t>
            </a:r>
            <a:r>
              <a:rPr lang="en-US" sz="2400" dirty="0" smtClean="0"/>
              <a:t> </a:t>
            </a:r>
            <a:r>
              <a:rPr lang="en-US" sz="2400" dirty="0" err="1"/>
              <a:t>tượng</a:t>
            </a:r>
            <a:r>
              <a:rPr lang="en-US" sz="2400" dirty="0"/>
              <a:t> </a:t>
            </a:r>
            <a:r>
              <a:rPr lang="en-US" sz="2400" dirty="0" err="1"/>
              <a:t>vắng</a:t>
            </a:r>
            <a:r>
              <a:rPr lang="en-US" sz="2400" dirty="0"/>
              <a:t> </a:t>
            </a:r>
            <a:r>
              <a:rPr lang="en-US" sz="2400" dirty="0" err="1"/>
              <a:t>vẻ</a:t>
            </a:r>
            <a:r>
              <a:rPr lang="en-US" sz="2400" dirty="0"/>
              <a:t>, </a:t>
            </a:r>
            <a:r>
              <a:rPr lang="en-US" sz="2400" dirty="0" err="1"/>
              <a:t>thê</a:t>
            </a:r>
            <a:r>
              <a:rPr lang="en-US" sz="2400" dirty="0"/>
              <a:t> </a:t>
            </a:r>
            <a:r>
              <a:rPr lang="en-US" sz="2400" dirty="0" err="1"/>
              <a:t>lương</a:t>
            </a:r>
            <a:r>
              <a:rPr lang="en-US" sz="2400" dirty="0"/>
              <a:t> (</a:t>
            </a:r>
            <a:r>
              <a:rPr lang="en-US" sz="2400" dirty="0" err="1"/>
              <a:t>mỗi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</a:t>
            </a:r>
            <a:r>
              <a:rPr lang="en-US" sz="2400" dirty="0" err="1"/>
              <a:t>mỗi</a:t>
            </a:r>
            <a:r>
              <a:rPr lang="en-US" sz="2400" dirty="0"/>
              <a:t> </a:t>
            </a:r>
            <a:r>
              <a:rPr lang="en-US" sz="2400" dirty="0" err="1"/>
              <a:t>vắng</a:t>
            </a:r>
            <a:r>
              <a:rPr lang="en-US" sz="2400" dirty="0"/>
              <a:t>,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thuê</a:t>
            </a:r>
            <a:r>
              <a:rPr lang="en-US" sz="2400" dirty="0"/>
              <a:t> </a:t>
            </a:r>
            <a:r>
              <a:rPr lang="en-US" sz="2400" dirty="0" err="1"/>
              <a:t>viết</a:t>
            </a:r>
            <a:r>
              <a:rPr lang="en-US" sz="2400" dirty="0"/>
              <a:t> nay </a:t>
            </a:r>
            <a:r>
              <a:rPr lang="en-US" sz="2400" dirty="0" err="1"/>
              <a:t>đâu</a:t>
            </a:r>
            <a:r>
              <a:rPr lang="en-US" sz="2400" dirty="0"/>
              <a:t>,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ai</a:t>
            </a:r>
            <a:r>
              <a:rPr lang="en-US" sz="2400" dirty="0"/>
              <a:t> hay)</a:t>
            </a:r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357158" y="2143116"/>
            <a:ext cx="44291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dirty="0" smtClean="0"/>
              <a:t>- </a:t>
            </a:r>
            <a:r>
              <a:rPr lang="en-US" sz="2400" dirty="0" err="1" smtClean="0"/>
              <a:t>Ông</a:t>
            </a:r>
            <a:r>
              <a:rPr lang="en-US" sz="2400" dirty="0" smtClean="0"/>
              <a:t> </a:t>
            </a:r>
            <a:r>
              <a:rPr lang="en-US" sz="2400" dirty="0" err="1"/>
              <a:t>ngồi</a:t>
            </a:r>
            <a:r>
              <a:rPr lang="en-US" sz="2400" dirty="0"/>
              <a:t> </a:t>
            </a:r>
            <a:r>
              <a:rPr lang="en-US" sz="2400" dirty="0" err="1"/>
              <a:t>đấy</a:t>
            </a:r>
            <a:r>
              <a:rPr lang="en-US" sz="2400" dirty="0"/>
              <a:t> </a:t>
            </a:r>
            <a:r>
              <a:rPr lang="en-US" sz="2400" dirty="0" err="1"/>
              <a:t>nhưng</a:t>
            </a:r>
            <a:r>
              <a:rPr lang="en-US" sz="2400" dirty="0"/>
              <a:t> </a:t>
            </a:r>
            <a:r>
              <a:rPr lang="en-US" sz="2400" dirty="0" err="1"/>
              <a:t>cũng</a:t>
            </a:r>
            <a:r>
              <a:rPr lang="en-US" sz="2400" dirty="0"/>
              <a:t> </a:t>
            </a:r>
            <a:r>
              <a:rPr lang="en-US" sz="2400" dirty="0" err="1"/>
              <a:t>chẳng</a:t>
            </a:r>
            <a:r>
              <a:rPr lang="en-US" sz="2400" dirty="0"/>
              <a:t> </a:t>
            </a:r>
            <a:r>
              <a:rPr lang="en-US" sz="2400" dirty="0" err="1"/>
              <a:t>cầm</a:t>
            </a:r>
            <a:r>
              <a:rPr lang="en-US" sz="2400" dirty="0"/>
              <a:t>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bút</a:t>
            </a:r>
            <a:r>
              <a:rPr lang="en-US" sz="2400" dirty="0"/>
              <a:t>, </a:t>
            </a:r>
            <a:r>
              <a:rPr lang="en-US" sz="2400" dirty="0" err="1"/>
              <a:t>chạm</a:t>
            </a:r>
            <a:r>
              <a:rPr lang="en-US" sz="2400" dirty="0"/>
              <a:t>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giấy</a:t>
            </a:r>
            <a:r>
              <a:rPr lang="en-US" sz="2400" dirty="0"/>
              <a:t>: </a:t>
            </a:r>
          </a:p>
          <a:p>
            <a:r>
              <a:rPr lang="en-US" sz="2400" dirty="0"/>
              <a:t>        </a:t>
            </a:r>
            <a:r>
              <a:rPr lang="en-US" sz="2400" i="1" dirty="0" smtClean="0"/>
              <a:t>“</a:t>
            </a:r>
            <a:r>
              <a:rPr lang="en-US" sz="2400" i="1" dirty="0" err="1" smtClean="0"/>
              <a:t>Giấy</a:t>
            </a:r>
            <a:r>
              <a:rPr lang="en-US" sz="2400" i="1" dirty="0" smtClean="0"/>
              <a:t> </a:t>
            </a:r>
            <a:r>
              <a:rPr lang="en-US" sz="2400" i="1" dirty="0" err="1"/>
              <a:t>đỏ</a:t>
            </a:r>
            <a:r>
              <a:rPr lang="en-US" sz="2400" i="1" dirty="0"/>
              <a:t> </a:t>
            </a:r>
            <a:r>
              <a:rPr lang="en-US" sz="2400" i="1" dirty="0" err="1"/>
              <a:t>buồn</a:t>
            </a:r>
            <a:r>
              <a:rPr lang="en-US" sz="2400" i="1" dirty="0"/>
              <a:t> </a:t>
            </a:r>
            <a:r>
              <a:rPr lang="en-US" sz="2400" i="1" dirty="0" err="1"/>
              <a:t>không</a:t>
            </a:r>
            <a:r>
              <a:rPr lang="en-US" sz="2400" i="1" dirty="0"/>
              <a:t> </a:t>
            </a:r>
            <a:r>
              <a:rPr lang="en-US" sz="2400" i="1" dirty="0" err="1"/>
              <a:t>thắm</a:t>
            </a:r>
            <a:endParaRPr lang="en-US" sz="2400" i="1" dirty="0"/>
          </a:p>
          <a:p>
            <a:r>
              <a:rPr lang="en-US" sz="2400" i="1" dirty="0"/>
              <a:t>        </a:t>
            </a:r>
            <a:r>
              <a:rPr lang="en-US" sz="2400" i="1" dirty="0" err="1"/>
              <a:t>Mực</a:t>
            </a:r>
            <a:r>
              <a:rPr lang="en-US" sz="2400" i="1" dirty="0"/>
              <a:t> </a:t>
            </a:r>
            <a:r>
              <a:rPr lang="en-US" sz="2400" i="1" dirty="0" err="1"/>
              <a:t>đọng</a:t>
            </a:r>
            <a:r>
              <a:rPr lang="en-US" sz="2400" i="1" dirty="0"/>
              <a:t> </a:t>
            </a:r>
            <a:r>
              <a:rPr lang="en-US" sz="2400" i="1" dirty="0" err="1"/>
              <a:t>trong</a:t>
            </a:r>
            <a:r>
              <a:rPr lang="en-US" sz="2400" i="1" dirty="0"/>
              <a:t> </a:t>
            </a:r>
            <a:r>
              <a:rPr lang="en-US" sz="2400" i="1" dirty="0" err="1"/>
              <a:t>nghiên</a:t>
            </a:r>
            <a:r>
              <a:rPr lang="en-US" sz="2400" i="1" dirty="0"/>
              <a:t> </a:t>
            </a:r>
            <a:r>
              <a:rPr lang="en-US" sz="2400" i="1" dirty="0" err="1" smtClean="0"/>
              <a:t>sầu</a:t>
            </a:r>
            <a:r>
              <a:rPr lang="en-US" sz="2400" i="1" dirty="0" smtClean="0"/>
              <a:t>”</a:t>
            </a:r>
            <a:endParaRPr lang="en-US" sz="2400" i="1" dirty="0"/>
          </a:p>
        </p:txBody>
      </p:sp>
      <p:sp>
        <p:nvSpPr>
          <p:cNvPr id="19" name="Rectangle 11"/>
          <p:cNvSpPr>
            <a:spLocks noChangeArrowheads="1"/>
          </p:cNvSpPr>
          <p:nvPr/>
        </p:nvSpPr>
        <p:spPr bwMode="auto">
          <a:xfrm>
            <a:off x="357158" y="3929066"/>
            <a:ext cx="428625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dirty="0" err="1" smtClean="0"/>
              <a:t>Ông</a:t>
            </a:r>
            <a:r>
              <a:rPr lang="en-US" sz="2400" dirty="0" smtClean="0"/>
              <a:t> </a:t>
            </a:r>
            <a:r>
              <a:rPr lang="en-US" sz="2400" dirty="0" err="1"/>
              <a:t>ngồi</a:t>
            </a:r>
            <a:r>
              <a:rPr lang="en-US" sz="2400" dirty="0"/>
              <a:t> </a:t>
            </a:r>
            <a:r>
              <a:rPr lang="en-US" sz="2400" dirty="0" err="1"/>
              <a:t>đấy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sự</a:t>
            </a:r>
            <a:r>
              <a:rPr lang="en-US" sz="2400" dirty="0"/>
              <a:t> </a:t>
            </a:r>
            <a:r>
              <a:rPr lang="en-US" sz="2400" dirty="0" err="1"/>
              <a:t>lạc</a:t>
            </a:r>
            <a:r>
              <a:rPr lang="en-US" sz="2400" dirty="0"/>
              <a:t> </a:t>
            </a:r>
            <a:r>
              <a:rPr lang="en-US" sz="2400" dirty="0" err="1"/>
              <a:t>lõng</a:t>
            </a:r>
            <a:r>
              <a:rPr lang="en-US" sz="2400" dirty="0"/>
              <a:t>, </a:t>
            </a:r>
            <a:r>
              <a:rPr lang="en-US" sz="2400" dirty="0" err="1"/>
              <a:t>lẻ</a:t>
            </a:r>
            <a:r>
              <a:rPr lang="en-US" sz="2400" dirty="0"/>
              <a:t> </a:t>
            </a:r>
            <a:r>
              <a:rPr lang="en-US" sz="2400" dirty="0" err="1"/>
              <a:t>loi</a:t>
            </a:r>
            <a:r>
              <a:rPr lang="en-US" sz="2400" dirty="0"/>
              <a:t>:  </a:t>
            </a:r>
            <a:endParaRPr lang="en-US" sz="2400" dirty="0" smtClean="0"/>
          </a:p>
          <a:p>
            <a:pPr algn="just"/>
            <a:r>
              <a:rPr lang="en-US" sz="2400" dirty="0"/>
              <a:t> </a:t>
            </a:r>
            <a:r>
              <a:rPr lang="en-US" sz="2400" dirty="0" smtClean="0"/>
              <a:t>          </a:t>
            </a:r>
            <a:r>
              <a:rPr lang="en-US" sz="2400" i="1" dirty="0" smtClean="0"/>
              <a:t>“</a:t>
            </a:r>
            <a:r>
              <a:rPr lang="en-US" sz="2400" i="1" dirty="0" err="1" smtClean="0"/>
              <a:t>Lá</a:t>
            </a:r>
            <a:r>
              <a:rPr lang="en-US" sz="2400" i="1" dirty="0" smtClean="0"/>
              <a:t> </a:t>
            </a:r>
            <a:r>
              <a:rPr lang="en-US" sz="2400" i="1" dirty="0" err="1"/>
              <a:t>vàng</a:t>
            </a:r>
            <a:r>
              <a:rPr lang="en-US" sz="2400" i="1" dirty="0"/>
              <a:t> </a:t>
            </a:r>
            <a:r>
              <a:rPr lang="en-US" sz="2400" i="1" dirty="0" err="1"/>
              <a:t>rơi</a:t>
            </a:r>
            <a:r>
              <a:rPr lang="en-US" sz="2400" i="1" dirty="0"/>
              <a:t> </a:t>
            </a:r>
            <a:r>
              <a:rPr lang="en-US" sz="2400" i="1" dirty="0" err="1"/>
              <a:t>trên</a:t>
            </a:r>
            <a:r>
              <a:rPr lang="en-US" sz="2400" i="1" dirty="0"/>
              <a:t> </a:t>
            </a:r>
            <a:r>
              <a:rPr lang="en-US" sz="2400" i="1" dirty="0" err="1"/>
              <a:t>giấy</a:t>
            </a:r>
            <a:endParaRPr lang="en-US" sz="2400" i="1" dirty="0"/>
          </a:p>
          <a:p>
            <a:pPr algn="just"/>
            <a:r>
              <a:rPr lang="en-US" sz="2400" i="1" dirty="0"/>
              <a:t>           </a:t>
            </a:r>
            <a:r>
              <a:rPr lang="en-US" sz="2400" i="1" dirty="0" err="1"/>
              <a:t>Ngoài</a:t>
            </a:r>
            <a:r>
              <a:rPr lang="en-US" sz="2400" i="1" dirty="0"/>
              <a:t> </a:t>
            </a:r>
            <a:r>
              <a:rPr lang="en-US" sz="2400" i="1" dirty="0" err="1"/>
              <a:t>trời</a:t>
            </a:r>
            <a:r>
              <a:rPr lang="en-US" sz="2400" i="1" dirty="0"/>
              <a:t> </a:t>
            </a:r>
            <a:r>
              <a:rPr lang="en-US" sz="2400" i="1" dirty="0" err="1"/>
              <a:t>mưa</a:t>
            </a:r>
            <a:r>
              <a:rPr lang="en-US" sz="2400" i="1" dirty="0"/>
              <a:t> </a:t>
            </a:r>
            <a:r>
              <a:rPr lang="en-US" sz="2400" i="1" dirty="0" err="1"/>
              <a:t>bụi</a:t>
            </a:r>
            <a:r>
              <a:rPr lang="en-US" sz="2400" i="1" dirty="0"/>
              <a:t> </a:t>
            </a:r>
            <a:r>
              <a:rPr lang="en-US" sz="2400" i="1" dirty="0" smtClean="0"/>
              <a:t>bay”</a:t>
            </a:r>
            <a:endParaRPr lang="en-US" sz="2400" i="1" dirty="0"/>
          </a:p>
        </p:txBody>
      </p:sp>
      <p:pic>
        <p:nvPicPr>
          <p:cNvPr id="8205" name="Picture 13" descr="C:\Users\Lenovo\Desktop\Ongdogi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0"/>
            <a:ext cx="3357554" cy="2285992"/>
          </a:xfrm>
          <a:prstGeom prst="rect">
            <a:avLst/>
          </a:prstGeom>
          <a:noFill/>
        </p:spPr>
      </p:pic>
      <p:pic>
        <p:nvPicPr>
          <p:cNvPr id="8206" name="Picture 14" descr="C:\Users\Lenovo\Desktop\lavangro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2285992"/>
            <a:ext cx="3357554" cy="2214578"/>
          </a:xfrm>
          <a:prstGeom prst="rect">
            <a:avLst/>
          </a:prstGeom>
          <a:noFill/>
        </p:spPr>
      </p:pic>
      <p:pic>
        <p:nvPicPr>
          <p:cNvPr id="8207" name="Picture 15" descr="C:\Users\Lenovo\Desktop\nghiensau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6446" y="4500570"/>
            <a:ext cx="3357554" cy="2357430"/>
          </a:xfrm>
          <a:prstGeom prst="rect">
            <a:avLst/>
          </a:prstGeom>
          <a:noFill/>
        </p:spPr>
      </p:pic>
      <p:pic>
        <p:nvPicPr>
          <p:cNvPr id="21" name="Picture 9" descr="C:\Users\Lenovo\Desktop\hoadao1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>
            <a:off x="0" y="5643578"/>
            <a:ext cx="5786446" cy="1214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</a:rPr>
              <a:t>	</a:t>
            </a:r>
            <a:endParaRPr lang="en-US" dirty="0" smtClean="0"/>
          </a:p>
        </p:txBody>
      </p:sp>
      <p:sp>
        <p:nvSpPr>
          <p:cNvPr id="9220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285720" y="1214422"/>
            <a:ext cx="40719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b="1" dirty="0" smtClean="0"/>
              <a:t>- </a:t>
            </a:r>
            <a:r>
              <a:rPr lang="en-US" sz="2400" b="1" i="1" dirty="0" smtClean="0"/>
              <a:t>“</a:t>
            </a:r>
            <a:r>
              <a:rPr lang="en-US" sz="2400" i="1" dirty="0" err="1" smtClean="0"/>
              <a:t>Đào</a:t>
            </a:r>
            <a:r>
              <a:rPr lang="en-US" sz="2400" i="1" dirty="0" smtClean="0"/>
              <a:t> </a:t>
            </a:r>
            <a:r>
              <a:rPr lang="en-US" sz="2400" i="1" dirty="0" err="1"/>
              <a:t>lại</a:t>
            </a:r>
            <a:r>
              <a:rPr lang="en-US" sz="2400" i="1" dirty="0"/>
              <a:t> </a:t>
            </a:r>
            <a:r>
              <a:rPr lang="en-US" sz="2400" i="1" dirty="0" err="1"/>
              <a:t>nở</a:t>
            </a:r>
            <a:r>
              <a:rPr lang="en-US" sz="2400" dirty="0"/>
              <a:t>”</a:t>
            </a:r>
            <a:r>
              <a:rPr lang="en-US" sz="2400" b="1" i="1" dirty="0"/>
              <a:t> </a:t>
            </a:r>
            <a:r>
              <a:rPr lang="en-US" sz="2400" dirty="0" err="1"/>
              <a:t>nhưng</a:t>
            </a:r>
            <a:r>
              <a:rPr lang="en-US" sz="2400" dirty="0"/>
              <a:t> </a:t>
            </a:r>
            <a:r>
              <a:rPr lang="en-US" sz="2400" i="1" dirty="0" smtClean="0"/>
              <a:t>“</a:t>
            </a:r>
            <a:r>
              <a:rPr lang="en-US" sz="2400" i="1" dirty="0" err="1" smtClean="0"/>
              <a:t>không</a:t>
            </a:r>
            <a:r>
              <a:rPr lang="en-US" sz="2400" i="1" dirty="0" smtClean="0"/>
              <a:t> </a:t>
            </a:r>
            <a:r>
              <a:rPr lang="en-US" sz="2400" i="1" dirty="0" err="1"/>
              <a:t>thấy</a:t>
            </a:r>
            <a:r>
              <a:rPr lang="en-US" sz="2400" i="1" dirty="0"/>
              <a:t> </a:t>
            </a:r>
            <a:r>
              <a:rPr lang="en-US" sz="2400" i="1" dirty="0" err="1"/>
              <a:t>ông</a:t>
            </a:r>
            <a:r>
              <a:rPr lang="en-US" sz="2400" i="1" dirty="0"/>
              <a:t> </a:t>
            </a:r>
            <a:r>
              <a:rPr lang="en-US" sz="2400" i="1" dirty="0" err="1"/>
              <a:t>đồ</a:t>
            </a:r>
            <a:r>
              <a:rPr lang="en-US" sz="2400" i="1" dirty="0"/>
              <a:t> </a:t>
            </a:r>
            <a:r>
              <a:rPr lang="en-US" sz="2400" i="1" dirty="0" err="1"/>
              <a:t>xưa</a:t>
            </a:r>
            <a:r>
              <a:rPr lang="en-US" sz="2400" i="1" dirty="0"/>
              <a:t>” </a:t>
            </a:r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285720" y="2705108"/>
            <a:ext cx="4071937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dirty="0" smtClean="0"/>
              <a:t>- </a:t>
            </a:r>
            <a:r>
              <a:rPr lang="en-US" sz="2400" i="1" dirty="0" smtClean="0"/>
              <a:t>“</a:t>
            </a:r>
            <a:r>
              <a:rPr lang="en-US" sz="2400" i="1" dirty="0" err="1" smtClean="0"/>
              <a:t>Hồn</a:t>
            </a:r>
            <a:r>
              <a:rPr lang="en-US" sz="2400" i="1" dirty="0" smtClean="0"/>
              <a:t> </a:t>
            </a:r>
            <a:r>
              <a:rPr lang="en-US" sz="2400" i="1" dirty="0"/>
              <a:t>ở </a:t>
            </a:r>
            <a:r>
              <a:rPr lang="en-US" sz="2400" i="1" dirty="0" err="1"/>
              <a:t>đâu</a:t>
            </a:r>
            <a:r>
              <a:rPr lang="en-US" sz="2400" i="1" dirty="0"/>
              <a:t> </a:t>
            </a:r>
            <a:r>
              <a:rPr lang="en-US" sz="2400" i="1" dirty="0" err="1"/>
              <a:t>bây</a:t>
            </a:r>
            <a:r>
              <a:rPr lang="en-US" sz="2400" i="1" dirty="0"/>
              <a:t> </a:t>
            </a:r>
            <a:r>
              <a:rPr lang="en-US" sz="2400" i="1" dirty="0" err="1"/>
              <a:t>giờ</a:t>
            </a:r>
            <a:r>
              <a:rPr lang="en-US" sz="2400" i="1" dirty="0"/>
              <a:t>?”: </a:t>
            </a:r>
            <a:r>
              <a:rPr lang="en-US" sz="2400" dirty="0" err="1"/>
              <a:t>tác</a:t>
            </a:r>
            <a:r>
              <a:rPr lang="en-US" sz="2400" dirty="0"/>
              <a:t> </a:t>
            </a:r>
            <a:r>
              <a:rPr lang="en-US" sz="2400" dirty="0" err="1"/>
              <a:t>giả</a:t>
            </a:r>
            <a:r>
              <a:rPr lang="en-US" sz="2400" dirty="0"/>
              <a:t> </a:t>
            </a:r>
            <a:r>
              <a:rPr lang="en-US" sz="2400" dirty="0" err="1"/>
              <a:t>đồng</a:t>
            </a:r>
            <a:r>
              <a:rPr lang="en-US" sz="2400" dirty="0"/>
              <a:t> </a:t>
            </a:r>
            <a:r>
              <a:rPr lang="en-US" sz="2400" dirty="0" err="1"/>
              <a:t>cảm</a:t>
            </a:r>
            <a:r>
              <a:rPr lang="en-US" sz="2400" dirty="0"/>
              <a:t> </a:t>
            </a:r>
            <a:r>
              <a:rPr lang="en-US" sz="2400" dirty="0" err="1"/>
              <a:t>sâu</a:t>
            </a:r>
            <a:r>
              <a:rPr lang="en-US" sz="2400" dirty="0"/>
              <a:t> </a:t>
            </a:r>
            <a:r>
              <a:rPr lang="en-US" sz="2400" dirty="0" err="1"/>
              <a:t>sắc</a:t>
            </a:r>
            <a:r>
              <a:rPr lang="en-US" sz="2400" dirty="0"/>
              <a:t> </a:t>
            </a:r>
            <a:r>
              <a:rPr lang="en-US" sz="2400" dirty="0" err="1"/>
              <a:t>với</a:t>
            </a:r>
            <a:r>
              <a:rPr lang="en-US" sz="2400" dirty="0"/>
              <a:t> </a:t>
            </a:r>
            <a:r>
              <a:rPr lang="en-US" sz="2400" dirty="0" err="1"/>
              <a:t>nỗi</a:t>
            </a:r>
            <a:r>
              <a:rPr lang="en-US" sz="2400" dirty="0"/>
              <a:t> </a:t>
            </a:r>
            <a:r>
              <a:rPr lang="en-US" sz="2400" dirty="0" err="1"/>
              <a:t>lòng</a:t>
            </a:r>
            <a:r>
              <a:rPr lang="en-US" sz="2400" dirty="0"/>
              <a:t> </a:t>
            </a:r>
            <a:r>
              <a:rPr lang="en-US" sz="2400" dirty="0" err="1"/>
              <a:t>tê</a:t>
            </a:r>
            <a:r>
              <a:rPr lang="en-US" sz="2400" dirty="0"/>
              <a:t> </a:t>
            </a:r>
            <a:r>
              <a:rPr lang="en-US" sz="2400" dirty="0" err="1"/>
              <a:t>tái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đồ</a:t>
            </a:r>
            <a:r>
              <a:rPr lang="en-US" sz="2400" dirty="0"/>
              <a:t>, </a:t>
            </a:r>
            <a:r>
              <a:rPr lang="en-US" sz="2400" dirty="0" err="1"/>
              <a:t>tiếc</a:t>
            </a:r>
            <a:r>
              <a:rPr lang="en-US" sz="2400" dirty="0"/>
              <a:t> </a:t>
            </a:r>
            <a:r>
              <a:rPr lang="en-US" sz="2400" dirty="0" err="1"/>
              <a:t>thương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thời</a:t>
            </a:r>
            <a:r>
              <a:rPr lang="en-US" sz="2400" dirty="0"/>
              <a:t> </a:t>
            </a:r>
            <a:r>
              <a:rPr lang="en-US" sz="2400" dirty="0" err="1"/>
              <a:t>đại</a:t>
            </a:r>
            <a:r>
              <a:rPr lang="en-US" sz="2400" dirty="0"/>
              <a:t> </a:t>
            </a:r>
            <a:r>
              <a:rPr lang="en-US" sz="2400" dirty="0" err="1"/>
              <a:t>văn</a:t>
            </a:r>
            <a:r>
              <a:rPr lang="en-US" sz="2400" dirty="0"/>
              <a:t> </a:t>
            </a:r>
            <a:r>
              <a:rPr lang="en-US" sz="2400" dirty="0" err="1"/>
              <a:t>hoá</a:t>
            </a:r>
            <a:r>
              <a:rPr lang="en-US" sz="2400" dirty="0"/>
              <a:t> </a:t>
            </a:r>
            <a:r>
              <a:rPr lang="en-US" sz="2400" dirty="0" err="1"/>
              <a:t>đã</a:t>
            </a:r>
            <a:r>
              <a:rPr lang="en-US" sz="2400" dirty="0"/>
              <a:t> </a:t>
            </a:r>
            <a:r>
              <a:rPr lang="en-US" sz="2400" dirty="0" err="1"/>
              <a:t>đi</a:t>
            </a:r>
            <a:r>
              <a:rPr lang="en-US" sz="2400" dirty="0"/>
              <a:t> </a:t>
            </a:r>
            <a:r>
              <a:rPr lang="en-US" sz="2400" dirty="0" smtClean="0"/>
              <a:t>qua.</a:t>
            </a:r>
            <a:endParaRPr lang="en-US" sz="2400" dirty="0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357158" y="428604"/>
            <a:ext cx="4071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c.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Cảm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xúc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nhà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th</a:t>
            </a:r>
            <a:r>
              <a:rPr lang="vi-VN" sz="2400" b="1" dirty="0">
                <a:solidFill>
                  <a:srgbClr val="FF33CC"/>
                </a:solidFill>
                <a:cs typeface="Times New Roman" pitchFamily="18" charset="0"/>
              </a:rPr>
              <a:t>ơ</a:t>
            </a:r>
            <a:endParaRPr lang="en-US" sz="2400" b="1" dirty="0">
              <a:solidFill>
                <a:srgbClr val="FF33CC"/>
              </a:solidFill>
            </a:endParaRPr>
          </a:p>
        </p:txBody>
      </p:sp>
      <p:pic>
        <p:nvPicPr>
          <p:cNvPr id="17" name="Picture 9" descr="C:\Users\Lenovo\Desktop\hoadao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4748" y="5214973"/>
            <a:ext cx="9144000" cy="1571612"/>
          </a:xfrm>
          <a:prstGeom prst="rect">
            <a:avLst/>
          </a:prstGeom>
          <a:noFill/>
        </p:spPr>
      </p:pic>
      <p:pic>
        <p:nvPicPr>
          <p:cNvPr id="9230" name="Picture 14" descr="C:\Users\Lenovo\Desktop\ongdoxu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91062" y="0"/>
            <a:ext cx="4352938" cy="55721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0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"/>
            <a:ext cx="9144000" cy="685800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</a:rPr>
              <a:t>	</a:t>
            </a:r>
            <a:endParaRPr lang="en-US" dirty="0" smtClean="0"/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10245" name="Rectangle 11"/>
          <p:cNvSpPr>
            <a:spLocks noChangeArrowheads="1"/>
          </p:cNvSpPr>
          <p:nvPr/>
        </p:nvSpPr>
        <p:spPr bwMode="auto">
          <a:xfrm>
            <a:off x="428596" y="642918"/>
            <a:ext cx="40719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1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Nội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dung</a:t>
            </a:r>
            <a:endParaRPr lang="en-US" sz="2400" b="1" dirty="0">
              <a:solidFill>
                <a:srgbClr val="FF33CC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rot="16200000" flipH="1">
            <a:off x="1358106" y="3428184"/>
            <a:ext cx="6858000" cy="15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249" name="Rectangle 11"/>
          <p:cNvSpPr>
            <a:spLocks noChangeArrowheads="1"/>
          </p:cNvSpPr>
          <p:nvPr/>
        </p:nvSpPr>
        <p:spPr bwMode="auto">
          <a:xfrm>
            <a:off x="285750" y="3286124"/>
            <a:ext cx="44291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sz="2400" dirty="0" smtClean="0"/>
              <a:t>- </a:t>
            </a:r>
            <a:r>
              <a:rPr lang="en-US" sz="2400" dirty="0" err="1" smtClean="0"/>
              <a:t>Viết</a:t>
            </a:r>
            <a:r>
              <a:rPr lang="en-US" sz="2400" dirty="0" smtClean="0"/>
              <a:t> </a:t>
            </a:r>
            <a:r>
              <a:rPr lang="en-US" sz="2400" dirty="0" err="1"/>
              <a:t>theo</a:t>
            </a:r>
            <a:r>
              <a:rPr lang="en-US" sz="2400" dirty="0"/>
              <a:t>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ngũ</a:t>
            </a:r>
            <a:r>
              <a:rPr lang="en-US" sz="2400" dirty="0"/>
              <a:t> </a:t>
            </a:r>
            <a:r>
              <a:rPr lang="en-US" sz="2400" dirty="0" err="1"/>
              <a:t>ngôn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đại</a:t>
            </a:r>
            <a:endParaRPr lang="en-US" sz="2400" dirty="0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285720" y="2786058"/>
            <a:ext cx="40719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Nghệ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thuật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:</a:t>
            </a:r>
            <a:endParaRPr lang="en-US" sz="2400" b="1" dirty="0">
              <a:solidFill>
                <a:srgbClr val="FF33CC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857752" y="1357298"/>
            <a:ext cx="407193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2400" b="1" dirty="0" err="1"/>
              <a:t>Mỗi</a:t>
            </a:r>
            <a:r>
              <a:rPr lang="en-US" sz="2400" b="1" dirty="0"/>
              <a:t> n</a:t>
            </a:r>
            <a:r>
              <a:rPr lang="vi-VN" sz="2400" b="1" dirty="0"/>
              <a:t>ă</a:t>
            </a:r>
            <a:r>
              <a:rPr lang="en-US" sz="2400" b="1" dirty="0"/>
              <a:t>m </a:t>
            </a:r>
            <a:r>
              <a:rPr lang="en-US" sz="2400" b="1" dirty="0" err="1">
                <a:solidFill>
                  <a:srgbClr val="FF0000"/>
                </a:solidFill>
              </a:rPr>
              <a:t>hoa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vi-VN" sz="2400" b="1" dirty="0">
                <a:solidFill>
                  <a:srgbClr val="FF0000"/>
                </a:solidFill>
              </a:rPr>
              <a:t>đào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nở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dirty="0" err="1">
                <a:solidFill>
                  <a:srgbClr val="0000FF"/>
                </a:solidFill>
              </a:rPr>
              <a:t>Lại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thấy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ông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vi-VN" sz="2400" b="1" dirty="0">
                <a:solidFill>
                  <a:srgbClr val="0000FF"/>
                </a:solidFill>
              </a:rPr>
              <a:t>đồ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già</a:t>
            </a:r>
            <a:endParaRPr lang="en-US" sz="2400" b="1" dirty="0">
              <a:solidFill>
                <a:srgbClr val="0000FF"/>
              </a:solidFill>
            </a:endParaRPr>
          </a:p>
          <a:p>
            <a:r>
              <a:rPr lang="en-US" sz="2400" b="1" dirty="0" err="1"/>
              <a:t>Bày</a:t>
            </a:r>
            <a:r>
              <a:rPr lang="en-US" sz="2400" b="1" dirty="0"/>
              <a:t> </a:t>
            </a:r>
            <a:r>
              <a:rPr lang="en-US" sz="2400" b="1" dirty="0" err="1"/>
              <a:t>mực</a:t>
            </a:r>
            <a:r>
              <a:rPr lang="en-US" sz="2400" b="1" dirty="0"/>
              <a:t> </a:t>
            </a:r>
            <a:r>
              <a:rPr lang="en-US" sz="2400" b="1" dirty="0" err="1"/>
              <a:t>tàu</a:t>
            </a:r>
            <a:r>
              <a:rPr lang="en-US" sz="2400" b="1" dirty="0"/>
              <a:t> </a:t>
            </a:r>
            <a:r>
              <a:rPr lang="en-US" sz="2400" b="1" dirty="0" err="1"/>
              <a:t>giấy</a:t>
            </a:r>
            <a:r>
              <a:rPr lang="en-US" sz="2400" b="1" dirty="0"/>
              <a:t> </a:t>
            </a:r>
            <a:r>
              <a:rPr lang="vi-VN" sz="2400" b="1" dirty="0"/>
              <a:t>đỏ</a:t>
            </a:r>
            <a:endParaRPr lang="en-US" sz="2400" b="1" dirty="0"/>
          </a:p>
          <a:p>
            <a:r>
              <a:rPr lang="en-US" sz="2400" b="1" dirty="0" err="1"/>
              <a:t>Bên</a:t>
            </a:r>
            <a:r>
              <a:rPr lang="en-US" sz="2400" b="1" dirty="0"/>
              <a:t> </a:t>
            </a:r>
            <a:r>
              <a:rPr lang="en-US" sz="2400" b="1" dirty="0" err="1"/>
              <a:t>phố</a:t>
            </a:r>
            <a:r>
              <a:rPr lang="en-US" sz="2400" b="1" dirty="0"/>
              <a:t> </a:t>
            </a:r>
            <a:r>
              <a:rPr lang="vi-VN" sz="2400" b="1" dirty="0"/>
              <a:t>đô</a:t>
            </a:r>
            <a:r>
              <a:rPr lang="en-US" sz="2400" b="1" dirty="0" err="1"/>
              <a:t>ng</a:t>
            </a:r>
            <a:r>
              <a:rPr lang="en-US" sz="2400" b="1" dirty="0"/>
              <a:t> </a:t>
            </a:r>
            <a:r>
              <a:rPr lang="en-US" sz="2400" b="1" dirty="0" err="1"/>
              <a:t>ng</a:t>
            </a:r>
            <a:r>
              <a:rPr lang="vi-VN" sz="2400" b="1" dirty="0"/>
              <a:t>ườ</a:t>
            </a:r>
            <a:r>
              <a:rPr lang="en-US" sz="2400" b="1" dirty="0" err="1"/>
              <a:t>i</a:t>
            </a:r>
            <a:r>
              <a:rPr lang="en-US" sz="2400" b="1" dirty="0"/>
              <a:t> qua</a:t>
            </a:r>
          </a:p>
          <a:p>
            <a:endParaRPr lang="en-US" sz="2400" b="1" dirty="0"/>
          </a:p>
          <a:p>
            <a:r>
              <a:rPr lang="en-US" sz="2400" dirty="0" smtClean="0"/>
              <a:t>…</a:t>
            </a:r>
            <a:r>
              <a:rPr lang="en-US" sz="2400" b="1" dirty="0" smtClean="0"/>
              <a:t>N</a:t>
            </a:r>
            <a:r>
              <a:rPr lang="vi-VN" sz="2400" b="1" dirty="0"/>
              <a:t>ă</a:t>
            </a:r>
            <a:r>
              <a:rPr lang="en-US" sz="2400" b="1" dirty="0"/>
              <a:t>m nay </a:t>
            </a:r>
            <a:r>
              <a:rPr lang="vi-VN" sz="2400" b="1" dirty="0">
                <a:solidFill>
                  <a:srgbClr val="FF0000"/>
                </a:solidFill>
              </a:rPr>
              <a:t>đà</a:t>
            </a:r>
            <a:r>
              <a:rPr lang="en-US" sz="2400" b="1" dirty="0">
                <a:solidFill>
                  <a:srgbClr val="FF0000"/>
                </a:solidFill>
              </a:rPr>
              <a:t>o </a:t>
            </a:r>
            <a:r>
              <a:rPr lang="en-US" sz="2400" b="1" dirty="0" err="1">
                <a:solidFill>
                  <a:srgbClr val="FF0000"/>
                </a:solidFill>
              </a:rPr>
              <a:t>lại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nở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dirty="0" err="1">
                <a:solidFill>
                  <a:srgbClr val="0000FF"/>
                </a:solidFill>
              </a:rPr>
              <a:t>Không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thấy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ông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vi-VN" sz="2400" b="1" dirty="0">
                <a:solidFill>
                  <a:srgbClr val="0000FF"/>
                </a:solidFill>
              </a:rPr>
              <a:t>đồ</a:t>
            </a:r>
            <a:r>
              <a:rPr lang="en-US" sz="2400" b="1" dirty="0">
                <a:solidFill>
                  <a:srgbClr val="0000FF"/>
                </a:solidFill>
              </a:rPr>
              <a:t> x</a:t>
            </a:r>
            <a:r>
              <a:rPr lang="vi-VN" sz="2400" b="1" dirty="0">
                <a:solidFill>
                  <a:srgbClr val="0000FF"/>
                </a:solidFill>
              </a:rPr>
              <a:t>ư</a:t>
            </a:r>
            <a:r>
              <a:rPr lang="en-US" sz="2400" b="1" dirty="0">
                <a:solidFill>
                  <a:srgbClr val="0000FF"/>
                </a:solidFill>
              </a:rPr>
              <a:t>a</a:t>
            </a:r>
          </a:p>
          <a:p>
            <a:r>
              <a:rPr lang="en-US" sz="2400" b="1" dirty="0" err="1"/>
              <a:t>Những</a:t>
            </a:r>
            <a:r>
              <a:rPr lang="en-US" sz="2400" b="1" dirty="0"/>
              <a:t> </a:t>
            </a:r>
            <a:r>
              <a:rPr lang="en-US" sz="2400" b="1" dirty="0" err="1"/>
              <a:t>ng</a:t>
            </a:r>
            <a:r>
              <a:rPr lang="vi-VN" sz="2400" b="1" dirty="0"/>
              <a:t>ườ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/>
              <a:t>muôn</a:t>
            </a:r>
            <a:r>
              <a:rPr lang="en-US" sz="2400" b="1" dirty="0"/>
              <a:t> n</a:t>
            </a:r>
            <a:r>
              <a:rPr lang="vi-VN" sz="2400" b="1" dirty="0"/>
              <a:t>ă</a:t>
            </a:r>
            <a:r>
              <a:rPr lang="en-US" sz="2400" b="1" dirty="0"/>
              <a:t>m </a:t>
            </a:r>
            <a:r>
              <a:rPr lang="en-US" sz="2400" b="1" dirty="0" err="1"/>
              <a:t>cũ</a:t>
            </a:r>
            <a:endParaRPr lang="en-US" sz="2400" b="1" dirty="0"/>
          </a:p>
          <a:p>
            <a:r>
              <a:rPr lang="en-US" sz="2400" b="1" dirty="0" err="1"/>
              <a:t>Hồn</a:t>
            </a:r>
            <a:r>
              <a:rPr lang="en-US" sz="2400" b="1" dirty="0"/>
              <a:t> ở </a:t>
            </a:r>
            <a:r>
              <a:rPr lang="vi-VN" sz="2400" b="1" dirty="0"/>
              <a:t>đâ</a:t>
            </a:r>
            <a:r>
              <a:rPr lang="en-US" sz="2400" b="1" dirty="0"/>
              <a:t>u </a:t>
            </a:r>
            <a:r>
              <a:rPr lang="en-US" sz="2400" b="1" dirty="0" err="1"/>
              <a:t>bầy</a:t>
            </a:r>
            <a:r>
              <a:rPr lang="en-US" sz="2400" b="1" dirty="0"/>
              <a:t> </a:t>
            </a:r>
            <a:r>
              <a:rPr lang="en-US" sz="2400" b="1" dirty="0" err="1"/>
              <a:t>giờ</a:t>
            </a:r>
            <a:r>
              <a:rPr lang="en-US" sz="2400" b="1" dirty="0"/>
              <a:t>?</a:t>
            </a:r>
            <a:endParaRPr lang="en-US" sz="2400" dirty="0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85752" y="3786190"/>
            <a:ext cx="4572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dirty="0" smtClean="0"/>
              <a:t>- </a:t>
            </a:r>
            <a:r>
              <a:rPr lang="en-US" sz="2400" dirty="0" err="1" smtClean="0"/>
              <a:t>Xây</a:t>
            </a:r>
            <a:r>
              <a:rPr lang="en-US" sz="2400" dirty="0" smtClean="0"/>
              <a:t> </a:t>
            </a:r>
            <a:r>
              <a:rPr lang="en-US" sz="2400" dirty="0" err="1"/>
              <a:t>dựng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ảnh</a:t>
            </a:r>
            <a:r>
              <a:rPr lang="en-US" sz="2400" dirty="0"/>
              <a:t> </a:t>
            </a:r>
            <a:r>
              <a:rPr lang="en-US" sz="2400" dirty="0" err="1"/>
              <a:t>đối</a:t>
            </a:r>
            <a:r>
              <a:rPr lang="en-US" sz="2400" dirty="0"/>
              <a:t> </a:t>
            </a:r>
            <a:r>
              <a:rPr lang="en-US" sz="2400" dirty="0" err="1"/>
              <a:t>lập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285720" y="4286256"/>
            <a:ext cx="4572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dirty="0" smtClean="0"/>
              <a:t>- </a:t>
            </a:r>
            <a:r>
              <a:rPr lang="en-US" sz="2400" dirty="0" err="1" smtClean="0"/>
              <a:t>Kết</a:t>
            </a:r>
            <a:r>
              <a:rPr lang="en-US" sz="2400" dirty="0" smtClean="0"/>
              <a:t> </a:t>
            </a:r>
            <a:r>
              <a:rPr lang="en-US" sz="2400" dirty="0" err="1"/>
              <a:t>hợp</a:t>
            </a:r>
            <a:r>
              <a:rPr lang="en-US" sz="2400" dirty="0"/>
              <a:t> </a:t>
            </a:r>
            <a:r>
              <a:rPr lang="en-US" sz="2400" dirty="0" err="1"/>
              <a:t>giữa</a:t>
            </a:r>
            <a:r>
              <a:rPr lang="en-US" sz="2400" dirty="0"/>
              <a:t> </a:t>
            </a:r>
            <a:r>
              <a:rPr lang="en-US" sz="2400" dirty="0" err="1"/>
              <a:t>biểu</a:t>
            </a:r>
            <a:r>
              <a:rPr lang="en-US" sz="2400" dirty="0"/>
              <a:t> </a:t>
            </a:r>
            <a:r>
              <a:rPr lang="en-US" sz="2400" dirty="0" err="1"/>
              <a:t>cảm</a:t>
            </a:r>
            <a:r>
              <a:rPr lang="en-US" sz="2400" dirty="0"/>
              <a:t>, </a:t>
            </a:r>
            <a:r>
              <a:rPr lang="en-US" sz="2400" dirty="0" err="1"/>
              <a:t>kể</a:t>
            </a:r>
            <a:r>
              <a:rPr lang="en-US" sz="2400" dirty="0"/>
              <a:t>, </a:t>
            </a:r>
            <a:r>
              <a:rPr lang="en-US" sz="2400" dirty="0" err="1"/>
              <a:t>tả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285720" y="4857760"/>
            <a:ext cx="457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dirty="0" smtClean="0"/>
              <a:t>- </a:t>
            </a:r>
            <a:r>
              <a:rPr lang="en-US" sz="2400" dirty="0" err="1" smtClean="0"/>
              <a:t>Lựa</a:t>
            </a:r>
            <a:r>
              <a:rPr lang="en-US" sz="2400" dirty="0" smtClean="0"/>
              <a:t> </a:t>
            </a:r>
            <a:r>
              <a:rPr lang="en-US" sz="2400" dirty="0" err="1"/>
              <a:t>chọn</a:t>
            </a:r>
            <a:r>
              <a:rPr lang="en-US" sz="2400" dirty="0"/>
              <a:t> </a:t>
            </a:r>
            <a:r>
              <a:rPr lang="en-US" sz="2400" dirty="0" err="1"/>
              <a:t>lời</a:t>
            </a:r>
            <a:r>
              <a:rPr lang="en-US" sz="2400" dirty="0"/>
              <a:t> </a:t>
            </a:r>
            <a:r>
              <a:rPr lang="en-US" sz="2400" dirty="0" err="1"/>
              <a:t>thơ</a:t>
            </a:r>
            <a:r>
              <a:rPr lang="en-US" sz="2400" dirty="0"/>
              <a:t> </a:t>
            </a:r>
            <a:r>
              <a:rPr lang="en-US" sz="2400" dirty="0" err="1"/>
              <a:t>gợi</a:t>
            </a:r>
            <a:r>
              <a:rPr lang="en-US" sz="2400" dirty="0"/>
              <a:t> </a:t>
            </a:r>
            <a:r>
              <a:rPr lang="en-US" sz="2400" dirty="0" err="1"/>
              <a:t>cảm</a:t>
            </a:r>
            <a:r>
              <a:rPr lang="en-US" sz="2400" dirty="0"/>
              <a:t> </a:t>
            </a:r>
            <a:r>
              <a:rPr lang="en-US" sz="2400" dirty="0" err="1"/>
              <a:t>xúc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357158" y="1142984"/>
            <a:ext cx="42862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- </a:t>
            </a:r>
            <a:r>
              <a:rPr lang="en-US" sz="2400" dirty="0" err="1" smtClean="0"/>
              <a:t>Khắc</a:t>
            </a:r>
            <a:r>
              <a:rPr lang="en-US" sz="2400" dirty="0" smtClean="0"/>
              <a:t> </a:t>
            </a:r>
            <a:r>
              <a:rPr lang="en-US" sz="2400" dirty="0" err="1" smtClean="0"/>
              <a:t>hoạ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ảnh</a:t>
            </a:r>
            <a:r>
              <a:rPr lang="en-US" sz="2400" dirty="0" smtClean="0"/>
              <a:t> </a:t>
            </a:r>
            <a:r>
              <a:rPr lang="en-US" sz="2400" dirty="0" err="1" smtClean="0"/>
              <a:t>ông</a:t>
            </a:r>
            <a:r>
              <a:rPr lang="en-US" sz="2400" dirty="0" smtClean="0"/>
              <a:t> </a:t>
            </a:r>
            <a:r>
              <a:rPr lang="en-US" sz="2400" dirty="0" err="1" smtClean="0"/>
              <a:t>đồ</a:t>
            </a:r>
            <a:r>
              <a:rPr lang="en-US" sz="2400" dirty="0" smtClean="0"/>
              <a:t>, </a:t>
            </a:r>
            <a:r>
              <a:rPr lang="en-US" sz="2400" dirty="0" err="1" smtClean="0"/>
              <a:t>nhà</a:t>
            </a:r>
            <a:r>
              <a:rPr lang="en-US" sz="2400" dirty="0" smtClean="0"/>
              <a:t> </a:t>
            </a:r>
            <a:r>
              <a:rPr lang="en-US" sz="2400" dirty="0" err="1" smtClean="0"/>
              <a:t>thơ</a:t>
            </a:r>
            <a:r>
              <a:rPr lang="en-US" sz="2400" dirty="0" smtClean="0"/>
              <a:t> </a:t>
            </a:r>
            <a:r>
              <a:rPr lang="en-US" sz="2400" dirty="0" err="1" smtClean="0"/>
              <a:t>thể</a:t>
            </a:r>
            <a:r>
              <a:rPr lang="en-US" sz="2400" dirty="0" smtClean="0"/>
              <a:t> </a:t>
            </a:r>
            <a:r>
              <a:rPr lang="en-US" sz="2400" dirty="0" err="1" smtClean="0"/>
              <a:t>hiện</a:t>
            </a:r>
            <a:r>
              <a:rPr lang="en-US" sz="2400" dirty="0" smtClean="0"/>
              <a:t> </a:t>
            </a:r>
            <a:r>
              <a:rPr lang="en-US" sz="2400" dirty="0" err="1" smtClean="0"/>
              <a:t>nỗi</a:t>
            </a:r>
            <a:r>
              <a:rPr lang="en-US" sz="2400" dirty="0" smtClean="0"/>
              <a:t> </a:t>
            </a:r>
            <a:r>
              <a:rPr lang="en-US" sz="2400" dirty="0" err="1" smtClean="0"/>
              <a:t>tiếc</a:t>
            </a:r>
            <a:r>
              <a:rPr lang="en-US" sz="2400" dirty="0" smtClean="0"/>
              <a:t> </a:t>
            </a:r>
            <a:r>
              <a:rPr lang="en-US" sz="2400" dirty="0" err="1" smtClean="0"/>
              <a:t>nuối</a:t>
            </a:r>
            <a:r>
              <a:rPr lang="en-US" sz="2400" dirty="0" smtClean="0"/>
              <a:t> </a:t>
            </a:r>
            <a:r>
              <a:rPr lang="en-US" sz="2400" dirty="0" err="1" smtClean="0"/>
              <a:t>cho</a:t>
            </a:r>
            <a:r>
              <a:rPr lang="en-US" sz="2400" dirty="0" smtClean="0"/>
              <a:t> </a:t>
            </a:r>
            <a:r>
              <a:rPr lang="en-US" sz="2400" dirty="0" err="1" smtClean="0"/>
              <a:t>những</a:t>
            </a:r>
            <a:r>
              <a:rPr lang="en-US" sz="2400" dirty="0" smtClean="0"/>
              <a:t> </a:t>
            </a:r>
            <a:r>
              <a:rPr lang="en-US" sz="2400" dirty="0" err="1" smtClean="0"/>
              <a:t>giá</a:t>
            </a:r>
            <a:r>
              <a:rPr lang="en-US" sz="2400" dirty="0" smtClean="0"/>
              <a:t> </a:t>
            </a:r>
            <a:r>
              <a:rPr lang="en-US" sz="2400" dirty="0" err="1" smtClean="0"/>
              <a:t>trị</a:t>
            </a:r>
            <a:r>
              <a:rPr lang="en-US" sz="2400" dirty="0" smtClean="0"/>
              <a:t> </a:t>
            </a:r>
            <a:r>
              <a:rPr lang="en-US" sz="2400" dirty="0" err="1" smtClean="0"/>
              <a:t>văn</a:t>
            </a:r>
            <a:r>
              <a:rPr lang="en-US" sz="2400" dirty="0" smtClean="0"/>
              <a:t> </a:t>
            </a:r>
            <a:r>
              <a:rPr lang="en-US" sz="2400" dirty="0" err="1" smtClean="0"/>
              <a:t>hoá</a:t>
            </a:r>
            <a:r>
              <a:rPr lang="en-US" sz="2400" dirty="0" smtClean="0"/>
              <a:t> </a:t>
            </a:r>
            <a:r>
              <a:rPr lang="en-US" sz="2400" dirty="0" err="1" smtClean="0"/>
              <a:t>cổ</a:t>
            </a:r>
            <a:r>
              <a:rPr lang="en-US" sz="2400" dirty="0" smtClean="0"/>
              <a:t> </a:t>
            </a:r>
            <a:r>
              <a:rPr lang="en-US" sz="2400" dirty="0" err="1" smtClean="0"/>
              <a:t>truyền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dân</a:t>
            </a:r>
            <a:r>
              <a:rPr lang="en-US" sz="2400" dirty="0" smtClean="0"/>
              <a:t> </a:t>
            </a:r>
            <a:r>
              <a:rPr lang="en-US" sz="2400" dirty="0" err="1" smtClean="0"/>
              <a:t>tộc</a:t>
            </a:r>
            <a:r>
              <a:rPr lang="en-US" sz="2400" dirty="0" smtClean="0"/>
              <a:t> </a:t>
            </a:r>
            <a:r>
              <a:rPr lang="en-US" sz="2400" dirty="0" err="1" smtClean="0"/>
              <a:t>đang</a:t>
            </a:r>
            <a:r>
              <a:rPr lang="en-US" sz="2400" dirty="0" smtClean="0"/>
              <a:t> </a:t>
            </a:r>
            <a:r>
              <a:rPr lang="en-US" sz="2400" dirty="0" err="1" smtClean="0"/>
              <a:t>bị</a:t>
            </a:r>
            <a:r>
              <a:rPr lang="en-US" sz="2400" dirty="0" smtClean="0"/>
              <a:t> </a:t>
            </a:r>
            <a:r>
              <a:rPr lang="en-US" sz="2400" dirty="0" err="1" smtClean="0"/>
              <a:t>tàn</a:t>
            </a:r>
            <a:r>
              <a:rPr lang="en-US" sz="2400" dirty="0" smtClean="0"/>
              <a:t> </a:t>
            </a:r>
            <a:r>
              <a:rPr lang="en-US" sz="2400" dirty="0" err="1" smtClean="0"/>
              <a:t>phai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/>
      <p:bldP spid="10251" grpId="0"/>
      <p:bldP spid="12" grpId="0"/>
      <p:bldP spid="13" grpId="0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"/>
            <a:ext cx="9144000" cy="685800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>
                <a:solidFill>
                  <a:srgbClr val="FF33CC"/>
                </a:solidFill>
                <a:latin typeface="Times New Roman" pitchFamily="18" charset="0"/>
              </a:rPr>
              <a:t>	</a:t>
            </a:r>
            <a:endParaRPr lang="en-US" smtClean="0"/>
          </a:p>
        </p:txBody>
      </p:sp>
      <p:sp>
        <p:nvSpPr>
          <p:cNvPr id="12292" name="Text Box 7"/>
          <p:cNvSpPr txBox="1">
            <a:spLocks noChangeArrowheads="1"/>
          </p:cNvSpPr>
          <p:nvPr/>
        </p:nvSpPr>
        <p:spPr bwMode="auto">
          <a:xfrm>
            <a:off x="0" y="6491288"/>
            <a:ext cx="4284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357188" y="1142984"/>
            <a:ext cx="4071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* </a:t>
            </a:r>
            <a:r>
              <a:rPr lang="en-US" sz="2400" b="1" dirty="0" err="1" smtClean="0">
                <a:solidFill>
                  <a:srgbClr val="FF33CC"/>
                </a:solidFill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tập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củng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cs typeface="Times New Roman" pitchFamily="18" charset="0"/>
              </a:rPr>
              <a:t>cố</a:t>
            </a:r>
            <a:r>
              <a:rPr lang="en-US" sz="2400" b="1" dirty="0">
                <a:solidFill>
                  <a:srgbClr val="FF33CC"/>
                </a:solidFill>
                <a:cs typeface="Times New Roman" pitchFamily="18" charset="0"/>
              </a:rPr>
              <a:t>:</a:t>
            </a:r>
            <a:endParaRPr lang="en-US" sz="2400" b="1" dirty="0">
              <a:solidFill>
                <a:srgbClr val="FF33CC"/>
              </a:solidFill>
            </a:endParaRP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357188" y="1955796"/>
            <a:ext cx="87868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b="1" dirty="0" err="1">
                <a:solidFill>
                  <a:srgbClr val="0000FF"/>
                </a:solidFill>
              </a:rPr>
              <a:t>Đánh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dấu</a:t>
            </a:r>
            <a:r>
              <a:rPr lang="en-US" sz="2400" b="1" dirty="0">
                <a:solidFill>
                  <a:srgbClr val="0000FF"/>
                </a:solidFill>
              </a:rPr>
              <a:t> X </a:t>
            </a:r>
            <a:r>
              <a:rPr lang="en-US" sz="2400" b="1" dirty="0" err="1">
                <a:solidFill>
                  <a:srgbClr val="0000FF"/>
                </a:solidFill>
              </a:rPr>
              <a:t>vào</a:t>
            </a:r>
            <a:r>
              <a:rPr lang="en-US" sz="2400" b="1" dirty="0">
                <a:solidFill>
                  <a:srgbClr val="0000FF"/>
                </a:solidFill>
              </a:rPr>
              <a:t> ô </a:t>
            </a:r>
            <a:r>
              <a:rPr lang="en-US" sz="2400" b="1" dirty="0" err="1">
                <a:solidFill>
                  <a:srgbClr val="0000FF"/>
                </a:solidFill>
              </a:rPr>
              <a:t>đúng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hoặc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sai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cho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các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nhận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định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về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bài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thơ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sau</a:t>
            </a:r>
            <a:r>
              <a:rPr lang="en-US" sz="2400" b="1" dirty="0">
                <a:solidFill>
                  <a:srgbClr val="0000FF"/>
                </a:solidFill>
              </a:rPr>
              <a:t>:</a:t>
            </a:r>
            <a:endParaRPr lang="en-US" sz="2400" dirty="0">
              <a:solidFill>
                <a:srgbClr val="0000FF"/>
              </a:solidFill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285750" y="2928938"/>
          <a:ext cx="8715375" cy="3479548"/>
        </p:xfrm>
        <a:graphic>
          <a:graphicData uri="http://schemas.openxmlformats.org/drawingml/2006/table">
            <a:tbl>
              <a:tblPr/>
              <a:tblGrid>
                <a:gridCol w="71278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445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29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9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a.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sử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ảnh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đối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lập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b.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Ông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đồ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luôn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mọi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quý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mến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vì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tài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ông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c.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nỗi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nuối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trị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văn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cổ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truyền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dân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tộc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đang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bị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tàn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phai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d.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ngôn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giàu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cảm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xúc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hóm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hỉnh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e.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nhiều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tả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cảnh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ngụ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tình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2845" marR="6284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9" name="Picture 9" descr="C:\Users\Lenovo\Desktop\hoadao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1928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1&quot;/&gt;&lt;property id=&quot;20307&quot; value=&quot;372&quot;/&gt;&lt;/object&gt;&lt;object type=&quot;3&quot; unique_id=&quot;10005&quot;&gt;&lt;property id=&quot;20148&quot; value=&quot;5&quot;/&gt;&lt;property id=&quot;20300&quot; value=&quot;Slide 2&quot;/&gt;&lt;property id=&quot;20307&quot; value=&quot;347&quot;/&gt;&lt;/object&gt;&lt;object type=&quot;3&quot; unique_id=&quot;10006&quot;&gt;&lt;property id=&quot;20148&quot; value=&quot;5&quot;/&gt;&lt;property id=&quot;20300&quot; value=&quot;Slide 4&quot;/&gt;&lt;property id=&quot;20307&quot; value=&quot;396&quot;/&gt;&lt;/object&gt;&lt;object type=&quot;3&quot; unique_id=&quot;10007&quot;&gt;&lt;property id=&quot;20148&quot; value=&quot;5&quot;/&gt;&lt;property id=&quot;20300&quot; value=&quot;Slide 5&quot;/&gt;&lt;property id=&quot;20307&quot; value=&quot;397&quot;/&gt;&lt;/object&gt;&lt;object type=&quot;3&quot; unique_id=&quot;10009&quot;&gt;&lt;property id=&quot;20148&quot; value=&quot;5&quot;/&gt;&lt;property id=&quot;20300&quot; value=&quot;Slide 6&quot;/&gt;&lt;property id=&quot;20307&quot; value=&quot;399&quot;/&gt;&lt;/object&gt;&lt;object type=&quot;3&quot; unique_id=&quot;10010&quot;&gt;&lt;property id=&quot;20148&quot; value=&quot;5&quot;/&gt;&lt;property id=&quot;20300&quot; value=&quot;Slide 7&quot;/&gt;&lt;property id=&quot;20307&quot; value=&quot;400&quot;/&gt;&lt;/object&gt;&lt;object type=&quot;3&quot; unique_id=&quot;10011&quot;&gt;&lt;property id=&quot;20148&quot; value=&quot;5&quot;/&gt;&lt;property id=&quot;20300&quot; value=&quot;Slide 8&quot;/&gt;&lt;property id=&quot;20307&quot; value=&quot;401&quot;/&gt;&lt;/object&gt;&lt;object type=&quot;3&quot; unique_id=&quot;10013&quot;&gt;&lt;property id=&quot;20148&quot; value=&quot;5&quot;/&gt;&lt;property id=&quot;20300&quot; value=&quot;Slide 9&quot;/&gt;&lt;property id=&quot;20307&quot; value=&quot;403&quot;/&gt;&lt;/object&gt;&lt;object type=&quot;3&quot; unique_id=&quot;10014&quot;&gt;&lt;property id=&quot;20148&quot; value=&quot;5&quot;/&gt;&lt;property id=&quot;20300&quot; value=&quot;Slide 10&quot;/&gt;&lt;property id=&quot;20307&quot; value=&quot;404&quot;/&gt;&lt;/object&gt;&lt;object type=&quot;3&quot; unique_id=&quot;10015&quot;&gt;&lt;property id=&quot;20148&quot; value=&quot;5&quot;/&gt;&lt;property id=&quot;20300&quot; value=&quot;Slide 11&quot;/&gt;&lt;property id=&quot;20307&quot; value=&quot;395&quot;/&gt;&lt;/object&gt;&lt;object type=&quot;3&quot; unique_id=&quot;10091&quot;&gt;&lt;property id=&quot;20148&quot; value=&quot;5&quot;/&gt;&lt;property id=&quot;20300&quot; value=&quot;Slide 3&quot;/&gt;&lt;property id=&quot;20307&quot; value=&quot;405&quot;/&gt;&lt;/object&gt;&lt;/object&gt;&lt;object type=&quot;8&quot; unique_id=&quot;1003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2619</TotalTime>
  <Words>703</Words>
  <Application>Microsoft Office PowerPoint</Application>
  <PresentationFormat>On-screen Show (4:3)</PresentationFormat>
  <Paragraphs>78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- ETH0 -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Hieu</dc:creator>
  <cp:lastModifiedBy>vanvinh</cp:lastModifiedBy>
  <cp:revision>281</cp:revision>
  <dcterms:created xsi:type="dcterms:W3CDTF">2010-02-26T08:59:55Z</dcterms:created>
  <dcterms:modified xsi:type="dcterms:W3CDTF">2019-07-15T07:42:51Z</dcterms:modified>
</cp:coreProperties>
</file>