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0" r:id="rId2"/>
    <p:sldId id="297" r:id="rId3"/>
    <p:sldId id="298" r:id="rId4"/>
    <p:sldId id="299" r:id="rId5"/>
    <p:sldId id="300" r:id="rId6"/>
    <p:sldId id="301" r:id="rId7"/>
    <p:sldId id="261" r:id="rId8"/>
    <p:sldId id="263" r:id="rId9"/>
    <p:sldId id="275" r:id="rId10"/>
    <p:sldId id="265" r:id="rId11"/>
    <p:sldId id="278" r:id="rId12"/>
    <p:sldId id="294" r:id="rId13"/>
    <p:sldId id="268" r:id="rId14"/>
    <p:sldId id="279" r:id="rId15"/>
    <p:sldId id="303" r:id="rId16"/>
    <p:sldId id="273" r:id="rId17"/>
    <p:sldId id="289" r:id="rId18"/>
    <p:sldId id="296" r:id="rId19"/>
    <p:sldId id="295" r:id="rId20"/>
    <p:sldId id="286" r:id="rId21"/>
    <p:sldId id="302" r:id="rId22"/>
    <p:sldId id="305" r:id="rId23"/>
    <p:sldId id="306" r:id="rId24"/>
    <p:sldId id="307" r:id="rId25"/>
    <p:sldId id="281" r:id="rId26"/>
    <p:sldId id="280" r:id="rId27"/>
  </p:sldIdLst>
  <p:sldSz cx="9144000" cy="6858000" type="screen4x3"/>
  <p:notesSz cx="6735763" cy="9869488"/>
  <p:custDataLst>
    <p:tags r:id="rId30"/>
  </p:custDataLst>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FFFF66"/>
    <a:srgbClr val="FF9900"/>
    <a:srgbClr val="3333FF"/>
    <a:srgbClr val="FFFF00"/>
    <a:srgbClr val="FF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09" autoAdjust="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5"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A485BDA-50EA-46D4-ADEC-C5C4141A807E}" type="slidenum">
              <a:rPr lang="en-US" altLang="en-US"/>
              <a:pPr/>
              <a:t>‹#›</a:t>
            </a:fld>
            <a:endParaRPr lang="en-US" altLang="en-US"/>
          </a:p>
        </p:txBody>
      </p:sp>
    </p:spTree>
    <p:extLst>
      <p:ext uri="{BB962C8B-B14F-4D97-AF65-F5344CB8AC3E}">
        <p14:creationId xmlns:p14="http://schemas.microsoft.com/office/powerpoint/2010/main" val="3326216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71"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3C0BF1-7BE0-48A2-A07A-A1AA88439E7E}" type="slidenum">
              <a:rPr lang="en-US" altLang="en-US"/>
              <a:pPr/>
              <a:t>‹#›</a:t>
            </a:fld>
            <a:endParaRPr lang="en-US" altLang="en-US"/>
          </a:p>
        </p:txBody>
      </p:sp>
    </p:spTree>
    <p:extLst>
      <p:ext uri="{BB962C8B-B14F-4D97-AF65-F5344CB8AC3E}">
        <p14:creationId xmlns:p14="http://schemas.microsoft.com/office/powerpoint/2010/main" val="4172963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A61C49-228F-485F-A2AD-6CD08C835AD5}" type="slidenum">
              <a:rPr lang="en-US" altLang="vi-VN"/>
              <a:pPr/>
              <a:t>22</a:t>
            </a:fld>
            <a:endParaRPr lang="en-US" altLang="vi-VN"/>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vi-VN" altLang="vi-VN"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86D7E3-E693-40D1-BD80-375B28B65669}" type="slidenum">
              <a:rPr lang="en-US" altLang="vi-VN"/>
              <a:pPr/>
              <a:t>23</a:t>
            </a:fld>
            <a:endParaRPr lang="en-US" altLang="vi-VN"/>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vi-VN" altLang="vi-VN"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7EE537D-2E62-4EAA-88E7-FCC84A789CDB}" type="slidenum">
              <a:rPr lang="en-US" altLang="en-US"/>
              <a:pPr eaLnBrk="1" hangingPunct="1"/>
              <a:t>25</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BF9A2EB-6B1D-4080-ABBB-DF3A6830893E}" type="slidenum">
              <a:rPr lang="en-US" altLang="en-US"/>
              <a:pPr eaLnBrk="1" hangingPunct="1"/>
              <a:t>26</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880044C-5240-4D0B-9DDC-84F0A05B0A10}" type="slidenum">
              <a:rPr lang="en-US" altLang="en-US"/>
              <a:pPr/>
              <a:t>‹#›</a:t>
            </a:fld>
            <a:endParaRPr lang="en-US" altLang="en-US"/>
          </a:p>
        </p:txBody>
      </p:sp>
    </p:spTree>
    <p:extLst>
      <p:ext uri="{BB962C8B-B14F-4D97-AF65-F5344CB8AC3E}">
        <p14:creationId xmlns:p14="http://schemas.microsoft.com/office/powerpoint/2010/main" val="87780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6D9F23-D23C-4D6F-9028-F00639AC159D}" type="slidenum">
              <a:rPr lang="en-US" altLang="en-US"/>
              <a:pPr/>
              <a:t>‹#›</a:t>
            </a:fld>
            <a:endParaRPr lang="en-US" altLang="en-US"/>
          </a:p>
        </p:txBody>
      </p:sp>
    </p:spTree>
    <p:extLst>
      <p:ext uri="{BB962C8B-B14F-4D97-AF65-F5344CB8AC3E}">
        <p14:creationId xmlns:p14="http://schemas.microsoft.com/office/powerpoint/2010/main" val="205933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36BDAC-B026-4B0C-806E-315A1D34021E}" type="slidenum">
              <a:rPr lang="en-US" altLang="en-US"/>
              <a:pPr/>
              <a:t>‹#›</a:t>
            </a:fld>
            <a:endParaRPr lang="en-US" altLang="en-US"/>
          </a:p>
        </p:txBody>
      </p:sp>
    </p:spTree>
    <p:extLst>
      <p:ext uri="{BB962C8B-B14F-4D97-AF65-F5344CB8AC3E}">
        <p14:creationId xmlns:p14="http://schemas.microsoft.com/office/powerpoint/2010/main" val="84352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C6E63A-DD2C-4216-87CC-91D59962103F}" type="slidenum">
              <a:rPr lang="en-US" altLang="en-US"/>
              <a:pPr/>
              <a:t>‹#›</a:t>
            </a:fld>
            <a:endParaRPr lang="en-US" altLang="en-US"/>
          </a:p>
        </p:txBody>
      </p:sp>
    </p:spTree>
    <p:extLst>
      <p:ext uri="{BB962C8B-B14F-4D97-AF65-F5344CB8AC3E}">
        <p14:creationId xmlns:p14="http://schemas.microsoft.com/office/powerpoint/2010/main" val="15113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642FA4C-D063-437D-B9C0-1C0B55C0B19B}" type="slidenum">
              <a:rPr lang="en-US" altLang="en-US"/>
              <a:pPr/>
              <a:t>‹#›</a:t>
            </a:fld>
            <a:endParaRPr lang="en-US" altLang="en-US"/>
          </a:p>
        </p:txBody>
      </p:sp>
    </p:spTree>
    <p:extLst>
      <p:ext uri="{BB962C8B-B14F-4D97-AF65-F5344CB8AC3E}">
        <p14:creationId xmlns:p14="http://schemas.microsoft.com/office/powerpoint/2010/main" val="151943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DCB568-9C24-43DC-ABD8-DF194A78B340}" type="slidenum">
              <a:rPr lang="en-US" altLang="en-US"/>
              <a:pPr/>
              <a:t>‹#›</a:t>
            </a:fld>
            <a:endParaRPr lang="en-US" altLang="en-US"/>
          </a:p>
        </p:txBody>
      </p:sp>
    </p:spTree>
    <p:extLst>
      <p:ext uri="{BB962C8B-B14F-4D97-AF65-F5344CB8AC3E}">
        <p14:creationId xmlns:p14="http://schemas.microsoft.com/office/powerpoint/2010/main" val="102782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5F437F6-C35C-4FD0-9828-0E44AAB3EB11}" type="slidenum">
              <a:rPr lang="en-US" altLang="en-US"/>
              <a:pPr/>
              <a:t>‹#›</a:t>
            </a:fld>
            <a:endParaRPr lang="en-US" altLang="en-US"/>
          </a:p>
        </p:txBody>
      </p:sp>
    </p:spTree>
    <p:extLst>
      <p:ext uri="{BB962C8B-B14F-4D97-AF65-F5344CB8AC3E}">
        <p14:creationId xmlns:p14="http://schemas.microsoft.com/office/powerpoint/2010/main" val="77283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C22DEDC-0013-4C4C-B835-0616412A6B64}" type="slidenum">
              <a:rPr lang="en-US" altLang="en-US"/>
              <a:pPr/>
              <a:t>‹#›</a:t>
            </a:fld>
            <a:endParaRPr lang="en-US" altLang="en-US"/>
          </a:p>
        </p:txBody>
      </p:sp>
    </p:spTree>
    <p:extLst>
      <p:ext uri="{BB962C8B-B14F-4D97-AF65-F5344CB8AC3E}">
        <p14:creationId xmlns:p14="http://schemas.microsoft.com/office/powerpoint/2010/main" val="189331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A50014B-12E2-426C-9FF4-955D05B4C8BD}" type="slidenum">
              <a:rPr lang="en-US" altLang="en-US"/>
              <a:pPr/>
              <a:t>‹#›</a:t>
            </a:fld>
            <a:endParaRPr lang="en-US" altLang="en-US"/>
          </a:p>
        </p:txBody>
      </p:sp>
    </p:spTree>
    <p:extLst>
      <p:ext uri="{BB962C8B-B14F-4D97-AF65-F5344CB8AC3E}">
        <p14:creationId xmlns:p14="http://schemas.microsoft.com/office/powerpoint/2010/main" val="67464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A0AE75D-95F1-4736-82B2-2297B1962395}" type="slidenum">
              <a:rPr lang="en-US" altLang="en-US"/>
              <a:pPr/>
              <a:t>‹#›</a:t>
            </a:fld>
            <a:endParaRPr lang="en-US" altLang="en-US"/>
          </a:p>
        </p:txBody>
      </p:sp>
    </p:spTree>
    <p:extLst>
      <p:ext uri="{BB962C8B-B14F-4D97-AF65-F5344CB8AC3E}">
        <p14:creationId xmlns:p14="http://schemas.microsoft.com/office/powerpoint/2010/main" val="22733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72F278F-64D7-4B5A-8038-94DBD2C9B21F}" type="slidenum">
              <a:rPr lang="en-US" altLang="en-US"/>
              <a:pPr/>
              <a:t>‹#›</a:t>
            </a:fld>
            <a:endParaRPr lang="en-US" altLang="en-US"/>
          </a:p>
        </p:txBody>
      </p:sp>
    </p:spTree>
    <p:extLst>
      <p:ext uri="{BB962C8B-B14F-4D97-AF65-F5344CB8AC3E}">
        <p14:creationId xmlns:p14="http://schemas.microsoft.com/office/powerpoint/2010/main" val="205515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169230-7B19-4BD7-8535-9D53B9F222B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file:///D:\CHUYEN%20MON\GIAO%20AN%20DIEN%20TU\LOP%209\T153%20ON%20TAP%20TRUYEN\03%20TCS.wma" TargetMode="External"/><Relationship Id="rId7" Type="http://schemas.openxmlformats.org/officeDocument/2006/relationships/audio" Target="../media/audio2.wav"/><Relationship Id="rId2" Type="http://schemas.openxmlformats.org/officeDocument/2006/relationships/audio" Target="file:///D:\CHUYEN%20MON\GIAO%20AN%20DIEN%20TU\LOP%209\T153%20ON%20TAP%20TRUYEN\02%20TCS.wma" TargetMode="External"/><Relationship Id="rId1" Type="http://schemas.openxmlformats.org/officeDocument/2006/relationships/audio" Target="file:///D:\CHUYEN%20MON\GIAO%20AN%20DIEN%20TU\LOP%209\T153%20ON%20TAP%20TRUYEN\01%20TCS.wma" TargetMode="External"/><Relationship Id="rId6" Type="http://schemas.openxmlformats.org/officeDocument/2006/relationships/audio" Target="../media/audio1.wav"/><Relationship Id="rId5" Type="http://schemas.openxmlformats.org/officeDocument/2006/relationships/slideLayout" Target="../slideLayouts/slideLayout4.xml"/><Relationship Id="rId4" Type="http://schemas.openxmlformats.org/officeDocument/2006/relationships/audio" Target="file:///D:\CHUYEN%20MON\GIAO%20AN%20DIEN%20TU\LOP%209\T153%20ON%20TAP%20TRUYEN\04%20TCS.wma" TargetMode="External"/><Relationship Id="rId9" Type="http://schemas.openxmlformats.org/officeDocument/2006/relationships/image" Target="../media/image2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9.gif"/><Relationship Id="rId5" Type="http://schemas.openxmlformats.org/officeDocument/2006/relationships/image" Target="../media/image3.gif"/><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5257800"/>
            <a:ext cx="8686800" cy="1524000"/>
          </a:xfrm>
        </p:spPr>
        <p:txBody>
          <a:bodyPr/>
          <a:lstStyle/>
          <a:p>
            <a:pPr eaLnBrk="1" hangingPunct="1"/>
            <a:r>
              <a:rPr lang="vi-VN" altLang="en-US" sz="2400" b="1" dirty="0" smtClean="0">
                <a:solidFill>
                  <a:srgbClr val="FFFF00"/>
                </a:solidFill>
              </a:rPr>
              <a:t>Mình về thành thị xa xôi</a:t>
            </a:r>
            <a:br>
              <a:rPr lang="vi-VN" altLang="en-US" sz="2400" b="1" dirty="0" smtClean="0">
                <a:solidFill>
                  <a:srgbClr val="FFFF00"/>
                </a:solidFill>
              </a:rPr>
            </a:br>
            <a:r>
              <a:rPr lang="vi-VN" altLang="en-US" sz="2400" b="1" dirty="0" smtClean="0">
                <a:solidFill>
                  <a:srgbClr val="FFFF00"/>
                </a:solidFill>
              </a:rPr>
              <a:t>Nhà cao còn nhớ núi đồi nữa chăng</a:t>
            </a:r>
            <a:br>
              <a:rPr lang="vi-VN" altLang="en-US" sz="2400" b="1" dirty="0" smtClean="0">
                <a:solidFill>
                  <a:srgbClr val="FFFF00"/>
                </a:solidFill>
              </a:rPr>
            </a:br>
            <a:r>
              <a:rPr lang="vi-VN" altLang="en-US" sz="2400" b="1" dirty="0" smtClean="0">
                <a:solidFill>
                  <a:srgbClr val="FFFF00"/>
                </a:solidFill>
              </a:rPr>
              <a:t>Phố đông còn nhớ bản làng</a:t>
            </a:r>
            <a:br>
              <a:rPr lang="vi-VN" altLang="en-US" sz="2400" b="1" dirty="0" smtClean="0">
                <a:solidFill>
                  <a:srgbClr val="FFFF00"/>
                </a:solidFill>
              </a:rPr>
            </a:br>
            <a:r>
              <a:rPr lang="vi-VN" altLang="en-US" sz="2400" b="1" dirty="0" smtClean="0">
                <a:solidFill>
                  <a:srgbClr val="FFFF00"/>
                </a:solidFill>
              </a:rPr>
              <a:t>Sáng đèn còn nhớ mảnh trăng giữa rừng</a:t>
            </a:r>
            <a:r>
              <a:rPr lang="vi-VN" altLang="en-US" sz="1800" dirty="0" smtClean="0">
                <a:solidFill>
                  <a:srgbClr val="FFFF00"/>
                </a:solidFill>
              </a:rPr>
              <a:t>.</a:t>
            </a:r>
          </a:p>
        </p:txBody>
      </p:sp>
      <p:sp>
        <p:nvSpPr>
          <p:cNvPr id="2" name="TextBox 1"/>
          <p:cNvSpPr txBox="1"/>
          <p:nvPr/>
        </p:nvSpPr>
        <p:spPr>
          <a:xfrm>
            <a:off x="228600" y="457200"/>
            <a:ext cx="8839200" cy="1815882"/>
          </a:xfrm>
          <a:prstGeom prst="rect">
            <a:avLst/>
          </a:prstGeom>
          <a:noFill/>
        </p:spPr>
        <p:txBody>
          <a:bodyPr wrap="square" rtlCol="0">
            <a:spAutoFit/>
          </a:bodyPr>
          <a:lstStyle/>
          <a:p>
            <a:r>
              <a:rPr lang="en-US" sz="4800" dirty="0" smtClean="0">
                <a:solidFill>
                  <a:schemeClr val="bg1"/>
                </a:solidFill>
              </a:rPr>
              <a:t>ÁNH TRĂNG – NGUYỄN DUY</a:t>
            </a:r>
          </a:p>
          <a:p>
            <a:r>
              <a:rPr lang="en-US" sz="3200" dirty="0" smtClean="0">
                <a:solidFill>
                  <a:schemeClr val="bg1"/>
                </a:solidFill>
              </a:rPr>
              <a:t>                                   </a:t>
            </a:r>
          </a:p>
          <a:p>
            <a:r>
              <a:rPr lang="en-US" sz="3200" dirty="0">
                <a:solidFill>
                  <a:schemeClr val="bg1"/>
                </a:solidFill>
              </a:rPr>
              <a:t> </a:t>
            </a:r>
            <a:r>
              <a:rPr lang="en-US" sz="3200" dirty="0" smtClean="0">
                <a:solidFill>
                  <a:schemeClr val="bg1"/>
                </a:solidFill>
              </a:rPr>
              <a:t>                                  </a:t>
            </a:r>
            <a:endParaRPr lang="en-US" sz="3200" dirty="0">
              <a:solidFill>
                <a:schemeClr val="bg1"/>
              </a:solidFill>
            </a:endParaRPr>
          </a:p>
        </p:txBody>
      </p:sp>
      <p:pic>
        <p:nvPicPr>
          <p:cNvPr id="2051" name="Picture 4" descr="Fireworks-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0"/>
            <a:ext cx="12509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Fireworks-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93050" y="0"/>
            <a:ext cx="12509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3250"/>
                                        </p:tgtEl>
                                        <p:attrNameLst>
                                          <p:attrName>style.visibility</p:attrName>
                                        </p:attrNameLst>
                                      </p:cBhvr>
                                      <p:to>
                                        <p:strVal val="visible"/>
                                      </p:to>
                                    </p:set>
                                    <p:anim by="(-#ppt_w*2)" calcmode="lin" valueType="num">
                                      <p:cBhvr rctx="PPT">
                                        <p:cTn id="7" dur="500" autoRev="1" fill="hold">
                                          <p:stCondLst>
                                            <p:cond delay="0"/>
                                          </p:stCondLst>
                                        </p:cTn>
                                        <p:tgtEl>
                                          <p:spTgt spid="53250"/>
                                        </p:tgtEl>
                                        <p:attrNameLst>
                                          <p:attrName>ppt_w</p:attrName>
                                        </p:attrNameLst>
                                      </p:cBhvr>
                                    </p:anim>
                                    <p:anim by="(#ppt_w*0.50)" calcmode="lin" valueType="num">
                                      <p:cBhvr>
                                        <p:cTn id="8" dur="500" decel="50000" autoRev="1" fill="hold">
                                          <p:stCondLst>
                                            <p:cond delay="0"/>
                                          </p:stCondLst>
                                        </p:cTn>
                                        <p:tgtEl>
                                          <p:spTgt spid="53250"/>
                                        </p:tgtEl>
                                        <p:attrNameLst>
                                          <p:attrName>ppt_x</p:attrName>
                                        </p:attrNameLst>
                                      </p:cBhvr>
                                    </p:anim>
                                    <p:anim from="(-#ppt_h/2)" to="(#ppt_y)" calcmode="lin" valueType="num">
                                      <p:cBhvr>
                                        <p:cTn id="9" dur="1000" fill="hold">
                                          <p:stCondLst>
                                            <p:cond delay="0"/>
                                          </p:stCondLst>
                                        </p:cTn>
                                        <p:tgtEl>
                                          <p:spTgt spid="53250"/>
                                        </p:tgtEl>
                                        <p:attrNameLst>
                                          <p:attrName>ppt_y</p:attrName>
                                        </p:attrNameLst>
                                      </p:cBhvr>
                                    </p:anim>
                                    <p:animRot by="21600000">
                                      <p:cBhvr>
                                        <p:cTn id="10" dur="1000" fill="hold">
                                          <p:stCondLst>
                                            <p:cond delay="0"/>
                                          </p:stCondLst>
                                        </p:cTn>
                                        <p:tgtEl>
                                          <p:spTgt spid="53250"/>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3250"/>
                                        </p:tgtEl>
                                        <p:attrNameLst>
                                          <p:attrName>ppt_x</p:attrName>
                                          <p:attrName>ppt_y</p:attrName>
                                        </p:attrNameLst>
                                      </p:cBhvr>
                                    </p:animMotion>
                                    <p:animRot by="1500000">
                                      <p:cBhvr>
                                        <p:cTn id="15" dur="125" fill="hold">
                                          <p:stCondLst>
                                            <p:cond delay="0"/>
                                          </p:stCondLst>
                                        </p:cTn>
                                        <p:tgtEl>
                                          <p:spTgt spid="53250"/>
                                        </p:tgtEl>
                                        <p:attrNameLst>
                                          <p:attrName>r</p:attrName>
                                        </p:attrNameLst>
                                      </p:cBhvr>
                                    </p:animRot>
                                    <p:animRot by="-1500000">
                                      <p:cBhvr>
                                        <p:cTn id="16" dur="125" fill="hold">
                                          <p:stCondLst>
                                            <p:cond delay="125"/>
                                          </p:stCondLst>
                                        </p:cTn>
                                        <p:tgtEl>
                                          <p:spTgt spid="53250"/>
                                        </p:tgtEl>
                                        <p:attrNameLst>
                                          <p:attrName>r</p:attrName>
                                        </p:attrNameLst>
                                      </p:cBhvr>
                                    </p:animRot>
                                    <p:animRot by="-1500000">
                                      <p:cBhvr>
                                        <p:cTn id="17" dur="125" fill="hold">
                                          <p:stCondLst>
                                            <p:cond delay="250"/>
                                          </p:stCondLst>
                                        </p:cTn>
                                        <p:tgtEl>
                                          <p:spTgt spid="53250"/>
                                        </p:tgtEl>
                                        <p:attrNameLst>
                                          <p:attrName>r</p:attrName>
                                        </p:attrNameLst>
                                      </p:cBhvr>
                                    </p:animRot>
                                    <p:animRot by="1500000">
                                      <p:cBhvr>
                                        <p:cTn id="18" dur="125" fill="hold">
                                          <p:stCondLst>
                                            <p:cond delay="375"/>
                                          </p:stCondLst>
                                        </p:cTn>
                                        <p:tgtEl>
                                          <p:spTgt spid="532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0" y="762000"/>
            <a:ext cx="4191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6147" name="Line 6"/>
          <p:cNvSpPr>
            <a:spLocks noChangeShapeType="1"/>
          </p:cNvSpPr>
          <p:nvPr/>
        </p:nvSpPr>
        <p:spPr bwMode="auto">
          <a:xfrm>
            <a:off x="4495800" y="762000"/>
            <a:ext cx="0" cy="609600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 name="Text Box 7"/>
          <p:cNvSpPr txBox="1">
            <a:spLocks noChangeArrowheads="1"/>
          </p:cNvSpPr>
          <p:nvPr/>
        </p:nvSpPr>
        <p:spPr bwMode="auto">
          <a:xfrm>
            <a:off x="4419600" y="76200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600"/>
              <a:t>       </a:t>
            </a:r>
          </a:p>
        </p:txBody>
      </p:sp>
      <p:sp>
        <p:nvSpPr>
          <p:cNvPr id="6149" name="Text Box 9"/>
          <p:cNvSpPr txBox="1">
            <a:spLocks noChangeArrowheads="1"/>
          </p:cNvSpPr>
          <p:nvPr/>
        </p:nvSpPr>
        <p:spPr bwMode="auto">
          <a:xfrm>
            <a:off x="0" y="0"/>
            <a:ext cx="4038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a:solidFill>
                  <a:srgbClr val="3333FF"/>
                </a:solidFill>
              </a:rPr>
              <a:t>Hồi nhỏ sống với đồng</a:t>
            </a:r>
          </a:p>
          <a:p>
            <a:pPr eaLnBrk="1" hangingPunct="1"/>
            <a:r>
              <a:rPr lang="en-US" altLang="en-US" sz="2400" b="1">
                <a:solidFill>
                  <a:srgbClr val="3333FF"/>
                </a:solidFill>
              </a:rPr>
              <a:t>với sông rồi với bể</a:t>
            </a:r>
          </a:p>
          <a:p>
            <a:pPr eaLnBrk="1" hangingPunct="1"/>
            <a:r>
              <a:rPr lang="en-US" altLang="en-US" sz="2400" b="1">
                <a:solidFill>
                  <a:srgbClr val="3333FF"/>
                </a:solidFill>
              </a:rPr>
              <a:t>hồi chiến tranh ở rừng</a:t>
            </a:r>
          </a:p>
          <a:p>
            <a:pPr eaLnBrk="1" hangingPunct="1"/>
            <a:r>
              <a:rPr lang="en-US" altLang="en-US" sz="2400" b="1">
                <a:solidFill>
                  <a:srgbClr val="3333FF"/>
                </a:solidFill>
              </a:rPr>
              <a:t>vầng trăng thành tri kỉ</a:t>
            </a:r>
          </a:p>
          <a:p>
            <a:pPr eaLnBrk="1" hangingPunct="1"/>
            <a:endParaRPr lang="en-US" altLang="en-US" sz="2400" b="1">
              <a:solidFill>
                <a:srgbClr val="3333FF"/>
              </a:solidFill>
            </a:endParaRPr>
          </a:p>
          <a:p>
            <a:pPr eaLnBrk="1" hangingPunct="1"/>
            <a:r>
              <a:rPr lang="en-US" altLang="en-US" sz="2400" b="1">
                <a:solidFill>
                  <a:srgbClr val="3333FF"/>
                </a:solidFill>
              </a:rPr>
              <a:t>Trần trụi với thiên nhiên</a:t>
            </a:r>
          </a:p>
          <a:p>
            <a:pPr eaLnBrk="1" hangingPunct="1"/>
            <a:r>
              <a:rPr lang="en-US" altLang="en-US" sz="2400" b="1">
                <a:solidFill>
                  <a:srgbClr val="3333FF"/>
                </a:solidFill>
              </a:rPr>
              <a:t>hồn nhiên như cây cỏ</a:t>
            </a:r>
          </a:p>
          <a:p>
            <a:pPr eaLnBrk="1" hangingPunct="1"/>
            <a:r>
              <a:rPr lang="en-US" altLang="en-US" sz="2400" b="1">
                <a:solidFill>
                  <a:srgbClr val="3333FF"/>
                </a:solidFill>
              </a:rPr>
              <a:t>ngỡ không bao giờ quên</a:t>
            </a:r>
          </a:p>
          <a:p>
            <a:pPr eaLnBrk="1" hangingPunct="1"/>
            <a:r>
              <a:rPr lang="en-US" altLang="en-US" sz="2400" b="1">
                <a:solidFill>
                  <a:srgbClr val="3333FF"/>
                </a:solidFill>
              </a:rPr>
              <a:t>cái vầng trăng tình nghĩa</a:t>
            </a:r>
          </a:p>
          <a:p>
            <a:pPr eaLnBrk="1" hangingPunct="1"/>
            <a:endParaRPr lang="en-US" altLang="en-US" sz="2400" b="1">
              <a:solidFill>
                <a:srgbClr val="3333FF"/>
              </a:solidFill>
            </a:endParaRPr>
          </a:p>
          <a:p>
            <a:pPr eaLnBrk="1" hangingPunct="1"/>
            <a:r>
              <a:rPr lang="en-US" altLang="en-US" sz="2400" b="1">
                <a:solidFill>
                  <a:srgbClr val="3333FF"/>
                </a:solidFill>
              </a:rPr>
              <a:t>Từ hồi về thành phố</a:t>
            </a:r>
          </a:p>
          <a:p>
            <a:pPr eaLnBrk="1" hangingPunct="1"/>
            <a:r>
              <a:rPr lang="en-US" altLang="en-US" sz="2400" b="1">
                <a:solidFill>
                  <a:srgbClr val="3333FF"/>
                </a:solidFill>
              </a:rPr>
              <a:t>quen ánh điện cửa gương</a:t>
            </a:r>
          </a:p>
          <a:p>
            <a:pPr eaLnBrk="1" hangingPunct="1"/>
            <a:r>
              <a:rPr lang="en-US" altLang="en-US" sz="2400" b="1">
                <a:solidFill>
                  <a:srgbClr val="3333FF"/>
                </a:solidFill>
              </a:rPr>
              <a:t>vầng trăng đi qua ngõ</a:t>
            </a:r>
          </a:p>
          <a:p>
            <a:pPr eaLnBrk="1" hangingPunct="1"/>
            <a:r>
              <a:rPr lang="en-US" altLang="en-US" sz="2400" b="1">
                <a:solidFill>
                  <a:srgbClr val="3333FF"/>
                </a:solidFill>
              </a:rPr>
              <a:t>như người dưng qua đường</a:t>
            </a:r>
          </a:p>
        </p:txBody>
      </p:sp>
      <p:sp>
        <p:nvSpPr>
          <p:cNvPr id="6150" name="Text Box 10"/>
          <p:cNvSpPr txBox="1">
            <a:spLocks noChangeArrowheads="1"/>
          </p:cNvSpPr>
          <p:nvPr/>
        </p:nvSpPr>
        <p:spPr bwMode="auto">
          <a:xfrm>
            <a:off x="4953000" y="304800"/>
            <a:ext cx="38862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a:solidFill>
                  <a:srgbClr val="3333FF"/>
                </a:solidFill>
              </a:rPr>
              <a:t>Thình lình đèn điện tắt</a:t>
            </a:r>
          </a:p>
          <a:p>
            <a:pPr eaLnBrk="1" hangingPunct="1"/>
            <a:r>
              <a:rPr lang="en-US" altLang="en-US" sz="2000" b="1">
                <a:solidFill>
                  <a:srgbClr val="3333FF"/>
                </a:solidFill>
              </a:rPr>
              <a:t>phòng buyn-đinh tối om</a:t>
            </a:r>
          </a:p>
          <a:p>
            <a:pPr eaLnBrk="1" hangingPunct="1"/>
            <a:r>
              <a:rPr lang="en-US" altLang="en-US" sz="2000" b="1">
                <a:solidFill>
                  <a:srgbClr val="3333FF"/>
                </a:solidFill>
              </a:rPr>
              <a:t>vội bật tung cửa sổ</a:t>
            </a:r>
          </a:p>
          <a:p>
            <a:pPr eaLnBrk="1" hangingPunct="1"/>
            <a:r>
              <a:rPr lang="en-US" altLang="en-US" sz="2000" b="1">
                <a:solidFill>
                  <a:srgbClr val="3333FF"/>
                </a:solidFill>
              </a:rPr>
              <a:t>đột ngột vầng trăng tròn</a:t>
            </a:r>
          </a:p>
          <a:p>
            <a:pPr eaLnBrk="1" hangingPunct="1"/>
            <a:endParaRPr lang="en-US" altLang="en-US" sz="2000" b="1">
              <a:solidFill>
                <a:srgbClr val="3333FF"/>
              </a:solidFill>
            </a:endParaRPr>
          </a:p>
          <a:p>
            <a:pPr eaLnBrk="1" hangingPunct="1"/>
            <a:r>
              <a:rPr lang="en-US" altLang="en-US" sz="2000" b="1">
                <a:solidFill>
                  <a:srgbClr val="3333FF"/>
                </a:solidFill>
              </a:rPr>
              <a:t>Ngửa mặt lên nhìn mặt</a:t>
            </a:r>
          </a:p>
          <a:p>
            <a:pPr eaLnBrk="1" hangingPunct="1"/>
            <a:r>
              <a:rPr lang="en-US" altLang="en-US" sz="2000" b="1">
                <a:solidFill>
                  <a:srgbClr val="3333FF"/>
                </a:solidFill>
              </a:rPr>
              <a:t>có cái gì rưng rưng</a:t>
            </a:r>
          </a:p>
          <a:p>
            <a:pPr eaLnBrk="1" hangingPunct="1"/>
            <a:r>
              <a:rPr lang="en-US" altLang="en-US" sz="2000" b="1">
                <a:solidFill>
                  <a:srgbClr val="3333FF"/>
                </a:solidFill>
              </a:rPr>
              <a:t>như là đồng là bể</a:t>
            </a:r>
          </a:p>
          <a:p>
            <a:pPr eaLnBrk="1" hangingPunct="1"/>
            <a:r>
              <a:rPr lang="en-US" altLang="en-US" sz="2000" b="1">
                <a:solidFill>
                  <a:srgbClr val="3333FF"/>
                </a:solidFill>
              </a:rPr>
              <a:t>như là sông là rừng</a:t>
            </a:r>
          </a:p>
          <a:p>
            <a:pPr eaLnBrk="1" hangingPunct="1"/>
            <a:endParaRPr lang="en-US" altLang="en-US" sz="2000" b="1">
              <a:solidFill>
                <a:srgbClr val="3333FF"/>
              </a:solidFill>
            </a:endParaRPr>
          </a:p>
          <a:p>
            <a:pPr eaLnBrk="1" hangingPunct="1"/>
            <a:r>
              <a:rPr lang="en-US" altLang="en-US" sz="2000" b="1">
                <a:solidFill>
                  <a:srgbClr val="3333FF"/>
                </a:solidFill>
              </a:rPr>
              <a:t>Trăng cứ tròn vành vạnh</a:t>
            </a:r>
          </a:p>
          <a:p>
            <a:pPr eaLnBrk="1" hangingPunct="1"/>
            <a:r>
              <a:rPr lang="en-US" altLang="en-US" sz="2000" b="1">
                <a:solidFill>
                  <a:srgbClr val="3333FF"/>
                </a:solidFill>
              </a:rPr>
              <a:t>kể chi người vô tình</a:t>
            </a:r>
          </a:p>
          <a:p>
            <a:pPr eaLnBrk="1" hangingPunct="1"/>
            <a:r>
              <a:rPr lang="en-US" altLang="en-US" sz="2000" b="1">
                <a:solidFill>
                  <a:srgbClr val="3333FF"/>
                </a:solidFill>
              </a:rPr>
              <a:t>ánh trăng im phăng phắc</a:t>
            </a:r>
          </a:p>
          <a:p>
            <a:pPr eaLnBrk="1" hangingPunct="1"/>
            <a:r>
              <a:rPr lang="en-US" altLang="en-US" sz="2000" b="1">
                <a:solidFill>
                  <a:srgbClr val="3333FF"/>
                </a:solidFill>
              </a:rPr>
              <a:t>đủ cho ta giật mình.</a:t>
            </a:r>
          </a:p>
        </p:txBody>
      </p:sp>
      <p:sp>
        <p:nvSpPr>
          <p:cNvPr id="12301" name="Text Box 13"/>
          <p:cNvSpPr txBox="1">
            <a:spLocks noChangeArrowheads="1"/>
          </p:cNvSpPr>
          <p:nvPr/>
        </p:nvSpPr>
        <p:spPr bwMode="auto">
          <a:xfrm>
            <a:off x="3581400" y="609600"/>
            <a:ext cx="838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Vầng trăng trong quá khứ</a:t>
            </a:r>
            <a:r>
              <a:rPr lang="en-US" altLang="en-US">
                <a:solidFill>
                  <a:srgbClr val="FF0000"/>
                </a:solidFill>
              </a:rPr>
              <a:t> </a:t>
            </a:r>
          </a:p>
        </p:txBody>
      </p:sp>
      <p:sp>
        <p:nvSpPr>
          <p:cNvPr id="12302" name="Text Box 14"/>
          <p:cNvSpPr txBox="1">
            <a:spLocks noChangeArrowheads="1"/>
          </p:cNvSpPr>
          <p:nvPr/>
        </p:nvSpPr>
        <p:spPr bwMode="auto">
          <a:xfrm>
            <a:off x="5105400" y="1524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err="1" smtClean="0">
                <a:solidFill>
                  <a:srgbClr val="FF0000"/>
                </a:solidFill>
              </a:rPr>
              <a:t>Tình</a:t>
            </a:r>
            <a:r>
              <a:rPr lang="en-US" altLang="en-US" b="1" dirty="0" smtClean="0">
                <a:solidFill>
                  <a:srgbClr val="FF0000"/>
                </a:solidFill>
              </a:rPr>
              <a:t> </a:t>
            </a:r>
            <a:r>
              <a:rPr lang="en-US" altLang="en-US" b="1" dirty="0" err="1" smtClean="0">
                <a:solidFill>
                  <a:srgbClr val="FF0000"/>
                </a:solidFill>
              </a:rPr>
              <a:t>huống</a:t>
            </a:r>
            <a:r>
              <a:rPr lang="en-US" altLang="en-US" b="1" dirty="0" smtClean="0">
                <a:solidFill>
                  <a:srgbClr val="FF0000"/>
                </a:solidFill>
              </a:rPr>
              <a:t> </a:t>
            </a:r>
            <a:r>
              <a:rPr lang="en-US" altLang="en-US" b="1" dirty="0" err="1" smtClean="0">
                <a:solidFill>
                  <a:srgbClr val="FF0000"/>
                </a:solidFill>
              </a:rPr>
              <a:t>gặp</a:t>
            </a:r>
            <a:r>
              <a:rPr lang="en-US" altLang="en-US" b="1" dirty="0" smtClean="0">
                <a:solidFill>
                  <a:srgbClr val="FF0000"/>
                </a:solidFill>
              </a:rPr>
              <a:t> </a:t>
            </a:r>
            <a:r>
              <a:rPr lang="en-US" altLang="en-US" b="1" dirty="0" err="1" smtClean="0">
                <a:solidFill>
                  <a:srgbClr val="FF0000"/>
                </a:solidFill>
              </a:rPr>
              <a:t>lại</a:t>
            </a:r>
            <a:r>
              <a:rPr lang="en-US" altLang="en-US" b="1" dirty="0" smtClean="0">
                <a:solidFill>
                  <a:srgbClr val="FF0000"/>
                </a:solidFill>
              </a:rPr>
              <a:t> </a:t>
            </a:r>
            <a:r>
              <a:rPr lang="en-US" altLang="en-US" b="1" dirty="0" err="1" smtClean="0">
                <a:solidFill>
                  <a:srgbClr val="FF0000"/>
                </a:solidFill>
              </a:rPr>
              <a:t>trăng</a:t>
            </a:r>
            <a:endParaRPr lang="en-US" altLang="en-US" b="1" dirty="0">
              <a:solidFill>
                <a:srgbClr val="FF0000"/>
              </a:solidFill>
            </a:endParaRPr>
          </a:p>
        </p:txBody>
      </p:sp>
      <p:sp>
        <p:nvSpPr>
          <p:cNvPr id="12304" name="AutoShape 16"/>
          <p:cNvSpPr>
            <a:spLocks/>
          </p:cNvSpPr>
          <p:nvPr/>
        </p:nvSpPr>
        <p:spPr bwMode="auto">
          <a:xfrm>
            <a:off x="3352800" y="0"/>
            <a:ext cx="76200" cy="3200400"/>
          </a:xfrm>
          <a:prstGeom prst="rightBrace">
            <a:avLst>
              <a:gd name="adj1" fmla="val 129111"/>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a:solidFill>
                <a:srgbClr val="FF3300"/>
              </a:solidFill>
            </a:endParaRPr>
          </a:p>
        </p:txBody>
      </p:sp>
      <p:sp>
        <p:nvSpPr>
          <p:cNvPr id="12305" name="Text Box 17"/>
          <p:cNvSpPr txBox="1">
            <a:spLocks noChangeArrowheads="1"/>
          </p:cNvSpPr>
          <p:nvPr/>
        </p:nvSpPr>
        <p:spPr bwMode="auto">
          <a:xfrm>
            <a:off x="304800" y="54102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b="1">
                <a:solidFill>
                  <a:srgbClr val="FF0000"/>
                </a:solidFill>
              </a:rPr>
              <a:t>Vầng trăng trong hiện tại</a:t>
            </a:r>
          </a:p>
        </p:txBody>
      </p:sp>
      <p:sp>
        <p:nvSpPr>
          <p:cNvPr id="12306" name="AutoShape 18"/>
          <p:cNvSpPr>
            <a:spLocks/>
          </p:cNvSpPr>
          <p:nvPr/>
        </p:nvSpPr>
        <p:spPr bwMode="auto">
          <a:xfrm>
            <a:off x="8001000" y="381000"/>
            <a:ext cx="228600" cy="1219200"/>
          </a:xfrm>
          <a:prstGeom prst="rightBrace">
            <a:avLst>
              <a:gd name="adj1" fmla="val 195810"/>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a:solidFill>
                <a:srgbClr val="FF3300"/>
              </a:solidFill>
            </a:endParaRPr>
          </a:p>
        </p:txBody>
      </p:sp>
      <p:sp>
        <p:nvSpPr>
          <p:cNvPr id="12307" name="AutoShape 19"/>
          <p:cNvSpPr>
            <a:spLocks/>
          </p:cNvSpPr>
          <p:nvPr/>
        </p:nvSpPr>
        <p:spPr bwMode="auto">
          <a:xfrm>
            <a:off x="3657600" y="3962400"/>
            <a:ext cx="152400" cy="1219200"/>
          </a:xfrm>
          <a:prstGeom prst="rightBrace">
            <a:avLst>
              <a:gd name="adj1" fmla="val 54185"/>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a:solidFill>
                <a:srgbClr val="FF3300"/>
              </a:solidFill>
            </a:endParaRPr>
          </a:p>
        </p:txBody>
      </p:sp>
      <p:sp>
        <p:nvSpPr>
          <p:cNvPr id="13" name="AutoShape 18"/>
          <p:cNvSpPr>
            <a:spLocks/>
          </p:cNvSpPr>
          <p:nvPr/>
        </p:nvSpPr>
        <p:spPr bwMode="auto">
          <a:xfrm>
            <a:off x="7810500" y="2286000"/>
            <a:ext cx="419100" cy="2286000"/>
          </a:xfrm>
          <a:prstGeom prst="rightBrace">
            <a:avLst>
              <a:gd name="adj1" fmla="val 195810"/>
              <a:gd name="adj2" fmla="val 51042"/>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a:solidFill>
                <a:srgbClr val="FF3300"/>
              </a:solidFill>
            </a:endParaRPr>
          </a:p>
        </p:txBody>
      </p:sp>
      <p:sp>
        <p:nvSpPr>
          <p:cNvPr id="14" name="Text Box 14"/>
          <p:cNvSpPr txBox="1">
            <a:spLocks noChangeArrowheads="1"/>
          </p:cNvSpPr>
          <p:nvPr/>
        </p:nvSpPr>
        <p:spPr bwMode="auto">
          <a:xfrm>
            <a:off x="4953000" y="4572000"/>
            <a:ext cx="381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err="1" smtClean="0">
                <a:solidFill>
                  <a:srgbClr val="FF0000"/>
                </a:solidFill>
              </a:rPr>
              <a:t>Cảm</a:t>
            </a:r>
            <a:r>
              <a:rPr lang="en-US" altLang="en-US" b="1" dirty="0" smtClean="0">
                <a:solidFill>
                  <a:srgbClr val="FF0000"/>
                </a:solidFill>
              </a:rPr>
              <a:t> </a:t>
            </a:r>
            <a:r>
              <a:rPr lang="en-US" altLang="en-US" b="1" dirty="0" err="1" smtClean="0">
                <a:solidFill>
                  <a:srgbClr val="FF0000"/>
                </a:solidFill>
              </a:rPr>
              <a:t>xúc</a:t>
            </a:r>
            <a:r>
              <a:rPr lang="en-US" altLang="en-US" b="1" dirty="0" smtClean="0">
                <a:solidFill>
                  <a:srgbClr val="FF0000"/>
                </a:solidFill>
              </a:rPr>
              <a:t> </a:t>
            </a:r>
            <a:r>
              <a:rPr lang="en-US" altLang="en-US" b="1" dirty="0" err="1" smtClean="0">
                <a:solidFill>
                  <a:srgbClr val="FF0000"/>
                </a:solidFill>
              </a:rPr>
              <a:t>của</a:t>
            </a:r>
            <a:r>
              <a:rPr lang="en-US" altLang="en-US" b="1" dirty="0" smtClean="0">
                <a:solidFill>
                  <a:srgbClr val="FF0000"/>
                </a:solidFill>
              </a:rPr>
              <a:t> con </a:t>
            </a:r>
            <a:r>
              <a:rPr lang="en-US" altLang="en-US" b="1" dirty="0" err="1" smtClean="0">
                <a:solidFill>
                  <a:srgbClr val="FF0000"/>
                </a:solidFill>
              </a:rPr>
              <a:t>người</a:t>
            </a:r>
            <a:r>
              <a:rPr lang="en-US" altLang="en-US" b="1" dirty="0" smtClean="0">
                <a:solidFill>
                  <a:srgbClr val="FF0000"/>
                </a:solidFill>
              </a:rPr>
              <a:t> </a:t>
            </a:r>
            <a:r>
              <a:rPr lang="en-US" altLang="en-US" b="1" dirty="0" err="1" smtClean="0">
                <a:solidFill>
                  <a:srgbClr val="FF0000"/>
                </a:solidFill>
              </a:rPr>
              <a:t>khi</a:t>
            </a:r>
            <a:r>
              <a:rPr lang="en-US" altLang="en-US" b="1" dirty="0" smtClean="0">
                <a:solidFill>
                  <a:srgbClr val="FF0000"/>
                </a:solidFill>
              </a:rPr>
              <a:t> </a:t>
            </a:r>
            <a:r>
              <a:rPr lang="en-US" altLang="en-US" b="1" dirty="0" err="1" smtClean="0">
                <a:solidFill>
                  <a:srgbClr val="FF0000"/>
                </a:solidFill>
              </a:rPr>
              <a:t>gặp</a:t>
            </a:r>
            <a:r>
              <a:rPr lang="en-US" altLang="en-US" b="1" dirty="0" smtClean="0">
                <a:solidFill>
                  <a:srgbClr val="FF0000"/>
                </a:solidFill>
              </a:rPr>
              <a:t> </a:t>
            </a:r>
            <a:r>
              <a:rPr lang="en-US" altLang="en-US" b="1" dirty="0" err="1" smtClean="0">
                <a:solidFill>
                  <a:srgbClr val="FF0000"/>
                </a:solidFill>
              </a:rPr>
              <a:t>lại</a:t>
            </a:r>
            <a:r>
              <a:rPr lang="en-US" altLang="en-US" b="1" dirty="0" smtClean="0">
                <a:solidFill>
                  <a:srgbClr val="FF0000"/>
                </a:solidFill>
              </a:rPr>
              <a:t> </a:t>
            </a:r>
            <a:r>
              <a:rPr lang="en-US" altLang="en-US" b="1" dirty="0" err="1" smtClean="0">
                <a:solidFill>
                  <a:srgbClr val="FF0000"/>
                </a:solidFill>
              </a:rPr>
              <a:t>trăng</a:t>
            </a:r>
            <a:endParaRPr lang="en-US" altLang="en-US" b="1"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304"/>
                                        </p:tgtEl>
                                        <p:attrNameLst>
                                          <p:attrName>style.visibility</p:attrName>
                                        </p:attrNameLst>
                                      </p:cBhvr>
                                      <p:to>
                                        <p:strVal val="visible"/>
                                      </p:to>
                                    </p:set>
                                    <p:animEffect transition="in" filter="wipe(up)">
                                      <p:cBhvr>
                                        <p:cTn id="7" dur="500"/>
                                        <p:tgtEl>
                                          <p:spTgt spid="12304"/>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301"/>
                                        </p:tgtEl>
                                        <p:attrNameLst>
                                          <p:attrName>style.visibility</p:attrName>
                                        </p:attrNameLst>
                                      </p:cBhvr>
                                      <p:to>
                                        <p:strVal val="visible"/>
                                      </p:to>
                                    </p:set>
                                    <p:anim calcmode="discrete" valueType="clr">
                                      <p:cBhvr override="childStyle">
                                        <p:cTn id="11" dur="80"/>
                                        <p:tgtEl>
                                          <p:spTgt spid="1230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301"/>
                                        </p:tgtEl>
                                        <p:attrNameLst>
                                          <p:attrName>fillcolor</p:attrName>
                                        </p:attrNameLst>
                                      </p:cBhvr>
                                      <p:tavLst>
                                        <p:tav tm="0">
                                          <p:val>
                                            <p:clrVal>
                                              <a:schemeClr val="accent2"/>
                                            </p:clrVal>
                                          </p:val>
                                        </p:tav>
                                        <p:tav tm="50000">
                                          <p:val>
                                            <p:clrVal>
                                              <a:schemeClr val="hlink"/>
                                            </p:clrVal>
                                          </p:val>
                                        </p:tav>
                                      </p:tavLst>
                                    </p:anim>
                                    <p:set>
                                      <p:cBhvr>
                                        <p:cTn id="13" dur="80"/>
                                        <p:tgtEl>
                                          <p:spTgt spid="12301"/>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307"/>
                                        </p:tgtEl>
                                        <p:attrNameLst>
                                          <p:attrName>style.visibility</p:attrName>
                                        </p:attrNameLst>
                                      </p:cBhvr>
                                      <p:to>
                                        <p:strVal val="visible"/>
                                      </p:to>
                                    </p:set>
                                    <p:animEffect transition="in" filter="wipe(up)">
                                      <p:cBhvr>
                                        <p:cTn id="18" dur="500"/>
                                        <p:tgtEl>
                                          <p:spTgt spid="123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2305"/>
                                        </p:tgtEl>
                                        <p:attrNameLst>
                                          <p:attrName>style.visibility</p:attrName>
                                        </p:attrNameLst>
                                      </p:cBhvr>
                                      <p:to>
                                        <p:strVal val="visible"/>
                                      </p:to>
                                    </p:set>
                                    <p:anim calcmode="discrete" valueType="clr">
                                      <p:cBhvr override="childStyle">
                                        <p:cTn id="23" dur="80"/>
                                        <p:tgtEl>
                                          <p:spTgt spid="12305"/>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305"/>
                                        </p:tgtEl>
                                        <p:attrNameLst>
                                          <p:attrName>fillcolor</p:attrName>
                                        </p:attrNameLst>
                                      </p:cBhvr>
                                      <p:tavLst>
                                        <p:tav tm="0">
                                          <p:val>
                                            <p:clrVal>
                                              <a:schemeClr val="accent2"/>
                                            </p:clrVal>
                                          </p:val>
                                        </p:tav>
                                        <p:tav tm="50000">
                                          <p:val>
                                            <p:clrVal>
                                              <a:schemeClr val="hlink"/>
                                            </p:clrVal>
                                          </p:val>
                                        </p:tav>
                                      </p:tavLst>
                                    </p:anim>
                                    <p:set>
                                      <p:cBhvr>
                                        <p:cTn id="25" dur="80"/>
                                        <p:tgtEl>
                                          <p:spTgt spid="12305"/>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2306"/>
                                        </p:tgtEl>
                                        <p:attrNameLst>
                                          <p:attrName>style.visibility</p:attrName>
                                        </p:attrNameLst>
                                      </p:cBhvr>
                                      <p:to>
                                        <p:strVal val="visible"/>
                                      </p:to>
                                    </p:set>
                                    <p:animEffect transition="in" filter="wipe(up)">
                                      <p:cBhvr>
                                        <p:cTn id="30" dur="500"/>
                                        <p:tgtEl>
                                          <p:spTgt spid="1230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2302"/>
                                        </p:tgtEl>
                                        <p:attrNameLst>
                                          <p:attrName>style.visibility</p:attrName>
                                        </p:attrNameLst>
                                      </p:cBhvr>
                                      <p:to>
                                        <p:strVal val="visible"/>
                                      </p:to>
                                    </p:set>
                                    <p:anim calcmode="discrete" valueType="clr">
                                      <p:cBhvr override="childStyle">
                                        <p:cTn id="35" dur="80"/>
                                        <p:tgtEl>
                                          <p:spTgt spid="1230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302"/>
                                        </p:tgtEl>
                                        <p:attrNameLst>
                                          <p:attrName>fillcolor</p:attrName>
                                        </p:attrNameLst>
                                      </p:cBhvr>
                                      <p:tavLst>
                                        <p:tav tm="0">
                                          <p:val>
                                            <p:clrVal>
                                              <a:schemeClr val="accent2"/>
                                            </p:clrVal>
                                          </p:val>
                                        </p:tav>
                                        <p:tav tm="50000">
                                          <p:val>
                                            <p:clrVal>
                                              <a:schemeClr val="hlink"/>
                                            </p:clrVal>
                                          </p:val>
                                        </p:tav>
                                      </p:tavLst>
                                    </p:anim>
                                    <p:set>
                                      <p:cBhvr>
                                        <p:cTn id="37" dur="80"/>
                                        <p:tgtEl>
                                          <p:spTgt spid="12302"/>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4"/>
                                        </p:tgtEl>
                                        <p:attrNameLst>
                                          <p:attrName>style.visibility</p:attrName>
                                        </p:attrNameLst>
                                      </p:cBhvr>
                                      <p:to>
                                        <p:strVal val="visible"/>
                                      </p:to>
                                    </p:set>
                                    <p:anim calcmode="discrete" valueType="clr">
                                      <p:cBhvr override="childStyle">
                                        <p:cTn id="4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4"/>
                                        </p:tgtEl>
                                        <p:attrNameLst>
                                          <p:attrName>fillcolor</p:attrName>
                                        </p:attrNameLst>
                                      </p:cBhvr>
                                      <p:tavLst>
                                        <p:tav tm="0">
                                          <p:val>
                                            <p:clrVal>
                                              <a:schemeClr val="accent2"/>
                                            </p:clrVal>
                                          </p:val>
                                        </p:tav>
                                        <p:tav tm="50000">
                                          <p:val>
                                            <p:clrVal>
                                              <a:schemeClr val="hlink"/>
                                            </p:clrVal>
                                          </p:val>
                                        </p:tav>
                                      </p:tavLst>
                                    </p:anim>
                                    <p:set>
                                      <p:cBhvr>
                                        <p:cTn id="49"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p:bldP spid="12302" grpId="0"/>
      <p:bldP spid="12304" grpId="0" animBg="1"/>
      <p:bldP spid="12305" grpId="0"/>
      <p:bldP spid="12306" grpId="0" animBg="1"/>
      <p:bldP spid="12307"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0" y="762000"/>
            <a:ext cx="4191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7171" name="Line 7"/>
          <p:cNvSpPr>
            <a:spLocks noChangeShapeType="1"/>
          </p:cNvSpPr>
          <p:nvPr/>
        </p:nvSpPr>
        <p:spPr bwMode="auto">
          <a:xfrm>
            <a:off x="5105400" y="762000"/>
            <a:ext cx="0" cy="609600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Text Box 10"/>
          <p:cNvSpPr txBox="1">
            <a:spLocks noChangeArrowheads="1"/>
          </p:cNvSpPr>
          <p:nvPr/>
        </p:nvSpPr>
        <p:spPr bwMode="auto">
          <a:xfrm>
            <a:off x="304800" y="304800"/>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solidFill>
                  <a:srgbClr val="FF0000"/>
                </a:solidFill>
              </a:rPr>
              <a:t>1. Vầng trăng trong quá khứ</a:t>
            </a:r>
          </a:p>
        </p:txBody>
      </p:sp>
      <p:pic>
        <p:nvPicPr>
          <p:cNvPr id="31764" name="Picture 20"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838200"/>
            <a:ext cx="838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Text Box 27"/>
          <p:cNvSpPr txBox="1">
            <a:spLocks noChangeArrowheads="1"/>
          </p:cNvSpPr>
          <p:nvPr/>
        </p:nvSpPr>
        <p:spPr bwMode="auto">
          <a:xfrm>
            <a:off x="5181600" y="1600200"/>
            <a:ext cx="355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dirty="0">
                <a:solidFill>
                  <a:srgbClr val="FF0000"/>
                </a:solidFill>
              </a:rPr>
              <a:t>? </a:t>
            </a:r>
            <a:r>
              <a:rPr lang="en-US" altLang="en-US" b="1" dirty="0" err="1">
                <a:solidFill>
                  <a:srgbClr val="FF0000"/>
                </a:solidFill>
              </a:rPr>
              <a:t>Thời</a:t>
            </a:r>
            <a:r>
              <a:rPr lang="en-US" altLang="en-US" b="1" dirty="0">
                <a:solidFill>
                  <a:srgbClr val="FF0000"/>
                </a:solidFill>
              </a:rPr>
              <a:t> </a:t>
            </a:r>
            <a:r>
              <a:rPr lang="en-US" altLang="en-US" b="1" dirty="0" err="1">
                <a:solidFill>
                  <a:srgbClr val="FF0000"/>
                </a:solidFill>
              </a:rPr>
              <a:t>thơ</a:t>
            </a:r>
            <a:r>
              <a:rPr lang="en-US" altLang="en-US" b="1" dirty="0">
                <a:solidFill>
                  <a:srgbClr val="FF0000"/>
                </a:solidFill>
              </a:rPr>
              <a:t> </a:t>
            </a:r>
            <a:r>
              <a:rPr lang="en-US" altLang="en-US" b="1" dirty="0" err="1">
                <a:solidFill>
                  <a:srgbClr val="FF0000"/>
                </a:solidFill>
              </a:rPr>
              <a:t>ấu</a:t>
            </a:r>
            <a:r>
              <a:rPr lang="en-US" altLang="en-US" b="1" dirty="0">
                <a:solidFill>
                  <a:srgbClr val="FF0000"/>
                </a:solidFill>
              </a:rPr>
              <a:t> </a:t>
            </a:r>
            <a:r>
              <a:rPr lang="en-US" altLang="en-US" b="1" dirty="0" err="1">
                <a:solidFill>
                  <a:srgbClr val="FF0000"/>
                </a:solidFill>
              </a:rPr>
              <a:t>Trăng</a:t>
            </a:r>
            <a:r>
              <a:rPr lang="en-US" altLang="en-US" b="1" dirty="0">
                <a:solidFill>
                  <a:srgbClr val="FF0000"/>
                </a:solidFill>
              </a:rPr>
              <a:t> </a:t>
            </a:r>
            <a:r>
              <a:rPr lang="en-US" altLang="en-US" b="1" dirty="0" err="1">
                <a:solidFill>
                  <a:srgbClr val="FF0000"/>
                </a:solidFill>
              </a:rPr>
              <a:t>gắn</a:t>
            </a:r>
            <a:r>
              <a:rPr lang="en-US" altLang="en-US" b="1" dirty="0">
                <a:solidFill>
                  <a:srgbClr val="FF0000"/>
                </a:solidFill>
              </a:rPr>
              <a:t> </a:t>
            </a:r>
            <a:r>
              <a:rPr lang="en-US" altLang="en-US" b="1" dirty="0" err="1">
                <a:solidFill>
                  <a:srgbClr val="FF0000"/>
                </a:solidFill>
              </a:rPr>
              <a:t>bó</a:t>
            </a:r>
            <a:r>
              <a:rPr lang="en-US" altLang="en-US" b="1" dirty="0">
                <a:solidFill>
                  <a:srgbClr val="FF0000"/>
                </a:solidFill>
              </a:rPr>
              <a:t> </a:t>
            </a:r>
            <a:r>
              <a:rPr lang="en-US" altLang="en-US" b="1" dirty="0" err="1">
                <a:solidFill>
                  <a:srgbClr val="FF0000"/>
                </a:solidFill>
              </a:rPr>
              <a:t>với</a:t>
            </a:r>
            <a:r>
              <a:rPr lang="en-US" altLang="en-US" b="1" dirty="0">
                <a:solidFill>
                  <a:srgbClr val="FF0000"/>
                </a:solidFill>
              </a:rPr>
              <a:t> </a:t>
            </a:r>
            <a:r>
              <a:rPr lang="en-US" altLang="en-US" b="1" dirty="0" err="1">
                <a:solidFill>
                  <a:srgbClr val="FF0000"/>
                </a:solidFill>
              </a:rPr>
              <a:t>tác</a:t>
            </a:r>
            <a:r>
              <a:rPr lang="en-US" altLang="en-US" b="1" dirty="0">
                <a:solidFill>
                  <a:srgbClr val="FF0000"/>
                </a:solidFill>
              </a:rPr>
              <a:t> </a:t>
            </a:r>
            <a:r>
              <a:rPr lang="en-US" altLang="en-US" b="1" dirty="0" err="1">
                <a:solidFill>
                  <a:srgbClr val="FF0000"/>
                </a:solidFill>
              </a:rPr>
              <a:t>giả</a:t>
            </a:r>
            <a:r>
              <a:rPr lang="en-US" altLang="en-US" b="1" dirty="0">
                <a:solidFill>
                  <a:srgbClr val="FF0000"/>
                </a:solidFill>
              </a:rPr>
              <a:t> </a:t>
            </a:r>
            <a:r>
              <a:rPr lang="en-US" altLang="en-US" b="1" dirty="0" err="1">
                <a:solidFill>
                  <a:srgbClr val="FF0000"/>
                </a:solidFill>
              </a:rPr>
              <a:t>như</a:t>
            </a:r>
            <a:r>
              <a:rPr lang="en-US" altLang="en-US" b="1" dirty="0">
                <a:solidFill>
                  <a:srgbClr val="FF0000"/>
                </a:solidFill>
              </a:rPr>
              <a:t> </a:t>
            </a:r>
            <a:r>
              <a:rPr lang="en-US" altLang="en-US" b="1" dirty="0" err="1">
                <a:solidFill>
                  <a:srgbClr val="FF0000"/>
                </a:solidFill>
              </a:rPr>
              <a:t>thế</a:t>
            </a:r>
            <a:r>
              <a:rPr lang="en-US" altLang="en-US" b="1" dirty="0">
                <a:solidFill>
                  <a:srgbClr val="FF0000"/>
                </a:solidFill>
              </a:rPr>
              <a:t> </a:t>
            </a:r>
            <a:r>
              <a:rPr lang="en-US" altLang="en-US" b="1" dirty="0" err="1">
                <a:solidFill>
                  <a:srgbClr val="FF0000"/>
                </a:solidFill>
              </a:rPr>
              <a:t>nào</a:t>
            </a:r>
            <a:r>
              <a:rPr lang="en-US" altLang="en-US" b="1" dirty="0">
                <a:solidFill>
                  <a:srgbClr val="FF0000"/>
                </a:solidFill>
              </a:rPr>
              <a:t>?</a:t>
            </a:r>
          </a:p>
        </p:txBody>
      </p:sp>
      <p:sp>
        <p:nvSpPr>
          <p:cNvPr id="31774" name="Text Box 30"/>
          <p:cNvSpPr txBox="1">
            <a:spLocks noChangeArrowheads="1"/>
          </p:cNvSpPr>
          <p:nvPr/>
        </p:nvSpPr>
        <p:spPr bwMode="auto">
          <a:xfrm>
            <a:off x="0" y="121920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a:solidFill>
                  <a:srgbClr val="3333FF"/>
                </a:solidFill>
              </a:rPr>
              <a:t>- </a:t>
            </a:r>
            <a:r>
              <a:rPr lang="en-US" altLang="en-US" sz="2400">
                <a:solidFill>
                  <a:srgbClr val="3333FF"/>
                </a:solidFill>
              </a:rPr>
              <a:t>Thời thơ ấu: Trăng gắn với dòng sông, biển cả gắn với những kỉ niệm tuổi thơ.</a:t>
            </a:r>
          </a:p>
        </p:txBody>
      </p:sp>
      <p:pic>
        <p:nvPicPr>
          <p:cNvPr id="31775" name="Picture 31" descr="VietnameseCountrys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362200"/>
            <a:ext cx="396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34" descr="tinhtr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72000"/>
            <a:ext cx="39624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0" y="2514600"/>
            <a:ext cx="4953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nl-NL" altLang="en-US" sz="2800" dirty="0">
                <a:solidFill>
                  <a:srgbClr val="3333FF"/>
                </a:solidFill>
              </a:rPr>
              <a:t>- </a:t>
            </a:r>
            <a:r>
              <a:rPr lang="nl-NL" altLang="en-US" sz="2400" dirty="0">
                <a:solidFill>
                  <a:srgbClr val="3333FF"/>
                </a:solidFill>
              </a:rPr>
              <a:t>Thời đi bộ đội trăng và người sống với nhau thân thiết, gần gũi  và trở thành “ vầng trăng tri kỉ”.</a:t>
            </a:r>
            <a:endParaRPr lang="en-US" altLang="en-US" sz="2400" dirty="0">
              <a:solidFill>
                <a:srgbClr val="3333FF"/>
              </a:solidFill>
            </a:endParaRPr>
          </a:p>
        </p:txBody>
      </p:sp>
      <p:pic>
        <p:nvPicPr>
          <p:cNvPr id="16" name="Picture 15" descr="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514600"/>
            <a:ext cx="388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1"/>
          <p:cNvSpPr txBox="1">
            <a:spLocks noChangeArrowheads="1"/>
          </p:cNvSpPr>
          <p:nvPr/>
        </p:nvSpPr>
        <p:spPr bwMode="auto">
          <a:xfrm>
            <a:off x="5334000" y="228600"/>
            <a:ext cx="355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dirty="0">
                <a:solidFill>
                  <a:srgbClr val="FF0000"/>
                </a:solidFill>
              </a:rPr>
              <a:t>? </a:t>
            </a:r>
            <a:r>
              <a:rPr lang="en-US" altLang="en-US" sz="2000" b="1" dirty="0" err="1">
                <a:solidFill>
                  <a:srgbClr val="FF0000"/>
                </a:solidFill>
              </a:rPr>
              <a:t>Thời</a:t>
            </a:r>
            <a:r>
              <a:rPr lang="en-US" altLang="en-US" sz="2000" b="1" dirty="0">
                <a:solidFill>
                  <a:srgbClr val="FF0000"/>
                </a:solidFill>
              </a:rPr>
              <a:t> </a:t>
            </a:r>
            <a:r>
              <a:rPr lang="en-US" altLang="en-US" sz="2000" b="1" dirty="0" err="1">
                <a:solidFill>
                  <a:srgbClr val="FF0000"/>
                </a:solidFill>
              </a:rPr>
              <a:t>đi</a:t>
            </a:r>
            <a:r>
              <a:rPr lang="en-US" altLang="en-US" sz="2000" b="1" dirty="0">
                <a:solidFill>
                  <a:srgbClr val="FF0000"/>
                </a:solidFill>
              </a:rPr>
              <a:t> </a:t>
            </a:r>
            <a:r>
              <a:rPr lang="en-US" altLang="en-US" sz="2000" b="1" dirty="0" err="1">
                <a:solidFill>
                  <a:srgbClr val="FF0000"/>
                </a:solidFill>
              </a:rPr>
              <a:t>bộ</a:t>
            </a:r>
            <a:r>
              <a:rPr lang="en-US" altLang="en-US" sz="2000" b="1" dirty="0">
                <a:solidFill>
                  <a:srgbClr val="FF0000"/>
                </a:solidFill>
              </a:rPr>
              <a:t> </a:t>
            </a:r>
            <a:r>
              <a:rPr lang="en-US" altLang="en-US" sz="2000" b="1" dirty="0" err="1">
                <a:solidFill>
                  <a:srgbClr val="FF0000"/>
                </a:solidFill>
              </a:rPr>
              <a:t>đội</a:t>
            </a:r>
            <a:r>
              <a:rPr lang="en-US" altLang="en-US" sz="2000" b="1" dirty="0">
                <a:solidFill>
                  <a:srgbClr val="FF0000"/>
                </a:solidFill>
              </a:rPr>
              <a:t> </a:t>
            </a:r>
            <a:r>
              <a:rPr lang="en-US" altLang="en-US" sz="2000" b="1" dirty="0" err="1">
                <a:solidFill>
                  <a:srgbClr val="FF0000"/>
                </a:solidFill>
              </a:rPr>
              <a:t>trăng</a:t>
            </a:r>
            <a:r>
              <a:rPr lang="en-US" altLang="en-US" sz="2000" b="1" dirty="0">
                <a:solidFill>
                  <a:srgbClr val="FF0000"/>
                </a:solidFill>
              </a:rPr>
              <a:t> </a:t>
            </a:r>
            <a:r>
              <a:rPr lang="en-US" altLang="en-US" sz="2000" b="1" dirty="0" err="1">
                <a:solidFill>
                  <a:srgbClr val="FF0000"/>
                </a:solidFill>
              </a:rPr>
              <a:t>gắn</a:t>
            </a:r>
            <a:r>
              <a:rPr lang="en-US" altLang="en-US" sz="2000" b="1" dirty="0">
                <a:solidFill>
                  <a:srgbClr val="FF0000"/>
                </a:solidFill>
              </a:rPr>
              <a:t> </a:t>
            </a:r>
            <a:r>
              <a:rPr lang="en-US" altLang="en-US" sz="2000" b="1" dirty="0" err="1">
                <a:solidFill>
                  <a:srgbClr val="FF0000"/>
                </a:solidFill>
              </a:rPr>
              <a:t>bó</a:t>
            </a:r>
            <a:r>
              <a:rPr lang="en-US" altLang="en-US" sz="2000" b="1" dirty="0">
                <a:solidFill>
                  <a:srgbClr val="FF0000"/>
                </a:solidFill>
              </a:rPr>
              <a:t> </a:t>
            </a:r>
            <a:r>
              <a:rPr lang="en-US" altLang="en-US" sz="2000" b="1" dirty="0" err="1">
                <a:solidFill>
                  <a:srgbClr val="FF0000"/>
                </a:solidFill>
              </a:rPr>
              <a:t>với</a:t>
            </a:r>
            <a:r>
              <a:rPr lang="en-US" altLang="en-US" sz="2000" b="1" dirty="0">
                <a:solidFill>
                  <a:srgbClr val="FF0000"/>
                </a:solidFill>
              </a:rPr>
              <a:t> </a:t>
            </a:r>
            <a:r>
              <a:rPr lang="en-US" altLang="en-US" sz="2000" b="1" dirty="0" err="1">
                <a:solidFill>
                  <a:srgbClr val="FF0000"/>
                </a:solidFill>
              </a:rPr>
              <a:t>tác</a:t>
            </a:r>
            <a:r>
              <a:rPr lang="en-US" altLang="en-US" sz="2000" b="1" dirty="0">
                <a:solidFill>
                  <a:srgbClr val="FF0000"/>
                </a:solidFill>
              </a:rPr>
              <a:t> </a:t>
            </a:r>
            <a:r>
              <a:rPr lang="en-US" altLang="en-US" sz="2000" b="1" dirty="0" err="1">
                <a:solidFill>
                  <a:srgbClr val="FF0000"/>
                </a:solidFill>
              </a:rPr>
              <a:t>giả</a:t>
            </a:r>
            <a:r>
              <a:rPr lang="en-US" altLang="en-US" sz="2000" b="1" dirty="0">
                <a:solidFill>
                  <a:srgbClr val="FF0000"/>
                </a:solidFill>
              </a:rPr>
              <a:t> </a:t>
            </a:r>
            <a:r>
              <a:rPr lang="en-US" altLang="en-US" sz="2000" b="1" dirty="0" err="1">
                <a:solidFill>
                  <a:srgbClr val="FF0000"/>
                </a:solidFill>
              </a:rPr>
              <a:t>như</a:t>
            </a:r>
            <a:r>
              <a:rPr lang="en-US" altLang="en-US" sz="2000" b="1" dirty="0">
                <a:solidFill>
                  <a:srgbClr val="FF0000"/>
                </a:solidFill>
              </a:rPr>
              <a:t> </a:t>
            </a:r>
            <a:r>
              <a:rPr lang="en-US" altLang="en-US" sz="2000" b="1" dirty="0" err="1">
                <a:solidFill>
                  <a:srgbClr val="FF0000"/>
                </a:solidFill>
              </a:rPr>
              <a:t>thế</a:t>
            </a:r>
            <a:r>
              <a:rPr lang="en-US" altLang="en-US" sz="2000" b="1" dirty="0">
                <a:solidFill>
                  <a:srgbClr val="FF0000"/>
                </a:solidFill>
              </a:rPr>
              <a:t> </a:t>
            </a:r>
            <a:r>
              <a:rPr lang="en-US" altLang="en-US" sz="2000" b="1" dirty="0" err="1">
                <a:solidFill>
                  <a:srgbClr val="FF0000"/>
                </a:solidFill>
              </a:rPr>
              <a:t>nào</a:t>
            </a:r>
            <a:r>
              <a:rPr lang="en-US" altLang="en-US" sz="2000" b="1" dirty="0">
                <a:solidFill>
                  <a:srgbClr val="FF0000"/>
                </a:solidFill>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54">
                                            <p:txEl>
                                              <p:pRg st="0" end="0"/>
                                            </p:txEl>
                                          </p:spTgt>
                                        </p:tgtEl>
                                        <p:attrNameLst>
                                          <p:attrName>style.visibility</p:attrName>
                                        </p:attrNameLst>
                                      </p:cBhvr>
                                      <p:to>
                                        <p:strVal val="visible"/>
                                      </p:to>
                                    </p:set>
                                    <p:animEffect transition="in" filter="diamond(in)">
                                      <p:cBhvr>
                                        <p:cTn id="7" dur="2000"/>
                                        <p:tgtEl>
                                          <p:spTgt spid="317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31764"/>
                                        </p:tgtEl>
                                        <p:attrNameLst>
                                          <p:attrName>style.visibility</p:attrName>
                                        </p:attrNameLst>
                                      </p:cBhvr>
                                      <p:to>
                                        <p:strVal val="visible"/>
                                      </p:to>
                                    </p:set>
                                    <p:anim calcmode="lin" valueType="num">
                                      <p:cBhvr additive="base">
                                        <p:cTn id="12" dur="5000" fill="hold"/>
                                        <p:tgtEl>
                                          <p:spTgt spid="31764"/>
                                        </p:tgtEl>
                                        <p:attrNameLst>
                                          <p:attrName>ppt_x</p:attrName>
                                        </p:attrNameLst>
                                      </p:cBhvr>
                                      <p:tavLst>
                                        <p:tav tm="0">
                                          <p:val>
                                            <p:strVal val="#ppt_x"/>
                                          </p:val>
                                        </p:tav>
                                        <p:tav tm="100000">
                                          <p:val>
                                            <p:strVal val="#ppt_x"/>
                                          </p:val>
                                        </p:tav>
                                      </p:tavLst>
                                    </p:anim>
                                    <p:anim calcmode="lin" valueType="num">
                                      <p:cBhvr additive="base">
                                        <p:cTn id="13" dur="5000" fill="hold"/>
                                        <p:tgtEl>
                                          <p:spTgt spid="3176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1771"/>
                                        </p:tgtEl>
                                        <p:attrNameLst>
                                          <p:attrName>style.visibility</p:attrName>
                                        </p:attrNameLst>
                                      </p:cBhvr>
                                      <p:to>
                                        <p:strVal val="visible"/>
                                      </p:to>
                                    </p:set>
                                    <p:animEffect transition="in" filter="diamond(in)">
                                      <p:cBhvr>
                                        <p:cTn id="18" dur="2000"/>
                                        <p:tgtEl>
                                          <p:spTgt spid="317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4" fill="hold" nodeType="clickEffect">
                                  <p:stCondLst>
                                    <p:cond delay="0"/>
                                  </p:stCondLst>
                                  <p:childTnLst>
                                    <p:set>
                                      <p:cBhvr>
                                        <p:cTn id="22" dur="1" fill="hold">
                                          <p:stCondLst>
                                            <p:cond delay="0"/>
                                          </p:stCondLst>
                                        </p:cTn>
                                        <p:tgtEl>
                                          <p:spTgt spid="31775"/>
                                        </p:tgtEl>
                                        <p:attrNameLst>
                                          <p:attrName>style.visibility</p:attrName>
                                        </p:attrNameLst>
                                      </p:cBhvr>
                                      <p:to>
                                        <p:strVal val="visible"/>
                                      </p:to>
                                    </p:set>
                                    <p:anim calcmode="lin" valueType="num">
                                      <p:cBhvr additive="base">
                                        <p:cTn id="23" dur="5000" fill="hold"/>
                                        <p:tgtEl>
                                          <p:spTgt spid="31775"/>
                                        </p:tgtEl>
                                        <p:attrNameLst>
                                          <p:attrName>ppt_x</p:attrName>
                                        </p:attrNameLst>
                                      </p:cBhvr>
                                      <p:tavLst>
                                        <p:tav tm="0">
                                          <p:val>
                                            <p:strVal val="#ppt_x"/>
                                          </p:val>
                                        </p:tav>
                                        <p:tav tm="100000">
                                          <p:val>
                                            <p:strVal val="#ppt_x"/>
                                          </p:val>
                                        </p:tav>
                                      </p:tavLst>
                                    </p:anim>
                                    <p:anim calcmode="lin" valueType="num">
                                      <p:cBhvr additive="base">
                                        <p:cTn id="24" dur="5000" fill="hold"/>
                                        <p:tgtEl>
                                          <p:spTgt spid="3177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7" presetClass="entr" presetSubtype="4" fill="hold" nodeType="clickEffect">
                                  <p:stCondLst>
                                    <p:cond delay="0"/>
                                  </p:stCondLst>
                                  <p:childTnLst>
                                    <p:set>
                                      <p:cBhvr>
                                        <p:cTn id="28" dur="1" fill="hold">
                                          <p:stCondLst>
                                            <p:cond delay="0"/>
                                          </p:stCondLst>
                                        </p:cTn>
                                        <p:tgtEl>
                                          <p:spTgt spid="31778"/>
                                        </p:tgtEl>
                                        <p:attrNameLst>
                                          <p:attrName>style.visibility</p:attrName>
                                        </p:attrNameLst>
                                      </p:cBhvr>
                                      <p:to>
                                        <p:strVal val="visible"/>
                                      </p:to>
                                    </p:set>
                                    <p:anim calcmode="lin" valueType="num">
                                      <p:cBhvr additive="base">
                                        <p:cTn id="29" dur="5000" fill="hold"/>
                                        <p:tgtEl>
                                          <p:spTgt spid="31778"/>
                                        </p:tgtEl>
                                        <p:attrNameLst>
                                          <p:attrName>ppt_x</p:attrName>
                                        </p:attrNameLst>
                                      </p:cBhvr>
                                      <p:tavLst>
                                        <p:tav tm="0">
                                          <p:val>
                                            <p:strVal val="#ppt_x"/>
                                          </p:val>
                                        </p:tav>
                                        <p:tav tm="100000">
                                          <p:val>
                                            <p:strVal val="#ppt_x"/>
                                          </p:val>
                                        </p:tav>
                                      </p:tavLst>
                                    </p:anim>
                                    <p:anim calcmode="lin" valueType="num">
                                      <p:cBhvr additive="base">
                                        <p:cTn id="30" dur="5000" fill="hold"/>
                                        <p:tgtEl>
                                          <p:spTgt spid="3177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4" fill="hold" nodeType="clickEffect">
                                  <p:stCondLst>
                                    <p:cond delay="0"/>
                                  </p:stCondLst>
                                  <p:iterate type="lt">
                                    <p:tmPct val="0"/>
                                  </p:iterate>
                                  <p:childTnLst>
                                    <p:set>
                                      <p:cBhvr>
                                        <p:cTn id="34" dur="1" fill="hold">
                                          <p:stCondLst>
                                            <p:cond delay="0"/>
                                          </p:stCondLst>
                                        </p:cTn>
                                        <p:tgtEl>
                                          <p:spTgt spid="31774">
                                            <p:txEl>
                                              <p:pRg st="0" end="0"/>
                                            </p:txEl>
                                          </p:spTgt>
                                        </p:tgtEl>
                                        <p:attrNameLst>
                                          <p:attrName>style.visibility</p:attrName>
                                        </p:attrNameLst>
                                      </p:cBhvr>
                                      <p:to>
                                        <p:strVal val="visible"/>
                                      </p:to>
                                    </p:set>
                                    <p:anim calcmode="lin" valueType="num">
                                      <p:cBhvr additive="base">
                                        <p:cTn id="35" dur="5000" fill="hold"/>
                                        <p:tgtEl>
                                          <p:spTgt spid="31774">
                                            <p:txEl>
                                              <p:pRg st="0" end="0"/>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17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xit" presetSubtype="0" fill="hold" grpId="1" nodeType="clickEffect">
                                  <p:stCondLst>
                                    <p:cond delay="0"/>
                                  </p:stCondLst>
                                  <p:childTnLst>
                                    <p:animEffect transition="out" filter="wipe(down)">
                                      <p:cBhvr>
                                        <p:cTn id="40" dur="180" accel="50000">
                                          <p:stCondLst>
                                            <p:cond delay="1820"/>
                                          </p:stCondLst>
                                        </p:cTn>
                                        <p:tgtEl>
                                          <p:spTgt spid="31771"/>
                                        </p:tgtEl>
                                      </p:cBhvr>
                                    </p:animEffect>
                                    <p:anim calcmode="lin" valueType="num">
                                      <p:cBhvr>
                                        <p:cTn id="41" dur="1822" tmFilter="0,0; 0.14,0.31; 0.43,0.73; 0.71,0.91; 1.0,1.0">
                                          <p:stCondLst>
                                            <p:cond delay="0"/>
                                          </p:stCondLst>
                                        </p:cTn>
                                        <p:tgtEl>
                                          <p:spTgt spid="31771"/>
                                        </p:tgtEl>
                                        <p:attrNameLst>
                                          <p:attrName>ppt_x</p:attrName>
                                        </p:attrNameLst>
                                      </p:cBhvr>
                                      <p:tavLst>
                                        <p:tav tm="0">
                                          <p:val>
                                            <p:strVal val="ppt_x"/>
                                          </p:val>
                                        </p:tav>
                                        <p:tav tm="100000">
                                          <p:val>
                                            <p:strVal val="#ppt_x+0.25"/>
                                          </p:val>
                                        </p:tav>
                                      </p:tavLst>
                                    </p:anim>
                                    <p:anim calcmode="lin" valueType="num">
                                      <p:cBhvr>
                                        <p:cTn id="42" dur="178">
                                          <p:stCondLst>
                                            <p:cond delay="1822"/>
                                          </p:stCondLst>
                                        </p:cTn>
                                        <p:tgtEl>
                                          <p:spTgt spid="31771"/>
                                        </p:tgtEl>
                                        <p:attrNameLst>
                                          <p:attrName>ppt_x</p:attrName>
                                        </p:attrNameLst>
                                      </p:cBhvr>
                                      <p:tavLst>
                                        <p:tav tm="0">
                                          <p:val>
                                            <p:strVal val="ppt_x"/>
                                          </p:val>
                                        </p:tav>
                                        <p:tav tm="100000">
                                          <p:val>
                                            <p:strVal val="ppt_x"/>
                                          </p:val>
                                        </p:tav>
                                      </p:tavLst>
                                    </p:anim>
                                    <p:anim calcmode="lin" valueType="num">
                                      <p:cBhvr>
                                        <p:cTn id="43" dur="664" tmFilter="0.0,0.0;0.25,0.07;0.50,0.2;0.75,0.467;1.0,1.0">
                                          <p:stCondLst>
                                            <p:cond delay="0"/>
                                          </p:stCondLst>
                                        </p:cTn>
                                        <p:tgtEl>
                                          <p:spTgt spid="3177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4" dur="664" tmFilter="0, 0; 0.125,0.2665; 0.25,0.4; 0.375,0.465; 0.5,0.5;  0.625,0.535; 0.75,0.6; 0.875,0.7335; 1,1">
                                          <p:stCondLst>
                                            <p:cond delay="664"/>
                                          </p:stCondLst>
                                        </p:cTn>
                                        <p:tgtEl>
                                          <p:spTgt spid="3177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5" dur="332" tmFilter="0, 0; 0.125,0.2665; 0.25,0.4; 0.375,0.465; 0.5,0.5;  0.625,0.535; 0.75,0.6; 0.875,0.7335; 1,1">
                                          <p:stCondLst>
                                            <p:cond delay="1324"/>
                                          </p:stCondLst>
                                        </p:cTn>
                                        <p:tgtEl>
                                          <p:spTgt spid="3177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6" dur="164" tmFilter="0, 0; 0.125,0.2665; 0.25,0.4; 0.375,0.465; 0.5,0.5;  0.625,0.535; 0.75,0.6; 0.875,0.7335; 1,1">
                                          <p:stCondLst>
                                            <p:cond delay="1656"/>
                                          </p:stCondLst>
                                        </p:cTn>
                                        <p:tgtEl>
                                          <p:spTgt spid="3177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7" dur="180" accel="50000">
                                          <p:stCondLst>
                                            <p:cond delay="1820"/>
                                          </p:stCondLst>
                                        </p:cTn>
                                        <p:tgtEl>
                                          <p:spTgt spid="31771"/>
                                        </p:tgtEl>
                                        <p:attrNameLst>
                                          <p:attrName>ppt_y</p:attrName>
                                        </p:attrNameLst>
                                      </p:cBhvr>
                                      <p:tavLst>
                                        <p:tav tm="0">
                                          <p:val>
                                            <p:strVal val="ppt_y"/>
                                          </p:val>
                                        </p:tav>
                                        <p:tav tm="100000">
                                          <p:val>
                                            <p:strVal val="ppt_y+ppt_h"/>
                                          </p:val>
                                        </p:tav>
                                      </p:tavLst>
                                    </p:anim>
                                    <p:animScale>
                                      <p:cBhvr>
                                        <p:cTn id="48" dur="26">
                                          <p:stCondLst>
                                            <p:cond delay="620"/>
                                          </p:stCondLst>
                                        </p:cTn>
                                        <p:tgtEl>
                                          <p:spTgt spid="31771"/>
                                        </p:tgtEl>
                                      </p:cBhvr>
                                      <p:to x="100000" y="60000"/>
                                    </p:animScale>
                                    <p:animScale>
                                      <p:cBhvr>
                                        <p:cTn id="49" dur="166" decel="50000">
                                          <p:stCondLst>
                                            <p:cond delay="646"/>
                                          </p:stCondLst>
                                        </p:cTn>
                                        <p:tgtEl>
                                          <p:spTgt spid="31771"/>
                                        </p:tgtEl>
                                      </p:cBhvr>
                                      <p:to x="100000" y="100000"/>
                                    </p:animScale>
                                    <p:animScale>
                                      <p:cBhvr>
                                        <p:cTn id="50" dur="26">
                                          <p:stCondLst>
                                            <p:cond delay="1312"/>
                                          </p:stCondLst>
                                        </p:cTn>
                                        <p:tgtEl>
                                          <p:spTgt spid="31771"/>
                                        </p:tgtEl>
                                      </p:cBhvr>
                                      <p:to x="100000" y="80000"/>
                                    </p:animScale>
                                    <p:animScale>
                                      <p:cBhvr>
                                        <p:cTn id="51" dur="166" decel="50000">
                                          <p:stCondLst>
                                            <p:cond delay="1338"/>
                                          </p:stCondLst>
                                        </p:cTn>
                                        <p:tgtEl>
                                          <p:spTgt spid="31771"/>
                                        </p:tgtEl>
                                      </p:cBhvr>
                                      <p:to x="100000" y="100000"/>
                                    </p:animScale>
                                    <p:animScale>
                                      <p:cBhvr>
                                        <p:cTn id="52" dur="26">
                                          <p:stCondLst>
                                            <p:cond delay="1642"/>
                                          </p:stCondLst>
                                        </p:cTn>
                                        <p:tgtEl>
                                          <p:spTgt spid="31771"/>
                                        </p:tgtEl>
                                      </p:cBhvr>
                                      <p:to x="100000" y="90000"/>
                                    </p:animScale>
                                    <p:animScale>
                                      <p:cBhvr>
                                        <p:cTn id="53" dur="166" decel="50000">
                                          <p:stCondLst>
                                            <p:cond delay="1668"/>
                                          </p:stCondLst>
                                        </p:cTn>
                                        <p:tgtEl>
                                          <p:spTgt spid="31771"/>
                                        </p:tgtEl>
                                      </p:cBhvr>
                                      <p:to x="100000" y="100000"/>
                                    </p:animScale>
                                    <p:animScale>
                                      <p:cBhvr>
                                        <p:cTn id="54" dur="26">
                                          <p:stCondLst>
                                            <p:cond delay="1808"/>
                                          </p:stCondLst>
                                        </p:cTn>
                                        <p:tgtEl>
                                          <p:spTgt spid="31771"/>
                                        </p:tgtEl>
                                      </p:cBhvr>
                                      <p:to x="100000" y="95000"/>
                                    </p:animScale>
                                    <p:animScale>
                                      <p:cBhvr>
                                        <p:cTn id="55" dur="166" decel="50000">
                                          <p:stCondLst>
                                            <p:cond delay="1834"/>
                                          </p:stCondLst>
                                        </p:cTn>
                                        <p:tgtEl>
                                          <p:spTgt spid="31771"/>
                                        </p:tgtEl>
                                      </p:cBhvr>
                                      <p:to x="100000" y="100000"/>
                                    </p:animScale>
                                    <p:set>
                                      <p:cBhvr>
                                        <p:cTn id="56" dur="1" fill="hold">
                                          <p:stCondLst>
                                            <p:cond delay="1999"/>
                                          </p:stCondLst>
                                        </p:cTn>
                                        <p:tgtEl>
                                          <p:spTgt spid="3177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xit" presetSubtype="4" fill="hold" nodeType="clickEffect">
                                  <p:stCondLst>
                                    <p:cond delay="0"/>
                                  </p:stCondLst>
                                  <p:childTnLst>
                                    <p:animEffect transition="out" filter="wheel(4)">
                                      <p:cBhvr>
                                        <p:cTn id="60" dur="2000"/>
                                        <p:tgtEl>
                                          <p:spTgt spid="31775"/>
                                        </p:tgtEl>
                                      </p:cBhvr>
                                    </p:animEffect>
                                    <p:set>
                                      <p:cBhvr>
                                        <p:cTn id="61" dur="1" fill="hold">
                                          <p:stCondLst>
                                            <p:cond delay="1999"/>
                                          </p:stCondLst>
                                        </p:cTn>
                                        <p:tgtEl>
                                          <p:spTgt spid="31775"/>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0" presetClass="exit" presetSubtype="0" fill="hold" nodeType="clickEffect">
                                  <p:stCondLst>
                                    <p:cond delay="0"/>
                                  </p:stCondLst>
                                  <p:childTnLst>
                                    <p:animEffect transition="out" filter="wedge">
                                      <p:cBhvr>
                                        <p:cTn id="65" dur="2000"/>
                                        <p:tgtEl>
                                          <p:spTgt spid="31778"/>
                                        </p:tgtEl>
                                      </p:cBhvr>
                                    </p:animEffect>
                                    <p:set>
                                      <p:cBhvr>
                                        <p:cTn id="66" dur="1" fill="hold">
                                          <p:stCondLst>
                                            <p:cond delay="1999"/>
                                          </p:stCondLst>
                                        </p:cTn>
                                        <p:tgtEl>
                                          <p:spTgt spid="31778"/>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7" presetClass="entr" presetSubtype="4"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0" fill="hold"/>
                                        <p:tgtEl>
                                          <p:spTgt spid="16"/>
                                        </p:tgtEl>
                                        <p:attrNameLst>
                                          <p:attrName>ppt_x</p:attrName>
                                        </p:attrNameLst>
                                      </p:cBhvr>
                                      <p:tavLst>
                                        <p:tav tm="0">
                                          <p:val>
                                            <p:strVal val="#ppt_x"/>
                                          </p:val>
                                        </p:tav>
                                        <p:tav tm="100000">
                                          <p:val>
                                            <p:strVal val="#ppt_x"/>
                                          </p:val>
                                        </p:tav>
                                      </p:tavLst>
                                    </p:anim>
                                    <p:anim calcmode="lin" valueType="num">
                                      <p:cBhvr additive="base">
                                        <p:cTn id="72" dur="5000" fill="hold"/>
                                        <p:tgtEl>
                                          <p:spTgt spid="16"/>
                                        </p:tgtEl>
                                        <p:attrNameLst>
                                          <p:attrName>ppt_y</p:attrName>
                                        </p:attrNameLst>
                                      </p:cBhvr>
                                      <p:tavLst>
                                        <p:tav tm="0">
                                          <p:val>
                                            <p:strVal val="1+#ppt_h/2"/>
                                          </p:val>
                                        </p:tav>
                                        <p:tav tm="100000">
                                          <p:val>
                                            <p:strVal val="#ppt_y"/>
                                          </p:val>
                                        </p:tav>
                                      </p:tavLst>
                                    </p:anim>
                                  </p:childTnLst>
                                </p:cTn>
                              </p:par>
                              <p:par>
                                <p:cTn id="73" presetID="8" presetClass="entr" presetSubtype="16" fill="hold" grpId="0" nodeType="withEffect">
                                  <p:stCondLst>
                                    <p:cond delay="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diamond(in)">
                                      <p:cBhvr>
                                        <p:cTn id="75" dur="2000"/>
                                        <p:tgtEl>
                                          <p:spTgt spid="1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diamond(in)">
                                      <p:cBhvr>
                                        <p:cTn id="80" dur="2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3" presetClass="exit" presetSubtype="16" fill="hold" nodeType="clickEffect">
                                  <p:stCondLst>
                                    <p:cond delay="0"/>
                                  </p:stCondLst>
                                  <p:childTnLst>
                                    <p:animEffect transition="out" filter="plus(in)">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6" presetClass="exit" presetSubtype="0" fill="hold" nodeType="clickEffect">
                                  <p:stCondLst>
                                    <p:cond delay="0"/>
                                  </p:stCondLst>
                                  <p:childTnLst>
                                    <p:animEffect transition="out" filter="wipe(down)">
                                      <p:cBhvr>
                                        <p:cTn id="89" dur="180" accel="50000">
                                          <p:stCondLst>
                                            <p:cond delay="1820"/>
                                          </p:stCondLst>
                                        </p:cTn>
                                        <p:tgtEl>
                                          <p:spTgt spid="17">
                                            <p:txEl>
                                              <p:pRg st="0" end="0"/>
                                            </p:txEl>
                                          </p:spTgt>
                                        </p:tgtEl>
                                      </p:cBhvr>
                                    </p:animEffect>
                                    <p:anim calcmode="lin" valueType="num">
                                      <p:cBhvr>
                                        <p:cTn id="90" dur="1822" tmFilter="0,0; 0.14,0.31; 0.43,0.73; 0.71,0.91; 1.0,1.0">
                                          <p:stCondLst>
                                            <p:cond delay="0"/>
                                          </p:stCondLst>
                                        </p:cTn>
                                        <p:tgtEl>
                                          <p:spTgt spid="17">
                                            <p:txEl>
                                              <p:pRg st="0" end="0"/>
                                            </p:txEl>
                                          </p:spTgt>
                                        </p:tgtEl>
                                        <p:attrNameLst>
                                          <p:attrName>ppt_x</p:attrName>
                                        </p:attrNameLst>
                                      </p:cBhvr>
                                      <p:tavLst>
                                        <p:tav tm="0">
                                          <p:val>
                                            <p:strVal val="ppt_x"/>
                                          </p:val>
                                        </p:tav>
                                        <p:tav tm="100000">
                                          <p:val>
                                            <p:strVal val="#ppt_x+0.25"/>
                                          </p:val>
                                        </p:tav>
                                      </p:tavLst>
                                    </p:anim>
                                    <p:anim calcmode="lin" valueType="num">
                                      <p:cBhvr>
                                        <p:cTn id="91" dur="178">
                                          <p:stCondLst>
                                            <p:cond delay="1822"/>
                                          </p:stCondLst>
                                        </p:cTn>
                                        <p:tgtEl>
                                          <p:spTgt spid="17">
                                            <p:txEl>
                                              <p:pRg st="0" end="0"/>
                                            </p:txEl>
                                          </p:spTgt>
                                        </p:tgtEl>
                                        <p:attrNameLst>
                                          <p:attrName>ppt_x</p:attrName>
                                        </p:attrNameLst>
                                      </p:cBhvr>
                                      <p:tavLst>
                                        <p:tav tm="0">
                                          <p:val>
                                            <p:strVal val="ppt_x"/>
                                          </p:val>
                                        </p:tav>
                                        <p:tav tm="100000">
                                          <p:val>
                                            <p:strVal val="ppt_x"/>
                                          </p:val>
                                        </p:tav>
                                      </p:tavLst>
                                    </p:anim>
                                    <p:anim calcmode="lin" valueType="num">
                                      <p:cBhvr>
                                        <p:cTn id="92" dur="664" tmFilter="0.0,0.0;0.25,0.07;0.50,0.2;0.75,0.467;1.0,1.0">
                                          <p:stCondLst>
                                            <p:cond delay="0"/>
                                          </p:stCondLst>
                                        </p:cTn>
                                        <p:tgtEl>
                                          <p:spTgt spid="17">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3" dur="664" tmFilter="0, 0; 0.125,0.2665; 0.25,0.4; 0.375,0.465; 0.5,0.5;  0.625,0.535; 0.75,0.6; 0.875,0.7335; 1,1">
                                          <p:stCondLst>
                                            <p:cond delay="664"/>
                                          </p:stCondLst>
                                        </p:cTn>
                                        <p:tgtEl>
                                          <p:spTgt spid="17">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4" dur="332" tmFilter="0, 0; 0.125,0.2665; 0.25,0.4; 0.375,0.465; 0.5,0.5;  0.625,0.535; 0.75,0.6; 0.875,0.7335; 1,1">
                                          <p:stCondLst>
                                            <p:cond delay="1324"/>
                                          </p:stCondLst>
                                        </p:cTn>
                                        <p:tgtEl>
                                          <p:spTgt spid="17">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5" dur="164" tmFilter="0, 0; 0.125,0.2665; 0.25,0.4; 0.375,0.465; 0.5,0.5;  0.625,0.535; 0.75,0.6; 0.875,0.7335; 1,1">
                                          <p:stCondLst>
                                            <p:cond delay="1656"/>
                                          </p:stCondLst>
                                        </p:cTn>
                                        <p:tgtEl>
                                          <p:spTgt spid="17">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6" dur="180" accel="50000">
                                          <p:stCondLst>
                                            <p:cond delay="1820"/>
                                          </p:stCondLst>
                                        </p:cTn>
                                        <p:tgtEl>
                                          <p:spTgt spid="17">
                                            <p:txEl>
                                              <p:pRg st="0" end="0"/>
                                            </p:txEl>
                                          </p:spTgt>
                                        </p:tgtEl>
                                        <p:attrNameLst>
                                          <p:attrName>ppt_y</p:attrName>
                                        </p:attrNameLst>
                                      </p:cBhvr>
                                      <p:tavLst>
                                        <p:tav tm="0">
                                          <p:val>
                                            <p:strVal val="ppt_y"/>
                                          </p:val>
                                        </p:tav>
                                        <p:tav tm="100000">
                                          <p:val>
                                            <p:strVal val="ppt_y+ppt_h"/>
                                          </p:val>
                                        </p:tav>
                                      </p:tavLst>
                                    </p:anim>
                                    <p:animScale>
                                      <p:cBhvr>
                                        <p:cTn id="97" dur="26">
                                          <p:stCondLst>
                                            <p:cond delay="620"/>
                                          </p:stCondLst>
                                        </p:cTn>
                                        <p:tgtEl>
                                          <p:spTgt spid="17">
                                            <p:txEl>
                                              <p:pRg st="0" end="0"/>
                                            </p:txEl>
                                          </p:spTgt>
                                        </p:tgtEl>
                                      </p:cBhvr>
                                      <p:to x="100000" y="60000"/>
                                    </p:animScale>
                                    <p:animScale>
                                      <p:cBhvr>
                                        <p:cTn id="98" dur="166" decel="50000">
                                          <p:stCondLst>
                                            <p:cond delay="646"/>
                                          </p:stCondLst>
                                        </p:cTn>
                                        <p:tgtEl>
                                          <p:spTgt spid="17">
                                            <p:txEl>
                                              <p:pRg st="0" end="0"/>
                                            </p:txEl>
                                          </p:spTgt>
                                        </p:tgtEl>
                                      </p:cBhvr>
                                      <p:to x="100000" y="100000"/>
                                    </p:animScale>
                                    <p:animScale>
                                      <p:cBhvr>
                                        <p:cTn id="99" dur="26">
                                          <p:stCondLst>
                                            <p:cond delay="1312"/>
                                          </p:stCondLst>
                                        </p:cTn>
                                        <p:tgtEl>
                                          <p:spTgt spid="17">
                                            <p:txEl>
                                              <p:pRg st="0" end="0"/>
                                            </p:txEl>
                                          </p:spTgt>
                                        </p:tgtEl>
                                      </p:cBhvr>
                                      <p:to x="100000" y="80000"/>
                                    </p:animScale>
                                    <p:animScale>
                                      <p:cBhvr>
                                        <p:cTn id="100" dur="166" decel="50000">
                                          <p:stCondLst>
                                            <p:cond delay="1338"/>
                                          </p:stCondLst>
                                        </p:cTn>
                                        <p:tgtEl>
                                          <p:spTgt spid="17">
                                            <p:txEl>
                                              <p:pRg st="0" end="0"/>
                                            </p:txEl>
                                          </p:spTgt>
                                        </p:tgtEl>
                                      </p:cBhvr>
                                      <p:to x="100000" y="100000"/>
                                    </p:animScale>
                                    <p:animScale>
                                      <p:cBhvr>
                                        <p:cTn id="101" dur="26">
                                          <p:stCondLst>
                                            <p:cond delay="1642"/>
                                          </p:stCondLst>
                                        </p:cTn>
                                        <p:tgtEl>
                                          <p:spTgt spid="17">
                                            <p:txEl>
                                              <p:pRg st="0" end="0"/>
                                            </p:txEl>
                                          </p:spTgt>
                                        </p:tgtEl>
                                      </p:cBhvr>
                                      <p:to x="100000" y="90000"/>
                                    </p:animScale>
                                    <p:animScale>
                                      <p:cBhvr>
                                        <p:cTn id="102" dur="166" decel="50000">
                                          <p:stCondLst>
                                            <p:cond delay="1668"/>
                                          </p:stCondLst>
                                        </p:cTn>
                                        <p:tgtEl>
                                          <p:spTgt spid="17">
                                            <p:txEl>
                                              <p:pRg st="0" end="0"/>
                                            </p:txEl>
                                          </p:spTgt>
                                        </p:tgtEl>
                                      </p:cBhvr>
                                      <p:to x="100000" y="100000"/>
                                    </p:animScale>
                                    <p:animScale>
                                      <p:cBhvr>
                                        <p:cTn id="103" dur="26">
                                          <p:stCondLst>
                                            <p:cond delay="1808"/>
                                          </p:stCondLst>
                                        </p:cTn>
                                        <p:tgtEl>
                                          <p:spTgt spid="17">
                                            <p:txEl>
                                              <p:pRg st="0" end="0"/>
                                            </p:txEl>
                                          </p:spTgt>
                                        </p:tgtEl>
                                      </p:cBhvr>
                                      <p:to x="100000" y="95000"/>
                                    </p:animScale>
                                    <p:animScale>
                                      <p:cBhvr>
                                        <p:cTn id="104" dur="166" decel="50000">
                                          <p:stCondLst>
                                            <p:cond delay="1834"/>
                                          </p:stCondLst>
                                        </p:cTn>
                                        <p:tgtEl>
                                          <p:spTgt spid="17">
                                            <p:txEl>
                                              <p:pRg st="0" end="0"/>
                                            </p:txEl>
                                          </p:spTgt>
                                        </p:tgtEl>
                                      </p:cBhvr>
                                      <p:to x="100000" y="100000"/>
                                    </p:animScale>
                                    <p:set>
                                      <p:cBhvr>
                                        <p:cTn id="105"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1" grpId="0"/>
      <p:bldP spid="31771" grpId="1"/>
      <p:bldP spid="15" grpId="0"/>
      <p:bldP spid="1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81000" y="99218"/>
            <a:ext cx="4191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8195" name="Text Box 8"/>
          <p:cNvSpPr txBox="1">
            <a:spLocks noChangeArrowheads="1"/>
          </p:cNvSpPr>
          <p:nvPr/>
        </p:nvSpPr>
        <p:spPr bwMode="auto">
          <a:xfrm>
            <a:off x="4419600" y="76200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600"/>
              <a:t>       </a:t>
            </a:r>
          </a:p>
        </p:txBody>
      </p:sp>
      <p:pic>
        <p:nvPicPr>
          <p:cNvPr id="57359" name="Picture 15" descr="127429-384478264_7bcbde264b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838200"/>
            <a:ext cx="3886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Rectangle 16"/>
          <p:cNvSpPr>
            <a:spLocks noChangeArrowheads="1"/>
          </p:cNvSpPr>
          <p:nvPr/>
        </p:nvSpPr>
        <p:spPr bwMode="auto">
          <a:xfrm>
            <a:off x="5486400" y="144780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a:solidFill>
                  <a:schemeClr val="bg1"/>
                </a:solidFill>
              </a:rPr>
              <a:t>Trần trụi với thiên nhiên</a:t>
            </a:r>
          </a:p>
          <a:p>
            <a:pPr eaLnBrk="1" hangingPunct="1"/>
            <a:r>
              <a:rPr lang="en-US" altLang="en-US" sz="2000" b="1">
                <a:solidFill>
                  <a:schemeClr val="bg1"/>
                </a:solidFill>
              </a:rPr>
              <a:t>hồn nhiên như cây cỏ</a:t>
            </a:r>
          </a:p>
          <a:p>
            <a:pPr eaLnBrk="1" hangingPunct="1"/>
            <a:r>
              <a:rPr lang="en-US" altLang="en-US" sz="2000" b="1">
                <a:solidFill>
                  <a:schemeClr val="bg1"/>
                </a:solidFill>
              </a:rPr>
              <a:t>ngỡ không bao giờ quên</a:t>
            </a:r>
          </a:p>
          <a:p>
            <a:pPr eaLnBrk="1" hangingPunct="1"/>
            <a:r>
              <a:rPr lang="en-US" altLang="en-US" sz="2000" b="1">
                <a:solidFill>
                  <a:schemeClr val="bg1"/>
                </a:solidFill>
              </a:rPr>
              <a:t>cái vầng trăng tình nghĩa</a:t>
            </a:r>
          </a:p>
        </p:txBody>
      </p:sp>
      <p:pic>
        <p:nvPicPr>
          <p:cNvPr id="57361" name="Picture 17" descr="Variados28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733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3" name="Rectangle 19"/>
          <p:cNvSpPr>
            <a:spLocks noChangeArrowheads="1"/>
          </p:cNvSpPr>
          <p:nvPr/>
        </p:nvSpPr>
        <p:spPr bwMode="auto">
          <a:xfrm>
            <a:off x="5181600" y="4419600"/>
            <a:ext cx="365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a:solidFill>
                  <a:srgbClr val="FF0000"/>
                </a:solidFill>
              </a:rPr>
              <a:t>? Vầng trăng trong quá khứ biểu trưng cho điều gì?</a:t>
            </a:r>
          </a:p>
        </p:txBody>
      </p:sp>
      <p:sp>
        <p:nvSpPr>
          <p:cNvPr id="57367" name="Rectangle 23"/>
          <p:cNvSpPr>
            <a:spLocks noChangeArrowheads="1"/>
          </p:cNvSpPr>
          <p:nvPr/>
        </p:nvSpPr>
        <p:spPr bwMode="auto">
          <a:xfrm>
            <a:off x="5486400" y="144780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a:solidFill>
                  <a:srgbClr val="FFFF00"/>
                </a:solidFill>
              </a:rPr>
              <a:t>Trần trụi</a:t>
            </a:r>
            <a:r>
              <a:rPr lang="en-US" altLang="en-US" sz="2000" b="1">
                <a:solidFill>
                  <a:schemeClr val="bg1"/>
                </a:solidFill>
              </a:rPr>
              <a:t> với </a:t>
            </a:r>
            <a:r>
              <a:rPr lang="en-US" altLang="en-US" sz="2000" b="1">
                <a:solidFill>
                  <a:srgbClr val="FFFF00"/>
                </a:solidFill>
              </a:rPr>
              <a:t>thiên nhiên</a:t>
            </a:r>
          </a:p>
          <a:p>
            <a:pPr eaLnBrk="1" hangingPunct="1"/>
            <a:r>
              <a:rPr lang="en-US" altLang="en-US" sz="2000" b="1">
                <a:solidFill>
                  <a:srgbClr val="FFFF00"/>
                </a:solidFill>
              </a:rPr>
              <a:t>hồn nhiên</a:t>
            </a:r>
            <a:r>
              <a:rPr lang="en-US" altLang="en-US" sz="2000" b="1">
                <a:solidFill>
                  <a:schemeClr val="bg1"/>
                </a:solidFill>
              </a:rPr>
              <a:t> như </a:t>
            </a:r>
            <a:r>
              <a:rPr lang="en-US" altLang="en-US" sz="2000" b="1">
                <a:solidFill>
                  <a:srgbClr val="FFFF00"/>
                </a:solidFill>
              </a:rPr>
              <a:t>cây cỏ</a:t>
            </a:r>
          </a:p>
          <a:p>
            <a:pPr eaLnBrk="1" hangingPunct="1"/>
            <a:r>
              <a:rPr lang="en-US" altLang="en-US" sz="2000" b="1">
                <a:solidFill>
                  <a:schemeClr val="bg1"/>
                </a:solidFill>
              </a:rPr>
              <a:t>ngỡ không bao giờ quên</a:t>
            </a:r>
          </a:p>
          <a:p>
            <a:pPr eaLnBrk="1" hangingPunct="1"/>
            <a:r>
              <a:rPr lang="en-US" altLang="en-US" sz="2000" b="1">
                <a:solidFill>
                  <a:srgbClr val="FF3300"/>
                </a:solidFill>
              </a:rPr>
              <a:t>cái vầng trăng tình nghĩa</a:t>
            </a:r>
          </a:p>
        </p:txBody>
      </p:sp>
      <p:sp>
        <p:nvSpPr>
          <p:cNvPr id="9" name="Rectangle 21"/>
          <p:cNvSpPr>
            <a:spLocks noChangeArrowheads="1"/>
          </p:cNvSpPr>
          <p:nvPr/>
        </p:nvSpPr>
        <p:spPr bwMode="auto">
          <a:xfrm>
            <a:off x="228600" y="3133725"/>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400" i="1" dirty="0">
                <a:solidFill>
                  <a:srgbClr val="FF0000"/>
                </a:solidFill>
              </a:rPr>
              <a:t>=&gt; </a:t>
            </a:r>
            <a:r>
              <a:rPr lang="en-US" altLang="en-US" sz="2400" i="1" dirty="0" err="1">
                <a:solidFill>
                  <a:srgbClr val="FF0000"/>
                </a:solidFill>
              </a:rPr>
              <a:t>Vầng</a:t>
            </a:r>
            <a:r>
              <a:rPr lang="en-US" altLang="en-US" sz="2400" i="1" dirty="0">
                <a:solidFill>
                  <a:srgbClr val="FF0000"/>
                </a:solidFill>
              </a:rPr>
              <a:t> </a:t>
            </a:r>
            <a:r>
              <a:rPr lang="en-US" altLang="en-US" sz="2400" i="1" dirty="0" err="1">
                <a:solidFill>
                  <a:srgbClr val="FF0000"/>
                </a:solidFill>
              </a:rPr>
              <a:t>trăng</a:t>
            </a:r>
            <a:r>
              <a:rPr lang="en-US" altLang="en-US" sz="2400" i="1" dirty="0">
                <a:solidFill>
                  <a:srgbClr val="FF0000"/>
                </a:solidFill>
              </a:rPr>
              <a:t> </a:t>
            </a:r>
            <a:r>
              <a:rPr lang="en-US" altLang="en-US" sz="2400" i="1" dirty="0" err="1">
                <a:solidFill>
                  <a:srgbClr val="FF0000"/>
                </a:solidFill>
              </a:rPr>
              <a:t>là</a:t>
            </a:r>
            <a:r>
              <a:rPr lang="en-US" altLang="en-US" sz="2400" i="1" dirty="0">
                <a:solidFill>
                  <a:srgbClr val="FF0000"/>
                </a:solidFill>
              </a:rPr>
              <a:t> </a:t>
            </a:r>
            <a:r>
              <a:rPr lang="en-US" altLang="en-US" sz="2400" i="1" dirty="0" err="1">
                <a:solidFill>
                  <a:srgbClr val="FF0000"/>
                </a:solidFill>
              </a:rPr>
              <a:t>hình</a:t>
            </a:r>
            <a:r>
              <a:rPr lang="en-US" altLang="en-US" sz="2400" i="1" dirty="0">
                <a:solidFill>
                  <a:srgbClr val="FF0000"/>
                </a:solidFill>
              </a:rPr>
              <a:t> </a:t>
            </a:r>
            <a:r>
              <a:rPr lang="en-US" altLang="en-US" sz="2400" i="1" dirty="0" err="1">
                <a:solidFill>
                  <a:srgbClr val="FF0000"/>
                </a:solidFill>
              </a:rPr>
              <a:t>ảnh</a:t>
            </a:r>
            <a:r>
              <a:rPr lang="en-US" altLang="en-US" sz="2400" i="1" dirty="0">
                <a:solidFill>
                  <a:srgbClr val="FF0000"/>
                </a:solidFill>
              </a:rPr>
              <a:t> </a:t>
            </a:r>
            <a:r>
              <a:rPr lang="en-US" altLang="en-US" sz="2400" i="1" dirty="0" err="1">
                <a:solidFill>
                  <a:srgbClr val="FF0000"/>
                </a:solidFill>
              </a:rPr>
              <a:t>biểu</a:t>
            </a:r>
            <a:r>
              <a:rPr lang="en-US" altLang="en-US" sz="2400" i="1" dirty="0">
                <a:solidFill>
                  <a:srgbClr val="FF0000"/>
                </a:solidFill>
              </a:rPr>
              <a:t> </a:t>
            </a:r>
            <a:r>
              <a:rPr lang="en-US" altLang="en-US" sz="2400" i="1" dirty="0" err="1">
                <a:solidFill>
                  <a:srgbClr val="FF0000"/>
                </a:solidFill>
              </a:rPr>
              <a:t>trưng</a:t>
            </a:r>
            <a:r>
              <a:rPr lang="en-US" altLang="en-US" sz="2400" i="1" dirty="0">
                <a:solidFill>
                  <a:srgbClr val="FF0000"/>
                </a:solidFill>
              </a:rPr>
              <a:t> </a:t>
            </a:r>
            <a:r>
              <a:rPr lang="en-US" altLang="en-US" sz="2400" i="1" dirty="0" err="1">
                <a:solidFill>
                  <a:srgbClr val="FF0000"/>
                </a:solidFill>
              </a:rPr>
              <a:t>cho</a:t>
            </a:r>
            <a:r>
              <a:rPr lang="en-US" altLang="en-US" sz="2400" i="1" dirty="0">
                <a:solidFill>
                  <a:srgbClr val="FF0000"/>
                </a:solidFill>
              </a:rPr>
              <a:t> </a:t>
            </a:r>
            <a:r>
              <a:rPr lang="en-US" altLang="en-US" sz="2400" i="1" dirty="0" err="1">
                <a:solidFill>
                  <a:srgbClr val="FF0000"/>
                </a:solidFill>
              </a:rPr>
              <a:t>vẻ</a:t>
            </a:r>
            <a:r>
              <a:rPr lang="en-US" altLang="en-US" sz="2400" i="1" dirty="0">
                <a:solidFill>
                  <a:srgbClr val="FF0000"/>
                </a:solidFill>
              </a:rPr>
              <a:t> </a:t>
            </a:r>
            <a:r>
              <a:rPr lang="en-US" altLang="en-US" sz="2400" i="1" dirty="0" err="1">
                <a:solidFill>
                  <a:srgbClr val="FF0000"/>
                </a:solidFill>
              </a:rPr>
              <a:t>đẹp</a:t>
            </a:r>
            <a:r>
              <a:rPr lang="en-US" altLang="en-US" sz="2400" i="1" dirty="0">
                <a:solidFill>
                  <a:srgbClr val="FF0000"/>
                </a:solidFill>
              </a:rPr>
              <a:t> </a:t>
            </a:r>
            <a:r>
              <a:rPr lang="en-US" altLang="en-US" sz="2400" i="1" dirty="0" err="1">
                <a:solidFill>
                  <a:srgbClr val="FF0000"/>
                </a:solidFill>
              </a:rPr>
              <a:t>bình</a:t>
            </a:r>
            <a:r>
              <a:rPr lang="en-US" altLang="en-US" sz="2400" i="1" dirty="0">
                <a:solidFill>
                  <a:srgbClr val="FF0000"/>
                </a:solidFill>
              </a:rPr>
              <a:t> </a:t>
            </a:r>
            <a:r>
              <a:rPr lang="en-US" altLang="en-US" sz="2400" i="1" dirty="0" err="1">
                <a:solidFill>
                  <a:srgbClr val="FF0000"/>
                </a:solidFill>
              </a:rPr>
              <a:t>dị</a:t>
            </a:r>
            <a:r>
              <a:rPr lang="en-US" altLang="en-US" sz="2400" i="1" dirty="0">
                <a:solidFill>
                  <a:srgbClr val="FF0000"/>
                </a:solidFill>
              </a:rPr>
              <a:t> </a:t>
            </a:r>
            <a:r>
              <a:rPr lang="en-US" altLang="en-US" sz="2400" i="1" dirty="0" err="1">
                <a:solidFill>
                  <a:srgbClr val="FF0000"/>
                </a:solidFill>
              </a:rPr>
              <a:t>mà</a:t>
            </a:r>
            <a:r>
              <a:rPr lang="en-US" altLang="en-US" sz="2400" i="1" dirty="0">
                <a:solidFill>
                  <a:srgbClr val="FF0000"/>
                </a:solidFill>
              </a:rPr>
              <a:t> </a:t>
            </a:r>
            <a:r>
              <a:rPr lang="en-US" altLang="en-US" sz="2400" i="1" dirty="0" err="1">
                <a:solidFill>
                  <a:srgbClr val="FF0000"/>
                </a:solidFill>
              </a:rPr>
              <a:t>vĩnh</a:t>
            </a:r>
            <a:r>
              <a:rPr lang="en-US" altLang="en-US" sz="2400" i="1" dirty="0">
                <a:solidFill>
                  <a:srgbClr val="FF0000"/>
                </a:solidFill>
              </a:rPr>
              <a:t> </a:t>
            </a:r>
            <a:r>
              <a:rPr lang="en-US" altLang="en-US" sz="2400" i="1" dirty="0" err="1">
                <a:solidFill>
                  <a:srgbClr val="FF0000"/>
                </a:solidFill>
              </a:rPr>
              <a:t>hằng</a:t>
            </a:r>
            <a:r>
              <a:rPr lang="en-US" altLang="en-US" sz="2400" i="1" dirty="0">
                <a:solidFill>
                  <a:srgbClr val="FF0000"/>
                </a:solidFill>
              </a:rPr>
              <a:t>, </a:t>
            </a:r>
            <a:r>
              <a:rPr lang="en-US" altLang="en-US" sz="2400" i="1" dirty="0" err="1">
                <a:solidFill>
                  <a:srgbClr val="FF0000"/>
                </a:solidFill>
              </a:rPr>
              <a:t>biểu</a:t>
            </a:r>
            <a:r>
              <a:rPr lang="en-US" altLang="en-US" sz="2400" i="1" dirty="0">
                <a:solidFill>
                  <a:srgbClr val="FF0000"/>
                </a:solidFill>
              </a:rPr>
              <a:t> </a:t>
            </a:r>
            <a:r>
              <a:rPr lang="en-US" altLang="en-US" sz="2400" i="1" dirty="0" err="1">
                <a:solidFill>
                  <a:srgbClr val="FF0000"/>
                </a:solidFill>
              </a:rPr>
              <a:t>trưng</a:t>
            </a:r>
            <a:r>
              <a:rPr lang="en-US" altLang="en-US" sz="2400" i="1" dirty="0">
                <a:solidFill>
                  <a:srgbClr val="FF0000"/>
                </a:solidFill>
              </a:rPr>
              <a:t> </a:t>
            </a:r>
            <a:r>
              <a:rPr lang="en-US" altLang="en-US" sz="2400" i="1" dirty="0" err="1">
                <a:solidFill>
                  <a:srgbClr val="FF0000"/>
                </a:solidFill>
              </a:rPr>
              <a:t>cho</a:t>
            </a:r>
            <a:r>
              <a:rPr lang="en-US" altLang="en-US" sz="2400" i="1" dirty="0">
                <a:solidFill>
                  <a:srgbClr val="FF0000"/>
                </a:solidFill>
              </a:rPr>
              <a:t> </a:t>
            </a:r>
            <a:r>
              <a:rPr lang="en-US" altLang="en-US" sz="2400" i="1" dirty="0" err="1">
                <a:solidFill>
                  <a:srgbClr val="FF0000"/>
                </a:solidFill>
              </a:rPr>
              <a:t>nghĩa</a:t>
            </a:r>
            <a:r>
              <a:rPr lang="en-US" altLang="en-US" sz="2400" i="1" dirty="0">
                <a:solidFill>
                  <a:srgbClr val="FF0000"/>
                </a:solidFill>
              </a:rPr>
              <a:t> </a:t>
            </a:r>
            <a:r>
              <a:rPr lang="en-US" altLang="en-US" sz="2400" i="1" dirty="0" err="1">
                <a:solidFill>
                  <a:srgbClr val="FF0000"/>
                </a:solidFill>
              </a:rPr>
              <a:t>tình</a:t>
            </a:r>
            <a:r>
              <a:rPr lang="en-US" altLang="en-US" sz="2400" i="1" dirty="0">
                <a:solidFill>
                  <a:srgbClr val="FF0000"/>
                </a:solidFill>
              </a:rPr>
              <a:t>, </a:t>
            </a:r>
            <a:r>
              <a:rPr lang="en-US" altLang="en-US" sz="2400" i="1" dirty="0" err="1">
                <a:solidFill>
                  <a:srgbClr val="FF0000"/>
                </a:solidFill>
              </a:rPr>
              <a:t>cho</a:t>
            </a:r>
            <a:r>
              <a:rPr lang="en-US" altLang="en-US" sz="2400" i="1" dirty="0">
                <a:solidFill>
                  <a:srgbClr val="FF0000"/>
                </a:solidFill>
              </a:rPr>
              <a:t> </a:t>
            </a:r>
            <a:r>
              <a:rPr lang="en-US" altLang="en-US" sz="2400" i="1" dirty="0" err="1">
                <a:solidFill>
                  <a:srgbClr val="FF0000"/>
                </a:solidFill>
              </a:rPr>
              <a:t>lịch</a:t>
            </a:r>
            <a:r>
              <a:rPr lang="en-US" altLang="en-US" sz="2400" i="1" dirty="0">
                <a:solidFill>
                  <a:srgbClr val="FF0000"/>
                </a:solidFill>
              </a:rPr>
              <a:t> </a:t>
            </a:r>
            <a:r>
              <a:rPr lang="en-US" altLang="en-US" sz="2400" i="1" dirty="0" err="1">
                <a:solidFill>
                  <a:srgbClr val="FF0000"/>
                </a:solidFill>
              </a:rPr>
              <a:t>sử</a:t>
            </a:r>
            <a:endParaRPr lang="en-US" altLang="en-US" sz="2400" i="1" dirty="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7359"/>
                                        </p:tgtEl>
                                        <p:attrNameLst>
                                          <p:attrName>style.visibility</p:attrName>
                                        </p:attrNameLst>
                                      </p:cBhvr>
                                      <p:to>
                                        <p:strVal val="visible"/>
                                      </p:to>
                                    </p:set>
                                    <p:animEffect transition="in" filter="diamond(in)">
                                      <p:cBhvr>
                                        <p:cTn id="7" dur="2000"/>
                                        <p:tgtEl>
                                          <p:spTgt spid="57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7360">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57360">
                                            <p:txEl>
                                              <p:pRg st="0" end="0"/>
                                            </p:txEl>
                                          </p:spTgt>
                                        </p:tgtEl>
                                        <p:attrNameLst>
                                          <p:attrName>ppt_w</p:attrName>
                                        </p:attrNameLst>
                                      </p:cBhvr>
                                    </p:anim>
                                    <p:anim by="(#ppt_w*0.50)" calcmode="lin" valueType="num">
                                      <p:cBhvr>
                                        <p:cTn id="13" dur="500" decel="50000" autoRev="1" fill="hold">
                                          <p:stCondLst>
                                            <p:cond delay="0"/>
                                          </p:stCondLst>
                                        </p:cTn>
                                        <p:tgtEl>
                                          <p:spTgt spid="57360">
                                            <p:txEl>
                                              <p:pRg st="0" end="0"/>
                                            </p:txEl>
                                          </p:spTgt>
                                        </p:tgtEl>
                                        <p:attrNameLst>
                                          <p:attrName>ppt_x</p:attrName>
                                        </p:attrNameLst>
                                      </p:cBhvr>
                                    </p:anim>
                                    <p:anim from="(-#ppt_h/2)" to="(#ppt_y)" calcmode="lin" valueType="num">
                                      <p:cBhvr>
                                        <p:cTn id="14" dur="1000" fill="hold">
                                          <p:stCondLst>
                                            <p:cond delay="0"/>
                                          </p:stCondLst>
                                        </p:cTn>
                                        <p:tgtEl>
                                          <p:spTgt spid="57360">
                                            <p:txEl>
                                              <p:pRg st="0" end="0"/>
                                            </p:txEl>
                                          </p:spTgt>
                                        </p:tgtEl>
                                        <p:attrNameLst>
                                          <p:attrName>ppt_y</p:attrName>
                                        </p:attrNameLst>
                                      </p:cBhvr>
                                    </p:anim>
                                    <p:animRot by="21600000">
                                      <p:cBhvr>
                                        <p:cTn id="15" dur="1000" fill="hold">
                                          <p:stCondLst>
                                            <p:cond delay="0"/>
                                          </p:stCondLst>
                                        </p:cTn>
                                        <p:tgtEl>
                                          <p:spTgt spid="57360">
                                            <p:txEl>
                                              <p:pRg st="0" end="0"/>
                                            </p:txEl>
                                          </p:spTgt>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57360">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57360">
                                            <p:txEl>
                                              <p:pRg st="1" end="1"/>
                                            </p:txEl>
                                          </p:spTgt>
                                        </p:tgtEl>
                                        <p:attrNameLst>
                                          <p:attrName>ppt_w</p:attrName>
                                        </p:attrNameLst>
                                      </p:cBhvr>
                                    </p:anim>
                                    <p:anim by="(#ppt_w*0.50)" calcmode="lin" valueType="num">
                                      <p:cBhvr>
                                        <p:cTn id="19" dur="500" decel="50000" autoRev="1" fill="hold">
                                          <p:stCondLst>
                                            <p:cond delay="0"/>
                                          </p:stCondLst>
                                        </p:cTn>
                                        <p:tgtEl>
                                          <p:spTgt spid="57360">
                                            <p:txEl>
                                              <p:pRg st="1" end="1"/>
                                            </p:txEl>
                                          </p:spTgt>
                                        </p:tgtEl>
                                        <p:attrNameLst>
                                          <p:attrName>ppt_x</p:attrName>
                                        </p:attrNameLst>
                                      </p:cBhvr>
                                    </p:anim>
                                    <p:anim from="(-#ppt_h/2)" to="(#ppt_y)" calcmode="lin" valueType="num">
                                      <p:cBhvr>
                                        <p:cTn id="20" dur="1000" fill="hold">
                                          <p:stCondLst>
                                            <p:cond delay="0"/>
                                          </p:stCondLst>
                                        </p:cTn>
                                        <p:tgtEl>
                                          <p:spTgt spid="57360">
                                            <p:txEl>
                                              <p:pRg st="1" end="1"/>
                                            </p:txEl>
                                          </p:spTgt>
                                        </p:tgtEl>
                                        <p:attrNameLst>
                                          <p:attrName>ppt_y</p:attrName>
                                        </p:attrNameLst>
                                      </p:cBhvr>
                                    </p:anim>
                                    <p:animRot by="21600000">
                                      <p:cBhvr>
                                        <p:cTn id="21" dur="1000" fill="hold">
                                          <p:stCondLst>
                                            <p:cond delay="0"/>
                                          </p:stCondLst>
                                        </p:cTn>
                                        <p:tgtEl>
                                          <p:spTgt spid="57360">
                                            <p:txEl>
                                              <p:pRg st="1" end="1"/>
                                            </p:txEl>
                                          </p:spTgt>
                                        </p:tgtEl>
                                        <p:attrNameLst>
                                          <p:attrName>r</p:attrName>
                                        </p:attrNameLst>
                                      </p:cBhvr>
                                    </p:animRo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57360">
                                            <p:txEl>
                                              <p:pRg st="2" end="2"/>
                                            </p:txEl>
                                          </p:spTgt>
                                        </p:tgtEl>
                                        <p:attrNameLst>
                                          <p:attrName>style.visibility</p:attrName>
                                        </p:attrNameLst>
                                      </p:cBhvr>
                                      <p:to>
                                        <p:strVal val="visible"/>
                                      </p:to>
                                    </p:set>
                                    <p:anim by="(-#ppt_w*2)" calcmode="lin" valueType="num">
                                      <p:cBhvr rctx="PPT">
                                        <p:cTn id="24" dur="500" autoRev="1" fill="hold">
                                          <p:stCondLst>
                                            <p:cond delay="0"/>
                                          </p:stCondLst>
                                        </p:cTn>
                                        <p:tgtEl>
                                          <p:spTgt spid="57360">
                                            <p:txEl>
                                              <p:pRg st="2" end="2"/>
                                            </p:txEl>
                                          </p:spTgt>
                                        </p:tgtEl>
                                        <p:attrNameLst>
                                          <p:attrName>ppt_w</p:attrName>
                                        </p:attrNameLst>
                                      </p:cBhvr>
                                    </p:anim>
                                    <p:anim by="(#ppt_w*0.50)" calcmode="lin" valueType="num">
                                      <p:cBhvr>
                                        <p:cTn id="25" dur="500" decel="50000" autoRev="1" fill="hold">
                                          <p:stCondLst>
                                            <p:cond delay="0"/>
                                          </p:stCondLst>
                                        </p:cTn>
                                        <p:tgtEl>
                                          <p:spTgt spid="57360">
                                            <p:txEl>
                                              <p:pRg st="2" end="2"/>
                                            </p:txEl>
                                          </p:spTgt>
                                        </p:tgtEl>
                                        <p:attrNameLst>
                                          <p:attrName>ppt_x</p:attrName>
                                        </p:attrNameLst>
                                      </p:cBhvr>
                                    </p:anim>
                                    <p:anim from="(-#ppt_h/2)" to="(#ppt_y)" calcmode="lin" valueType="num">
                                      <p:cBhvr>
                                        <p:cTn id="26" dur="1000" fill="hold">
                                          <p:stCondLst>
                                            <p:cond delay="0"/>
                                          </p:stCondLst>
                                        </p:cTn>
                                        <p:tgtEl>
                                          <p:spTgt spid="57360">
                                            <p:txEl>
                                              <p:pRg st="2" end="2"/>
                                            </p:txEl>
                                          </p:spTgt>
                                        </p:tgtEl>
                                        <p:attrNameLst>
                                          <p:attrName>ppt_y</p:attrName>
                                        </p:attrNameLst>
                                      </p:cBhvr>
                                    </p:anim>
                                    <p:animRot by="21600000">
                                      <p:cBhvr>
                                        <p:cTn id="27" dur="1000" fill="hold">
                                          <p:stCondLst>
                                            <p:cond delay="0"/>
                                          </p:stCondLst>
                                        </p:cTn>
                                        <p:tgtEl>
                                          <p:spTgt spid="57360">
                                            <p:txEl>
                                              <p:pRg st="2" end="2"/>
                                            </p:txEl>
                                          </p:spTgt>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57360">
                                            <p:txEl>
                                              <p:pRg st="3" end="3"/>
                                            </p:txEl>
                                          </p:spTgt>
                                        </p:tgtEl>
                                        <p:attrNameLst>
                                          <p:attrName>style.visibility</p:attrName>
                                        </p:attrNameLst>
                                      </p:cBhvr>
                                      <p:to>
                                        <p:strVal val="visible"/>
                                      </p:to>
                                    </p:set>
                                    <p:anim by="(-#ppt_w*2)" calcmode="lin" valueType="num">
                                      <p:cBhvr rctx="PPT">
                                        <p:cTn id="30" dur="500" autoRev="1" fill="hold">
                                          <p:stCondLst>
                                            <p:cond delay="0"/>
                                          </p:stCondLst>
                                        </p:cTn>
                                        <p:tgtEl>
                                          <p:spTgt spid="57360">
                                            <p:txEl>
                                              <p:pRg st="3" end="3"/>
                                            </p:txEl>
                                          </p:spTgt>
                                        </p:tgtEl>
                                        <p:attrNameLst>
                                          <p:attrName>ppt_w</p:attrName>
                                        </p:attrNameLst>
                                      </p:cBhvr>
                                    </p:anim>
                                    <p:anim by="(#ppt_w*0.50)" calcmode="lin" valueType="num">
                                      <p:cBhvr>
                                        <p:cTn id="31" dur="500" decel="50000" autoRev="1" fill="hold">
                                          <p:stCondLst>
                                            <p:cond delay="0"/>
                                          </p:stCondLst>
                                        </p:cTn>
                                        <p:tgtEl>
                                          <p:spTgt spid="57360">
                                            <p:txEl>
                                              <p:pRg st="3" end="3"/>
                                            </p:txEl>
                                          </p:spTgt>
                                        </p:tgtEl>
                                        <p:attrNameLst>
                                          <p:attrName>ppt_x</p:attrName>
                                        </p:attrNameLst>
                                      </p:cBhvr>
                                    </p:anim>
                                    <p:anim from="(-#ppt_h/2)" to="(#ppt_y)" calcmode="lin" valueType="num">
                                      <p:cBhvr>
                                        <p:cTn id="32" dur="1000" fill="hold">
                                          <p:stCondLst>
                                            <p:cond delay="0"/>
                                          </p:stCondLst>
                                        </p:cTn>
                                        <p:tgtEl>
                                          <p:spTgt spid="57360">
                                            <p:txEl>
                                              <p:pRg st="3" end="3"/>
                                            </p:txEl>
                                          </p:spTgt>
                                        </p:tgtEl>
                                        <p:attrNameLst>
                                          <p:attrName>ppt_y</p:attrName>
                                        </p:attrNameLst>
                                      </p:cBhvr>
                                    </p:anim>
                                    <p:animRot by="21600000">
                                      <p:cBhvr>
                                        <p:cTn id="33" dur="1000" fill="hold">
                                          <p:stCondLst>
                                            <p:cond delay="0"/>
                                          </p:stCondLst>
                                        </p:cTn>
                                        <p:tgtEl>
                                          <p:spTgt spid="57360">
                                            <p:txEl>
                                              <p:pRg st="3" end="3"/>
                                            </p:txEl>
                                          </p:spTgt>
                                        </p:tgtEl>
                                        <p:attrNameLst>
                                          <p:attrName>r</p:attrName>
                                        </p:attrNameLst>
                                      </p:cBhvr>
                                    </p:animRo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iterate type="lt">
                                    <p:tmPct val="0"/>
                                  </p:iterate>
                                  <p:childTnLst>
                                    <p:set>
                                      <p:cBhvr>
                                        <p:cTn id="37" dur="1" fill="hold">
                                          <p:stCondLst>
                                            <p:cond delay="0"/>
                                          </p:stCondLst>
                                        </p:cTn>
                                        <p:tgtEl>
                                          <p:spTgt spid="57367">
                                            <p:txEl>
                                              <p:pRg st="0" end="0"/>
                                            </p:txEl>
                                          </p:spTgt>
                                        </p:tgtEl>
                                        <p:attrNameLst>
                                          <p:attrName>style.visibility</p:attrName>
                                        </p:attrNameLst>
                                      </p:cBhvr>
                                      <p:to>
                                        <p:strVal val="visible"/>
                                      </p:to>
                                    </p:set>
                                    <p:anim calcmode="lin" valueType="num">
                                      <p:cBhvr>
                                        <p:cTn id="38" dur="1000" fill="hold"/>
                                        <p:tgtEl>
                                          <p:spTgt spid="57367">
                                            <p:txEl>
                                              <p:pRg st="0" end="0"/>
                                            </p:txEl>
                                          </p:spTgt>
                                        </p:tgtEl>
                                        <p:attrNameLst>
                                          <p:attrName>ppt_x</p:attrName>
                                        </p:attrNameLst>
                                      </p:cBhvr>
                                      <p:tavLst>
                                        <p:tav tm="0">
                                          <p:val>
                                            <p:strVal val="#ppt_x-.2"/>
                                          </p:val>
                                        </p:tav>
                                        <p:tav tm="100000">
                                          <p:val>
                                            <p:strVal val="#ppt_x"/>
                                          </p:val>
                                        </p:tav>
                                      </p:tavLst>
                                    </p:anim>
                                    <p:anim calcmode="lin" valueType="num">
                                      <p:cBhvr>
                                        <p:cTn id="39" dur="1000" fill="hold"/>
                                        <p:tgtEl>
                                          <p:spTgt spid="5736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7367">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iterate type="lt">
                                    <p:tmPct val="0"/>
                                  </p:iterate>
                                  <p:childTnLst>
                                    <p:set>
                                      <p:cBhvr>
                                        <p:cTn id="44" dur="1" fill="hold">
                                          <p:stCondLst>
                                            <p:cond delay="0"/>
                                          </p:stCondLst>
                                        </p:cTn>
                                        <p:tgtEl>
                                          <p:spTgt spid="57367">
                                            <p:txEl>
                                              <p:pRg st="1" end="1"/>
                                            </p:txEl>
                                          </p:spTgt>
                                        </p:tgtEl>
                                        <p:attrNameLst>
                                          <p:attrName>style.visibility</p:attrName>
                                        </p:attrNameLst>
                                      </p:cBhvr>
                                      <p:to>
                                        <p:strVal val="visible"/>
                                      </p:to>
                                    </p:set>
                                    <p:anim calcmode="lin" valueType="num">
                                      <p:cBhvr>
                                        <p:cTn id="45" dur="1000" fill="hold"/>
                                        <p:tgtEl>
                                          <p:spTgt spid="57367">
                                            <p:txEl>
                                              <p:pRg st="1" end="1"/>
                                            </p:txEl>
                                          </p:spTgt>
                                        </p:tgtEl>
                                        <p:attrNameLst>
                                          <p:attrName>ppt_x</p:attrName>
                                        </p:attrNameLst>
                                      </p:cBhvr>
                                      <p:tavLst>
                                        <p:tav tm="0">
                                          <p:val>
                                            <p:strVal val="#ppt_x-.2"/>
                                          </p:val>
                                        </p:tav>
                                        <p:tav tm="100000">
                                          <p:val>
                                            <p:strVal val="#ppt_x"/>
                                          </p:val>
                                        </p:tav>
                                      </p:tavLst>
                                    </p:anim>
                                    <p:anim calcmode="lin" valueType="num">
                                      <p:cBhvr>
                                        <p:cTn id="46" dur="1000" fill="hold"/>
                                        <p:tgtEl>
                                          <p:spTgt spid="573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736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nodeType="clickEffect">
                                  <p:stCondLst>
                                    <p:cond delay="0"/>
                                  </p:stCondLst>
                                  <p:iterate type="lt">
                                    <p:tmPct val="0"/>
                                  </p:iterate>
                                  <p:childTnLst>
                                    <p:set>
                                      <p:cBhvr>
                                        <p:cTn id="51" dur="1" fill="hold">
                                          <p:stCondLst>
                                            <p:cond delay="0"/>
                                          </p:stCondLst>
                                        </p:cTn>
                                        <p:tgtEl>
                                          <p:spTgt spid="57367">
                                            <p:txEl>
                                              <p:pRg st="3" end="3"/>
                                            </p:txEl>
                                          </p:spTgt>
                                        </p:tgtEl>
                                        <p:attrNameLst>
                                          <p:attrName>style.visibility</p:attrName>
                                        </p:attrNameLst>
                                      </p:cBhvr>
                                      <p:to>
                                        <p:strVal val="visible"/>
                                      </p:to>
                                    </p:set>
                                    <p:anim calcmode="lin" valueType="num">
                                      <p:cBhvr>
                                        <p:cTn id="52" dur="1000" fill="hold"/>
                                        <p:tgtEl>
                                          <p:spTgt spid="57367">
                                            <p:txEl>
                                              <p:pRg st="3" end="3"/>
                                            </p:txEl>
                                          </p:spTgt>
                                        </p:tgtEl>
                                        <p:attrNameLst>
                                          <p:attrName>ppt_x</p:attrName>
                                        </p:attrNameLst>
                                      </p:cBhvr>
                                      <p:tavLst>
                                        <p:tav tm="0">
                                          <p:val>
                                            <p:strVal val="#ppt_x-.2"/>
                                          </p:val>
                                        </p:tav>
                                        <p:tav tm="100000">
                                          <p:val>
                                            <p:strVal val="#ppt_x"/>
                                          </p:val>
                                        </p:tav>
                                      </p:tavLst>
                                    </p:anim>
                                    <p:anim calcmode="lin" valueType="num">
                                      <p:cBhvr>
                                        <p:cTn id="53" dur="1000" fill="hold"/>
                                        <p:tgtEl>
                                          <p:spTgt spid="5736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7367">
                                            <p:txEl>
                                              <p:pRg st="3" end="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6" presetClass="entr" presetSubtype="0" fill="hold" nodeType="clickEffect">
                                  <p:stCondLst>
                                    <p:cond delay="0"/>
                                  </p:stCondLst>
                                  <p:childTnLst>
                                    <p:set>
                                      <p:cBhvr>
                                        <p:cTn id="58" dur="1" fill="hold">
                                          <p:stCondLst>
                                            <p:cond delay="0"/>
                                          </p:stCondLst>
                                        </p:cTn>
                                        <p:tgtEl>
                                          <p:spTgt spid="57361"/>
                                        </p:tgtEl>
                                        <p:attrNameLst>
                                          <p:attrName>style.visibility</p:attrName>
                                        </p:attrNameLst>
                                      </p:cBhvr>
                                      <p:to>
                                        <p:strVal val="visible"/>
                                      </p:to>
                                    </p:set>
                                    <p:animEffect transition="in" filter="wipe(down)">
                                      <p:cBhvr>
                                        <p:cTn id="59" dur="580">
                                          <p:stCondLst>
                                            <p:cond delay="0"/>
                                          </p:stCondLst>
                                        </p:cTn>
                                        <p:tgtEl>
                                          <p:spTgt spid="57361"/>
                                        </p:tgtEl>
                                      </p:cBhvr>
                                    </p:animEffect>
                                    <p:anim calcmode="lin" valueType="num">
                                      <p:cBhvr>
                                        <p:cTn id="60" dur="1822" tmFilter="0,0; 0.14,0.36; 0.43,0.73; 0.71,0.91; 1.0,1.0">
                                          <p:stCondLst>
                                            <p:cond delay="0"/>
                                          </p:stCondLst>
                                        </p:cTn>
                                        <p:tgtEl>
                                          <p:spTgt spid="5736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736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736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736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7361"/>
                                        </p:tgtEl>
                                        <p:attrNameLst>
                                          <p:attrName>ppt_y</p:attrName>
                                        </p:attrNameLst>
                                      </p:cBhvr>
                                      <p:tavLst>
                                        <p:tav tm="0" fmla="#ppt_y-sin(pi*$)/81">
                                          <p:val>
                                            <p:fltVal val="0"/>
                                          </p:val>
                                        </p:tav>
                                        <p:tav tm="100000">
                                          <p:val>
                                            <p:fltVal val="1"/>
                                          </p:val>
                                        </p:tav>
                                      </p:tavLst>
                                    </p:anim>
                                    <p:animScale>
                                      <p:cBhvr>
                                        <p:cTn id="65" dur="26">
                                          <p:stCondLst>
                                            <p:cond delay="650"/>
                                          </p:stCondLst>
                                        </p:cTn>
                                        <p:tgtEl>
                                          <p:spTgt spid="57361"/>
                                        </p:tgtEl>
                                      </p:cBhvr>
                                      <p:to x="100000" y="60000"/>
                                    </p:animScale>
                                    <p:animScale>
                                      <p:cBhvr>
                                        <p:cTn id="66" dur="166" decel="50000">
                                          <p:stCondLst>
                                            <p:cond delay="676"/>
                                          </p:stCondLst>
                                        </p:cTn>
                                        <p:tgtEl>
                                          <p:spTgt spid="57361"/>
                                        </p:tgtEl>
                                      </p:cBhvr>
                                      <p:to x="100000" y="100000"/>
                                    </p:animScale>
                                    <p:animScale>
                                      <p:cBhvr>
                                        <p:cTn id="67" dur="26">
                                          <p:stCondLst>
                                            <p:cond delay="1312"/>
                                          </p:stCondLst>
                                        </p:cTn>
                                        <p:tgtEl>
                                          <p:spTgt spid="57361"/>
                                        </p:tgtEl>
                                      </p:cBhvr>
                                      <p:to x="100000" y="80000"/>
                                    </p:animScale>
                                    <p:animScale>
                                      <p:cBhvr>
                                        <p:cTn id="68" dur="166" decel="50000">
                                          <p:stCondLst>
                                            <p:cond delay="1338"/>
                                          </p:stCondLst>
                                        </p:cTn>
                                        <p:tgtEl>
                                          <p:spTgt spid="57361"/>
                                        </p:tgtEl>
                                      </p:cBhvr>
                                      <p:to x="100000" y="100000"/>
                                    </p:animScale>
                                    <p:animScale>
                                      <p:cBhvr>
                                        <p:cTn id="69" dur="26">
                                          <p:stCondLst>
                                            <p:cond delay="1642"/>
                                          </p:stCondLst>
                                        </p:cTn>
                                        <p:tgtEl>
                                          <p:spTgt spid="57361"/>
                                        </p:tgtEl>
                                      </p:cBhvr>
                                      <p:to x="100000" y="90000"/>
                                    </p:animScale>
                                    <p:animScale>
                                      <p:cBhvr>
                                        <p:cTn id="70" dur="166" decel="50000">
                                          <p:stCondLst>
                                            <p:cond delay="1668"/>
                                          </p:stCondLst>
                                        </p:cTn>
                                        <p:tgtEl>
                                          <p:spTgt spid="57361"/>
                                        </p:tgtEl>
                                      </p:cBhvr>
                                      <p:to x="100000" y="100000"/>
                                    </p:animScale>
                                    <p:animScale>
                                      <p:cBhvr>
                                        <p:cTn id="71" dur="26">
                                          <p:stCondLst>
                                            <p:cond delay="1808"/>
                                          </p:stCondLst>
                                        </p:cTn>
                                        <p:tgtEl>
                                          <p:spTgt spid="57361"/>
                                        </p:tgtEl>
                                      </p:cBhvr>
                                      <p:to x="100000" y="95000"/>
                                    </p:animScale>
                                    <p:animScale>
                                      <p:cBhvr>
                                        <p:cTn id="72" dur="166" decel="50000">
                                          <p:stCondLst>
                                            <p:cond delay="1834"/>
                                          </p:stCondLst>
                                        </p:cTn>
                                        <p:tgtEl>
                                          <p:spTgt spid="57361"/>
                                        </p:tgtEl>
                                      </p:cBhvr>
                                      <p:to x="100000" y="100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56" presetClass="entr" presetSubtype="0" fill="hold" grpId="0" nodeType="clickEffect">
                                  <p:stCondLst>
                                    <p:cond delay="0"/>
                                  </p:stCondLst>
                                  <p:iterate type="lt">
                                    <p:tmPct val="10000"/>
                                  </p:iterate>
                                  <p:childTnLst>
                                    <p:set>
                                      <p:cBhvr>
                                        <p:cTn id="76" dur="1" fill="hold">
                                          <p:stCondLst>
                                            <p:cond delay="0"/>
                                          </p:stCondLst>
                                        </p:cTn>
                                        <p:tgtEl>
                                          <p:spTgt spid="57363"/>
                                        </p:tgtEl>
                                        <p:attrNameLst>
                                          <p:attrName>style.visibility</p:attrName>
                                        </p:attrNameLst>
                                      </p:cBhvr>
                                      <p:to>
                                        <p:strVal val="visible"/>
                                      </p:to>
                                    </p:set>
                                    <p:anim by="(-#ppt_w*2)" calcmode="lin" valueType="num">
                                      <p:cBhvr rctx="PPT">
                                        <p:cTn id="77" dur="500" autoRev="1" fill="hold">
                                          <p:stCondLst>
                                            <p:cond delay="0"/>
                                          </p:stCondLst>
                                        </p:cTn>
                                        <p:tgtEl>
                                          <p:spTgt spid="57363"/>
                                        </p:tgtEl>
                                        <p:attrNameLst>
                                          <p:attrName>ppt_w</p:attrName>
                                        </p:attrNameLst>
                                      </p:cBhvr>
                                    </p:anim>
                                    <p:anim by="(#ppt_w*0.50)" calcmode="lin" valueType="num">
                                      <p:cBhvr>
                                        <p:cTn id="78" dur="500" decel="50000" autoRev="1" fill="hold">
                                          <p:stCondLst>
                                            <p:cond delay="0"/>
                                          </p:stCondLst>
                                        </p:cTn>
                                        <p:tgtEl>
                                          <p:spTgt spid="57363"/>
                                        </p:tgtEl>
                                        <p:attrNameLst>
                                          <p:attrName>ppt_x</p:attrName>
                                        </p:attrNameLst>
                                      </p:cBhvr>
                                    </p:anim>
                                    <p:anim from="(-#ppt_h/2)" to="(#ppt_y)" calcmode="lin" valueType="num">
                                      <p:cBhvr>
                                        <p:cTn id="79" dur="1000" fill="hold">
                                          <p:stCondLst>
                                            <p:cond delay="0"/>
                                          </p:stCondLst>
                                        </p:cTn>
                                        <p:tgtEl>
                                          <p:spTgt spid="57363"/>
                                        </p:tgtEl>
                                        <p:attrNameLst>
                                          <p:attrName>ppt_y</p:attrName>
                                        </p:attrNameLst>
                                      </p:cBhvr>
                                    </p:anim>
                                    <p:animRot by="21600000">
                                      <p:cBhvr>
                                        <p:cTn id="80" dur="1000" fill="hold">
                                          <p:stCondLst>
                                            <p:cond delay="0"/>
                                          </p:stCondLst>
                                        </p:cTn>
                                        <p:tgtEl>
                                          <p:spTgt spid="57363"/>
                                        </p:tgtEl>
                                        <p:attrNameLst>
                                          <p:attrName>r</p:attrName>
                                        </p:attrNameLst>
                                      </p:cBhvr>
                                    </p:animRot>
                                  </p:childTnLst>
                                </p:cTn>
                              </p:par>
                            </p:childTnLst>
                          </p:cTn>
                        </p:par>
                      </p:childTnLst>
                    </p:cTn>
                  </p:par>
                  <p:par>
                    <p:cTn id="81" fill="hold" nodeType="clickPar">
                      <p:stCondLst>
                        <p:cond delay="indefinite"/>
                      </p:stCondLst>
                      <p:childTnLst>
                        <p:par>
                          <p:cTn id="82" fill="hold" nodeType="withGroup">
                            <p:stCondLst>
                              <p:cond delay="0"/>
                            </p:stCondLst>
                            <p:childTnLst>
                              <p:par>
                                <p:cTn id="83" presetID="56" presetClass="entr" presetSubtype="0" fill="hold" grpId="0" nodeType="clickEffect">
                                  <p:stCondLst>
                                    <p:cond delay="0"/>
                                  </p:stCondLst>
                                  <p:iterate type="lt">
                                    <p:tmPct val="10000"/>
                                  </p:iterate>
                                  <p:childTnLst>
                                    <p:set>
                                      <p:cBhvr>
                                        <p:cTn id="84" dur="1" fill="hold">
                                          <p:stCondLst>
                                            <p:cond delay="0"/>
                                          </p:stCondLst>
                                        </p:cTn>
                                        <p:tgtEl>
                                          <p:spTgt spid="57367">
                                            <p:txEl>
                                              <p:pRg st="0" end="0"/>
                                            </p:txEl>
                                          </p:spTgt>
                                        </p:tgtEl>
                                        <p:attrNameLst>
                                          <p:attrName>style.visibility</p:attrName>
                                        </p:attrNameLst>
                                      </p:cBhvr>
                                      <p:to>
                                        <p:strVal val="visible"/>
                                      </p:to>
                                    </p:set>
                                    <p:anim by="(-#ppt_w*2)" calcmode="lin" valueType="num">
                                      <p:cBhvr rctx="PPT">
                                        <p:cTn id="85" dur="500" autoRev="1" fill="hold">
                                          <p:stCondLst>
                                            <p:cond delay="0"/>
                                          </p:stCondLst>
                                        </p:cTn>
                                        <p:tgtEl>
                                          <p:spTgt spid="57367">
                                            <p:txEl>
                                              <p:pRg st="0" end="0"/>
                                            </p:txEl>
                                          </p:spTgt>
                                        </p:tgtEl>
                                        <p:attrNameLst>
                                          <p:attrName>ppt_w</p:attrName>
                                        </p:attrNameLst>
                                      </p:cBhvr>
                                    </p:anim>
                                    <p:anim by="(#ppt_w*0.50)" calcmode="lin" valueType="num">
                                      <p:cBhvr>
                                        <p:cTn id="86" dur="500" decel="50000" autoRev="1" fill="hold">
                                          <p:stCondLst>
                                            <p:cond delay="0"/>
                                          </p:stCondLst>
                                        </p:cTn>
                                        <p:tgtEl>
                                          <p:spTgt spid="57367">
                                            <p:txEl>
                                              <p:pRg st="0" end="0"/>
                                            </p:txEl>
                                          </p:spTgt>
                                        </p:tgtEl>
                                        <p:attrNameLst>
                                          <p:attrName>ppt_x</p:attrName>
                                        </p:attrNameLst>
                                      </p:cBhvr>
                                    </p:anim>
                                    <p:anim from="(-#ppt_h/2)" to="(#ppt_y)" calcmode="lin" valueType="num">
                                      <p:cBhvr>
                                        <p:cTn id="87" dur="1000" fill="hold">
                                          <p:stCondLst>
                                            <p:cond delay="0"/>
                                          </p:stCondLst>
                                        </p:cTn>
                                        <p:tgtEl>
                                          <p:spTgt spid="57367">
                                            <p:txEl>
                                              <p:pRg st="0" end="0"/>
                                            </p:txEl>
                                          </p:spTgt>
                                        </p:tgtEl>
                                        <p:attrNameLst>
                                          <p:attrName>ppt_y</p:attrName>
                                        </p:attrNameLst>
                                      </p:cBhvr>
                                    </p:anim>
                                    <p:animRot by="21600000">
                                      <p:cBhvr>
                                        <p:cTn id="88" dur="1000" fill="hold">
                                          <p:stCondLst>
                                            <p:cond delay="0"/>
                                          </p:stCondLst>
                                        </p:cTn>
                                        <p:tgtEl>
                                          <p:spTgt spid="57367">
                                            <p:txEl>
                                              <p:pRg st="0" end="0"/>
                                            </p:txEl>
                                          </p:spTgt>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57367">
                                            <p:txEl>
                                              <p:pRg st="1" end="1"/>
                                            </p:txEl>
                                          </p:spTgt>
                                        </p:tgtEl>
                                        <p:attrNameLst>
                                          <p:attrName>style.visibility</p:attrName>
                                        </p:attrNameLst>
                                      </p:cBhvr>
                                      <p:to>
                                        <p:strVal val="visible"/>
                                      </p:to>
                                    </p:set>
                                    <p:anim by="(-#ppt_w*2)" calcmode="lin" valueType="num">
                                      <p:cBhvr rctx="PPT">
                                        <p:cTn id="91" dur="500" autoRev="1" fill="hold">
                                          <p:stCondLst>
                                            <p:cond delay="0"/>
                                          </p:stCondLst>
                                        </p:cTn>
                                        <p:tgtEl>
                                          <p:spTgt spid="57367">
                                            <p:txEl>
                                              <p:pRg st="1" end="1"/>
                                            </p:txEl>
                                          </p:spTgt>
                                        </p:tgtEl>
                                        <p:attrNameLst>
                                          <p:attrName>ppt_w</p:attrName>
                                        </p:attrNameLst>
                                      </p:cBhvr>
                                    </p:anim>
                                    <p:anim by="(#ppt_w*0.50)" calcmode="lin" valueType="num">
                                      <p:cBhvr>
                                        <p:cTn id="92" dur="500" decel="50000" autoRev="1" fill="hold">
                                          <p:stCondLst>
                                            <p:cond delay="0"/>
                                          </p:stCondLst>
                                        </p:cTn>
                                        <p:tgtEl>
                                          <p:spTgt spid="57367">
                                            <p:txEl>
                                              <p:pRg st="1" end="1"/>
                                            </p:txEl>
                                          </p:spTgt>
                                        </p:tgtEl>
                                        <p:attrNameLst>
                                          <p:attrName>ppt_x</p:attrName>
                                        </p:attrNameLst>
                                      </p:cBhvr>
                                    </p:anim>
                                    <p:anim from="(-#ppt_h/2)" to="(#ppt_y)" calcmode="lin" valueType="num">
                                      <p:cBhvr>
                                        <p:cTn id="93" dur="1000" fill="hold">
                                          <p:stCondLst>
                                            <p:cond delay="0"/>
                                          </p:stCondLst>
                                        </p:cTn>
                                        <p:tgtEl>
                                          <p:spTgt spid="57367">
                                            <p:txEl>
                                              <p:pRg st="1" end="1"/>
                                            </p:txEl>
                                          </p:spTgt>
                                        </p:tgtEl>
                                        <p:attrNameLst>
                                          <p:attrName>ppt_y</p:attrName>
                                        </p:attrNameLst>
                                      </p:cBhvr>
                                    </p:anim>
                                    <p:animRot by="21600000">
                                      <p:cBhvr>
                                        <p:cTn id="94" dur="1000" fill="hold">
                                          <p:stCondLst>
                                            <p:cond delay="0"/>
                                          </p:stCondLst>
                                        </p:cTn>
                                        <p:tgtEl>
                                          <p:spTgt spid="57367">
                                            <p:txEl>
                                              <p:pRg st="1" end="1"/>
                                            </p:txEl>
                                          </p:spTgt>
                                        </p:tgtEl>
                                        <p:attrNameLst>
                                          <p:attrName>r</p:attrName>
                                        </p:attrNameLst>
                                      </p:cBhvr>
                                    </p:animRot>
                                  </p:childTnLst>
                                </p:cTn>
                              </p:par>
                              <p:par>
                                <p:cTn id="95" presetID="56" presetClass="entr" presetSubtype="0" fill="hold" grpId="0" nodeType="withEffect">
                                  <p:stCondLst>
                                    <p:cond delay="0"/>
                                  </p:stCondLst>
                                  <p:iterate type="lt">
                                    <p:tmPct val="10000"/>
                                  </p:iterate>
                                  <p:childTnLst>
                                    <p:set>
                                      <p:cBhvr>
                                        <p:cTn id="96" dur="1" fill="hold">
                                          <p:stCondLst>
                                            <p:cond delay="0"/>
                                          </p:stCondLst>
                                        </p:cTn>
                                        <p:tgtEl>
                                          <p:spTgt spid="57367">
                                            <p:txEl>
                                              <p:pRg st="2" end="2"/>
                                            </p:txEl>
                                          </p:spTgt>
                                        </p:tgtEl>
                                        <p:attrNameLst>
                                          <p:attrName>style.visibility</p:attrName>
                                        </p:attrNameLst>
                                      </p:cBhvr>
                                      <p:to>
                                        <p:strVal val="visible"/>
                                      </p:to>
                                    </p:set>
                                    <p:anim by="(-#ppt_w*2)" calcmode="lin" valueType="num">
                                      <p:cBhvr rctx="PPT">
                                        <p:cTn id="97" dur="500" autoRev="1" fill="hold">
                                          <p:stCondLst>
                                            <p:cond delay="0"/>
                                          </p:stCondLst>
                                        </p:cTn>
                                        <p:tgtEl>
                                          <p:spTgt spid="57367">
                                            <p:txEl>
                                              <p:pRg st="2" end="2"/>
                                            </p:txEl>
                                          </p:spTgt>
                                        </p:tgtEl>
                                        <p:attrNameLst>
                                          <p:attrName>ppt_w</p:attrName>
                                        </p:attrNameLst>
                                      </p:cBhvr>
                                    </p:anim>
                                    <p:anim by="(#ppt_w*0.50)" calcmode="lin" valueType="num">
                                      <p:cBhvr>
                                        <p:cTn id="98" dur="500" decel="50000" autoRev="1" fill="hold">
                                          <p:stCondLst>
                                            <p:cond delay="0"/>
                                          </p:stCondLst>
                                        </p:cTn>
                                        <p:tgtEl>
                                          <p:spTgt spid="57367">
                                            <p:txEl>
                                              <p:pRg st="2" end="2"/>
                                            </p:txEl>
                                          </p:spTgt>
                                        </p:tgtEl>
                                        <p:attrNameLst>
                                          <p:attrName>ppt_x</p:attrName>
                                        </p:attrNameLst>
                                      </p:cBhvr>
                                    </p:anim>
                                    <p:anim from="(-#ppt_h/2)" to="(#ppt_y)" calcmode="lin" valueType="num">
                                      <p:cBhvr>
                                        <p:cTn id="99" dur="1000" fill="hold">
                                          <p:stCondLst>
                                            <p:cond delay="0"/>
                                          </p:stCondLst>
                                        </p:cTn>
                                        <p:tgtEl>
                                          <p:spTgt spid="57367">
                                            <p:txEl>
                                              <p:pRg st="2" end="2"/>
                                            </p:txEl>
                                          </p:spTgt>
                                        </p:tgtEl>
                                        <p:attrNameLst>
                                          <p:attrName>ppt_y</p:attrName>
                                        </p:attrNameLst>
                                      </p:cBhvr>
                                    </p:anim>
                                    <p:animRot by="21600000">
                                      <p:cBhvr>
                                        <p:cTn id="100" dur="1000" fill="hold">
                                          <p:stCondLst>
                                            <p:cond delay="0"/>
                                          </p:stCondLst>
                                        </p:cTn>
                                        <p:tgtEl>
                                          <p:spTgt spid="57367">
                                            <p:txEl>
                                              <p:pRg st="2" end="2"/>
                                            </p:txEl>
                                          </p:spTgt>
                                        </p:tgtEl>
                                        <p:attrNameLst>
                                          <p:attrName>r</p:attrName>
                                        </p:attrNameLst>
                                      </p:cBhvr>
                                    </p:animRot>
                                  </p:childTnLst>
                                </p:cTn>
                              </p:par>
                              <p:par>
                                <p:cTn id="101" presetID="56" presetClass="entr" presetSubtype="0" fill="hold" grpId="0" nodeType="withEffect">
                                  <p:stCondLst>
                                    <p:cond delay="0"/>
                                  </p:stCondLst>
                                  <p:iterate type="lt">
                                    <p:tmPct val="10000"/>
                                  </p:iterate>
                                  <p:childTnLst>
                                    <p:set>
                                      <p:cBhvr>
                                        <p:cTn id="102" dur="1" fill="hold">
                                          <p:stCondLst>
                                            <p:cond delay="0"/>
                                          </p:stCondLst>
                                        </p:cTn>
                                        <p:tgtEl>
                                          <p:spTgt spid="57367">
                                            <p:txEl>
                                              <p:pRg st="3" end="3"/>
                                            </p:txEl>
                                          </p:spTgt>
                                        </p:tgtEl>
                                        <p:attrNameLst>
                                          <p:attrName>style.visibility</p:attrName>
                                        </p:attrNameLst>
                                      </p:cBhvr>
                                      <p:to>
                                        <p:strVal val="visible"/>
                                      </p:to>
                                    </p:set>
                                    <p:anim by="(-#ppt_w*2)" calcmode="lin" valueType="num">
                                      <p:cBhvr rctx="PPT">
                                        <p:cTn id="103" dur="500" autoRev="1" fill="hold">
                                          <p:stCondLst>
                                            <p:cond delay="0"/>
                                          </p:stCondLst>
                                        </p:cTn>
                                        <p:tgtEl>
                                          <p:spTgt spid="57367">
                                            <p:txEl>
                                              <p:pRg st="3" end="3"/>
                                            </p:txEl>
                                          </p:spTgt>
                                        </p:tgtEl>
                                        <p:attrNameLst>
                                          <p:attrName>ppt_w</p:attrName>
                                        </p:attrNameLst>
                                      </p:cBhvr>
                                    </p:anim>
                                    <p:anim by="(#ppt_w*0.50)" calcmode="lin" valueType="num">
                                      <p:cBhvr>
                                        <p:cTn id="104" dur="500" decel="50000" autoRev="1" fill="hold">
                                          <p:stCondLst>
                                            <p:cond delay="0"/>
                                          </p:stCondLst>
                                        </p:cTn>
                                        <p:tgtEl>
                                          <p:spTgt spid="57367">
                                            <p:txEl>
                                              <p:pRg st="3" end="3"/>
                                            </p:txEl>
                                          </p:spTgt>
                                        </p:tgtEl>
                                        <p:attrNameLst>
                                          <p:attrName>ppt_x</p:attrName>
                                        </p:attrNameLst>
                                      </p:cBhvr>
                                    </p:anim>
                                    <p:anim from="(-#ppt_h/2)" to="(#ppt_y)" calcmode="lin" valueType="num">
                                      <p:cBhvr>
                                        <p:cTn id="105" dur="1000" fill="hold">
                                          <p:stCondLst>
                                            <p:cond delay="0"/>
                                          </p:stCondLst>
                                        </p:cTn>
                                        <p:tgtEl>
                                          <p:spTgt spid="57367">
                                            <p:txEl>
                                              <p:pRg st="3" end="3"/>
                                            </p:txEl>
                                          </p:spTgt>
                                        </p:tgtEl>
                                        <p:attrNameLst>
                                          <p:attrName>ppt_y</p:attrName>
                                        </p:attrNameLst>
                                      </p:cBhvr>
                                    </p:anim>
                                    <p:animRot by="21600000">
                                      <p:cBhvr>
                                        <p:cTn id="106" dur="1000" fill="hold">
                                          <p:stCondLst>
                                            <p:cond delay="0"/>
                                          </p:stCondLst>
                                        </p:cTn>
                                        <p:tgtEl>
                                          <p:spTgt spid="57367">
                                            <p:txEl>
                                              <p:pRg st="3" end="3"/>
                                            </p:txEl>
                                          </p:spTgt>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7" presetClass="entr" presetSubtype="4" fill="hold" nodeType="clickEffect">
                                  <p:stCondLst>
                                    <p:cond delay="0"/>
                                  </p:stCondLst>
                                  <p:iterate type="lt">
                                    <p:tmPct val="0"/>
                                  </p:iterate>
                                  <p:childTnLst>
                                    <p:set>
                                      <p:cBhvr>
                                        <p:cTn id="110" dur="1" fill="hold">
                                          <p:stCondLst>
                                            <p:cond delay="0"/>
                                          </p:stCondLst>
                                        </p:cTn>
                                        <p:tgtEl>
                                          <p:spTgt spid="9">
                                            <p:txEl>
                                              <p:pRg st="0" end="0"/>
                                            </p:txEl>
                                          </p:spTgt>
                                        </p:tgtEl>
                                        <p:attrNameLst>
                                          <p:attrName>style.visibility</p:attrName>
                                        </p:attrNameLst>
                                      </p:cBhvr>
                                      <p:to>
                                        <p:strVal val="visible"/>
                                      </p:to>
                                    </p:set>
                                    <p:anim calcmode="lin" valueType="num">
                                      <p:cBhvr additive="base">
                                        <p:cTn id="111" dur="5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12" dur="5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build="allAtOnce"/>
      <p:bldP spid="57363" grpId="0"/>
      <p:bldP spid="5736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762000"/>
            <a:ext cx="4191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9219" name="Line 6"/>
          <p:cNvSpPr>
            <a:spLocks noChangeShapeType="1"/>
          </p:cNvSpPr>
          <p:nvPr/>
        </p:nvSpPr>
        <p:spPr bwMode="auto">
          <a:xfrm>
            <a:off x="5105400" y="762000"/>
            <a:ext cx="0" cy="609600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Text Box 7"/>
          <p:cNvSpPr txBox="1">
            <a:spLocks noChangeArrowheads="1"/>
          </p:cNvSpPr>
          <p:nvPr/>
        </p:nvSpPr>
        <p:spPr bwMode="auto">
          <a:xfrm>
            <a:off x="228600" y="762000"/>
            <a:ext cx="46482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400" b="1">
                <a:solidFill>
                  <a:srgbClr val="3333FF"/>
                </a:solidFill>
              </a:rPr>
              <a:t>b. Vầng trăng trong hiện tại:</a:t>
            </a:r>
          </a:p>
          <a:p>
            <a:pPr algn="just" eaLnBrk="1" hangingPunct="1"/>
            <a:r>
              <a:rPr lang="en-US" altLang="en-US" sz="2400">
                <a:solidFill>
                  <a:srgbClr val="3333FF"/>
                </a:solidFill>
              </a:rPr>
              <a:t>- Trở thành xa lạ, như chưa hề quen biết.</a:t>
            </a:r>
          </a:p>
          <a:p>
            <a:pPr algn="just" eaLnBrk="1" hangingPunct="1"/>
            <a:r>
              <a:rPr lang="en-US" altLang="en-US" sz="2400">
                <a:solidFill>
                  <a:srgbClr val="3333FF"/>
                </a:solidFill>
                <a:sym typeface="Wingdings 3" panose="05040102010807070707" pitchFamily="18" charset="2"/>
              </a:rPr>
              <a:t> Điều kiện sống tiện nghi đã kéo theo sự thay lòng đổi dạ - đó là sự phản bội thiên nhiên, quá khứ, lịch sử và phản bội chính mình.</a:t>
            </a:r>
          </a:p>
          <a:p>
            <a:pPr eaLnBrk="1" hangingPunct="1"/>
            <a:endParaRPr lang="en-US" altLang="en-US">
              <a:solidFill>
                <a:srgbClr val="3333FF"/>
              </a:solidFill>
            </a:endParaRPr>
          </a:p>
        </p:txBody>
      </p:sp>
      <p:pic>
        <p:nvPicPr>
          <p:cNvPr id="15373" name="Picture 13" descr="kyquan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91440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Oval 14"/>
          <p:cNvSpPr>
            <a:spLocks noChangeArrowheads="1"/>
          </p:cNvSpPr>
          <p:nvPr/>
        </p:nvSpPr>
        <p:spPr bwMode="auto">
          <a:xfrm>
            <a:off x="7086600" y="1295400"/>
            <a:ext cx="228600" cy="22860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a:p>
        </p:txBody>
      </p:sp>
      <p:sp>
        <p:nvSpPr>
          <p:cNvPr id="9223" name="Text Box 15"/>
          <p:cNvSpPr txBox="1">
            <a:spLocks noChangeArrowheads="1"/>
          </p:cNvSpPr>
          <p:nvPr/>
        </p:nvSpPr>
        <p:spPr bwMode="auto">
          <a:xfrm>
            <a:off x="5232400" y="4114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vi-VN" altLang="en-US"/>
          </a:p>
        </p:txBody>
      </p:sp>
      <p:sp>
        <p:nvSpPr>
          <p:cNvPr id="15376" name="Text Box 16"/>
          <p:cNvSpPr txBox="1">
            <a:spLocks noChangeArrowheads="1"/>
          </p:cNvSpPr>
          <p:nvPr/>
        </p:nvSpPr>
        <p:spPr bwMode="auto">
          <a:xfrm>
            <a:off x="5181600" y="4191000"/>
            <a:ext cx="3810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a:solidFill>
                  <a:srgbClr val="3333FF"/>
                </a:solidFill>
              </a:rPr>
              <a:t>* Cuộc sống hiện tại:</a:t>
            </a:r>
          </a:p>
          <a:p>
            <a:pPr algn="just" eaLnBrk="1" hangingPunct="1"/>
            <a:r>
              <a:rPr lang="en-US" altLang="en-US">
                <a:solidFill>
                  <a:srgbClr val="3333FF"/>
                </a:solidFill>
              </a:rPr>
              <a:t>- Thành phố, ánh điện, cửa gương, …</a:t>
            </a:r>
          </a:p>
          <a:p>
            <a:pPr algn="just" eaLnBrk="1" hangingPunct="1"/>
            <a:r>
              <a:rPr lang="en-US" altLang="en-US">
                <a:solidFill>
                  <a:srgbClr val="3333FF"/>
                </a:solidFill>
                <a:sym typeface="Wingdings 3" panose="05040102010807070707" pitchFamily="18" charset="2"/>
              </a:rPr>
              <a:t> Đầy đủ, tiện nghi, hiện đại, sang trọng…</a:t>
            </a:r>
          </a:p>
          <a:p>
            <a:pPr algn="just" eaLnBrk="1" hangingPunct="1"/>
            <a:r>
              <a:rPr lang="en-US" altLang="en-US">
                <a:solidFill>
                  <a:srgbClr val="3333FF"/>
                </a:solidFill>
                <a:sym typeface="Wingdings 3" panose="05040102010807070707" pitchFamily="18" charset="2"/>
              </a:rPr>
              <a:t>* Vầng trăng: như người dưng qua đường</a:t>
            </a:r>
          </a:p>
          <a:p>
            <a:pPr algn="just" eaLnBrk="1" hangingPunct="1"/>
            <a:endParaRPr lang="en-US" altLang="en-US">
              <a:solidFill>
                <a:srgbClr val="3333FF"/>
              </a:solidFill>
              <a:sym typeface="Wingdings 3" panose="05040102010807070707" pitchFamily="18" charset="2"/>
            </a:endParaRPr>
          </a:p>
          <a:p>
            <a:pPr eaLnBrk="1" hangingPunct="1"/>
            <a:endParaRPr lang="en-US" altLang="en-US">
              <a:solidFill>
                <a:srgbClr val="3333FF"/>
              </a:solidFill>
              <a:sym typeface="Wingdings 3" panose="05040102010807070707" pitchFamily="18" charset="2"/>
            </a:endParaRPr>
          </a:p>
        </p:txBody>
      </p:sp>
      <p:sp>
        <p:nvSpPr>
          <p:cNvPr id="15378" name="Rectangle 18"/>
          <p:cNvSpPr>
            <a:spLocks noChangeArrowheads="1"/>
          </p:cNvSpPr>
          <p:nvPr/>
        </p:nvSpPr>
        <p:spPr bwMode="auto">
          <a:xfrm>
            <a:off x="5334000" y="1066800"/>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FF00"/>
                </a:solidFill>
              </a:rPr>
              <a:t>Từ hồi về thành phố</a:t>
            </a:r>
          </a:p>
          <a:p>
            <a:pPr eaLnBrk="1" hangingPunct="1"/>
            <a:r>
              <a:rPr lang="en-US" altLang="en-US" b="1">
                <a:solidFill>
                  <a:srgbClr val="FFFF00"/>
                </a:solidFill>
              </a:rPr>
              <a:t>quen ánh điện cửa gương</a:t>
            </a:r>
          </a:p>
          <a:p>
            <a:pPr eaLnBrk="1" hangingPunct="1"/>
            <a:r>
              <a:rPr lang="en-US" altLang="en-US" b="1">
                <a:solidFill>
                  <a:srgbClr val="FFFF00"/>
                </a:solidFill>
              </a:rPr>
              <a:t>vầng trăng đi qua ngõ</a:t>
            </a:r>
          </a:p>
          <a:p>
            <a:pPr eaLnBrk="1" hangingPunct="1"/>
            <a:r>
              <a:rPr lang="en-US" altLang="en-US" b="1">
                <a:solidFill>
                  <a:srgbClr val="FFFF00"/>
                </a:solidFill>
              </a:rPr>
              <a:t>như người dưng qua đường</a:t>
            </a:r>
          </a:p>
        </p:txBody>
      </p:sp>
      <p:sp>
        <p:nvSpPr>
          <p:cNvPr id="15380" name="Rectangle 20"/>
          <p:cNvSpPr>
            <a:spLocks noChangeArrowheads="1"/>
          </p:cNvSpPr>
          <p:nvPr/>
        </p:nvSpPr>
        <p:spPr bwMode="auto">
          <a:xfrm>
            <a:off x="5181600" y="4267200"/>
            <a:ext cx="3581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rPr>
              <a:t>? Khi hòa bình trở về thành phố thì hoàn cảnh sống của con người thay đổi ra sao?</a:t>
            </a:r>
            <a:endParaRPr lang="vi-VN" altLang="en-US" b="1">
              <a:solidFill>
                <a:srgbClr val="FF3300"/>
              </a:solidFill>
            </a:endParaRPr>
          </a:p>
        </p:txBody>
      </p:sp>
      <p:sp>
        <p:nvSpPr>
          <p:cNvPr id="15381" name="Rectangle 21"/>
          <p:cNvSpPr>
            <a:spLocks noChangeArrowheads="1"/>
          </p:cNvSpPr>
          <p:nvPr/>
        </p:nvSpPr>
        <p:spPr bwMode="auto">
          <a:xfrm>
            <a:off x="5334000" y="1066800"/>
            <a:ext cx="457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FF00"/>
                </a:solidFill>
              </a:rPr>
              <a:t>Từ hồi về thành phố</a:t>
            </a:r>
          </a:p>
          <a:p>
            <a:pPr eaLnBrk="1" hangingPunct="1"/>
            <a:r>
              <a:rPr lang="en-US" altLang="en-US" b="1">
                <a:solidFill>
                  <a:srgbClr val="FFFF00"/>
                </a:solidFill>
              </a:rPr>
              <a:t>quen ánh điện cửa gương</a:t>
            </a:r>
          </a:p>
          <a:p>
            <a:pPr eaLnBrk="1" hangingPunct="1"/>
            <a:r>
              <a:rPr lang="en-US" altLang="en-US" b="1">
                <a:solidFill>
                  <a:srgbClr val="FFFF00"/>
                </a:solidFill>
              </a:rPr>
              <a:t>vầng trăng đi qua ngõ</a:t>
            </a:r>
          </a:p>
          <a:p>
            <a:pPr eaLnBrk="1" hangingPunct="1"/>
            <a:r>
              <a:rPr lang="en-US" altLang="en-US" b="1">
                <a:solidFill>
                  <a:srgbClr val="FFFF00"/>
                </a:solidFill>
              </a:rPr>
              <a:t>như người dưng qua đường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5367">
                                            <p:txEl>
                                              <p:pRg st="0" end="0"/>
                                            </p:txEl>
                                          </p:spTgt>
                                        </p:tgtEl>
                                        <p:attrNameLst>
                                          <p:attrName>style.visibility</p:attrName>
                                        </p:attrNameLst>
                                      </p:cBhvr>
                                      <p:to>
                                        <p:strVal val="visible"/>
                                      </p:to>
                                    </p:set>
                                    <p:anim calcmode="discrete" valueType="clr">
                                      <p:cBhvr override="childStyle">
                                        <p:cTn id="7" dur="80"/>
                                        <p:tgtEl>
                                          <p:spTgt spid="153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36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15373"/>
                                        </p:tgtEl>
                                        <p:attrNameLst>
                                          <p:attrName>style.visibility</p:attrName>
                                        </p:attrNameLst>
                                      </p:cBhvr>
                                      <p:to>
                                        <p:strVal val="visible"/>
                                      </p:to>
                                    </p:set>
                                    <p:animEffect transition="in" filter="diamond(in)">
                                      <p:cBhvr>
                                        <p:cTn id="14" dur="2000"/>
                                        <p:tgtEl>
                                          <p:spTgt spid="1537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378"/>
                                        </p:tgtEl>
                                        <p:attrNameLst>
                                          <p:attrName>style.visibility</p:attrName>
                                        </p:attrNameLst>
                                      </p:cBhvr>
                                      <p:to>
                                        <p:strVal val="visible"/>
                                      </p:to>
                                    </p:set>
                                    <p:animEffect transition="in" filter="blinds(horizontal)">
                                      <p:cBhvr>
                                        <p:cTn id="19" dur="500"/>
                                        <p:tgtEl>
                                          <p:spTgt spid="15378"/>
                                        </p:tgtEl>
                                      </p:cBhvr>
                                    </p:animEffect>
                                  </p:childTnLst>
                                </p:cTn>
                              </p:par>
                            </p:childTnLst>
                          </p:cTn>
                        </p:par>
                        <p:par>
                          <p:cTn id="20" fill="hold" nodeType="afterGroup">
                            <p:stCondLst>
                              <p:cond delay="500"/>
                            </p:stCondLst>
                            <p:childTnLst>
                              <p:par>
                                <p:cTn id="21" presetID="8" presetClass="entr" presetSubtype="16" fill="hold" grpId="0" nodeType="afterEffect">
                                  <p:stCondLst>
                                    <p:cond delay="0"/>
                                  </p:stCondLst>
                                  <p:childTnLst>
                                    <p:set>
                                      <p:cBhvr>
                                        <p:cTn id="22" dur="1" fill="hold">
                                          <p:stCondLst>
                                            <p:cond delay="0"/>
                                          </p:stCondLst>
                                        </p:cTn>
                                        <p:tgtEl>
                                          <p:spTgt spid="15374"/>
                                        </p:tgtEl>
                                        <p:attrNameLst>
                                          <p:attrName>style.visibility</p:attrName>
                                        </p:attrNameLst>
                                      </p:cBhvr>
                                      <p:to>
                                        <p:strVal val="visible"/>
                                      </p:to>
                                    </p:set>
                                    <p:animEffect transition="in" filter="diamond(in)">
                                      <p:cBhvr>
                                        <p:cTn id="23" dur="2000"/>
                                        <p:tgtEl>
                                          <p:spTgt spid="153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4" fill="hold" nodeType="clickEffect">
                                  <p:stCondLst>
                                    <p:cond delay="0"/>
                                  </p:stCondLst>
                                  <p:childTnLst>
                                    <p:set>
                                      <p:cBhvr>
                                        <p:cTn id="27" dur="1" fill="hold">
                                          <p:stCondLst>
                                            <p:cond delay="0"/>
                                          </p:stCondLst>
                                        </p:cTn>
                                        <p:tgtEl>
                                          <p:spTgt spid="15380">
                                            <p:txEl>
                                              <p:pRg st="0" end="0"/>
                                            </p:txEl>
                                          </p:spTgt>
                                        </p:tgtEl>
                                        <p:attrNameLst>
                                          <p:attrName>style.visibility</p:attrName>
                                        </p:attrNameLst>
                                      </p:cBhvr>
                                      <p:to>
                                        <p:strVal val="visible"/>
                                      </p:to>
                                    </p:set>
                                    <p:anim calcmode="lin" valueType="num">
                                      <p:cBhvr additive="base">
                                        <p:cTn id="28" dur="5000" fill="hold"/>
                                        <p:tgtEl>
                                          <p:spTgt spid="15380">
                                            <p:txEl>
                                              <p:pRg st="0" end="0"/>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153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3" presetClass="exit" presetSubtype="16" fill="hold" nodeType="clickEffect">
                                  <p:stCondLst>
                                    <p:cond delay="0"/>
                                  </p:stCondLst>
                                  <p:childTnLst>
                                    <p:animEffect transition="out" filter="plus(in)">
                                      <p:cBhvr>
                                        <p:cTn id="33" dur="2000"/>
                                        <p:tgtEl>
                                          <p:spTgt spid="15380">
                                            <p:txEl>
                                              <p:pRg st="0" end="0"/>
                                            </p:txEl>
                                          </p:spTgt>
                                        </p:tgtEl>
                                      </p:cBhvr>
                                    </p:animEffect>
                                    <p:set>
                                      <p:cBhvr>
                                        <p:cTn id="34" dur="1" fill="hold">
                                          <p:stCondLst>
                                            <p:cond delay="1999"/>
                                          </p:stCondLst>
                                        </p:cTn>
                                        <p:tgtEl>
                                          <p:spTgt spid="15380">
                                            <p:txEl>
                                              <p:pRg st="0" end="0"/>
                                            </p:txEl>
                                          </p:spTgt>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15376">
                                            <p:txEl>
                                              <p:pRg st="0" end="0"/>
                                            </p:txEl>
                                          </p:spTgt>
                                        </p:tgtEl>
                                        <p:attrNameLst>
                                          <p:attrName>style.visibility</p:attrName>
                                        </p:attrNameLst>
                                      </p:cBhvr>
                                      <p:to>
                                        <p:strVal val="visible"/>
                                      </p:to>
                                    </p:set>
                                    <p:anim calcmode="discrete" valueType="clr">
                                      <p:cBhvr override="childStyle">
                                        <p:cTn id="39" dur="80"/>
                                        <p:tgtEl>
                                          <p:spTgt spid="153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5376">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15376">
                                            <p:txEl>
                                              <p:pRg st="0" end="0"/>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15376">
                                            <p:txEl>
                                              <p:pRg st="1" end="1"/>
                                            </p:txEl>
                                          </p:spTgt>
                                        </p:tgtEl>
                                        <p:attrNameLst>
                                          <p:attrName>style.visibility</p:attrName>
                                        </p:attrNameLst>
                                      </p:cBhvr>
                                      <p:to>
                                        <p:strVal val="visible"/>
                                      </p:to>
                                    </p:set>
                                    <p:anim calcmode="discrete" valueType="clr">
                                      <p:cBhvr override="childStyle">
                                        <p:cTn id="46" dur="80"/>
                                        <p:tgtEl>
                                          <p:spTgt spid="1537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5376">
                                            <p:txEl>
                                              <p:pRg st="1" end="1"/>
                                            </p:txEl>
                                          </p:spTgt>
                                        </p:tgtEl>
                                        <p:attrNameLst>
                                          <p:attrName>fillcolor</p:attrName>
                                        </p:attrNameLst>
                                      </p:cBhvr>
                                      <p:tavLst>
                                        <p:tav tm="0">
                                          <p:val>
                                            <p:clrVal>
                                              <a:schemeClr val="accent2"/>
                                            </p:clrVal>
                                          </p:val>
                                        </p:tav>
                                        <p:tav tm="50000">
                                          <p:val>
                                            <p:clrVal>
                                              <a:schemeClr val="hlink"/>
                                            </p:clrVal>
                                          </p:val>
                                        </p:tav>
                                      </p:tavLst>
                                    </p:anim>
                                    <p:set>
                                      <p:cBhvr>
                                        <p:cTn id="48" dur="80"/>
                                        <p:tgtEl>
                                          <p:spTgt spid="15376">
                                            <p:txEl>
                                              <p:pRg st="1" end="1"/>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15376">
                                            <p:txEl>
                                              <p:pRg st="2" end="2"/>
                                            </p:txEl>
                                          </p:spTgt>
                                        </p:tgtEl>
                                        <p:attrNameLst>
                                          <p:attrName>style.visibility</p:attrName>
                                        </p:attrNameLst>
                                      </p:cBhvr>
                                      <p:to>
                                        <p:strVal val="visible"/>
                                      </p:to>
                                    </p:set>
                                    <p:anim calcmode="discrete" valueType="clr">
                                      <p:cBhvr override="childStyle">
                                        <p:cTn id="53" dur="80"/>
                                        <p:tgtEl>
                                          <p:spTgt spid="1537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5376">
                                            <p:txEl>
                                              <p:pRg st="2" end="2"/>
                                            </p:txEl>
                                          </p:spTgt>
                                        </p:tgtEl>
                                        <p:attrNameLst>
                                          <p:attrName>fillcolor</p:attrName>
                                        </p:attrNameLst>
                                      </p:cBhvr>
                                      <p:tavLst>
                                        <p:tav tm="0">
                                          <p:val>
                                            <p:clrVal>
                                              <a:schemeClr val="accent2"/>
                                            </p:clrVal>
                                          </p:val>
                                        </p:tav>
                                        <p:tav tm="50000">
                                          <p:val>
                                            <p:clrVal>
                                              <a:schemeClr val="hlink"/>
                                            </p:clrVal>
                                          </p:val>
                                        </p:tav>
                                      </p:tavLst>
                                    </p:anim>
                                    <p:set>
                                      <p:cBhvr>
                                        <p:cTn id="55" dur="80"/>
                                        <p:tgtEl>
                                          <p:spTgt spid="15376">
                                            <p:txEl>
                                              <p:pRg st="2" end="2"/>
                                            </p:txEl>
                                          </p:spTgt>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nodeType="clickEffect">
                                  <p:stCondLst>
                                    <p:cond delay="0"/>
                                  </p:stCondLst>
                                  <p:childTnLst>
                                    <p:set>
                                      <p:cBhvr>
                                        <p:cTn id="59" dur="1" fill="hold">
                                          <p:stCondLst>
                                            <p:cond delay="0"/>
                                          </p:stCondLst>
                                        </p:cTn>
                                        <p:tgtEl>
                                          <p:spTgt spid="15376">
                                            <p:txEl>
                                              <p:pRg st="3" end="3"/>
                                            </p:txEl>
                                          </p:spTgt>
                                        </p:tgtEl>
                                        <p:attrNameLst>
                                          <p:attrName>style.visibility</p:attrName>
                                        </p:attrNameLst>
                                      </p:cBhvr>
                                      <p:to>
                                        <p:strVal val="visible"/>
                                      </p:to>
                                    </p:set>
                                    <p:animEffect transition="in" filter="diamond(in)">
                                      <p:cBhvr>
                                        <p:cTn id="60" dur="2000"/>
                                        <p:tgtEl>
                                          <p:spTgt spid="15376">
                                            <p:txEl>
                                              <p:pRg st="3" end="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15367">
                                            <p:txEl>
                                              <p:pRg st="1" end="1"/>
                                            </p:txEl>
                                          </p:spTgt>
                                        </p:tgtEl>
                                        <p:attrNameLst>
                                          <p:attrName>style.visibility</p:attrName>
                                        </p:attrNameLst>
                                      </p:cBhvr>
                                      <p:to>
                                        <p:strVal val="visible"/>
                                      </p:to>
                                    </p:set>
                                    <p:anim calcmode="discrete" valueType="clr">
                                      <p:cBhvr override="childStyle">
                                        <p:cTn id="65" dur="80"/>
                                        <p:tgtEl>
                                          <p:spTgt spid="153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5367">
                                            <p:txEl>
                                              <p:pRg st="1" end="1"/>
                                            </p:txEl>
                                          </p:spTgt>
                                        </p:tgtEl>
                                        <p:attrNameLst>
                                          <p:attrName>fillcolor</p:attrName>
                                        </p:attrNameLst>
                                      </p:cBhvr>
                                      <p:tavLst>
                                        <p:tav tm="0">
                                          <p:val>
                                            <p:clrVal>
                                              <a:schemeClr val="accent2"/>
                                            </p:clrVal>
                                          </p:val>
                                        </p:tav>
                                        <p:tav tm="50000">
                                          <p:val>
                                            <p:clrVal>
                                              <a:schemeClr val="hlink"/>
                                            </p:clrVal>
                                          </p:val>
                                        </p:tav>
                                      </p:tavLst>
                                    </p:anim>
                                    <p:set>
                                      <p:cBhvr>
                                        <p:cTn id="67" dur="80"/>
                                        <p:tgtEl>
                                          <p:spTgt spid="15367">
                                            <p:txEl>
                                              <p:pRg st="1" end="1"/>
                                            </p:txEl>
                                          </p:spTgt>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nodeType="clickEffect">
                                  <p:stCondLst>
                                    <p:cond delay="0"/>
                                  </p:stCondLst>
                                  <p:childTnLst>
                                    <p:set>
                                      <p:cBhvr>
                                        <p:cTn id="71" dur="1" fill="hold">
                                          <p:stCondLst>
                                            <p:cond delay="0"/>
                                          </p:stCondLst>
                                        </p:cTn>
                                        <p:tgtEl>
                                          <p:spTgt spid="15367">
                                            <p:txEl>
                                              <p:pRg st="2" end="2"/>
                                            </p:txEl>
                                          </p:spTgt>
                                        </p:tgtEl>
                                        <p:attrNameLst>
                                          <p:attrName>style.visibility</p:attrName>
                                        </p:attrNameLst>
                                      </p:cBhvr>
                                      <p:to>
                                        <p:strVal val="visible"/>
                                      </p:to>
                                    </p:set>
                                    <p:animEffect transition="in" filter="diamond(in)">
                                      <p:cBhvr>
                                        <p:cTn id="72" dur="2000"/>
                                        <p:tgtEl>
                                          <p:spTgt spid="15367">
                                            <p:txEl>
                                              <p:pRg st="2" end="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5381"/>
                                        </p:tgtEl>
                                        <p:attrNameLst>
                                          <p:attrName>style.visibility</p:attrName>
                                        </p:attrNameLst>
                                      </p:cBhvr>
                                      <p:to>
                                        <p:strVal val="visible"/>
                                      </p:to>
                                    </p:set>
                                    <p:anim calcmode="lin" valueType="num">
                                      <p:cBhvr>
                                        <p:cTn id="77" dur="500" fill="hold"/>
                                        <p:tgtEl>
                                          <p:spTgt spid="15381"/>
                                        </p:tgtEl>
                                        <p:attrNameLst>
                                          <p:attrName>ppt_w</p:attrName>
                                        </p:attrNameLst>
                                      </p:cBhvr>
                                      <p:tavLst>
                                        <p:tav tm="0">
                                          <p:val>
                                            <p:fltVal val="0"/>
                                          </p:val>
                                        </p:tav>
                                        <p:tav tm="100000">
                                          <p:val>
                                            <p:strVal val="#ppt_w"/>
                                          </p:val>
                                        </p:tav>
                                      </p:tavLst>
                                    </p:anim>
                                    <p:anim calcmode="lin" valueType="num">
                                      <p:cBhvr>
                                        <p:cTn id="78" dur="500" fill="hold"/>
                                        <p:tgtEl>
                                          <p:spTgt spid="15381"/>
                                        </p:tgtEl>
                                        <p:attrNameLst>
                                          <p:attrName>ppt_h</p:attrName>
                                        </p:attrNameLst>
                                      </p:cBhvr>
                                      <p:tavLst>
                                        <p:tav tm="0">
                                          <p:val>
                                            <p:fltVal val="0"/>
                                          </p:val>
                                        </p:tav>
                                        <p:tav tm="100000">
                                          <p:val>
                                            <p:strVal val="#ppt_h"/>
                                          </p:val>
                                        </p:tav>
                                      </p:tavLst>
                                    </p:anim>
                                    <p:animEffect transition="in" filter="fade">
                                      <p:cBhvr>
                                        <p:cTn id="79" dur="500"/>
                                        <p:tgtEl>
                                          <p:spTgt spid="1538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4" presetClass="entr" presetSubtype="0" fill="hold" nodeType="clickEffect">
                                  <p:stCondLst>
                                    <p:cond delay="0"/>
                                  </p:stCondLst>
                                  <p:childTnLst>
                                    <p:set>
                                      <p:cBhvr>
                                        <p:cTn id="83" dur="1" fill="hold">
                                          <p:stCondLst>
                                            <p:cond delay="0"/>
                                          </p:stCondLst>
                                        </p:cTn>
                                        <p:tgtEl>
                                          <p:spTgt spid="15373"/>
                                        </p:tgtEl>
                                        <p:attrNameLst>
                                          <p:attrName>style.visibility</p:attrName>
                                        </p:attrNameLst>
                                      </p:cBhvr>
                                      <p:to>
                                        <p:strVal val="visible"/>
                                      </p:to>
                                    </p:set>
                                    <p:anim to="" calcmode="lin" valueType="num">
                                      <p:cBhvr>
                                        <p:cTn id="84" dur="1" fill="hold"/>
                                        <p:tgtEl>
                                          <p:spTgt spid="1537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animBg="1"/>
      <p:bldP spid="15378" grpId="0"/>
      <p:bldP spid="153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762000"/>
            <a:ext cx="4191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10243" name="Line 6"/>
          <p:cNvSpPr>
            <a:spLocks noChangeShapeType="1"/>
          </p:cNvSpPr>
          <p:nvPr/>
        </p:nvSpPr>
        <p:spPr bwMode="auto">
          <a:xfrm>
            <a:off x="5105400" y="762000"/>
            <a:ext cx="0" cy="609600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9" name="Text Box 7"/>
          <p:cNvSpPr txBox="1">
            <a:spLocks noChangeArrowheads="1"/>
          </p:cNvSpPr>
          <p:nvPr/>
        </p:nvSpPr>
        <p:spPr bwMode="auto">
          <a:xfrm>
            <a:off x="0" y="762000"/>
            <a:ext cx="510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400" b="1">
                <a:solidFill>
                  <a:srgbClr val="3333FF"/>
                </a:solidFill>
                <a:sym typeface="Wingdings 3" panose="05040102010807070707" pitchFamily="18" charset="2"/>
              </a:rPr>
              <a:t>c. Sự xuất hiện trở lại của vầng trăng:</a:t>
            </a:r>
          </a:p>
          <a:p>
            <a:pPr algn="just" eaLnBrk="1" hangingPunct="1"/>
            <a:r>
              <a:rPr lang="en-US" altLang="en-US" sz="2400">
                <a:solidFill>
                  <a:srgbClr val="3333FF"/>
                </a:solidFill>
                <a:sym typeface="Wingdings 3" panose="05040102010807070707" pitchFamily="18" charset="2"/>
              </a:rPr>
              <a:t>- Trăng: Sự vẹn nguyên, thuỷ chung, son sắt, phóng khoáng, độ lượng...</a:t>
            </a:r>
          </a:p>
          <a:p>
            <a:pPr algn="just" eaLnBrk="1" hangingPunct="1"/>
            <a:r>
              <a:rPr lang="en-US" altLang="en-US" sz="2400">
                <a:solidFill>
                  <a:srgbClr val="3333FF"/>
                </a:solidFill>
              </a:rPr>
              <a:t>- Nhân vật trữ tình: </a:t>
            </a:r>
            <a:r>
              <a:rPr lang="en-US" altLang="en-US" sz="2400">
                <a:solidFill>
                  <a:srgbClr val="3333FF"/>
                </a:solidFill>
                <a:sym typeface="Wingdings 3" panose="05040102010807070707" pitchFamily="18" charset="2"/>
              </a:rPr>
              <a:t>xúc động, sám hối… vì đã bội bạc  Sự thức tỉnh…</a:t>
            </a:r>
          </a:p>
        </p:txBody>
      </p:sp>
      <p:sp>
        <p:nvSpPr>
          <p:cNvPr id="10245" name="Text Box 9"/>
          <p:cNvSpPr txBox="1">
            <a:spLocks noChangeArrowheads="1"/>
          </p:cNvSpPr>
          <p:nvPr/>
        </p:nvSpPr>
        <p:spPr bwMode="auto">
          <a:xfrm>
            <a:off x="5232400" y="4114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vi-VN" altLang="en-US"/>
          </a:p>
        </p:txBody>
      </p:sp>
      <p:sp>
        <p:nvSpPr>
          <p:cNvPr id="33802" name="Text Box 10"/>
          <p:cNvSpPr txBox="1">
            <a:spLocks noChangeArrowheads="1"/>
          </p:cNvSpPr>
          <p:nvPr/>
        </p:nvSpPr>
        <p:spPr bwMode="auto">
          <a:xfrm>
            <a:off x="5562600" y="1371600"/>
            <a:ext cx="30622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t>Thình lình đèn điện tắt</a:t>
            </a:r>
          </a:p>
          <a:p>
            <a:pPr eaLnBrk="1" hangingPunct="1"/>
            <a:r>
              <a:rPr lang="en-US" altLang="en-US" b="1"/>
              <a:t>phòng buyn-đinh tối om</a:t>
            </a:r>
          </a:p>
          <a:p>
            <a:pPr eaLnBrk="1" hangingPunct="1"/>
            <a:r>
              <a:rPr lang="en-US" altLang="en-US" b="1"/>
              <a:t>vội bật tung cửa sổ</a:t>
            </a:r>
          </a:p>
          <a:p>
            <a:pPr eaLnBrk="1" hangingPunct="1"/>
            <a:r>
              <a:rPr lang="en-US" altLang="en-US" b="1"/>
              <a:t>đột ngột vầng trăng tròn</a:t>
            </a:r>
          </a:p>
          <a:p>
            <a:pPr eaLnBrk="1" hangingPunct="1"/>
            <a:endParaRPr lang="en-US" altLang="en-US" b="1"/>
          </a:p>
          <a:p>
            <a:pPr eaLnBrk="1" hangingPunct="1"/>
            <a:r>
              <a:rPr lang="en-US" altLang="en-US" b="1"/>
              <a:t>Ngửa mặt lên nhìn mặt</a:t>
            </a:r>
          </a:p>
          <a:p>
            <a:pPr eaLnBrk="1" hangingPunct="1"/>
            <a:r>
              <a:rPr lang="en-US" altLang="en-US" b="1"/>
              <a:t>có cái gì rưng rưng</a:t>
            </a:r>
          </a:p>
          <a:p>
            <a:pPr eaLnBrk="1" hangingPunct="1"/>
            <a:r>
              <a:rPr lang="en-US" altLang="en-US" b="1"/>
              <a:t>như là đồng là bể</a:t>
            </a:r>
          </a:p>
          <a:p>
            <a:pPr eaLnBrk="1" hangingPunct="1"/>
            <a:r>
              <a:rPr lang="en-US" altLang="en-US" b="1"/>
              <a:t>như là sông là rừng</a:t>
            </a:r>
          </a:p>
          <a:p>
            <a:pPr eaLnBrk="1" hangingPunct="1"/>
            <a:endParaRPr lang="en-US" altLang="en-US" b="1"/>
          </a:p>
          <a:p>
            <a:pPr eaLnBrk="1" hangingPunct="1"/>
            <a:r>
              <a:rPr lang="en-US" altLang="en-US" b="1"/>
              <a:t>Trăng cứ tròn vành vạnh</a:t>
            </a:r>
          </a:p>
          <a:p>
            <a:pPr eaLnBrk="1" hangingPunct="1"/>
            <a:r>
              <a:rPr lang="en-US" altLang="en-US" b="1"/>
              <a:t>kể chi người vô tình</a:t>
            </a:r>
          </a:p>
          <a:p>
            <a:pPr eaLnBrk="1" hangingPunct="1"/>
            <a:r>
              <a:rPr lang="en-US" altLang="en-US" b="1"/>
              <a:t>ánh trăng im phăng phắc</a:t>
            </a:r>
          </a:p>
          <a:p>
            <a:pPr eaLnBrk="1" hangingPunct="1"/>
            <a:r>
              <a:rPr lang="en-US" altLang="en-US" b="1"/>
              <a:t>đủ cho ta giật mình.</a:t>
            </a:r>
          </a:p>
        </p:txBody>
      </p:sp>
      <p:sp>
        <p:nvSpPr>
          <p:cNvPr id="33803" name="Text Box 11"/>
          <p:cNvSpPr txBox="1">
            <a:spLocks noChangeArrowheads="1"/>
          </p:cNvSpPr>
          <p:nvPr/>
        </p:nvSpPr>
        <p:spPr bwMode="auto">
          <a:xfrm>
            <a:off x="5575300" y="1371600"/>
            <a:ext cx="30622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t>Thình lình </a:t>
            </a:r>
            <a:r>
              <a:rPr lang="en-US" altLang="en-US" b="1">
                <a:solidFill>
                  <a:srgbClr val="FF3300"/>
                </a:solidFill>
              </a:rPr>
              <a:t>đèn điện tắt</a:t>
            </a:r>
          </a:p>
          <a:p>
            <a:pPr eaLnBrk="1" hangingPunct="1"/>
            <a:r>
              <a:rPr lang="en-US" altLang="en-US" b="1">
                <a:solidFill>
                  <a:srgbClr val="FF3300"/>
                </a:solidFill>
              </a:rPr>
              <a:t>phòng buyn-đinh tối om</a:t>
            </a:r>
          </a:p>
          <a:p>
            <a:pPr eaLnBrk="1" hangingPunct="1"/>
            <a:r>
              <a:rPr lang="en-US" altLang="en-US" b="1"/>
              <a:t>vội bật tung cửa sổ</a:t>
            </a:r>
          </a:p>
          <a:p>
            <a:pPr eaLnBrk="1" hangingPunct="1"/>
            <a:r>
              <a:rPr lang="en-US" altLang="en-US" b="1"/>
              <a:t>đột ngột vầng trăng tròn</a:t>
            </a:r>
          </a:p>
          <a:p>
            <a:pPr eaLnBrk="1" hangingPunct="1"/>
            <a:endParaRPr lang="en-US" altLang="en-US" b="1"/>
          </a:p>
          <a:p>
            <a:pPr eaLnBrk="1" hangingPunct="1"/>
            <a:r>
              <a:rPr lang="en-US" altLang="en-US" b="1"/>
              <a:t>Ngửa mặt lên nhìn mặt</a:t>
            </a:r>
          </a:p>
          <a:p>
            <a:pPr eaLnBrk="1" hangingPunct="1"/>
            <a:r>
              <a:rPr lang="en-US" altLang="en-US" b="1"/>
              <a:t>có cái gì rưng rưng</a:t>
            </a:r>
          </a:p>
          <a:p>
            <a:pPr eaLnBrk="1" hangingPunct="1"/>
            <a:r>
              <a:rPr lang="en-US" altLang="en-US" b="1"/>
              <a:t>như là đồng là bể</a:t>
            </a:r>
          </a:p>
          <a:p>
            <a:pPr eaLnBrk="1" hangingPunct="1"/>
            <a:r>
              <a:rPr lang="en-US" altLang="en-US" b="1"/>
              <a:t>như là sông là rừng</a:t>
            </a:r>
          </a:p>
          <a:p>
            <a:pPr eaLnBrk="1" hangingPunct="1"/>
            <a:endParaRPr lang="en-US" altLang="en-US" b="1"/>
          </a:p>
          <a:p>
            <a:pPr eaLnBrk="1" hangingPunct="1"/>
            <a:r>
              <a:rPr lang="en-US" altLang="en-US" b="1"/>
              <a:t>Trăng cứ tròn vành vạnh</a:t>
            </a:r>
          </a:p>
          <a:p>
            <a:pPr eaLnBrk="1" hangingPunct="1"/>
            <a:r>
              <a:rPr lang="en-US" altLang="en-US" b="1"/>
              <a:t>kể chi người vô tình</a:t>
            </a:r>
          </a:p>
          <a:p>
            <a:pPr eaLnBrk="1" hangingPunct="1"/>
            <a:r>
              <a:rPr lang="en-US" altLang="en-US" b="1"/>
              <a:t>ánh trăng im phăng phắc</a:t>
            </a:r>
          </a:p>
          <a:p>
            <a:pPr eaLnBrk="1" hangingPunct="1"/>
            <a:r>
              <a:rPr lang="en-US" altLang="en-US" b="1"/>
              <a:t>đủ cho ta giật mình.</a:t>
            </a:r>
          </a:p>
        </p:txBody>
      </p:sp>
      <p:sp>
        <p:nvSpPr>
          <p:cNvPr id="33804" name="Text Box 12"/>
          <p:cNvSpPr txBox="1">
            <a:spLocks noChangeArrowheads="1"/>
          </p:cNvSpPr>
          <p:nvPr/>
        </p:nvSpPr>
        <p:spPr bwMode="auto">
          <a:xfrm>
            <a:off x="5575300" y="1371600"/>
            <a:ext cx="30622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3333FF"/>
                </a:solidFill>
              </a:rPr>
              <a:t>Thình lình</a:t>
            </a:r>
            <a:r>
              <a:rPr lang="en-US" altLang="en-US" b="1"/>
              <a:t> </a:t>
            </a:r>
            <a:r>
              <a:rPr lang="en-US" altLang="en-US" b="1">
                <a:solidFill>
                  <a:srgbClr val="FF3300"/>
                </a:solidFill>
              </a:rPr>
              <a:t>đèn điện tắt</a:t>
            </a:r>
          </a:p>
          <a:p>
            <a:pPr eaLnBrk="1" hangingPunct="1"/>
            <a:r>
              <a:rPr lang="en-US" altLang="en-US" b="1">
                <a:solidFill>
                  <a:srgbClr val="FF3300"/>
                </a:solidFill>
              </a:rPr>
              <a:t>phòng buyn-đinh tối om</a:t>
            </a:r>
          </a:p>
          <a:p>
            <a:pPr eaLnBrk="1" hangingPunct="1"/>
            <a:r>
              <a:rPr lang="en-US" altLang="en-US" b="1">
                <a:solidFill>
                  <a:srgbClr val="3333FF"/>
                </a:solidFill>
              </a:rPr>
              <a:t>vội </a:t>
            </a:r>
            <a:r>
              <a:rPr lang="en-US" altLang="en-US" b="1"/>
              <a:t>bật tung cửa sổ</a:t>
            </a:r>
          </a:p>
          <a:p>
            <a:pPr eaLnBrk="1" hangingPunct="1"/>
            <a:r>
              <a:rPr lang="en-US" altLang="en-US" b="1">
                <a:solidFill>
                  <a:srgbClr val="3333FF"/>
                </a:solidFill>
              </a:rPr>
              <a:t>đột ngột</a:t>
            </a:r>
            <a:r>
              <a:rPr lang="en-US" altLang="en-US" b="1"/>
              <a:t> vầng trăng tròn</a:t>
            </a:r>
          </a:p>
          <a:p>
            <a:pPr eaLnBrk="1" hangingPunct="1"/>
            <a:endParaRPr lang="en-US" altLang="en-US" b="1"/>
          </a:p>
          <a:p>
            <a:pPr eaLnBrk="1" hangingPunct="1"/>
            <a:r>
              <a:rPr lang="en-US" altLang="en-US" b="1"/>
              <a:t>Ngửa mặt lên nhìn mặt</a:t>
            </a:r>
          </a:p>
          <a:p>
            <a:pPr eaLnBrk="1" hangingPunct="1"/>
            <a:r>
              <a:rPr lang="en-US" altLang="en-US" b="1"/>
              <a:t>có cái gì rưng rưng</a:t>
            </a:r>
          </a:p>
          <a:p>
            <a:pPr eaLnBrk="1" hangingPunct="1"/>
            <a:r>
              <a:rPr lang="en-US" altLang="en-US" b="1"/>
              <a:t>như là đồng là bể</a:t>
            </a:r>
          </a:p>
          <a:p>
            <a:pPr eaLnBrk="1" hangingPunct="1"/>
            <a:r>
              <a:rPr lang="en-US" altLang="en-US" b="1"/>
              <a:t>như là sông là rừng</a:t>
            </a:r>
          </a:p>
          <a:p>
            <a:pPr eaLnBrk="1" hangingPunct="1"/>
            <a:endParaRPr lang="en-US" altLang="en-US" b="1"/>
          </a:p>
          <a:p>
            <a:pPr eaLnBrk="1" hangingPunct="1"/>
            <a:r>
              <a:rPr lang="en-US" altLang="en-US" b="1"/>
              <a:t>Trăng cứ tròn vành vạnh</a:t>
            </a:r>
          </a:p>
          <a:p>
            <a:pPr eaLnBrk="1" hangingPunct="1"/>
            <a:r>
              <a:rPr lang="en-US" altLang="en-US" b="1"/>
              <a:t>kể chi người vô tình</a:t>
            </a:r>
          </a:p>
          <a:p>
            <a:pPr eaLnBrk="1" hangingPunct="1"/>
            <a:r>
              <a:rPr lang="en-US" altLang="en-US" b="1"/>
              <a:t>ánh trăng im phăng phắc</a:t>
            </a:r>
          </a:p>
          <a:p>
            <a:pPr eaLnBrk="1" hangingPunct="1"/>
            <a:r>
              <a:rPr lang="en-US" altLang="en-US" b="1"/>
              <a:t>đủ cho ta giật mình.</a:t>
            </a:r>
          </a:p>
        </p:txBody>
      </p:sp>
      <p:sp>
        <p:nvSpPr>
          <p:cNvPr id="33805" name="Text Box 13"/>
          <p:cNvSpPr txBox="1">
            <a:spLocks noChangeArrowheads="1"/>
          </p:cNvSpPr>
          <p:nvPr/>
        </p:nvSpPr>
        <p:spPr bwMode="auto">
          <a:xfrm>
            <a:off x="5562600" y="1371600"/>
            <a:ext cx="30622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t>Thình lình đèn điện tắt</a:t>
            </a:r>
          </a:p>
          <a:p>
            <a:pPr eaLnBrk="1" hangingPunct="1"/>
            <a:r>
              <a:rPr lang="en-US" altLang="en-US" b="1"/>
              <a:t>phòng buyn-đinh tối om</a:t>
            </a:r>
          </a:p>
          <a:p>
            <a:pPr eaLnBrk="1" hangingPunct="1"/>
            <a:r>
              <a:rPr lang="en-US" altLang="en-US" b="1"/>
              <a:t>vội bật tung cửa sổ</a:t>
            </a:r>
          </a:p>
          <a:p>
            <a:pPr eaLnBrk="1" hangingPunct="1"/>
            <a:r>
              <a:rPr lang="en-US" altLang="en-US" b="1"/>
              <a:t>đột ngột </a:t>
            </a:r>
            <a:r>
              <a:rPr lang="en-US" altLang="en-US" b="1">
                <a:solidFill>
                  <a:srgbClr val="FF3300"/>
                </a:solidFill>
              </a:rPr>
              <a:t>vầng trăng tròn</a:t>
            </a:r>
          </a:p>
          <a:p>
            <a:pPr eaLnBrk="1" hangingPunct="1"/>
            <a:endParaRPr lang="en-US" altLang="en-US" b="1">
              <a:solidFill>
                <a:srgbClr val="FF3300"/>
              </a:solidFill>
            </a:endParaRPr>
          </a:p>
          <a:p>
            <a:pPr eaLnBrk="1" hangingPunct="1"/>
            <a:r>
              <a:rPr lang="en-US" altLang="en-US" b="1"/>
              <a:t>Ngửa mặt lên nhìn mặt</a:t>
            </a:r>
          </a:p>
          <a:p>
            <a:pPr eaLnBrk="1" hangingPunct="1"/>
            <a:r>
              <a:rPr lang="en-US" altLang="en-US" b="1"/>
              <a:t>có cái gì rưng rưng</a:t>
            </a:r>
          </a:p>
          <a:p>
            <a:pPr eaLnBrk="1" hangingPunct="1"/>
            <a:r>
              <a:rPr lang="en-US" altLang="en-US" b="1">
                <a:solidFill>
                  <a:srgbClr val="FF3300"/>
                </a:solidFill>
              </a:rPr>
              <a:t>như là đồng là bể</a:t>
            </a:r>
          </a:p>
          <a:p>
            <a:pPr eaLnBrk="1" hangingPunct="1"/>
            <a:r>
              <a:rPr lang="en-US" altLang="en-US" b="1">
                <a:solidFill>
                  <a:srgbClr val="FF3300"/>
                </a:solidFill>
              </a:rPr>
              <a:t>như là sông là rừng</a:t>
            </a:r>
          </a:p>
          <a:p>
            <a:pPr eaLnBrk="1" hangingPunct="1"/>
            <a:endParaRPr lang="en-US" altLang="en-US" b="1">
              <a:solidFill>
                <a:srgbClr val="FF3300"/>
              </a:solidFill>
            </a:endParaRPr>
          </a:p>
          <a:p>
            <a:pPr eaLnBrk="1" hangingPunct="1"/>
            <a:r>
              <a:rPr lang="en-US" altLang="en-US" b="1"/>
              <a:t>Trăng cứ </a:t>
            </a:r>
            <a:r>
              <a:rPr lang="en-US" altLang="en-US" b="1">
                <a:solidFill>
                  <a:srgbClr val="FF3300"/>
                </a:solidFill>
              </a:rPr>
              <a:t>tròn vành vạnh</a:t>
            </a:r>
          </a:p>
          <a:p>
            <a:pPr eaLnBrk="1" hangingPunct="1"/>
            <a:r>
              <a:rPr lang="en-US" altLang="en-US" b="1"/>
              <a:t>kể chi người vô tình</a:t>
            </a:r>
          </a:p>
          <a:p>
            <a:pPr eaLnBrk="1" hangingPunct="1"/>
            <a:r>
              <a:rPr lang="en-US" altLang="en-US" b="1"/>
              <a:t>ánh trăng </a:t>
            </a:r>
            <a:r>
              <a:rPr lang="en-US" altLang="en-US" b="1">
                <a:solidFill>
                  <a:srgbClr val="FF3300"/>
                </a:solidFill>
              </a:rPr>
              <a:t>im phăng phắc</a:t>
            </a:r>
          </a:p>
          <a:p>
            <a:pPr eaLnBrk="1" hangingPunct="1"/>
            <a:r>
              <a:rPr lang="en-US" altLang="en-US" b="1"/>
              <a:t>đủ cho ta giật mình.</a:t>
            </a:r>
          </a:p>
        </p:txBody>
      </p:sp>
      <p:sp>
        <p:nvSpPr>
          <p:cNvPr id="33806" name="Text Box 14"/>
          <p:cNvSpPr txBox="1">
            <a:spLocks noChangeArrowheads="1"/>
          </p:cNvSpPr>
          <p:nvPr/>
        </p:nvSpPr>
        <p:spPr bwMode="auto">
          <a:xfrm>
            <a:off x="5575300" y="1371600"/>
            <a:ext cx="3062288"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t>Thình lình đèn điện tắt</a:t>
            </a:r>
          </a:p>
          <a:p>
            <a:pPr eaLnBrk="1" hangingPunct="1"/>
            <a:r>
              <a:rPr lang="en-US" altLang="en-US" b="1"/>
              <a:t>phòng buyn-đinh tối om</a:t>
            </a:r>
          </a:p>
          <a:p>
            <a:pPr eaLnBrk="1" hangingPunct="1"/>
            <a:r>
              <a:rPr lang="en-US" altLang="en-US" b="1"/>
              <a:t>vội bật tung cửa sổ</a:t>
            </a:r>
          </a:p>
          <a:p>
            <a:pPr eaLnBrk="1" hangingPunct="1"/>
            <a:r>
              <a:rPr lang="en-US" altLang="en-US" b="1"/>
              <a:t>đột ngột vầng </a:t>
            </a:r>
            <a:r>
              <a:rPr lang="en-US" altLang="en-US" b="1">
                <a:solidFill>
                  <a:srgbClr val="FF3300"/>
                </a:solidFill>
              </a:rPr>
              <a:t>trăng tròn</a:t>
            </a:r>
          </a:p>
          <a:p>
            <a:pPr eaLnBrk="1" hangingPunct="1"/>
            <a:endParaRPr lang="en-US" altLang="en-US" b="1"/>
          </a:p>
          <a:p>
            <a:pPr eaLnBrk="1" hangingPunct="1"/>
            <a:r>
              <a:rPr lang="en-US" altLang="en-US" b="1"/>
              <a:t>Ngửa mặt lên nhìn mặt</a:t>
            </a:r>
          </a:p>
          <a:p>
            <a:pPr eaLnBrk="1" hangingPunct="1"/>
            <a:r>
              <a:rPr lang="en-US" altLang="en-US" b="1"/>
              <a:t>có cái gì </a:t>
            </a:r>
            <a:r>
              <a:rPr lang="en-US" altLang="en-US" b="1">
                <a:solidFill>
                  <a:srgbClr val="3333FF"/>
                </a:solidFill>
              </a:rPr>
              <a:t>rưng rưng</a:t>
            </a:r>
          </a:p>
          <a:p>
            <a:pPr eaLnBrk="1" hangingPunct="1"/>
            <a:r>
              <a:rPr lang="en-US" altLang="en-US" b="1"/>
              <a:t>như là đồng là bể</a:t>
            </a:r>
          </a:p>
          <a:p>
            <a:pPr eaLnBrk="1" hangingPunct="1"/>
            <a:r>
              <a:rPr lang="en-US" altLang="en-US" b="1"/>
              <a:t>như là sông là rừng</a:t>
            </a:r>
          </a:p>
          <a:p>
            <a:pPr eaLnBrk="1" hangingPunct="1"/>
            <a:endParaRPr lang="en-US" altLang="en-US" b="1"/>
          </a:p>
          <a:p>
            <a:pPr eaLnBrk="1" hangingPunct="1"/>
            <a:r>
              <a:rPr lang="en-US" altLang="en-US" b="1"/>
              <a:t>Trăng cứ </a:t>
            </a:r>
            <a:r>
              <a:rPr lang="en-US" altLang="en-US" b="1">
                <a:solidFill>
                  <a:srgbClr val="FF3300"/>
                </a:solidFill>
              </a:rPr>
              <a:t>tròn vành vạnh</a:t>
            </a:r>
          </a:p>
          <a:p>
            <a:pPr eaLnBrk="1" hangingPunct="1"/>
            <a:r>
              <a:rPr lang="en-US" altLang="en-US" b="1"/>
              <a:t>kể chi người vô tình</a:t>
            </a:r>
          </a:p>
          <a:p>
            <a:pPr eaLnBrk="1" hangingPunct="1"/>
            <a:r>
              <a:rPr lang="en-US" altLang="en-US" b="1"/>
              <a:t>ánh trăng im phăng phắc</a:t>
            </a:r>
          </a:p>
          <a:p>
            <a:pPr eaLnBrk="1" hangingPunct="1"/>
            <a:r>
              <a:rPr lang="en-US" altLang="en-US" b="1"/>
              <a:t>đủ cho ta </a:t>
            </a:r>
            <a:r>
              <a:rPr lang="en-US" altLang="en-US" b="1">
                <a:solidFill>
                  <a:srgbClr val="3333FF"/>
                </a:solidFill>
              </a:rPr>
              <a:t>giật mình</a:t>
            </a:r>
            <a:r>
              <a:rPr lang="en-US" altLang="en-US" b="1"/>
              <a:t>.</a:t>
            </a:r>
          </a:p>
        </p:txBody>
      </p:sp>
      <p:sp>
        <p:nvSpPr>
          <p:cNvPr id="33807" name="Text Box 15"/>
          <p:cNvSpPr txBox="1">
            <a:spLocks noChangeArrowheads="1"/>
          </p:cNvSpPr>
          <p:nvPr/>
        </p:nvSpPr>
        <p:spPr bwMode="auto">
          <a:xfrm>
            <a:off x="5105400" y="5334000"/>
            <a:ext cx="4038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pPr>
            <a:r>
              <a:rPr lang="en-US" altLang="en-US" b="1">
                <a:solidFill>
                  <a:srgbClr val="3333FF"/>
                </a:solidFill>
              </a:rPr>
              <a:t>* Giữa người và trăng có sự tương phản đối lập:</a:t>
            </a:r>
          </a:p>
        </p:txBody>
      </p:sp>
      <p:sp>
        <p:nvSpPr>
          <p:cNvPr id="33808" name="Text Box 16"/>
          <p:cNvSpPr txBox="1">
            <a:spLocks noChangeArrowheads="1"/>
          </p:cNvSpPr>
          <p:nvPr/>
        </p:nvSpPr>
        <p:spPr bwMode="auto">
          <a:xfrm>
            <a:off x="5105400" y="5486400"/>
            <a:ext cx="4038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pPr>
            <a:endParaRPr lang="en-US" altLang="en-US">
              <a:solidFill>
                <a:srgbClr val="FF3300"/>
              </a:solidFill>
            </a:endParaRPr>
          </a:p>
          <a:p>
            <a:pPr eaLnBrk="1" hangingPunct="1">
              <a:lnSpc>
                <a:spcPct val="90000"/>
              </a:lnSpc>
            </a:pPr>
            <a:r>
              <a:rPr lang="en-US" altLang="en-US">
                <a:solidFill>
                  <a:srgbClr val="FF3300"/>
                </a:solidFill>
              </a:rPr>
              <a:t>- Trăng: tròn, thuỷ chung - con người vơi hụt, vô tình, bội bạc</a:t>
            </a:r>
          </a:p>
        </p:txBody>
      </p:sp>
      <p:sp>
        <p:nvSpPr>
          <p:cNvPr id="33809" name="Text Box 17"/>
          <p:cNvSpPr txBox="1">
            <a:spLocks noChangeArrowheads="1"/>
          </p:cNvSpPr>
          <p:nvPr/>
        </p:nvSpPr>
        <p:spPr bwMode="auto">
          <a:xfrm>
            <a:off x="5105400" y="6248400"/>
            <a:ext cx="403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lnSpc>
                <a:spcPct val="90000"/>
              </a:lnSpc>
            </a:pPr>
            <a:r>
              <a:rPr lang="en-US" altLang="en-US">
                <a:solidFill>
                  <a:srgbClr val="FF3300"/>
                </a:solidFill>
              </a:rPr>
              <a:t>- Trăng: im lặng - người thức tỉnh</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3799">
                                            <p:txEl>
                                              <p:pRg st="0" end="0"/>
                                            </p:txEl>
                                          </p:spTgt>
                                        </p:tgtEl>
                                        <p:attrNameLst>
                                          <p:attrName>style.visibility</p:attrName>
                                        </p:attrNameLst>
                                      </p:cBhvr>
                                      <p:to>
                                        <p:strVal val="visible"/>
                                      </p:to>
                                    </p:set>
                                    <p:anim calcmode="discrete" valueType="clr">
                                      <p:cBhvr override="childStyle">
                                        <p:cTn id="7" dur="80"/>
                                        <p:tgtEl>
                                          <p:spTgt spid="337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37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3802"/>
                                        </p:tgtEl>
                                        <p:attrNameLst>
                                          <p:attrName>style.visibility</p:attrName>
                                        </p:attrNameLst>
                                      </p:cBhvr>
                                      <p:to>
                                        <p:strVal val="visible"/>
                                      </p:to>
                                    </p:set>
                                    <p:anim calcmode="lin" valueType="num">
                                      <p:cBhvr>
                                        <p:cTn id="14" dur="2000" fill="hold"/>
                                        <p:tgtEl>
                                          <p:spTgt spid="33802"/>
                                        </p:tgtEl>
                                        <p:attrNameLst>
                                          <p:attrName>ppt_w</p:attrName>
                                        </p:attrNameLst>
                                      </p:cBhvr>
                                      <p:tavLst>
                                        <p:tav tm="0">
                                          <p:val>
                                            <p:fltVal val="0"/>
                                          </p:val>
                                        </p:tav>
                                        <p:tav tm="100000">
                                          <p:val>
                                            <p:strVal val="#ppt_w"/>
                                          </p:val>
                                        </p:tav>
                                      </p:tavLst>
                                    </p:anim>
                                    <p:anim calcmode="lin" valueType="num">
                                      <p:cBhvr>
                                        <p:cTn id="15" dur="2000" fill="hold"/>
                                        <p:tgtEl>
                                          <p:spTgt spid="33802"/>
                                        </p:tgtEl>
                                        <p:attrNameLst>
                                          <p:attrName>ppt_h</p:attrName>
                                        </p:attrNameLst>
                                      </p:cBhvr>
                                      <p:tavLst>
                                        <p:tav tm="0">
                                          <p:val>
                                            <p:fltVal val="0"/>
                                          </p:val>
                                        </p:tav>
                                        <p:tav tm="100000">
                                          <p:val>
                                            <p:strVal val="#ppt_h"/>
                                          </p:val>
                                        </p:tav>
                                      </p:tavLst>
                                    </p:anim>
                                    <p:anim calcmode="lin" valueType="num">
                                      <p:cBhvr>
                                        <p:cTn id="16" dur="2000" fill="hold"/>
                                        <p:tgtEl>
                                          <p:spTgt spid="33802"/>
                                        </p:tgtEl>
                                        <p:attrNameLst>
                                          <p:attrName>style.rotation</p:attrName>
                                        </p:attrNameLst>
                                      </p:cBhvr>
                                      <p:tavLst>
                                        <p:tav tm="0">
                                          <p:val>
                                            <p:fltVal val="360"/>
                                          </p:val>
                                        </p:tav>
                                        <p:tav tm="100000">
                                          <p:val>
                                            <p:fltVal val="0"/>
                                          </p:val>
                                        </p:tav>
                                      </p:tavLst>
                                    </p:anim>
                                    <p:animEffect transition="in" filter="fade">
                                      <p:cBhvr>
                                        <p:cTn id="17" dur="2000"/>
                                        <p:tgtEl>
                                          <p:spTgt spid="338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3803"/>
                                        </p:tgtEl>
                                        <p:attrNameLst>
                                          <p:attrName>style.visibility</p:attrName>
                                        </p:attrNameLst>
                                      </p:cBhvr>
                                      <p:to>
                                        <p:strVal val="visible"/>
                                      </p:to>
                                    </p:set>
                                    <p:animEffect transition="in" filter="diamond(in)">
                                      <p:cBhvr>
                                        <p:cTn id="22" dur="2000"/>
                                        <p:tgtEl>
                                          <p:spTgt spid="33803"/>
                                        </p:tgtEl>
                                      </p:cBhvr>
                                    </p:animEffect>
                                  </p:childTnLst>
                                </p:cTn>
                              </p:par>
                              <p:par>
                                <p:cTn id="23" presetID="8" presetClass="exit" presetSubtype="16" fill="hold" grpId="1" nodeType="withEffect">
                                  <p:stCondLst>
                                    <p:cond delay="0"/>
                                  </p:stCondLst>
                                  <p:childTnLst>
                                    <p:animEffect transition="out" filter="diamond(in)">
                                      <p:cBhvr>
                                        <p:cTn id="24" dur="2000"/>
                                        <p:tgtEl>
                                          <p:spTgt spid="33802"/>
                                        </p:tgtEl>
                                      </p:cBhvr>
                                    </p:animEffect>
                                    <p:set>
                                      <p:cBhvr>
                                        <p:cTn id="25" dur="1" fill="hold">
                                          <p:stCondLst>
                                            <p:cond delay="1999"/>
                                          </p:stCondLst>
                                        </p:cTn>
                                        <p:tgtEl>
                                          <p:spTgt spid="3380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xit" presetSubtype="16" fill="hold" grpId="1" nodeType="clickEffect">
                                  <p:stCondLst>
                                    <p:cond delay="0"/>
                                  </p:stCondLst>
                                  <p:childTnLst>
                                    <p:animEffect transition="out" filter="diamond(in)">
                                      <p:cBhvr>
                                        <p:cTn id="29" dur="2000"/>
                                        <p:tgtEl>
                                          <p:spTgt spid="33803"/>
                                        </p:tgtEl>
                                      </p:cBhvr>
                                    </p:animEffect>
                                    <p:set>
                                      <p:cBhvr>
                                        <p:cTn id="30" dur="1" fill="hold">
                                          <p:stCondLst>
                                            <p:cond delay="1999"/>
                                          </p:stCondLst>
                                        </p:cTn>
                                        <p:tgtEl>
                                          <p:spTgt spid="33803"/>
                                        </p:tgtEl>
                                        <p:attrNameLst>
                                          <p:attrName>style.visibility</p:attrName>
                                        </p:attrNameLst>
                                      </p:cBhvr>
                                      <p:to>
                                        <p:strVal val="hidden"/>
                                      </p:to>
                                    </p:set>
                                  </p:childTnLst>
                                </p:cTn>
                              </p:par>
                              <p:par>
                                <p:cTn id="31" presetID="8" presetClass="entr" presetSubtype="16" fill="hold" grpId="0" nodeType="withEffect">
                                  <p:stCondLst>
                                    <p:cond delay="0"/>
                                  </p:stCondLst>
                                  <p:childTnLst>
                                    <p:set>
                                      <p:cBhvr>
                                        <p:cTn id="32" dur="1" fill="hold">
                                          <p:stCondLst>
                                            <p:cond delay="0"/>
                                          </p:stCondLst>
                                        </p:cTn>
                                        <p:tgtEl>
                                          <p:spTgt spid="33804"/>
                                        </p:tgtEl>
                                        <p:attrNameLst>
                                          <p:attrName>style.visibility</p:attrName>
                                        </p:attrNameLst>
                                      </p:cBhvr>
                                      <p:to>
                                        <p:strVal val="visible"/>
                                      </p:to>
                                    </p:set>
                                    <p:animEffect transition="in" filter="diamond(in)">
                                      <p:cBhvr>
                                        <p:cTn id="33" dur="2000"/>
                                        <p:tgtEl>
                                          <p:spTgt spid="3380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grpId="1" nodeType="clickEffect">
                                  <p:stCondLst>
                                    <p:cond delay="0"/>
                                  </p:stCondLst>
                                  <p:childTnLst>
                                    <p:animEffect transition="out" filter="diamond(in)">
                                      <p:cBhvr>
                                        <p:cTn id="37" dur="2000"/>
                                        <p:tgtEl>
                                          <p:spTgt spid="33804"/>
                                        </p:tgtEl>
                                      </p:cBhvr>
                                    </p:animEffect>
                                    <p:set>
                                      <p:cBhvr>
                                        <p:cTn id="38" dur="1" fill="hold">
                                          <p:stCondLst>
                                            <p:cond delay="1999"/>
                                          </p:stCondLst>
                                        </p:cTn>
                                        <p:tgtEl>
                                          <p:spTgt spid="33804"/>
                                        </p:tgtEl>
                                        <p:attrNameLst>
                                          <p:attrName>style.visibility</p:attrName>
                                        </p:attrNameLst>
                                      </p:cBhvr>
                                      <p:to>
                                        <p:strVal val="hidden"/>
                                      </p:to>
                                    </p:set>
                                  </p:childTnLst>
                                </p:cTn>
                              </p:par>
                              <p:par>
                                <p:cTn id="39" presetID="8" presetClass="entr" presetSubtype="16" fill="hold" grpId="0" nodeType="withEffect">
                                  <p:stCondLst>
                                    <p:cond delay="0"/>
                                  </p:stCondLst>
                                  <p:childTnLst>
                                    <p:set>
                                      <p:cBhvr>
                                        <p:cTn id="40" dur="1" fill="hold">
                                          <p:stCondLst>
                                            <p:cond delay="0"/>
                                          </p:stCondLst>
                                        </p:cTn>
                                        <p:tgtEl>
                                          <p:spTgt spid="33805"/>
                                        </p:tgtEl>
                                        <p:attrNameLst>
                                          <p:attrName>style.visibility</p:attrName>
                                        </p:attrNameLst>
                                      </p:cBhvr>
                                      <p:to>
                                        <p:strVal val="visible"/>
                                      </p:to>
                                    </p:set>
                                    <p:animEffect transition="in" filter="diamond(in)">
                                      <p:cBhvr>
                                        <p:cTn id="41" dur="2000"/>
                                        <p:tgtEl>
                                          <p:spTgt spid="3380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3799">
                                            <p:txEl>
                                              <p:pRg st="1" end="1"/>
                                            </p:txEl>
                                          </p:spTgt>
                                        </p:tgtEl>
                                        <p:attrNameLst>
                                          <p:attrName>style.visibility</p:attrName>
                                        </p:attrNameLst>
                                      </p:cBhvr>
                                      <p:to>
                                        <p:strVal val="visible"/>
                                      </p:to>
                                    </p:set>
                                    <p:anim calcmode="discrete" valueType="clr">
                                      <p:cBhvr override="childStyle">
                                        <p:cTn id="46" dur="80"/>
                                        <p:tgtEl>
                                          <p:spTgt spid="337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3799">
                                            <p:txEl>
                                              <p:pRg st="1" end="1"/>
                                            </p:txEl>
                                          </p:spTgt>
                                        </p:tgtEl>
                                        <p:attrNameLst>
                                          <p:attrName>fillcolor</p:attrName>
                                        </p:attrNameLst>
                                      </p:cBhvr>
                                      <p:tavLst>
                                        <p:tav tm="0">
                                          <p:val>
                                            <p:clrVal>
                                              <a:schemeClr val="accent2"/>
                                            </p:clrVal>
                                          </p:val>
                                        </p:tav>
                                        <p:tav tm="50000">
                                          <p:val>
                                            <p:clrVal>
                                              <a:schemeClr val="hlink"/>
                                            </p:clrVal>
                                          </p:val>
                                        </p:tav>
                                      </p:tavLst>
                                    </p:anim>
                                    <p:set>
                                      <p:cBhvr>
                                        <p:cTn id="48" dur="80"/>
                                        <p:tgtEl>
                                          <p:spTgt spid="33799">
                                            <p:txEl>
                                              <p:pRg st="1" end="1"/>
                                            </p:txEl>
                                          </p:spTgt>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16" fill="hold" grpId="1" nodeType="clickEffect">
                                  <p:stCondLst>
                                    <p:cond delay="0"/>
                                  </p:stCondLst>
                                  <p:childTnLst>
                                    <p:animEffect transition="out" filter="diamond(in)">
                                      <p:cBhvr>
                                        <p:cTn id="52" dur="2000"/>
                                        <p:tgtEl>
                                          <p:spTgt spid="33805"/>
                                        </p:tgtEl>
                                      </p:cBhvr>
                                    </p:animEffect>
                                    <p:set>
                                      <p:cBhvr>
                                        <p:cTn id="53" dur="1" fill="hold">
                                          <p:stCondLst>
                                            <p:cond delay="1999"/>
                                          </p:stCondLst>
                                        </p:cTn>
                                        <p:tgtEl>
                                          <p:spTgt spid="33805"/>
                                        </p:tgtEl>
                                        <p:attrNameLst>
                                          <p:attrName>style.visibility</p:attrName>
                                        </p:attrNameLst>
                                      </p:cBhvr>
                                      <p:to>
                                        <p:strVal val="hidden"/>
                                      </p:to>
                                    </p:set>
                                  </p:childTnLst>
                                </p:cTn>
                              </p:par>
                              <p:par>
                                <p:cTn id="54" presetID="8" presetClass="entr" presetSubtype="16" fill="hold" grpId="0" nodeType="withEffect">
                                  <p:stCondLst>
                                    <p:cond delay="0"/>
                                  </p:stCondLst>
                                  <p:childTnLst>
                                    <p:set>
                                      <p:cBhvr>
                                        <p:cTn id="55" dur="1" fill="hold">
                                          <p:stCondLst>
                                            <p:cond delay="0"/>
                                          </p:stCondLst>
                                        </p:cTn>
                                        <p:tgtEl>
                                          <p:spTgt spid="33806"/>
                                        </p:tgtEl>
                                        <p:attrNameLst>
                                          <p:attrName>style.visibility</p:attrName>
                                        </p:attrNameLst>
                                      </p:cBhvr>
                                      <p:to>
                                        <p:strVal val="visible"/>
                                      </p:to>
                                    </p:set>
                                    <p:animEffect transition="in" filter="diamond(in)">
                                      <p:cBhvr>
                                        <p:cTn id="56" dur="2000"/>
                                        <p:tgtEl>
                                          <p:spTgt spid="3380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nodeType="clickEffect">
                                  <p:stCondLst>
                                    <p:cond delay="0"/>
                                  </p:stCondLst>
                                  <p:iterate type="lt">
                                    <p:tmPct val="50000"/>
                                  </p:iterate>
                                  <p:childTnLst>
                                    <p:set>
                                      <p:cBhvr>
                                        <p:cTn id="60" dur="1" fill="hold">
                                          <p:stCondLst>
                                            <p:cond delay="0"/>
                                          </p:stCondLst>
                                        </p:cTn>
                                        <p:tgtEl>
                                          <p:spTgt spid="33799">
                                            <p:txEl>
                                              <p:pRg st="2" end="2"/>
                                            </p:txEl>
                                          </p:spTgt>
                                        </p:tgtEl>
                                        <p:attrNameLst>
                                          <p:attrName>style.visibility</p:attrName>
                                        </p:attrNameLst>
                                      </p:cBhvr>
                                      <p:to>
                                        <p:strVal val="visible"/>
                                      </p:to>
                                    </p:set>
                                    <p:anim calcmode="discrete" valueType="clr">
                                      <p:cBhvr override="childStyle">
                                        <p:cTn id="61" dur="80"/>
                                        <p:tgtEl>
                                          <p:spTgt spid="337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3799">
                                            <p:txEl>
                                              <p:pRg st="2" end="2"/>
                                            </p:txEl>
                                          </p:spTgt>
                                        </p:tgtEl>
                                        <p:attrNameLst>
                                          <p:attrName>fillcolor</p:attrName>
                                        </p:attrNameLst>
                                      </p:cBhvr>
                                      <p:tavLst>
                                        <p:tav tm="0">
                                          <p:val>
                                            <p:clrVal>
                                              <a:schemeClr val="accent2"/>
                                            </p:clrVal>
                                          </p:val>
                                        </p:tav>
                                        <p:tav tm="50000">
                                          <p:val>
                                            <p:clrVal>
                                              <a:schemeClr val="hlink"/>
                                            </p:clrVal>
                                          </p:val>
                                        </p:tav>
                                      </p:tavLst>
                                    </p:anim>
                                    <p:set>
                                      <p:cBhvr>
                                        <p:cTn id="63" dur="80"/>
                                        <p:tgtEl>
                                          <p:spTgt spid="33799">
                                            <p:txEl>
                                              <p:pRg st="2" end="2"/>
                                            </p:txEl>
                                          </p:spTgt>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33807"/>
                                        </p:tgtEl>
                                        <p:attrNameLst>
                                          <p:attrName>style.visibility</p:attrName>
                                        </p:attrNameLst>
                                      </p:cBhvr>
                                      <p:to>
                                        <p:strVal val="visible"/>
                                      </p:to>
                                    </p:set>
                                    <p:animEffect transition="in" filter="diamond(in)">
                                      <p:cBhvr>
                                        <p:cTn id="68" dur="2000"/>
                                        <p:tgtEl>
                                          <p:spTgt spid="3380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33808"/>
                                        </p:tgtEl>
                                        <p:attrNameLst>
                                          <p:attrName>style.visibility</p:attrName>
                                        </p:attrNameLst>
                                      </p:cBhvr>
                                      <p:to>
                                        <p:strVal val="visible"/>
                                      </p:to>
                                    </p:set>
                                    <p:animEffect transition="in" filter="diamond(in)">
                                      <p:cBhvr>
                                        <p:cTn id="73" dur="2000"/>
                                        <p:tgtEl>
                                          <p:spTgt spid="3380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33809"/>
                                        </p:tgtEl>
                                        <p:attrNameLst>
                                          <p:attrName>style.visibility</p:attrName>
                                        </p:attrNameLst>
                                      </p:cBhvr>
                                      <p:to>
                                        <p:strVal val="visible"/>
                                      </p:to>
                                    </p:set>
                                    <p:animEffect transition="in" filter="diamond(in)">
                                      <p:cBhvr>
                                        <p:cTn id="78" dur="2000"/>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P spid="33802" grpId="1"/>
      <p:bldP spid="33803" grpId="0"/>
      <p:bldP spid="33803" grpId="1"/>
      <p:bldP spid="33804" grpId="0"/>
      <p:bldP spid="33804" grpId="1"/>
      <p:bldP spid="33805" grpId="0"/>
      <p:bldP spid="33805" grpId="1"/>
      <p:bldP spid="33806" grpId="0"/>
      <p:bldP spid="33807" grpId="0"/>
      <p:bldP spid="33808" grpId="0"/>
      <p:bldP spid="338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10" name="Group 2"/>
          <p:cNvGraphicFramePr>
            <a:graphicFrameLocks noGrp="1"/>
          </p:cNvGraphicFramePr>
          <p:nvPr/>
        </p:nvGraphicFramePr>
        <p:xfrm>
          <a:off x="76200" y="1828800"/>
          <a:ext cx="5892800" cy="4876802"/>
        </p:xfrm>
        <a:graphic>
          <a:graphicData uri="http://schemas.openxmlformats.org/drawingml/2006/table">
            <a:tbl>
              <a:tblPr/>
              <a:tblGrid>
                <a:gridCol w="2946400">
                  <a:extLst>
                    <a:ext uri="{9D8B030D-6E8A-4147-A177-3AD203B41FA5}">
                      <a16:colId xmlns:a16="http://schemas.microsoft.com/office/drawing/2014/main" xmlns="" val="3471585244"/>
                    </a:ext>
                  </a:extLst>
                </a:gridCol>
                <a:gridCol w="2946400">
                  <a:extLst>
                    <a:ext uri="{9D8B030D-6E8A-4147-A177-3AD203B41FA5}">
                      <a16:colId xmlns:a16="http://schemas.microsoft.com/office/drawing/2014/main" xmlns="" val="2473723214"/>
                    </a:ext>
                  </a:extLst>
                </a:gridCol>
              </a:tblGrid>
              <a:tr h="95250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HÌNH THỨC NGHỆ THUẬT TIÊU BIỂU</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extLst>
                  <a:ext uri="{0D108BD9-81ED-4DB2-BD59-A6C34878D82A}">
                    <a16:rowId xmlns:a16="http://schemas.microsoft.com/office/drawing/2014/main" xmlns="" val="4157850877"/>
                  </a:ext>
                </a:extLst>
              </a:tr>
              <a:tr h="6937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HÌNH ẢNH XUYÊN SUỐT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91228858"/>
                  </a:ext>
                </a:extLst>
              </a:tr>
              <a:tr h="785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THỂ THƠ</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39342766"/>
                  </a:ext>
                </a:extLst>
              </a:tr>
              <a:tr h="788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BIỆN PHÁP TU TỪ</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17245960"/>
                  </a:ext>
                </a:extLst>
              </a:tr>
              <a:tr h="790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GIỌNG ĐIỆU</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84866111"/>
                  </a:ext>
                </a:extLst>
              </a:tr>
              <a:tr h="865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KẾT CẤU</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88578115"/>
                  </a:ext>
                </a:extLst>
              </a:tr>
            </a:tbl>
          </a:graphicData>
        </a:graphic>
      </p:graphicFrame>
      <p:sp>
        <p:nvSpPr>
          <p:cNvPr id="35864" name="Text Box 24"/>
          <p:cNvSpPr txBox="1">
            <a:spLocks noChangeArrowheads="1"/>
          </p:cNvSpPr>
          <p:nvPr/>
        </p:nvSpPr>
        <p:spPr bwMode="auto">
          <a:xfrm>
            <a:off x="3352800" y="2971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Ánh trăng</a:t>
            </a:r>
          </a:p>
        </p:txBody>
      </p:sp>
      <p:sp>
        <p:nvSpPr>
          <p:cNvPr id="35865" name="Text Box 25"/>
          <p:cNvSpPr txBox="1">
            <a:spLocks noChangeArrowheads="1"/>
          </p:cNvSpPr>
          <p:nvPr/>
        </p:nvSpPr>
        <p:spPr bwMode="auto">
          <a:xfrm>
            <a:off x="3048000" y="58674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Chặt chẽ, theo mạch cảm xúc.</a:t>
            </a:r>
          </a:p>
        </p:txBody>
      </p:sp>
      <p:sp>
        <p:nvSpPr>
          <p:cNvPr id="35866" name="Text Box 26"/>
          <p:cNvSpPr txBox="1">
            <a:spLocks noChangeArrowheads="1"/>
          </p:cNvSpPr>
          <p:nvPr/>
        </p:nvSpPr>
        <p:spPr bwMode="auto">
          <a:xfrm>
            <a:off x="3124200" y="43434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Điệp ngữ, nhân hoá,so sánh, ẩn dụ</a:t>
            </a:r>
          </a:p>
        </p:txBody>
      </p:sp>
      <p:sp>
        <p:nvSpPr>
          <p:cNvPr id="35867" name="Text Box 27"/>
          <p:cNvSpPr txBox="1">
            <a:spLocks noChangeArrowheads="1"/>
          </p:cNvSpPr>
          <p:nvPr/>
        </p:nvSpPr>
        <p:spPr bwMode="auto">
          <a:xfrm>
            <a:off x="3124200" y="52578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000" b="1">
                <a:solidFill>
                  <a:srgbClr val="FF0000"/>
                </a:solidFill>
              </a:rPr>
              <a:t>Tâm tình, sâu lắng</a:t>
            </a:r>
          </a:p>
        </p:txBody>
      </p:sp>
      <p:sp>
        <p:nvSpPr>
          <p:cNvPr id="35868" name="Text Box 28"/>
          <p:cNvSpPr txBox="1">
            <a:spLocks noChangeArrowheads="1"/>
          </p:cNvSpPr>
          <p:nvPr/>
        </p:nvSpPr>
        <p:spPr bwMode="auto">
          <a:xfrm>
            <a:off x="3352800" y="36576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Năm chữ</a:t>
            </a:r>
          </a:p>
        </p:txBody>
      </p:sp>
      <p:sp>
        <p:nvSpPr>
          <p:cNvPr id="35869" name="Text Box 29"/>
          <p:cNvSpPr txBox="1">
            <a:spLocks noChangeArrowheads="1"/>
          </p:cNvSpPr>
          <p:nvPr/>
        </p:nvSpPr>
        <p:spPr bwMode="auto">
          <a:xfrm>
            <a:off x="6172200" y="20574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0000CC"/>
                </a:solidFill>
                <a:latin typeface=".VnTimeH" pitchFamily="34" charset="0"/>
              </a:rPr>
              <a:t>Néi dung</a:t>
            </a:r>
          </a:p>
        </p:txBody>
      </p:sp>
      <p:sp>
        <p:nvSpPr>
          <p:cNvPr id="35870" name="Rectangle 30"/>
          <p:cNvSpPr>
            <a:spLocks noChangeArrowheads="1"/>
          </p:cNvSpPr>
          <p:nvPr/>
        </p:nvSpPr>
        <p:spPr bwMode="auto">
          <a:xfrm>
            <a:off x="6019800" y="1828800"/>
            <a:ext cx="2819400" cy="487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5871" name="Line 31"/>
          <p:cNvSpPr>
            <a:spLocks noChangeShapeType="1"/>
          </p:cNvSpPr>
          <p:nvPr/>
        </p:nvSpPr>
        <p:spPr bwMode="auto">
          <a:xfrm>
            <a:off x="5943600" y="28194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040" name="Text Box 32"/>
          <p:cNvSpPr txBox="1">
            <a:spLocks noChangeArrowheads="1"/>
          </p:cNvSpPr>
          <p:nvPr/>
        </p:nvSpPr>
        <p:spPr bwMode="auto">
          <a:xfrm>
            <a:off x="6172200" y="2895600"/>
            <a:ext cx="25146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vi-VN" sz="2000">
                <a:solidFill>
                  <a:srgbClr val="0000FF"/>
                </a:solidFill>
              </a:rPr>
              <a:t>Bài thơ là lời tự nhắc nhở về những năm tháng gian lao đã qua, có ý nghĩa gợi nhắc, củng cố ở người đọc thái độ sống “Uống nước nhớ nguồn”, ân tình, thuỷ  chung cùng quá khứ.</a:t>
            </a:r>
          </a:p>
          <a:p>
            <a:pPr algn="ctr" eaLnBrk="1" hangingPunct="1">
              <a:spcBef>
                <a:spcPct val="50000"/>
              </a:spcBef>
            </a:pPr>
            <a:endParaRPr lang="en-US" altLang="vi-VN" sz="2000">
              <a:solidFill>
                <a:srgbClr val="0000FF"/>
              </a:solidFill>
              <a:latin typeface=".VnTime" pitchFamily="34" charset="0"/>
            </a:endParaRPr>
          </a:p>
        </p:txBody>
      </p:sp>
      <p:sp>
        <p:nvSpPr>
          <p:cNvPr id="35873" name="Text Box 33"/>
          <p:cNvSpPr txBox="1">
            <a:spLocks noChangeArrowheads="1"/>
          </p:cNvSpPr>
          <p:nvPr/>
        </p:nvSpPr>
        <p:spPr bwMode="auto">
          <a:xfrm>
            <a:off x="1371600" y="304800"/>
            <a:ext cx="548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3600" b="1">
                <a:latin typeface=".VnTimeH" pitchFamily="34" charset="0"/>
              </a:rPr>
              <a:t>5.</a:t>
            </a:r>
            <a:r>
              <a:rPr lang="en-US" altLang="vi-VN" sz="3600" b="1"/>
              <a:t>Tổng kết</a:t>
            </a:r>
            <a:endParaRPr lang="en-US" altLang="vi-VN" sz="3600" b="1">
              <a:latin typeface=".VnTimeH" pitchFamily="34" charset="0"/>
            </a:endParaRPr>
          </a:p>
        </p:txBody>
      </p:sp>
    </p:spTree>
    <p:extLst>
      <p:ext uri="{BB962C8B-B14F-4D97-AF65-F5344CB8AC3E}">
        <p14:creationId xmlns:p14="http://schemas.microsoft.com/office/powerpoint/2010/main" val="2911347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1040"/>
                                        </p:tgtEl>
                                        <p:attrNameLst>
                                          <p:attrName>style.visibility</p:attrName>
                                        </p:attrNameLst>
                                      </p:cBhvr>
                                      <p:to>
                                        <p:strVal val="visible"/>
                                      </p:to>
                                    </p:set>
                                    <p:anim calcmode="lin" valueType="num">
                                      <p:cBhvr additive="base">
                                        <p:cTn id="7" dur="500" fill="hold"/>
                                        <p:tgtEl>
                                          <p:spTgt spid="171040"/>
                                        </p:tgtEl>
                                        <p:attrNameLst>
                                          <p:attrName>ppt_x</p:attrName>
                                        </p:attrNameLst>
                                      </p:cBhvr>
                                      <p:tavLst>
                                        <p:tav tm="0">
                                          <p:val>
                                            <p:strVal val="#ppt_x"/>
                                          </p:val>
                                        </p:tav>
                                        <p:tav tm="100000">
                                          <p:val>
                                            <p:strVal val="#ppt_x"/>
                                          </p:val>
                                        </p:tav>
                                      </p:tavLst>
                                    </p:anim>
                                    <p:anim calcmode="lin" valueType="num">
                                      <p:cBhvr additive="base">
                                        <p:cTn id="8" dur="500" fill="hold"/>
                                        <p:tgtEl>
                                          <p:spTgt spid="171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762000"/>
            <a:ext cx="4191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11267" name="Text Box 10"/>
          <p:cNvSpPr txBox="1">
            <a:spLocks noChangeArrowheads="1"/>
          </p:cNvSpPr>
          <p:nvPr/>
        </p:nvSpPr>
        <p:spPr bwMode="auto">
          <a:xfrm>
            <a:off x="5232400" y="4114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vi-VN" altLang="en-US"/>
          </a:p>
        </p:txBody>
      </p:sp>
      <p:sp>
        <p:nvSpPr>
          <p:cNvPr id="22540" name="Text Box 12"/>
          <p:cNvSpPr txBox="1">
            <a:spLocks noChangeArrowheads="1"/>
          </p:cNvSpPr>
          <p:nvPr/>
        </p:nvSpPr>
        <p:spPr bwMode="auto">
          <a:xfrm>
            <a:off x="533400" y="7620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344613" algn="l"/>
              </a:tabLst>
              <a:defRPr>
                <a:solidFill>
                  <a:schemeClr val="tx1"/>
                </a:solidFill>
                <a:latin typeface="Times New Roman" panose="02020603050405020304" pitchFamily="18" charset="0"/>
              </a:defRPr>
            </a:lvl1pPr>
            <a:lvl2pPr marL="742950" indent="-285750" eaLnBrk="0" hangingPunct="0">
              <a:tabLst>
                <a:tab pos="1344613" algn="l"/>
              </a:tabLst>
              <a:defRPr>
                <a:solidFill>
                  <a:schemeClr val="tx1"/>
                </a:solidFill>
                <a:latin typeface="Times New Roman" panose="02020603050405020304" pitchFamily="18" charset="0"/>
              </a:defRPr>
            </a:lvl2pPr>
            <a:lvl3pPr marL="1143000" indent="-228600" eaLnBrk="0" hangingPunct="0">
              <a:tabLst>
                <a:tab pos="1344613" algn="l"/>
              </a:tabLst>
              <a:defRPr>
                <a:solidFill>
                  <a:schemeClr val="tx1"/>
                </a:solidFill>
                <a:latin typeface="Times New Roman" panose="02020603050405020304" pitchFamily="18" charset="0"/>
              </a:defRPr>
            </a:lvl3pPr>
            <a:lvl4pPr marL="1600200" indent="-228600" eaLnBrk="0" hangingPunct="0">
              <a:tabLst>
                <a:tab pos="1344613" algn="l"/>
              </a:tabLst>
              <a:defRPr>
                <a:solidFill>
                  <a:schemeClr val="tx1"/>
                </a:solidFill>
                <a:latin typeface="Times New Roman" panose="02020603050405020304" pitchFamily="18" charset="0"/>
              </a:defRPr>
            </a:lvl4pPr>
            <a:lvl5pPr marL="2057400" indent="-228600" eaLnBrk="0" hangingPunct="0">
              <a:tabLst>
                <a:tab pos="1344613" algn="l"/>
              </a:tabLst>
              <a:defRPr>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344613" algn="l"/>
              </a:tabLst>
              <a:defRPr>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344613" algn="l"/>
              </a:tabLst>
              <a:defRPr>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344613" algn="l"/>
              </a:tabLst>
              <a:defRPr>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344613" algn="l"/>
              </a:tabLst>
              <a:defRPr>
                <a:solidFill>
                  <a:schemeClr val="tx1"/>
                </a:solidFill>
                <a:latin typeface="Times New Roman" panose="02020603050405020304" pitchFamily="18" charset="0"/>
              </a:defRPr>
            </a:lvl9pPr>
          </a:lstStyle>
          <a:p>
            <a:pPr algn="just" eaLnBrk="1" hangingPunct="1">
              <a:spcBef>
                <a:spcPct val="20000"/>
              </a:spcBef>
            </a:pPr>
            <a:r>
              <a:rPr lang="en-US" altLang="en-US" sz="2400" b="1">
                <a:solidFill>
                  <a:srgbClr val="3333FF"/>
                </a:solidFill>
              </a:rPr>
              <a:t>1. Nghệ thuật</a:t>
            </a:r>
          </a:p>
          <a:p>
            <a:pPr algn="just" eaLnBrk="1" hangingPunct="1">
              <a:spcBef>
                <a:spcPct val="20000"/>
              </a:spcBef>
            </a:pPr>
            <a:r>
              <a:rPr lang="nl-NL" altLang="en-US" sz="2400">
                <a:solidFill>
                  <a:srgbClr val="3333FF"/>
                </a:solidFill>
              </a:rPr>
              <a:t>- Bài thơ kết hợp giữa tự sự và trữ tình, tự sự làm cho trữ tình trở nên tự nhiên mà cũng rất sâu nặng.</a:t>
            </a:r>
          </a:p>
          <a:p>
            <a:pPr algn="just" eaLnBrk="1" hangingPunct="1">
              <a:spcBef>
                <a:spcPct val="20000"/>
              </a:spcBef>
              <a:buFontTx/>
              <a:buChar char="-"/>
            </a:pPr>
            <a:r>
              <a:rPr lang="nl-NL" altLang="en-US" sz="2400">
                <a:solidFill>
                  <a:srgbClr val="3333FF"/>
                </a:solidFill>
              </a:rPr>
              <a:t> Sáng tạo nên hình ảnh thơ có nhiều tầng ý nghĩa: Trăng là vẻ đẹp của thiên nhiên, tự nhiên, là người bạn gắn bó với con người.</a:t>
            </a:r>
          </a:p>
          <a:p>
            <a:pPr algn="just" eaLnBrk="1" hangingPunct="1">
              <a:spcBef>
                <a:spcPct val="20000"/>
              </a:spcBef>
            </a:pPr>
            <a:r>
              <a:rPr lang="en-US" altLang="en-US" sz="2400" b="1">
                <a:solidFill>
                  <a:srgbClr val="3333FF"/>
                </a:solidFill>
              </a:rPr>
              <a:t>2. Nội dung</a:t>
            </a:r>
          </a:p>
          <a:p>
            <a:pPr algn="just" eaLnBrk="1" hangingPunct="1">
              <a:spcBef>
                <a:spcPct val="20000"/>
              </a:spcBef>
              <a:buFontTx/>
              <a:buChar char="-"/>
            </a:pPr>
            <a:r>
              <a:rPr lang="nl-NL" altLang="en-US" sz="2400">
                <a:solidFill>
                  <a:srgbClr val="3333FF"/>
                </a:solidFill>
              </a:rPr>
              <a:t> Ánh trăng khắc họa 1 khía cạnh trong vẻ đẹp của người lính sâu nặng nghĩa tình, thủy chung sau trước.</a:t>
            </a:r>
            <a:endParaRPr lang="en-US" altLang="en-US" sz="2400">
              <a:solidFill>
                <a:srgbClr val="3333FF"/>
              </a:solidFill>
            </a:endParaRPr>
          </a:p>
        </p:txBody>
      </p:sp>
      <p:sp>
        <p:nvSpPr>
          <p:cNvPr id="11269" name="Text Box 11"/>
          <p:cNvSpPr txBox="1">
            <a:spLocks noChangeArrowheads="1"/>
          </p:cNvSpPr>
          <p:nvPr/>
        </p:nvSpPr>
        <p:spPr bwMode="auto">
          <a:xfrm>
            <a:off x="5181600" y="7747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endParaRPr lang="en-US" altLang="en-US" b="1"/>
          </a:p>
          <a:p>
            <a:pPr eaLnBrk="1" hangingPunct="1"/>
            <a:endParaRPr lang="en-US" altLang="en-US" i="1"/>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2540">
                                            <p:txEl>
                                              <p:pRg st="0" end="0"/>
                                            </p:txEl>
                                          </p:spTgt>
                                        </p:tgtEl>
                                        <p:attrNameLst>
                                          <p:attrName>style.visibility</p:attrName>
                                        </p:attrNameLst>
                                      </p:cBhvr>
                                      <p:to>
                                        <p:strVal val="visible"/>
                                      </p:to>
                                    </p:set>
                                    <p:anim calcmode="lin" valueType="num">
                                      <p:cBhvr>
                                        <p:cTn id="7" dur="1000" fill="hold"/>
                                        <p:tgtEl>
                                          <p:spTgt spid="2254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254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4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2540">
                                            <p:txEl>
                                              <p:pRg st="1" end="1"/>
                                            </p:txEl>
                                          </p:spTgt>
                                        </p:tgtEl>
                                        <p:attrNameLst>
                                          <p:attrName>style.visibility</p:attrName>
                                        </p:attrNameLst>
                                      </p:cBhvr>
                                      <p:to>
                                        <p:strVal val="visible"/>
                                      </p:to>
                                    </p:set>
                                    <p:anim calcmode="lin" valueType="num">
                                      <p:cBhvr>
                                        <p:cTn id="14" dur="1000" fill="hold"/>
                                        <p:tgtEl>
                                          <p:spTgt spid="22540">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254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254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2540">
                                            <p:txEl>
                                              <p:pRg st="2" end="2"/>
                                            </p:txEl>
                                          </p:spTgt>
                                        </p:tgtEl>
                                        <p:attrNameLst>
                                          <p:attrName>style.visibility</p:attrName>
                                        </p:attrNameLst>
                                      </p:cBhvr>
                                      <p:to>
                                        <p:strVal val="visible"/>
                                      </p:to>
                                    </p:set>
                                    <p:anim calcmode="lin" valueType="num">
                                      <p:cBhvr>
                                        <p:cTn id="21" dur="1000" fill="hold"/>
                                        <p:tgtEl>
                                          <p:spTgt spid="22540">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2540">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254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2540">
                                            <p:txEl>
                                              <p:pRg st="3" end="3"/>
                                            </p:txEl>
                                          </p:spTgt>
                                        </p:tgtEl>
                                        <p:attrNameLst>
                                          <p:attrName>style.visibility</p:attrName>
                                        </p:attrNameLst>
                                      </p:cBhvr>
                                      <p:to>
                                        <p:strVal val="visible"/>
                                      </p:to>
                                    </p:set>
                                    <p:anim calcmode="lin" valueType="num">
                                      <p:cBhvr>
                                        <p:cTn id="28" dur="1000" fill="hold"/>
                                        <p:tgtEl>
                                          <p:spTgt spid="22540">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22540">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2540">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2540">
                                            <p:txEl>
                                              <p:pRg st="4" end="4"/>
                                            </p:txEl>
                                          </p:spTgt>
                                        </p:tgtEl>
                                        <p:attrNameLst>
                                          <p:attrName>style.visibility</p:attrName>
                                        </p:attrNameLst>
                                      </p:cBhvr>
                                      <p:to>
                                        <p:strVal val="visible"/>
                                      </p:to>
                                    </p:set>
                                    <p:anim calcmode="lin" valueType="num">
                                      <p:cBhvr>
                                        <p:cTn id="35" dur="1000" fill="hold"/>
                                        <p:tgtEl>
                                          <p:spTgt spid="22540">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22540">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25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US" altLang="en-US" sz="2800" b="1" u="sng" smtClean="0">
                <a:solidFill>
                  <a:schemeClr val="accent2"/>
                </a:solidFill>
              </a:rPr>
              <a:t>Bài tập 2:</a:t>
            </a:r>
            <a:r>
              <a:rPr lang="vi-VN" altLang="en-US" sz="2800" smtClean="0">
                <a:solidFill>
                  <a:schemeClr val="accent2"/>
                </a:solidFill>
              </a:rPr>
              <a:t> Tưởng tượng mình là nhân vật trữ tình trong </a:t>
            </a:r>
            <a:r>
              <a:rPr lang="vi-VN" altLang="en-US" sz="2800" i="1" smtClean="0">
                <a:solidFill>
                  <a:schemeClr val="accent2"/>
                </a:solidFill>
              </a:rPr>
              <a:t>Ánh trăng</a:t>
            </a:r>
            <a:r>
              <a:rPr lang="vi-VN" altLang="en-US" sz="2800" smtClean="0">
                <a:solidFill>
                  <a:schemeClr val="accent2"/>
                </a:solidFill>
              </a:rPr>
              <a:t>, em hãy diễn tả dòng cảm nghĩ trong bài thơ thành một bài tâm sự?</a:t>
            </a:r>
          </a:p>
        </p:txBody>
      </p:sp>
      <p:pic>
        <p:nvPicPr>
          <p:cNvPr id="52229" name="Picture 5" descr="mouse3">
            <a:hlinkClick r:id="rId2" action="ppaction://hlinksldjump"/>
          </p:cNvPr>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133600" y="1600200"/>
            <a:ext cx="4191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diamond(in)">
                                      <p:cBhvr>
                                        <p:cTn id="7" dur="20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0" y="304800"/>
            <a:ext cx="8458200" cy="6248400"/>
          </a:xfrm>
        </p:spPr>
        <p:txBody>
          <a:bodyPr/>
          <a:lstStyle/>
          <a:p>
            <a:pPr algn="just" eaLnBrk="1" hangingPunct="1">
              <a:lnSpc>
                <a:spcPct val="80000"/>
              </a:lnSpc>
              <a:buFontTx/>
              <a:buNone/>
            </a:pPr>
            <a:r>
              <a:rPr lang="vi-VN" altLang="en-US" sz="800" smtClean="0"/>
              <a:t>		</a:t>
            </a:r>
            <a:r>
              <a:rPr lang="vi-VN" altLang="en-US" sz="1900" smtClean="0">
                <a:solidFill>
                  <a:srgbClr val="006600"/>
                </a:solidFill>
              </a:rPr>
              <a:t>Tuổi thơ tôi gắn liền với những cánh đồng bát ngát, với những dòng sông chở nặng phù sa, rồi với biển khơi rộng lớn. Đối với tôi, vầng trăng quen thuộc và thân thương biết dường nào. </a:t>
            </a:r>
            <a:endParaRPr lang="en-US" altLang="en-US" sz="1900" smtClean="0">
              <a:solidFill>
                <a:srgbClr val="006600"/>
              </a:solidFill>
            </a:endParaRPr>
          </a:p>
          <a:p>
            <a:pPr algn="just" eaLnBrk="1" hangingPunct="1">
              <a:lnSpc>
                <a:spcPct val="80000"/>
              </a:lnSpc>
              <a:buFontTx/>
              <a:buNone/>
            </a:pPr>
            <a:r>
              <a:rPr lang="en-US" altLang="en-US" sz="1900" smtClean="0">
                <a:solidFill>
                  <a:srgbClr val="006600"/>
                </a:solidFill>
              </a:rPr>
              <a:t>		</a:t>
            </a:r>
            <a:r>
              <a:rPr lang="vi-VN" altLang="en-US" sz="1900" smtClean="0">
                <a:solidFill>
                  <a:srgbClr val="006600"/>
                </a:solidFill>
              </a:rPr>
              <a:t>Năm tháng trôi qua, chiến tranh bỗng ập đến với đất nước, với quê hương và vì thế tôi phải đi lính. Giờ đây, cuộc sống của tôi lại gắn bó với núi rừng. Nhưng lòng tôi vẫn khắc khoải một nỗi nhớ da diết. Tôi nhớ làng quê, nhớ gia đình, nhớ lối xóm.Trong những lúc như thế, vầng trăng luôn là người bầu bạn cùng tôi, chia sẻ cùng tôi biết bao tâm tư tình cảm, bao nỗi nhớ, trăng còn gợi lên trong tôi những kỉ niệm đẹp thời ấu thơ.Đối với tôi, vầng trăng như một người bạn tri kỉ.Trăng không kiều diễm, tráng lệ mà hết sức mộc mạc, chân thực, trần trụi giữa thiên nhiên, tươi tắn, hồn nhiên như cây như cỏ.Mỗi bước chân tôi đi đều có ánh trăng đồng hành khiến tôi cứ ngỡ rằng trong suốt cuộc đời này tôi sẽ không bao giờ quên cái vầng trăng tình nghĩa ấy.Chiến tranh kết thúc, hòa bình được lập lại, tôi về sống ở thành phố với những ngọn đèn sáng rực và những cánh cửa gương.Ngày từng ngày trôi qua, tôi dường như đã quên mất vầng trăng ấy. Mỗi tối trăng vẫn cứ đi ngang qua ngõ như người xa lạ đi ngang qua đường.Nhưng rồi đèn điện thình lình tắt, căn phòng bỗng trở nên ngột ngạt, tối om và lạnh lẽo.Vội vàng, tôi bật tung cửa sổ để hứng gió và kìa trước mặt tôi đột ngột xuất hiện vầng trăng tròn. Ngẩng mặt lên nhìn trăng, trong tôi ùa về biết bao kí ức. Tôi chợt cảm thấy có cái gì đó rưng rưng, xúc động và gần gũi như là sông, là biển, là những đồng lúa bát ngát, mênh mông, như là những cánh rừng.</a:t>
            </a:r>
            <a:endParaRPr lang="en-US" altLang="en-US" sz="1900" smtClean="0">
              <a:solidFill>
                <a:srgbClr val="006600"/>
              </a:solidFill>
            </a:endParaRPr>
          </a:p>
          <a:p>
            <a:pPr algn="just" eaLnBrk="1" hangingPunct="1">
              <a:lnSpc>
                <a:spcPct val="80000"/>
              </a:lnSpc>
              <a:buFontTx/>
              <a:buNone/>
            </a:pPr>
            <a:r>
              <a:rPr lang="en-US" altLang="en-US" sz="1900" smtClean="0">
                <a:solidFill>
                  <a:srgbClr val="006600"/>
                </a:solidFill>
              </a:rPr>
              <a:t>		</a:t>
            </a:r>
            <a:r>
              <a:rPr lang="vi-VN" altLang="en-US" sz="1900" smtClean="0">
                <a:solidFill>
                  <a:srgbClr val="006600"/>
                </a:solidFill>
              </a:rPr>
              <a:t>Đã bao năm trôi qua, trăng vẫn thế, vẫn tròn vành vạnh, vẫn lặng im nhưng lại nói lên bao nhiêu điều.Sự im lặng của trăng như một lời trách móc. Tôi chợt giật mình nhận thấy bấy lâu nay tôi đã quá vô tình, quá thờ ơ với vầng trăng, tôi đã quên mất những sẻ chia của trăng và tôi.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4" name="AutoShape 6"/>
          <p:cNvSpPr>
            <a:spLocks noChangeArrowheads="1"/>
          </p:cNvSpPr>
          <p:nvPr/>
        </p:nvSpPr>
        <p:spPr bwMode="auto">
          <a:xfrm flipV="1">
            <a:off x="4724400" y="0"/>
            <a:ext cx="4419600" cy="2971800"/>
          </a:xfrm>
          <a:prstGeom prst="wedgeEllipseCallout">
            <a:avLst>
              <a:gd name="adj1" fmla="val -44329"/>
              <a:gd name="adj2" fmla="val -81361"/>
            </a:avLst>
          </a:prstGeom>
          <a:gradFill rotWithShape="1">
            <a:gsLst>
              <a:gs pos="0">
                <a:schemeClr val="accent1"/>
              </a:gs>
              <a:gs pos="50000">
                <a:schemeClr val="bg1"/>
              </a:gs>
              <a:gs pos="100000">
                <a:schemeClr val="accent1"/>
              </a:gs>
            </a:gsLst>
            <a:lin ang="5400000" scaled="1"/>
          </a:gradFill>
          <a:ln w="9525" algn="ctr">
            <a:solidFill>
              <a:schemeClr val="tx1"/>
            </a:solidFill>
            <a:miter lim="800000"/>
            <a:headEnd/>
            <a:tailEnd/>
          </a:ln>
          <a:effectLst/>
        </p:spPr>
        <p:txBody>
          <a:bodyPr rot="10800000"/>
          <a:lstStyle/>
          <a:p>
            <a:pPr algn="ctr">
              <a:defRPr/>
            </a:pPr>
            <a:endParaRPr lang="en-US" sz="3600" b="1" i="1">
              <a:solidFill>
                <a:srgbClr val="FF0000"/>
              </a:solidFill>
              <a:latin typeface="Times New Roman"/>
            </a:endParaRPr>
          </a:p>
          <a:p>
            <a:pPr algn="ctr">
              <a:defRPr/>
            </a:pPr>
            <a:r>
              <a:rPr lang="en-US" sz="3600" b="1" i="1">
                <a:solidFill>
                  <a:srgbClr val="FF0000"/>
                </a:solidFill>
                <a:latin typeface="Times New Roman"/>
              </a:rPr>
              <a:t>Bài tập củng cố</a:t>
            </a:r>
          </a:p>
          <a:p>
            <a:pPr algn="ctr">
              <a:defRPr/>
            </a:pPr>
            <a:r>
              <a:rPr lang="en-US" sz="3600" b="1" i="1">
                <a:latin typeface="Times New Roman"/>
              </a:rPr>
              <a:t> </a:t>
            </a:r>
            <a:endParaRPr lang="en-US" sz="2400" b="1" i="1">
              <a:solidFill>
                <a:srgbClr val="FF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box(in)">
                                      <p:cBhvr>
                                        <p:cTn id="7"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6920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0"/>
            <a:ext cx="19145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p:cNvSpPr>
            <a:spLocks noChangeArrowheads="1"/>
          </p:cNvSpPr>
          <p:nvPr/>
        </p:nvSpPr>
        <p:spPr bwMode="auto">
          <a:xfrm>
            <a:off x="1600200" y="1858963"/>
            <a:ext cx="6019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4400">
                <a:latin typeface=".VnArial" pitchFamily="34" charset="0"/>
              </a:rPr>
              <a:t>   Hoạt động khởi động</a:t>
            </a:r>
          </a:p>
          <a:p>
            <a:pPr algn="ctr" eaLnBrk="1" hangingPunct="1"/>
            <a:r>
              <a:rPr lang="en-US" altLang="vi-VN" sz="2800">
                <a:latin typeface=".VnArial" pitchFamily="34" charset="0"/>
              </a:rPr>
              <a:t>Quan s¸t tranh vµ ®äc th¬ </a:t>
            </a:r>
          </a:p>
          <a:p>
            <a:pPr algn="ctr" eaLnBrk="1" hangingPunct="1"/>
            <a:r>
              <a:rPr lang="en-US" altLang="vi-VN" sz="2800">
                <a:latin typeface=".VnArial" pitchFamily="34" charset="0"/>
              </a:rPr>
              <a:t>minh hoạ cho bøc tranh</a:t>
            </a:r>
            <a:r>
              <a:rPr lang="en-US" altLang="vi-VN" sz="4400">
                <a:latin typeface=".VnArial" pitchFamily="34" charset="0"/>
              </a:rPr>
              <a:t>.</a:t>
            </a:r>
          </a:p>
          <a:p>
            <a:pPr algn="ctr" eaLnBrk="1" hangingPunct="1"/>
            <a:r>
              <a:rPr lang="en-US" altLang="vi-VN" sz="2800"/>
              <a:t>         </a:t>
            </a:r>
          </a:p>
        </p:txBody>
      </p:sp>
      <p:pic>
        <p:nvPicPr>
          <p:cNvPr id="8197" name="Picture 5" descr="DauChamH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619125"/>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977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hlinkClick r:id="" action="ppaction://noaction" highlightClick="1"/>
          </p:cNvPr>
          <p:cNvSpPr>
            <a:spLocks noChangeArrowheads="1"/>
          </p:cNvSpPr>
          <p:nvPr/>
        </p:nvSpPr>
        <p:spPr bwMode="auto">
          <a:xfrm>
            <a:off x="21336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U</a:t>
            </a:r>
          </a:p>
        </p:txBody>
      </p:sp>
      <p:sp>
        <p:nvSpPr>
          <p:cNvPr id="48131" name="AutoShape 3">
            <a:hlinkClick r:id="" action="ppaction://noaction" highlightClick="1"/>
          </p:cNvPr>
          <p:cNvSpPr>
            <a:spLocks noChangeArrowheads="1"/>
          </p:cNvSpPr>
          <p:nvPr/>
        </p:nvSpPr>
        <p:spPr bwMode="auto">
          <a:xfrm>
            <a:off x="4876800" y="25146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Ỉ</a:t>
            </a:r>
          </a:p>
        </p:txBody>
      </p:sp>
      <p:sp>
        <p:nvSpPr>
          <p:cNvPr id="48132" name="AutoShape 4">
            <a:hlinkClick r:id="" action="ppaction://noaction" highlightClick="1"/>
          </p:cNvPr>
          <p:cNvSpPr>
            <a:spLocks noChangeArrowheads="1"/>
          </p:cNvSpPr>
          <p:nvPr/>
        </p:nvSpPr>
        <p:spPr bwMode="auto">
          <a:xfrm>
            <a:off x="25908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Y</a:t>
            </a:r>
          </a:p>
        </p:txBody>
      </p:sp>
      <p:sp>
        <p:nvSpPr>
          <p:cNvPr id="48133" name="AutoShape 5">
            <a:hlinkClick r:id="" action="ppaction://noaction" highlightClick="1"/>
          </p:cNvPr>
          <p:cNvSpPr>
            <a:spLocks noChangeArrowheads="1"/>
          </p:cNvSpPr>
          <p:nvPr/>
        </p:nvSpPr>
        <p:spPr bwMode="auto">
          <a:xfrm>
            <a:off x="3048000" y="29718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Ầ</a:t>
            </a:r>
          </a:p>
        </p:txBody>
      </p:sp>
      <p:sp>
        <p:nvSpPr>
          <p:cNvPr id="48134" name="AutoShape 6">
            <a:hlinkClick r:id="" action="ppaction://noaction" highlightClick="1"/>
          </p:cNvPr>
          <p:cNvSpPr>
            <a:spLocks noChangeArrowheads="1"/>
          </p:cNvSpPr>
          <p:nvPr/>
        </p:nvSpPr>
        <p:spPr bwMode="auto">
          <a:xfrm>
            <a:off x="4419600" y="34290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S</a:t>
            </a:r>
          </a:p>
        </p:txBody>
      </p:sp>
      <p:sp>
        <p:nvSpPr>
          <p:cNvPr id="48135" name="AutoShape 7">
            <a:hlinkClick r:id="" action="ppaction://noaction" highlightClick="1"/>
          </p:cNvPr>
          <p:cNvSpPr>
            <a:spLocks noChangeArrowheads="1"/>
          </p:cNvSpPr>
          <p:nvPr/>
        </p:nvSpPr>
        <p:spPr bwMode="auto">
          <a:xfrm>
            <a:off x="4419600" y="38862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I</a:t>
            </a:r>
          </a:p>
        </p:txBody>
      </p:sp>
      <p:sp>
        <p:nvSpPr>
          <p:cNvPr id="48136" name="AutoShape 8">
            <a:hlinkClick r:id="" action="ppaction://noaction" highlightClick="1"/>
          </p:cNvPr>
          <p:cNvSpPr>
            <a:spLocks noChangeArrowheads="1"/>
          </p:cNvSpPr>
          <p:nvPr/>
        </p:nvSpPr>
        <p:spPr bwMode="auto">
          <a:xfrm>
            <a:off x="4876800" y="38862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Ệ</a:t>
            </a:r>
          </a:p>
        </p:txBody>
      </p:sp>
      <p:sp>
        <p:nvSpPr>
          <p:cNvPr id="48137" name="AutoShape 9">
            <a:hlinkClick r:id="" action="ppaction://noaction" highlightClick="1"/>
          </p:cNvPr>
          <p:cNvSpPr>
            <a:spLocks noChangeArrowheads="1"/>
          </p:cNvSpPr>
          <p:nvPr/>
        </p:nvSpPr>
        <p:spPr bwMode="auto">
          <a:xfrm>
            <a:off x="5334000" y="38862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N</a:t>
            </a:r>
          </a:p>
        </p:txBody>
      </p:sp>
      <p:sp>
        <p:nvSpPr>
          <p:cNvPr id="48138" name="AutoShape 10">
            <a:hlinkClick r:id="" action="ppaction://noaction" highlightClick="1"/>
          </p:cNvPr>
          <p:cNvSpPr>
            <a:spLocks noChangeArrowheads="1"/>
          </p:cNvSpPr>
          <p:nvPr/>
        </p:nvSpPr>
        <p:spPr bwMode="auto">
          <a:xfrm>
            <a:off x="2590800" y="38862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M</a:t>
            </a:r>
          </a:p>
        </p:txBody>
      </p:sp>
      <p:sp>
        <p:nvSpPr>
          <p:cNvPr id="48139" name="AutoShape 11">
            <a:hlinkClick r:id="" action="ppaction://noaction" highlightClick="1"/>
          </p:cNvPr>
          <p:cNvSpPr>
            <a:spLocks noChangeArrowheads="1"/>
          </p:cNvSpPr>
          <p:nvPr/>
        </p:nvSpPr>
        <p:spPr bwMode="auto">
          <a:xfrm>
            <a:off x="1676400" y="2057400"/>
            <a:ext cx="457200" cy="457200"/>
          </a:xfrm>
          <a:prstGeom prst="actionButtonBlank">
            <a:avLst/>
          </a:prstGeom>
          <a:solidFill>
            <a:srgbClr val="FF00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G</a:t>
            </a:r>
          </a:p>
        </p:txBody>
      </p:sp>
      <p:sp>
        <p:nvSpPr>
          <p:cNvPr id="48140" name="AutoShape 12">
            <a:hlinkClick r:id="" action="ppaction://noaction" highlightClick="1"/>
          </p:cNvPr>
          <p:cNvSpPr>
            <a:spLocks noChangeArrowheads="1"/>
          </p:cNvSpPr>
          <p:nvPr/>
        </p:nvSpPr>
        <p:spPr bwMode="auto">
          <a:xfrm>
            <a:off x="12192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N</a:t>
            </a:r>
          </a:p>
        </p:txBody>
      </p:sp>
      <p:sp>
        <p:nvSpPr>
          <p:cNvPr id="48141" name="AutoShape 13">
            <a:hlinkClick r:id="" action="ppaction://noaction" highlightClick="1"/>
          </p:cNvPr>
          <p:cNvSpPr>
            <a:spLocks noChangeArrowheads="1"/>
          </p:cNvSpPr>
          <p:nvPr/>
        </p:nvSpPr>
        <p:spPr bwMode="auto">
          <a:xfrm>
            <a:off x="4419600" y="25146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K</a:t>
            </a:r>
          </a:p>
        </p:txBody>
      </p:sp>
      <p:sp>
        <p:nvSpPr>
          <p:cNvPr id="48142" name="AutoShape 14">
            <a:hlinkClick r:id="" action="ppaction://noaction" highlightClick="1"/>
          </p:cNvPr>
          <p:cNvSpPr>
            <a:spLocks noChangeArrowheads="1"/>
          </p:cNvSpPr>
          <p:nvPr/>
        </p:nvSpPr>
        <p:spPr bwMode="auto">
          <a:xfrm>
            <a:off x="3048000" y="25146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T</a:t>
            </a:r>
          </a:p>
        </p:txBody>
      </p:sp>
      <p:sp>
        <p:nvSpPr>
          <p:cNvPr id="48143" name="AutoShape 15">
            <a:hlinkClick r:id="" action="ppaction://noaction" highlightClick="1"/>
          </p:cNvPr>
          <p:cNvSpPr>
            <a:spLocks noChangeArrowheads="1"/>
          </p:cNvSpPr>
          <p:nvPr/>
        </p:nvSpPr>
        <p:spPr bwMode="auto">
          <a:xfrm>
            <a:off x="3505200" y="25146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R</a:t>
            </a:r>
          </a:p>
        </p:txBody>
      </p:sp>
      <p:sp>
        <p:nvSpPr>
          <p:cNvPr id="48144" name="AutoShape 16">
            <a:hlinkClick r:id="" action="ppaction://noaction" highlightClick="1"/>
          </p:cNvPr>
          <p:cNvSpPr>
            <a:spLocks noChangeArrowheads="1"/>
          </p:cNvSpPr>
          <p:nvPr/>
        </p:nvSpPr>
        <p:spPr bwMode="auto">
          <a:xfrm>
            <a:off x="3962400" y="2514600"/>
            <a:ext cx="457200" cy="457200"/>
          </a:xfrm>
          <a:prstGeom prst="actionButtonBlank">
            <a:avLst/>
          </a:prstGeom>
          <a:solidFill>
            <a:srgbClr val="FF00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I</a:t>
            </a:r>
          </a:p>
        </p:txBody>
      </p:sp>
      <p:sp>
        <p:nvSpPr>
          <p:cNvPr id="48145" name="AutoShape 17">
            <a:hlinkClick r:id="" action="ppaction://noaction" highlightClick="1"/>
          </p:cNvPr>
          <p:cNvSpPr>
            <a:spLocks noChangeArrowheads="1"/>
          </p:cNvSpPr>
          <p:nvPr/>
        </p:nvSpPr>
        <p:spPr bwMode="auto">
          <a:xfrm>
            <a:off x="3505200" y="34290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T</a:t>
            </a:r>
          </a:p>
        </p:txBody>
      </p:sp>
      <p:sp>
        <p:nvSpPr>
          <p:cNvPr id="48146" name="AutoShape 18">
            <a:hlinkClick r:id="" action="ppaction://noaction" highlightClick="1"/>
          </p:cNvPr>
          <p:cNvSpPr>
            <a:spLocks noChangeArrowheads="1"/>
          </p:cNvSpPr>
          <p:nvPr/>
        </p:nvSpPr>
        <p:spPr bwMode="auto">
          <a:xfrm>
            <a:off x="3962400" y="38862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Đ</a:t>
            </a:r>
          </a:p>
        </p:txBody>
      </p:sp>
      <p:sp>
        <p:nvSpPr>
          <p:cNvPr id="48147" name="AutoShape 19">
            <a:hlinkClick r:id="" action="ppaction://noaction" highlightClick="1"/>
          </p:cNvPr>
          <p:cNvSpPr>
            <a:spLocks noChangeArrowheads="1"/>
          </p:cNvSpPr>
          <p:nvPr/>
        </p:nvSpPr>
        <p:spPr bwMode="auto">
          <a:xfrm>
            <a:off x="3505200" y="38862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T</a:t>
            </a:r>
          </a:p>
        </p:txBody>
      </p:sp>
      <p:sp>
        <p:nvSpPr>
          <p:cNvPr id="48148" name="AutoShape 20">
            <a:hlinkClick r:id="" action="ppaction://noaction" highlightClick="1"/>
          </p:cNvPr>
          <p:cNvSpPr>
            <a:spLocks noChangeArrowheads="1"/>
          </p:cNvSpPr>
          <p:nvPr/>
        </p:nvSpPr>
        <p:spPr bwMode="auto">
          <a:xfrm>
            <a:off x="3048000" y="38862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Ấ</a:t>
            </a:r>
          </a:p>
        </p:txBody>
      </p:sp>
      <p:sp>
        <p:nvSpPr>
          <p:cNvPr id="48149" name="Oval 21"/>
          <p:cNvSpPr>
            <a:spLocks noChangeArrowheads="1"/>
          </p:cNvSpPr>
          <p:nvPr/>
        </p:nvSpPr>
        <p:spPr bwMode="auto">
          <a:xfrm>
            <a:off x="8458200" y="2133600"/>
            <a:ext cx="609600" cy="381000"/>
          </a:xfrm>
          <a:prstGeom prst="ellipse">
            <a:avLst/>
          </a:prstGeom>
          <a:noFill/>
          <a:ln w="28575">
            <a:solidFill>
              <a:srgbClr val="000099"/>
            </a:solidFill>
            <a:round/>
            <a:headEnd/>
            <a:tailEnd/>
          </a:ln>
          <a:effectLst/>
        </p:spPr>
        <p:txBody>
          <a:bodyPr wrap="none" anchor="ctr"/>
          <a:lstStyle/>
          <a:p>
            <a:pPr algn="ctr">
              <a:defRPr/>
            </a:pPr>
            <a:r>
              <a:rPr lang="en-US" sz="2800" b="1">
                <a:solidFill>
                  <a:srgbClr val="800080"/>
                </a:solidFill>
                <a:effectLst>
                  <a:outerShdw blurRad="38100" dist="38100" dir="2700000" algn="tl">
                    <a:srgbClr val="C0C0C0"/>
                  </a:outerShdw>
                </a:effectLst>
                <a:latin typeface="Times New Roman"/>
              </a:rPr>
              <a:t>13</a:t>
            </a:r>
          </a:p>
        </p:txBody>
      </p:sp>
      <p:sp>
        <p:nvSpPr>
          <p:cNvPr id="48150" name="Rectangle 22"/>
          <p:cNvSpPr>
            <a:spLocks noChangeArrowheads="1"/>
          </p:cNvSpPr>
          <p:nvPr/>
        </p:nvSpPr>
        <p:spPr bwMode="auto">
          <a:xfrm>
            <a:off x="152400" y="9556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defRPr/>
            </a:pPr>
            <a:r>
              <a:rPr lang="en-US" sz="3600">
                <a:solidFill>
                  <a:srgbClr val="800080"/>
                </a:solidFill>
                <a:effectLst>
                  <a:outerShdw blurRad="38100" dist="38100" dir="2700000" algn="tl">
                    <a:srgbClr val="000000"/>
                  </a:outerShdw>
                </a:effectLst>
                <a:latin typeface="Times New Roman"/>
              </a:rPr>
              <a:t>1. Họ tên thật của nhà th</a:t>
            </a:r>
            <a:r>
              <a:rPr lang="vi-VN" sz="3600">
                <a:solidFill>
                  <a:srgbClr val="800080"/>
                </a:solidFill>
                <a:effectLst>
                  <a:outerShdw blurRad="38100" dist="38100" dir="2700000" algn="tl">
                    <a:srgbClr val="000000"/>
                  </a:outerShdw>
                </a:effectLst>
                <a:latin typeface="Times New Roman"/>
              </a:rPr>
              <a:t>ơ</a:t>
            </a:r>
            <a:r>
              <a:rPr lang="en-US" sz="3600">
                <a:solidFill>
                  <a:srgbClr val="800080"/>
                </a:solidFill>
                <a:effectLst>
                  <a:outerShdw blurRad="38100" dist="38100" dir="2700000" algn="tl">
                    <a:srgbClr val="000000"/>
                  </a:outerShdw>
                </a:effectLst>
                <a:latin typeface="Times New Roman"/>
              </a:rPr>
              <a:t> Nguyễn Duy ?</a:t>
            </a:r>
          </a:p>
        </p:txBody>
      </p:sp>
      <p:sp>
        <p:nvSpPr>
          <p:cNvPr id="48151" name="AutoShape 23"/>
          <p:cNvSpPr>
            <a:spLocks noChangeArrowheads="1"/>
          </p:cNvSpPr>
          <p:nvPr/>
        </p:nvSpPr>
        <p:spPr bwMode="auto">
          <a:xfrm>
            <a:off x="457200" y="208915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defRPr/>
            </a:pPr>
            <a:r>
              <a:rPr lang="en-US" sz="2800" b="1">
                <a:solidFill>
                  <a:srgbClr val="CC3300"/>
                </a:solidFill>
                <a:effectLst>
                  <a:outerShdw blurRad="38100" dist="38100" dir="2700000" algn="tl">
                    <a:srgbClr val="C0C0C0"/>
                  </a:outerShdw>
                </a:effectLst>
                <a:latin typeface="Times New Roman"/>
              </a:rPr>
              <a:t>1</a:t>
            </a:r>
          </a:p>
        </p:txBody>
      </p:sp>
      <p:sp>
        <p:nvSpPr>
          <p:cNvPr id="48152" name="AutoShape 24"/>
          <p:cNvSpPr>
            <a:spLocks noChangeArrowheads="1"/>
          </p:cNvSpPr>
          <p:nvPr/>
        </p:nvSpPr>
        <p:spPr bwMode="auto">
          <a:xfrm>
            <a:off x="457200" y="254635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defRPr/>
            </a:pPr>
            <a:r>
              <a:rPr lang="en-US" sz="2800" b="1">
                <a:solidFill>
                  <a:srgbClr val="CC3300"/>
                </a:solidFill>
                <a:effectLst>
                  <a:outerShdw blurRad="38100" dist="38100" dir="2700000" algn="tl">
                    <a:srgbClr val="C0C0C0"/>
                  </a:outerShdw>
                </a:effectLst>
                <a:latin typeface="Times New Roman"/>
              </a:rPr>
              <a:t>2</a:t>
            </a:r>
          </a:p>
        </p:txBody>
      </p:sp>
      <p:sp>
        <p:nvSpPr>
          <p:cNvPr id="48153" name="Rectangle 25"/>
          <p:cNvSpPr>
            <a:spLocks noChangeArrowheads="1"/>
          </p:cNvSpPr>
          <p:nvPr/>
        </p:nvSpPr>
        <p:spPr bwMode="auto">
          <a:xfrm>
            <a:off x="152400" y="9556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defRPr/>
            </a:pPr>
            <a:r>
              <a:rPr lang="en-US" sz="3300">
                <a:solidFill>
                  <a:srgbClr val="800080"/>
                </a:solidFill>
                <a:effectLst>
                  <a:outerShdw blurRad="38100" dist="38100" dir="2700000" algn="tl">
                    <a:srgbClr val="000000"/>
                  </a:outerShdw>
                </a:effectLst>
                <a:latin typeface="Times New Roman"/>
              </a:rPr>
              <a:t> 2. Hồi chiến tranh ở rừng / Vầng tr</a:t>
            </a:r>
            <a:r>
              <a:rPr lang="vi-VN" sz="3300">
                <a:solidFill>
                  <a:srgbClr val="800080"/>
                </a:solidFill>
                <a:effectLst>
                  <a:outerShdw blurRad="38100" dist="38100" dir="2700000" algn="tl">
                    <a:srgbClr val="000000"/>
                  </a:outerShdw>
                </a:effectLst>
                <a:latin typeface="Times New Roman"/>
              </a:rPr>
              <a:t>ă</a:t>
            </a:r>
            <a:r>
              <a:rPr lang="en-US" sz="3300">
                <a:solidFill>
                  <a:srgbClr val="800080"/>
                </a:solidFill>
                <a:effectLst>
                  <a:outerShdw blurRad="38100" dist="38100" dir="2700000" algn="tl">
                    <a:srgbClr val="000000"/>
                  </a:outerShdw>
                </a:effectLst>
                <a:latin typeface="Times New Roman"/>
              </a:rPr>
              <a:t>ng thành … ?</a:t>
            </a:r>
          </a:p>
        </p:txBody>
      </p:sp>
      <p:sp>
        <p:nvSpPr>
          <p:cNvPr id="48154" name="AutoShape 26"/>
          <p:cNvSpPr>
            <a:spLocks noChangeArrowheads="1"/>
          </p:cNvSpPr>
          <p:nvPr/>
        </p:nvSpPr>
        <p:spPr bwMode="auto">
          <a:xfrm>
            <a:off x="457200" y="3457575"/>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defRPr/>
            </a:pPr>
            <a:r>
              <a:rPr lang="en-US" sz="2800" b="1">
                <a:solidFill>
                  <a:srgbClr val="CC3300"/>
                </a:solidFill>
                <a:effectLst>
                  <a:outerShdw blurRad="38100" dist="38100" dir="2700000" algn="tl">
                    <a:srgbClr val="C0C0C0"/>
                  </a:outerShdw>
                </a:effectLst>
                <a:latin typeface="Times New Roman"/>
              </a:rPr>
              <a:t>4</a:t>
            </a:r>
          </a:p>
        </p:txBody>
      </p:sp>
      <p:sp>
        <p:nvSpPr>
          <p:cNvPr id="48155" name="AutoShape 27"/>
          <p:cNvSpPr>
            <a:spLocks noChangeArrowheads="1"/>
          </p:cNvSpPr>
          <p:nvPr/>
        </p:nvSpPr>
        <p:spPr bwMode="auto">
          <a:xfrm>
            <a:off x="457200" y="391795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defRPr/>
            </a:pPr>
            <a:r>
              <a:rPr lang="en-US" sz="2800" b="1">
                <a:solidFill>
                  <a:srgbClr val="CC3300"/>
                </a:solidFill>
                <a:effectLst>
                  <a:outerShdw blurRad="38100" dist="38100" dir="2700000" algn="tl">
                    <a:srgbClr val="C0C0C0"/>
                  </a:outerShdw>
                </a:effectLst>
                <a:latin typeface="Times New Roman"/>
              </a:rPr>
              <a:t>5</a:t>
            </a:r>
          </a:p>
        </p:txBody>
      </p:sp>
      <p:sp>
        <p:nvSpPr>
          <p:cNvPr id="48156" name="Oval 28"/>
          <p:cNvSpPr>
            <a:spLocks noChangeArrowheads="1"/>
          </p:cNvSpPr>
          <p:nvPr/>
        </p:nvSpPr>
        <p:spPr bwMode="auto">
          <a:xfrm>
            <a:off x="8458200" y="2535238"/>
            <a:ext cx="609600" cy="436562"/>
          </a:xfrm>
          <a:prstGeom prst="ellipse">
            <a:avLst/>
          </a:prstGeom>
          <a:noFill/>
          <a:ln w="28575">
            <a:solidFill>
              <a:srgbClr val="000099"/>
            </a:solidFill>
            <a:round/>
            <a:headEnd/>
            <a:tailEnd/>
          </a:ln>
          <a:effectLst/>
        </p:spPr>
        <p:txBody>
          <a:bodyPr wrap="none" anchor="ctr"/>
          <a:lstStyle/>
          <a:p>
            <a:pPr algn="ctr">
              <a:defRPr/>
            </a:pPr>
            <a:r>
              <a:rPr lang="en-US" sz="2800" b="1">
                <a:solidFill>
                  <a:srgbClr val="800080"/>
                </a:solidFill>
                <a:effectLst>
                  <a:outerShdw blurRad="38100" dist="38100" dir="2700000" algn="tl">
                    <a:srgbClr val="C0C0C0"/>
                  </a:outerShdw>
                </a:effectLst>
                <a:latin typeface="Times New Roman"/>
              </a:rPr>
              <a:t>5</a:t>
            </a:r>
          </a:p>
        </p:txBody>
      </p:sp>
      <p:sp>
        <p:nvSpPr>
          <p:cNvPr id="48157" name="Oval 29"/>
          <p:cNvSpPr>
            <a:spLocks noChangeArrowheads="1"/>
          </p:cNvSpPr>
          <p:nvPr/>
        </p:nvSpPr>
        <p:spPr bwMode="auto">
          <a:xfrm>
            <a:off x="8458200" y="2998788"/>
            <a:ext cx="609600" cy="436562"/>
          </a:xfrm>
          <a:prstGeom prst="ellipse">
            <a:avLst/>
          </a:prstGeom>
          <a:noFill/>
          <a:ln w="28575">
            <a:solidFill>
              <a:srgbClr val="000099"/>
            </a:solidFill>
            <a:round/>
            <a:headEnd/>
            <a:tailEnd/>
          </a:ln>
          <a:effectLst/>
        </p:spPr>
        <p:txBody>
          <a:bodyPr wrap="none" anchor="ctr"/>
          <a:lstStyle/>
          <a:p>
            <a:pPr algn="ctr">
              <a:defRPr/>
            </a:pPr>
            <a:r>
              <a:rPr lang="en-US" sz="2800" b="1">
                <a:solidFill>
                  <a:srgbClr val="800080"/>
                </a:solidFill>
                <a:effectLst>
                  <a:outerShdw blurRad="38100" dist="38100" dir="2700000" algn="tl">
                    <a:srgbClr val="C0C0C0"/>
                  </a:outerShdw>
                </a:effectLst>
                <a:latin typeface="Times New Roman"/>
              </a:rPr>
              <a:t>9</a:t>
            </a:r>
          </a:p>
        </p:txBody>
      </p:sp>
      <p:sp>
        <p:nvSpPr>
          <p:cNvPr id="48158" name="Oval 30"/>
          <p:cNvSpPr>
            <a:spLocks noChangeArrowheads="1"/>
          </p:cNvSpPr>
          <p:nvPr/>
        </p:nvSpPr>
        <p:spPr bwMode="auto">
          <a:xfrm>
            <a:off x="8458200" y="3454400"/>
            <a:ext cx="609600" cy="436563"/>
          </a:xfrm>
          <a:prstGeom prst="ellipse">
            <a:avLst/>
          </a:prstGeom>
          <a:noFill/>
          <a:ln w="28575">
            <a:solidFill>
              <a:srgbClr val="000099"/>
            </a:solidFill>
            <a:round/>
            <a:headEnd/>
            <a:tailEnd/>
          </a:ln>
          <a:effectLst/>
        </p:spPr>
        <p:txBody>
          <a:bodyPr wrap="none" anchor="ctr"/>
          <a:lstStyle/>
          <a:p>
            <a:pPr algn="ctr">
              <a:defRPr/>
            </a:pPr>
            <a:r>
              <a:rPr lang="en-US" sz="2800" b="1">
                <a:solidFill>
                  <a:srgbClr val="800080"/>
                </a:solidFill>
                <a:effectLst>
                  <a:outerShdw blurRad="38100" dist="38100" dir="2700000" algn="tl">
                    <a:srgbClr val="C0C0C0"/>
                  </a:outerShdw>
                </a:effectLst>
                <a:latin typeface="Times New Roman"/>
              </a:rPr>
              <a:t>4</a:t>
            </a:r>
          </a:p>
        </p:txBody>
      </p:sp>
      <p:sp>
        <p:nvSpPr>
          <p:cNvPr id="48159" name="Oval 31"/>
          <p:cNvSpPr>
            <a:spLocks noChangeArrowheads="1"/>
          </p:cNvSpPr>
          <p:nvPr/>
        </p:nvSpPr>
        <p:spPr bwMode="auto">
          <a:xfrm>
            <a:off x="8458200" y="3911600"/>
            <a:ext cx="609600" cy="436563"/>
          </a:xfrm>
          <a:prstGeom prst="ellipse">
            <a:avLst/>
          </a:prstGeom>
          <a:noFill/>
          <a:ln w="28575">
            <a:solidFill>
              <a:srgbClr val="000099"/>
            </a:solidFill>
            <a:round/>
            <a:headEnd/>
            <a:tailEnd/>
          </a:ln>
          <a:effectLst/>
        </p:spPr>
        <p:txBody>
          <a:bodyPr wrap="none" anchor="ctr"/>
          <a:lstStyle/>
          <a:p>
            <a:pPr algn="ctr">
              <a:defRPr/>
            </a:pPr>
            <a:r>
              <a:rPr lang="en-US" sz="2800" b="1">
                <a:solidFill>
                  <a:srgbClr val="800080"/>
                </a:solidFill>
                <a:effectLst>
                  <a:outerShdw blurRad="38100" dist="38100" dir="2700000" algn="tl">
                    <a:srgbClr val="C0C0C0"/>
                  </a:outerShdw>
                </a:effectLst>
                <a:latin typeface="Times New Roman"/>
              </a:rPr>
              <a:t>7</a:t>
            </a:r>
          </a:p>
        </p:txBody>
      </p:sp>
      <p:sp>
        <p:nvSpPr>
          <p:cNvPr id="48160" name="AutoShape 32"/>
          <p:cNvSpPr>
            <a:spLocks noChangeArrowheads="1"/>
          </p:cNvSpPr>
          <p:nvPr/>
        </p:nvSpPr>
        <p:spPr bwMode="auto">
          <a:xfrm>
            <a:off x="457200" y="300355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defRPr/>
            </a:pPr>
            <a:r>
              <a:rPr lang="en-US" sz="2800" b="1">
                <a:solidFill>
                  <a:srgbClr val="CC3300"/>
                </a:solidFill>
                <a:effectLst>
                  <a:outerShdw blurRad="38100" dist="38100" dir="2700000" algn="tl">
                    <a:srgbClr val="C0C0C0"/>
                  </a:outerShdw>
                </a:effectLst>
                <a:latin typeface="Times New Roman"/>
              </a:rPr>
              <a:t>3</a:t>
            </a:r>
          </a:p>
        </p:txBody>
      </p:sp>
      <p:sp>
        <p:nvSpPr>
          <p:cNvPr id="48161" name="Rectangle 33"/>
          <p:cNvSpPr>
            <a:spLocks noChangeArrowheads="1"/>
          </p:cNvSpPr>
          <p:nvPr/>
        </p:nvSpPr>
        <p:spPr bwMode="auto">
          <a:xfrm>
            <a:off x="152400" y="914400"/>
            <a:ext cx="8839200" cy="720725"/>
          </a:xfrm>
          <a:prstGeom prst="rect">
            <a:avLst/>
          </a:prstGeom>
          <a:solidFill>
            <a:srgbClr val="CCFFCC"/>
          </a:solidFill>
          <a:ln w="19050">
            <a:solidFill>
              <a:srgbClr val="000099"/>
            </a:solidFill>
            <a:miter lim="800000"/>
            <a:headEnd/>
            <a:tailEnd/>
          </a:ln>
          <a:effectLst/>
        </p:spPr>
        <p:txBody>
          <a:bodyPr wrap="none" anchor="ctr"/>
          <a:lstStyle/>
          <a:p>
            <a:pPr algn="ctr">
              <a:defRPr/>
            </a:pPr>
            <a:r>
              <a:rPr lang="en-US" sz="3600">
                <a:solidFill>
                  <a:srgbClr val="800080"/>
                </a:solidFill>
                <a:effectLst>
                  <a:outerShdw blurRad="38100" dist="38100" dir="2700000" algn="tl">
                    <a:srgbClr val="000000"/>
                  </a:outerShdw>
                </a:effectLst>
                <a:latin typeface="Times New Roman"/>
              </a:rPr>
              <a:t>3. Nhân vật trữ tình trong bài th</a:t>
            </a:r>
            <a:r>
              <a:rPr lang="vi-VN" sz="3600">
                <a:solidFill>
                  <a:srgbClr val="800080"/>
                </a:solidFill>
                <a:effectLst>
                  <a:outerShdw blurRad="38100" dist="38100" dir="2700000" algn="tl">
                    <a:srgbClr val="000000"/>
                  </a:outerShdw>
                </a:effectLst>
                <a:latin typeface="Times New Roman"/>
              </a:rPr>
              <a:t>ơ</a:t>
            </a:r>
            <a:r>
              <a:rPr lang="en-US" sz="3600">
                <a:solidFill>
                  <a:srgbClr val="800080"/>
                </a:solidFill>
                <a:effectLst>
                  <a:outerShdw blurRad="38100" dist="38100" dir="2700000" algn="tl">
                    <a:srgbClr val="000000"/>
                  </a:outerShdw>
                </a:effectLst>
                <a:latin typeface="Times New Roman"/>
              </a:rPr>
              <a:t> là … ?</a:t>
            </a:r>
          </a:p>
        </p:txBody>
      </p:sp>
      <p:sp>
        <p:nvSpPr>
          <p:cNvPr id="48162" name="Rectangle 34"/>
          <p:cNvSpPr>
            <a:spLocks noChangeArrowheads="1"/>
          </p:cNvSpPr>
          <p:nvPr/>
        </p:nvSpPr>
        <p:spPr bwMode="auto">
          <a:xfrm>
            <a:off x="152400" y="955675"/>
            <a:ext cx="8839200" cy="720725"/>
          </a:xfrm>
          <a:prstGeom prst="rect">
            <a:avLst/>
          </a:prstGeom>
          <a:solidFill>
            <a:srgbClr val="CCFFCC"/>
          </a:solidFill>
          <a:ln w="19050">
            <a:solidFill>
              <a:srgbClr val="000099"/>
            </a:solidFill>
            <a:miter lim="800000"/>
            <a:headEnd/>
            <a:tailEnd/>
          </a:ln>
          <a:effectLst/>
        </p:spPr>
        <p:txBody>
          <a:bodyPr wrap="none" anchor="ctr"/>
          <a:lstStyle/>
          <a:p>
            <a:pPr algn="ctr">
              <a:defRPr/>
            </a:pPr>
            <a:r>
              <a:rPr lang="en-US" sz="3600">
                <a:solidFill>
                  <a:srgbClr val="800080"/>
                </a:solidFill>
                <a:effectLst>
                  <a:outerShdw blurRad="38100" dist="38100" dir="2700000" algn="tl">
                    <a:srgbClr val="000000"/>
                  </a:outerShdw>
                </a:effectLst>
                <a:latin typeface="Times New Roman"/>
              </a:rPr>
              <a:t>4. Ph</a:t>
            </a:r>
            <a:r>
              <a:rPr lang="vi-VN" sz="3600">
                <a:solidFill>
                  <a:srgbClr val="800080"/>
                </a:solidFill>
                <a:effectLst>
                  <a:outerShdw blurRad="38100" dist="38100" dir="2700000" algn="tl">
                    <a:srgbClr val="000000"/>
                  </a:outerShdw>
                </a:effectLst>
                <a:latin typeface="Times New Roman"/>
              </a:rPr>
              <a:t>ươ</a:t>
            </a:r>
            <a:r>
              <a:rPr lang="en-US" sz="3600">
                <a:solidFill>
                  <a:srgbClr val="800080"/>
                </a:solidFill>
                <a:effectLst>
                  <a:outerShdw blurRad="38100" dist="38100" dir="2700000" algn="tl">
                    <a:srgbClr val="000000"/>
                  </a:outerShdw>
                </a:effectLst>
                <a:latin typeface="Times New Roman"/>
              </a:rPr>
              <a:t>ng thức biểu </a:t>
            </a:r>
            <a:r>
              <a:rPr lang="vi-VN" sz="3600">
                <a:solidFill>
                  <a:srgbClr val="800080"/>
                </a:solidFill>
                <a:effectLst>
                  <a:outerShdw blurRad="38100" dist="38100" dir="2700000" algn="tl">
                    <a:srgbClr val="000000"/>
                  </a:outerShdw>
                </a:effectLst>
                <a:latin typeface="Times New Roman"/>
              </a:rPr>
              <a:t>đ</a:t>
            </a:r>
            <a:r>
              <a:rPr lang="en-US" sz="3600">
                <a:solidFill>
                  <a:srgbClr val="800080"/>
                </a:solidFill>
                <a:effectLst>
                  <a:outerShdw blurRad="38100" dist="38100" dir="2700000" algn="tl">
                    <a:srgbClr val="000000"/>
                  </a:outerShdw>
                </a:effectLst>
                <a:latin typeface="Times New Roman"/>
              </a:rPr>
              <a:t>ạt chính của bài th</a:t>
            </a:r>
            <a:r>
              <a:rPr lang="vi-VN" sz="3600">
                <a:solidFill>
                  <a:srgbClr val="800080"/>
                </a:solidFill>
                <a:effectLst>
                  <a:outerShdw blurRad="38100" dist="38100" dir="2700000" algn="tl">
                    <a:srgbClr val="000000"/>
                  </a:outerShdw>
                </a:effectLst>
                <a:latin typeface="Times New Roman"/>
              </a:rPr>
              <a:t>ơ</a:t>
            </a:r>
            <a:r>
              <a:rPr lang="en-US" sz="3600">
                <a:solidFill>
                  <a:srgbClr val="800080"/>
                </a:solidFill>
                <a:effectLst>
                  <a:outerShdw blurRad="38100" dist="38100" dir="2700000" algn="tl">
                    <a:srgbClr val="000000"/>
                  </a:outerShdw>
                </a:effectLst>
                <a:latin typeface="Times New Roman"/>
              </a:rPr>
              <a:t> ?</a:t>
            </a:r>
          </a:p>
        </p:txBody>
      </p:sp>
      <p:sp>
        <p:nvSpPr>
          <p:cNvPr id="48163" name="Rectangle 35"/>
          <p:cNvSpPr>
            <a:spLocks noChangeArrowheads="1"/>
          </p:cNvSpPr>
          <p:nvPr/>
        </p:nvSpPr>
        <p:spPr bwMode="auto">
          <a:xfrm>
            <a:off x="152400" y="914400"/>
            <a:ext cx="8839200" cy="720725"/>
          </a:xfrm>
          <a:prstGeom prst="rect">
            <a:avLst/>
          </a:prstGeom>
          <a:solidFill>
            <a:srgbClr val="CCFFCC"/>
          </a:solidFill>
          <a:ln w="19050">
            <a:solidFill>
              <a:srgbClr val="000099"/>
            </a:solidFill>
            <a:miter lim="800000"/>
            <a:headEnd/>
            <a:tailEnd/>
          </a:ln>
          <a:effectLst/>
        </p:spPr>
        <p:txBody>
          <a:bodyPr wrap="none" anchor="ctr"/>
          <a:lstStyle/>
          <a:p>
            <a:pPr algn="ctr">
              <a:defRPr/>
            </a:pPr>
            <a:r>
              <a:rPr lang="en-US" sz="3300">
                <a:solidFill>
                  <a:srgbClr val="800080"/>
                </a:solidFill>
                <a:effectLst>
                  <a:outerShdw blurRad="38100" dist="38100" dir="2700000" algn="tl">
                    <a:srgbClr val="000000"/>
                  </a:outerShdw>
                </a:effectLst>
                <a:latin typeface="Times New Roman"/>
              </a:rPr>
              <a:t>5. Tình huống bất ngờ xảy ra ?</a:t>
            </a:r>
          </a:p>
        </p:txBody>
      </p:sp>
      <p:sp>
        <p:nvSpPr>
          <p:cNvPr id="48164" name="Rectangle 36"/>
          <p:cNvSpPr>
            <a:spLocks noChangeArrowheads="1"/>
          </p:cNvSpPr>
          <p:nvPr/>
        </p:nvSpPr>
        <p:spPr bwMode="auto">
          <a:xfrm>
            <a:off x="0" y="914400"/>
            <a:ext cx="9144000" cy="723900"/>
          </a:xfrm>
          <a:prstGeom prst="rect">
            <a:avLst/>
          </a:prstGeom>
          <a:solidFill>
            <a:srgbClr val="FFCCFF"/>
          </a:solidFill>
          <a:ln w="19050">
            <a:solidFill>
              <a:srgbClr val="000099"/>
            </a:solidFill>
            <a:miter lim="800000"/>
            <a:headEnd/>
            <a:tailEnd/>
          </a:ln>
          <a:effectLst/>
        </p:spPr>
        <p:txBody>
          <a:bodyPr wrap="none" anchor="ctr"/>
          <a:lstStyle/>
          <a:p>
            <a:pPr algn="ctr">
              <a:defRPr/>
            </a:pPr>
            <a:r>
              <a:rPr lang="en-US" sz="2900">
                <a:solidFill>
                  <a:srgbClr val="0000CC"/>
                </a:solidFill>
                <a:effectLst>
                  <a:outerShdw blurRad="38100" dist="38100" dir="2700000" algn="tl">
                    <a:srgbClr val="000000"/>
                  </a:outerShdw>
                </a:effectLst>
                <a:latin typeface="Times New Roman"/>
              </a:rPr>
              <a:t>Biểu hiện của nhà th</a:t>
            </a:r>
            <a:r>
              <a:rPr lang="vi-VN" sz="2900">
                <a:solidFill>
                  <a:srgbClr val="0000CC"/>
                </a:solidFill>
                <a:effectLst>
                  <a:outerShdw blurRad="38100" dist="38100" dir="2700000" algn="tl">
                    <a:srgbClr val="000000"/>
                  </a:outerShdw>
                </a:effectLst>
                <a:latin typeface="Times New Roman"/>
              </a:rPr>
              <a:t>ơ</a:t>
            </a:r>
            <a:r>
              <a:rPr lang="en-US" sz="2900">
                <a:solidFill>
                  <a:srgbClr val="0000CC"/>
                </a:solidFill>
                <a:effectLst>
                  <a:outerShdw blurRad="38100" dist="38100" dir="2700000" algn="tl">
                    <a:srgbClr val="000000"/>
                  </a:outerShdw>
                </a:effectLst>
                <a:latin typeface="Times New Roman"/>
              </a:rPr>
              <a:t> tr</a:t>
            </a:r>
            <a:r>
              <a:rPr lang="vi-VN" sz="2900">
                <a:solidFill>
                  <a:srgbClr val="0000CC"/>
                </a:solidFill>
                <a:effectLst>
                  <a:outerShdw blurRad="38100" dist="38100" dir="2700000" algn="tl">
                    <a:srgbClr val="000000"/>
                  </a:outerShdw>
                </a:effectLst>
                <a:latin typeface="Times New Roman"/>
              </a:rPr>
              <a:t>ư</a:t>
            </a:r>
            <a:r>
              <a:rPr lang="en-US" sz="2900">
                <a:solidFill>
                  <a:srgbClr val="0000CC"/>
                </a:solidFill>
                <a:effectLst>
                  <a:outerShdw blurRad="38100" dist="38100" dir="2700000" algn="tl">
                    <a:srgbClr val="000000"/>
                  </a:outerShdw>
                </a:effectLst>
                <a:latin typeface="Times New Roman"/>
              </a:rPr>
              <a:t>ớc sự “im ph</a:t>
            </a:r>
            <a:r>
              <a:rPr lang="vi-VN" sz="2900">
                <a:solidFill>
                  <a:srgbClr val="0000CC"/>
                </a:solidFill>
                <a:effectLst>
                  <a:outerShdw blurRad="38100" dist="38100" dir="2700000" algn="tl">
                    <a:srgbClr val="000000"/>
                  </a:outerShdw>
                </a:effectLst>
                <a:latin typeface="Times New Roman"/>
              </a:rPr>
              <a:t>ă</a:t>
            </a:r>
            <a:r>
              <a:rPr lang="en-US" sz="2900">
                <a:solidFill>
                  <a:srgbClr val="0000CC"/>
                </a:solidFill>
                <a:effectLst>
                  <a:outerShdw blurRad="38100" dist="38100" dir="2700000" algn="tl">
                    <a:srgbClr val="000000"/>
                  </a:outerShdw>
                </a:effectLst>
                <a:latin typeface="Times New Roman"/>
              </a:rPr>
              <a:t>ng phắc” của tr</a:t>
            </a:r>
            <a:r>
              <a:rPr lang="vi-VN" sz="2900">
                <a:solidFill>
                  <a:srgbClr val="0000CC"/>
                </a:solidFill>
                <a:effectLst>
                  <a:outerShdw blurRad="38100" dist="38100" dir="2700000" algn="tl">
                    <a:srgbClr val="000000"/>
                  </a:outerShdw>
                </a:effectLst>
                <a:latin typeface="Times New Roman"/>
              </a:rPr>
              <a:t>ă</a:t>
            </a:r>
            <a:r>
              <a:rPr lang="en-US" sz="2900">
                <a:solidFill>
                  <a:srgbClr val="0000CC"/>
                </a:solidFill>
                <a:effectLst>
                  <a:outerShdw blurRad="38100" dist="38100" dir="2700000" algn="tl">
                    <a:srgbClr val="000000"/>
                  </a:outerShdw>
                </a:effectLst>
                <a:latin typeface="Times New Roman"/>
              </a:rPr>
              <a:t>ng ? </a:t>
            </a:r>
          </a:p>
        </p:txBody>
      </p:sp>
      <p:sp>
        <p:nvSpPr>
          <p:cNvPr id="15397" name="AutoShape 37"/>
          <p:cNvSpPr>
            <a:spLocks noChangeArrowheads="1"/>
          </p:cNvSpPr>
          <p:nvPr/>
        </p:nvSpPr>
        <p:spPr bwMode="auto">
          <a:xfrm>
            <a:off x="1295400" y="19050"/>
            <a:ext cx="6781800" cy="666750"/>
          </a:xfrm>
          <a:prstGeom prst="plaque">
            <a:avLst>
              <a:gd name="adj" fmla="val 16667"/>
            </a:avLst>
          </a:prstGeo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a:ln w="28575">
            <a:solidFill>
              <a:srgbClr val="CC0000"/>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5398" name="WordArt 38"/>
          <p:cNvSpPr>
            <a:spLocks noChangeArrowheads="1" noChangeShapeType="1" noTextEdit="1"/>
          </p:cNvSpPr>
          <p:nvPr/>
        </p:nvSpPr>
        <p:spPr bwMode="auto">
          <a:xfrm>
            <a:off x="2133600" y="0"/>
            <a:ext cx="5105400" cy="59372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0099"/>
                </a:solidFill>
                <a:effectLst>
                  <a:outerShdw dist="35921" dir="2700000" algn="ctr" rotWithShape="0">
                    <a:srgbClr val="990000"/>
                  </a:outerShdw>
                </a:effectLst>
                <a:cs typeface="Times New Roman" panose="02020603050405020304" pitchFamily="18" charset="0"/>
              </a:rPr>
              <a:t>CỦNG CỐ</a:t>
            </a:r>
          </a:p>
        </p:txBody>
      </p:sp>
      <p:sp>
        <p:nvSpPr>
          <p:cNvPr id="48167" name="AutoShape 39">
            <a:hlinkClick r:id="" action="ppaction://noaction" highlightClick="1"/>
          </p:cNvPr>
          <p:cNvSpPr>
            <a:spLocks noChangeArrowheads="1"/>
          </p:cNvSpPr>
          <p:nvPr/>
        </p:nvSpPr>
        <p:spPr bwMode="auto">
          <a:xfrm>
            <a:off x="3962400" y="29718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G</a:t>
            </a:r>
          </a:p>
        </p:txBody>
      </p:sp>
      <p:pic>
        <p:nvPicPr>
          <p:cNvPr id="48168" name="01 TCS.wma">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38200" y="5410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9" name="02 TCS.wma">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838200" y="5410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0" name="03 TCS.wma">
            <a:hlinkClick r:id="" action="ppaction://media"/>
          </p:cNvPr>
          <p:cNvPicPr>
            <a:picLocks noRot="1" noChangeAspect="1" noChangeArrowheads="1"/>
          </p:cNvPicPr>
          <p:nvPr>
            <a:audioFile r:link="rId3"/>
          </p:nvPr>
        </p:nvPicPr>
        <p:blipFill>
          <a:blip r:embed="rId8">
            <a:extLst>
              <a:ext uri="{28A0092B-C50C-407E-A947-70E740481C1C}">
                <a14:useLocalDpi xmlns:a14="http://schemas.microsoft.com/office/drawing/2010/main" val="0"/>
              </a:ext>
            </a:extLst>
          </a:blip>
          <a:srcRect/>
          <a:stretch>
            <a:fillRect/>
          </a:stretch>
        </p:blipFill>
        <p:spPr bwMode="auto">
          <a:xfrm>
            <a:off x="838200" y="5410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1" name="04 TCS.wma">
            <a:hlinkClick r:id="" action="ppaction://media"/>
          </p:cNvPr>
          <p:cNvPicPr>
            <a:picLocks noRot="1" noChangeAspect="1" noChangeArrowheads="1"/>
          </p:cNvPicPr>
          <p:nvPr>
            <a:audioFile r:link="rId4"/>
          </p:nvPr>
        </p:nvPicPr>
        <p:blipFill>
          <a:blip r:embed="rId8">
            <a:extLst>
              <a:ext uri="{28A0092B-C50C-407E-A947-70E740481C1C}">
                <a14:useLocalDpi xmlns:a14="http://schemas.microsoft.com/office/drawing/2010/main" val="0"/>
              </a:ext>
            </a:extLst>
          </a:blip>
          <a:srcRect/>
          <a:stretch>
            <a:fillRect/>
          </a:stretch>
        </p:blipFill>
        <p:spPr bwMode="auto">
          <a:xfrm>
            <a:off x="838200" y="54102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2" name="Picture 44" descr="kpfoxtai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73" name="Oval 45"/>
          <p:cNvSpPr>
            <a:spLocks noChangeArrowheads="1"/>
          </p:cNvSpPr>
          <p:nvPr/>
        </p:nvSpPr>
        <p:spPr bwMode="auto">
          <a:xfrm>
            <a:off x="7391400" y="6248400"/>
            <a:ext cx="990600" cy="554038"/>
          </a:xfrm>
          <a:prstGeom prst="ellipse">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28575">
            <a:solidFill>
              <a:srgbClr val="0033CC"/>
            </a:solidFill>
            <a:miter lim="800000"/>
            <a:headEnd/>
            <a:tailEnd/>
          </a:ln>
          <a:effectLst/>
        </p:spPr>
        <p:txBody>
          <a:bodyPr wrap="none" anchor="ctr"/>
          <a:lstStyle/>
          <a:p>
            <a:pPr algn="ctr">
              <a:defRPr/>
            </a:pPr>
            <a:r>
              <a:rPr lang="en-US" sz="2800">
                <a:solidFill>
                  <a:srgbClr val="006600"/>
                </a:solidFill>
                <a:effectLst>
                  <a:outerShdw blurRad="38100" dist="38100" dir="2700000" algn="tl">
                    <a:srgbClr val="000000"/>
                  </a:outerShdw>
                </a:effectLst>
                <a:latin typeface="Times New Roman"/>
              </a:rPr>
              <a:t>8 Ô</a:t>
            </a:r>
            <a:endParaRPr lang="en-US">
              <a:solidFill>
                <a:srgbClr val="006600"/>
              </a:solidFill>
              <a:latin typeface="Times New Roman"/>
            </a:endParaRPr>
          </a:p>
        </p:txBody>
      </p:sp>
      <p:sp>
        <p:nvSpPr>
          <p:cNvPr id="48174" name="AutoShape 46"/>
          <p:cNvSpPr>
            <a:spLocks noChangeArrowheads="1"/>
          </p:cNvSpPr>
          <p:nvPr/>
        </p:nvSpPr>
        <p:spPr bwMode="auto">
          <a:xfrm>
            <a:off x="7086600" y="5562600"/>
            <a:ext cx="1447800" cy="533400"/>
          </a:xfrm>
          <a:prstGeom prst="plaque">
            <a:avLst>
              <a:gd name="adj" fmla="val 16667"/>
            </a:avLst>
          </a:prstGeom>
          <a:gradFill rotWithShape="1">
            <a:gsLst>
              <a:gs pos="0">
                <a:srgbClr val="5E9EFF"/>
              </a:gs>
              <a:gs pos="20000">
                <a:srgbClr val="85C2FF"/>
              </a:gs>
              <a:gs pos="35000">
                <a:srgbClr val="C4D6EB"/>
              </a:gs>
              <a:gs pos="50000">
                <a:srgbClr val="FFEBFA"/>
              </a:gs>
              <a:gs pos="65000">
                <a:srgbClr val="C4D6EB"/>
              </a:gs>
              <a:gs pos="80001">
                <a:srgbClr val="85C2FF"/>
              </a:gs>
              <a:gs pos="100000">
                <a:srgbClr val="5E9EFF"/>
              </a:gs>
            </a:gsLst>
            <a:lin ang="5400000" scaled="1"/>
          </a:gradFill>
          <a:ln w="28575">
            <a:solidFill>
              <a:srgbClr val="0000CC"/>
            </a:solidFill>
            <a:miter lim="800000"/>
            <a:headEnd/>
            <a:tailEnd/>
          </a:ln>
          <a:effectLst/>
        </p:spPr>
        <p:txBody>
          <a:bodyPr wrap="none" anchor="ctr"/>
          <a:lstStyle/>
          <a:p>
            <a:pPr algn="ctr">
              <a:defRPr/>
            </a:pPr>
            <a:r>
              <a:rPr lang="en-US" sz="3200">
                <a:solidFill>
                  <a:srgbClr val="0000CC"/>
                </a:solidFill>
                <a:effectLst>
                  <a:outerShdw blurRad="38100" dist="38100" dir="2700000" algn="tl">
                    <a:srgbClr val="000000"/>
                  </a:outerShdw>
                </a:effectLst>
                <a:latin typeface="Times New Roman"/>
              </a:rPr>
              <a:t>Xếp lại</a:t>
            </a:r>
          </a:p>
        </p:txBody>
      </p:sp>
      <p:sp>
        <p:nvSpPr>
          <p:cNvPr id="48175" name="AutoShape 47">
            <a:hlinkClick r:id="" action="ppaction://noaction" highlightClick="1"/>
          </p:cNvPr>
          <p:cNvSpPr>
            <a:spLocks noChangeArrowheads="1"/>
          </p:cNvSpPr>
          <p:nvPr/>
        </p:nvSpPr>
        <p:spPr bwMode="auto">
          <a:xfrm>
            <a:off x="30480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Ễ</a:t>
            </a:r>
          </a:p>
        </p:txBody>
      </p:sp>
      <p:sp>
        <p:nvSpPr>
          <p:cNvPr id="48176" name="AutoShape 48">
            <a:hlinkClick r:id="" action="ppaction://noaction" highlightClick="1"/>
          </p:cNvPr>
          <p:cNvSpPr>
            <a:spLocks noChangeArrowheads="1"/>
          </p:cNvSpPr>
          <p:nvPr/>
        </p:nvSpPr>
        <p:spPr bwMode="auto">
          <a:xfrm>
            <a:off x="35052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N</a:t>
            </a:r>
          </a:p>
        </p:txBody>
      </p:sp>
      <p:sp>
        <p:nvSpPr>
          <p:cNvPr id="48177" name="AutoShape 49">
            <a:hlinkClick r:id="" action="ppaction://noaction" highlightClick="1"/>
          </p:cNvPr>
          <p:cNvSpPr>
            <a:spLocks noChangeArrowheads="1"/>
          </p:cNvSpPr>
          <p:nvPr/>
        </p:nvSpPr>
        <p:spPr bwMode="auto">
          <a:xfrm>
            <a:off x="44196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U</a:t>
            </a:r>
          </a:p>
        </p:txBody>
      </p:sp>
      <p:sp>
        <p:nvSpPr>
          <p:cNvPr id="48178" name="AutoShape 50">
            <a:hlinkClick r:id="" action="ppaction://noaction" highlightClick="1"/>
          </p:cNvPr>
          <p:cNvSpPr>
            <a:spLocks noChangeArrowheads="1"/>
          </p:cNvSpPr>
          <p:nvPr/>
        </p:nvSpPr>
        <p:spPr bwMode="auto">
          <a:xfrm>
            <a:off x="48768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Y</a:t>
            </a:r>
          </a:p>
        </p:txBody>
      </p:sp>
      <p:sp>
        <p:nvSpPr>
          <p:cNvPr id="48179" name="AutoShape 51">
            <a:hlinkClick r:id="" action="ppaction://noaction" highlightClick="1"/>
          </p:cNvPr>
          <p:cNvSpPr>
            <a:spLocks noChangeArrowheads="1"/>
          </p:cNvSpPr>
          <p:nvPr/>
        </p:nvSpPr>
        <p:spPr bwMode="auto">
          <a:xfrm>
            <a:off x="57912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H</a:t>
            </a:r>
          </a:p>
        </p:txBody>
      </p:sp>
      <p:sp>
        <p:nvSpPr>
          <p:cNvPr id="48180" name="AutoShape 52">
            <a:hlinkClick r:id="" action="ppaction://noaction" highlightClick="1"/>
          </p:cNvPr>
          <p:cNvSpPr>
            <a:spLocks noChangeArrowheads="1"/>
          </p:cNvSpPr>
          <p:nvPr/>
        </p:nvSpPr>
        <p:spPr bwMode="auto">
          <a:xfrm>
            <a:off x="4419600" y="29718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T</a:t>
            </a:r>
          </a:p>
        </p:txBody>
      </p:sp>
      <p:sp>
        <p:nvSpPr>
          <p:cNvPr id="48181" name="AutoShape 53">
            <a:hlinkClick r:id="" action="ppaction://noaction" highlightClick="1"/>
          </p:cNvPr>
          <p:cNvSpPr>
            <a:spLocks noChangeArrowheads="1"/>
          </p:cNvSpPr>
          <p:nvPr/>
        </p:nvSpPr>
        <p:spPr bwMode="auto">
          <a:xfrm>
            <a:off x="4876800" y="29718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R</a:t>
            </a:r>
          </a:p>
        </p:txBody>
      </p:sp>
      <p:sp>
        <p:nvSpPr>
          <p:cNvPr id="48182" name="AutoShape 54">
            <a:hlinkClick r:id="" action="ppaction://noaction" highlightClick="1"/>
          </p:cNvPr>
          <p:cNvSpPr>
            <a:spLocks noChangeArrowheads="1"/>
          </p:cNvSpPr>
          <p:nvPr/>
        </p:nvSpPr>
        <p:spPr bwMode="auto">
          <a:xfrm>
            <a:off x="5334000" y="29718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Ă</a:t>
            </a:r>
          </a:p>
        </p:txBody>
      </p:sp>
      <p:graphicFrame>
        <p:nvGraphicFramePr>
          <p:cNvPr id="48183" name="Group 55"/>
          <p:cNvGraphicFramePr>
            <a:graphicFrameLocks noGrp="1"/>
          </p:cNvGraphicFramePr>
          <p:nvPr>
            <p:ph sz="half" idx="1"/>
          </p:nvPr>
        </p:nvGraphicFramePr>
        <p:xfrm>
          <a:off x="2486025" y="6248400"/>
          <a:ext cx="3609975" cy="533400"/>
        </p:xfrm>
        <a:graphic>
          <a:graphicData uri="http://schemas.openxmlformats.org/drawingml/2006/table">
            <a:tbl>
              <a:tblPr/>
              <a:tblGrid>
                <a:gridCol w="450850">
                  <a:extLst>
                    <a:ext uri="{9D8B030D-6E8A-4147-A177-3AD203B41FA5}">
                      <a16:colId xmlns:a16="http://schemas.microsoft.com/office/drawing/2014/main" xmlns="" val="20000"/>
                    </a:ext>
                  </a:extLst>
                </a:gridCol>
                <a:gridCol w="452438">
                  <a:extLst>
                    <a:ext uri="{9D8B030D-6E8A-4147-A177-3AD203B41FA5}">
                      <a16:colId xmlns:a16="http://schemas.microsoft.com/office/drawing/2014/main" xmlns="" val="20001"/>
                    </a:ext>
                  </a:extLst>
                </a:gridCol>
                <a:gridCol w="450850">
                  <a:extLst>
                    <a:ext uri="{9D8B030D-6E8A-4147-A177-3AD203B41FA5}">
                      <a16:colId xmlns:a16="http://schemas.microsoft.com/office/drawing/2014/main" xmlns="" val="20002"/>
                    </a:ext>
                  </a:extLst>
                </a:gridCol>
                <a:gridCol w="452437">
                  <a:extLst>
                    <a:ext uri="{9D8B030D-6E8A-4147-A177-3AD203B41FA5}">
                      <a16:colId xmlns:a16="http://schemas.microsoft.com/office/drawing/2014/main" xmlns="" val="20003"/>
                    </a:ext>
                  </a:extLst>
                </a:gridCol>
                <a:gridCol w="450850">
                  <a:extLst>
                    <a:ext uri="{9D8B030D-6E8A-4147-A177-3AD203B41FA5}">
                      <a16:colId xmlns:a16="http://schemas.microsoft.com/office/drawing/2014/main" xmlns="" val="20004"/>
                    </a:ext>
                  </a:extLst>
                </a:gridCol>
                <a:gridCol w="450850">
                  <a:extLst>
                    <a:ext uri="{9D8B030D-6E8A-4147-A177-3AD203B41FA5}">
                      <a16:colId xmlns:a16="http://schemas.microsoft.com/office/drawing/2014/main" xmlns="" val="20005"/>
                    </a:ext>
                  </a:extLst>
                </a:gridCol>
                <a:gridCol w="450850">
                  <a:extLst>
                    <a:ext uri="{9D8B030D-6E8A-4147-A177-3AD203B41FA5}">
                      <a16:colId xmlns:a16="http://schemas.microsoft.com/office/drawing/2014/main" xmlns="" val="20006"/>
                    </a:ext>
                  </a:extLst>
                </a:gridCol>
                <a:gridCol w="450850">
                  <a:extLst>
                    <a:ext uri="{9D8B030D-6E8A-4147-A177-3AD203B41FA5}">
                      <a16:colId xmlns:a16="http://schemas.microsoft.com/office/drawing/2014/main" xmlns="" val="20007"/>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outerShdw>
                          </a:effectLst>
                          <a:latin typeface=".VnBahamasBH" pitchFamily="34" charset="0"/>
                        </a:rPr>
                        <a:t>g</a:t>
                      </a:r>
                    </a:p>
                  </a:txBody>
                  <a:tcPr horzOverflow="overflow">
                    <a:lnL w="38100" cap="flat" cmpd="sng" algn="ctr">
                      <a:solidFill>
                        <a:srgbClr val="0000CC"/>
                      </a:solidFill>
                      <a:prstDash val="solid"/>
                      <a:miter lim="800000"/>
                      <a:headEnd type="none" w="med" len="med"/>
                      <a:tailEnd type="none" w="med" len="med"/>
                    </a:lnL>
                    <a:lnR w="12700" cap="flat" cmpd="sng" algn="ctr">
                      <a:solidFill>
                        <a:srgbClr val="0000FF"/>
                      </a:solidFill>
                      <a:prstDash val="solid"/>
                      <a:miter lim="800000"/>
                      <a:headEnd type="none" w="med" len="med"/>
                      <a:tailEnd type="none" w="med" len="med"/>
                    </a:lnR>
                    <a:lnT w="38100" cap="flat" cmpd="sng" algn="ctr">
                      <a:solidFill>
                        <a:srgbClr val="0000CC"/>
                      </a:solidFill>
                      <a:prstDash val="solid"/>
                      <a:miter lim="800000"/>
                      <a:headEnd type="none" w="med" len="med"/>
                      <a:tailEnd type="none" w="med" len="med"/>
                    </a:lnT>
                    <a:lnB w="38100" cap="flat" cmpd="sng" algn="ctr">
                      <a:solidFill>
                        <a:srgbClr val="0000CC"/>
                      </a:solidFill>
                      <a:prstDash val="solid"/>
                      <a:miter lim="800000"/>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outerShdw>
                          </a:effectLst>
                          <a:latin typeface=".VnBahamasBH" pitchFamily="34" charset="0"/>
                        </a:rPr>
                        <a:t>i</a:t>
                      </a:r>
                    </a:p>
                  </a:txBody>
                  <a:tcPr horzOverflow="overflow">
                    <a:lnL w="12700" cap="flat" cmpd="sng" algn="ctr">
                      <a:solidFill>
                        <a:srgbClr val="0000FF"/>
                      </a:solidFill>
                      <a:prstDash val="solid"/>
                      <a:miter lim="800000"/>
                      <a:headEnd type="none" w="med" len="med"/>
                      <a:tailEnd type="none" w="med" len="med"/>
                    </a:lnL>
                    <a:lnR w="12700" cap="flat" cmpd="sng" algn="ctr">
                      <a:solidFill>
                        <a:srgbClr val="0000FF"/>
                      </a:solidFill>
                      <a:prstDash val="solid"/>
                      <a:miter lim="800000"/>
                      <a:headEnd type="none" w="med" len="med"/>
                      <a:tailEnd type="none" w="med" len="med"/>
                    </a:lnR>
                    <a:lnT w="38100" cap="flat" cmpd="sng" algn="ctr">
                      <a:solidFill>
                        <a:srgbClr val="0000CC"/>
                      </a:solidFill>
                      <a:prstDash val="solid"/>
                      <a:miter lim="800000"/>
                      <a:headEnd type="none" w="med" len="med"/>
                      <a:tailEnd type="none" w="med" len="med"/>
                    </a:lnT>
                    <a:lnB w="38100" cap="flat" cmpd="sng" algn="ctr">
                      <a:solidFill>
                        <a:srgbClr val="0000CC"/>
                      </a:solidFill>
                      <a:prstDash val="solid"/>
                      <a:miter lim="800000"/>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outerShdw>
                          </a:effectLst>
                          <a:latin typeface=".VnBahamasBH" pitchFamily="34" charset="0"/>
                        </a:rPr>
                        <a:t>Ë</a:t>
                      </a:r>
                    </a:p>
                  </a:txBody>
                  <a:tcPr horzOverflow="overflow">
                    <a:lnL w="12700" cap="flat" cmpd="sng" algn="ctr">
                      <a:solidFill>
                        <a:srgbClr val="0000FF"/>
                      </a:solidFill>
                      <a:prstDash val="solid"/>
                      <a:miter lim="800000"/>
                      <a:headEnd type="none" w="med" len="med"/>
                      <a:tailEnd type="none" w="med" len="med"/>
                    </a:lnL>
                    <a:lnR w="12700" cap="flat" cmpd="sng" algn="ctr">
                      <a:solidFill>
                        <a:srgbClr val="0000FF"/>
                      </a:solidFill>
                      <a:prstDash val="solid"/>
                      <a:miter lim="800000"/>
                      <a:headEnd type="none" w="med" len="med"/>
                      <a:tailEnd type="none" w="med" len="med"/>
                    </a:lnR>
                    <a:lnT w="38100" cap="flat" cmpd="sng" algn="ctr">
                      <a:solidFill>
                        <a:srgbClr val="0000CC"/>
                      </a:solidFill>
                      <a:prstDash val="solid"/>
                      <a:miter lim="800000"/>
                      <a:headEnd type="none" w="med" len="med"/>
                      <a:tailEnd type="none" w="med" len="med"/>
                    </a:lnT>
                    <a:lnB w="38100" cap="flat" cmpd="sng" algn="ctr">
                      <a:solidFill>
                        <a:srgbClr val="0000CC"/>
                      </a:solidFill>
                      <a:prstDash val="solid"/>
                      <a:miter lim="800000"/>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outerShdw>
                          </a:effectLst>
                          <a:latin typeface=".VnBahamasBH" pitchFamily="34" charset="0"/>
                        </a:rPr>
                        <a:t>t</a:t>
                      </a:r>
                    </a:p>
                  </a:txBody>
                  <a:tcPr horzOverflow="overflow">
                    <a:lnL w="12700" cap="flat" cmpd="sng" algn="ctr">
                      <a:solidFill>
                        <a:srgbClr val="0000FF"/>
                      </a:solidFill>
                      <a:prstDash val="solid"/>
                      <a:miter lim="800000"/>
                      <a:headEnd type="none" w="med" len="med"/>
                      <a:tailEnd type="none" w="med" len="med"/>
                    </a:lnL>
                    <a:lnR w="12700" cap="flat" cmpd="sng" algn="ctr">
                      <a:solidFill>
                        <a:srgbClr val="0000FF"/>
                      </a:solidFill>
                      <a:prstDash val="solid"/>
                      <a:miter lim="800000"/>
                      <a:headEnd type="none" w="med" len="med"/>
                      <a:tailEnd type="none" w="med" len="med"/>
                    </a:lnR>
                    <a:lnT w="38100" cap="flat" cmpd="sng" algn="ctr">
                      <a:solidFill>
                        <a:srgbClr val="0000CC"/>
                      </a:solidFill>
                      <a:prstDash val="solid"/>
                      <a:miter lim="800000"/>
                      <a:headEnd type="none" w="med" len="med"/>
                      <a:tailEnd type="none" w="med" len="med"/>
                    </a:lnT>
                    <a:lnB w="38100" cap="flat" cmpd="sng" algn="ctr">
                      <a:solidFill>
                        <a:srgbClr val="0000CC"/>
                      </a:solidFill>
                      <a:prstDash val="solid"/>
                      <a:miter lim="800000"/>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outerShdw>
                          </a:effectLst>
                          <a:latin typeface=".VnBahamasBH" pitchFamily="34" charset="0"/>
                        </a:rPr>
                        <a:t>m</a:t>
                      </a:r>
                    </a:p>
                  </a:txBody>
                  <a:tcPr horzOverflow="overflow">
                    <a:lnL w="12700" cap="flat" cmpd="sng" algn="ctr">
                      <a:solidFill>
                        <a:srgbClr val="0000FF"/>
                      </a:solidFill>
                      <a:prstDash val="solid"/>
                      <a:miter lim="800000"/>
                      <a:headEnd type="none" w="med" len="med"/>
                      <a:tailEnd type="none" w="med" len="med"/>
                    </a:lnL>
                    <a:lnR w="12700" cap="flat" cmpd="sng" algn="ctr">
                      <a:solidFill>
                        <a:srgbClr val="0000FF"/>
                      </a:solidFill>
                      <a:prstDash val="solid"/>
                      <a:miter lim="800000"/>
                      <a:headEnd type="none" w="med" len="med"/>
                      <a:tailEnd type="none" w="med" len="med"/>
                    </a:lnR>
                    <a:lnT w="38100" cap="flat" cmpd="sng" algn="ctr">
                      <a:solidFill>
                        <a:srgbClr val="0000CC"/>
                      </a:solidFill>
                      <a:prstDash val="solid"/>
                      <a:miter lim="800000"/>
                      <a:headEnd type="none" w="med" len="med"/>
                      <a:tailEnd type="none" w="med" len="med"/>
                    </a:lnT>
                    <a:lnB w="38100" cap="flat" cmpd="sng" algn="ctr">
                      <a:solidFill>
                        <a:srgbClr val="0000CC"/>
                      </a:solidFill>
                      <a:prstDash val="solid"/>
                      <a:miter lim="800000"/>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outerShdw>
                          </a:effectLst>
                          <a:latin typeface=".VnBahamasBH" pitchFamily="34" charset="0"/>
                        </a:rPr>
                        <a:t>×</a:t>
                      </a:r>
                    </a:p>
                  </a:txBody>
                  <a:tcPr horzOverflow="overflow">
                    <a:lnL w="12700" cap="flat" cmpd="sng" algn="ctr">
                      <a:solidFill>
                        <a:srgbClr val="0000FF"/>
                      </a:solidFill>
                      <a:prstDash val="solid"/>
                      <a:miter lim="800000"/>
                      <a:headEnd type="none" w="med" len="med"/>
                      <a:tailEnd type="none" w="med" len="med"/>
                    </a:lnL>
                    <a:lnR w="12700" cap="flat" cmpd="sng" algn="ctr">
                      <a:solidFill>
                        <a:srgbClr val="0000FF"/>
                      </a:solidFill>
                      <a:prstDash val="solid"/>
                      <a:miter lim="800000"/>
                      <a:headEnd type="none" w="med" len="med"/>
                      <a:tailEnd type="none" w="med" len="med"/>
                    </a:lnR>
                    <a:lnT w="38100" cap="flat" cmpd="sng" algn="ctr">
                      <a:solidFill>
                        <a:srgbClr val="0000CC"/>
                      </a:solidFill>
                      <a:prstDash val="solid"/>
                      <a:miter lim="800000"/>
                      <a:headEnd type="none" w="med" len="med"/>
                      <a:tailEnd type="none" w="med" len="med"/>
                    </a:lnT>
                    <a:lnB w="38100" cap="flat" cmpd="sng" algn="ctr">
                      <a:solidFill>
                        <a:srgbClr val="0000CC"/>
                      </a:solidFill>
                      <a:prstDash val="solid"/>
                      <a:miter lim="800000"/>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outerShdw>
                          </a:effectLst>
                          <a:latin typeface=".VnBahamasBH" pitchFamily="34" charset="0"/>
                        </a:rPr>
                        <a:t>n</a:t>
                      </a:r>
                    </a:p>
                  </a:txBody>
                  <a:tcPr horzOverflow="overflow">
                    <a:lnL w="12700" cap="flat" cmpd="sng" algn="ctr">
                      <a:solidFill>
                        <a:srgbClr val="0000FF"/>
                      </a:solidFill>
                      <a:prstDash val="solid"/>
                      <a:miter lim="800000"/>
                      <a:headEnd type="none" w="med" len="med"/>
                      <a:tailEnd type="none" w="med" len="med"/>
                    </a:lnL>
                    <a:lnR w="12700" cap="flat" cmpd="sng" algn="ctr">
                      <a:solidFill>
                        <a:srgbClr val="0000FF"/>
                      </a:solidFill>
                      <a:prstDash val="solid"/>
                      <a:miter lim="800000"/>
                      <a:headEnd type="none" w="med" len="med"/>
                      <a:tailEnd type="none" w="med" len="med"/>
                    </a:lnR>
                    <a:lnT w="38100" cap="flat" cmpd="sng" algn="ctr">
                      <a:solidFill>
                        <a:srgbClr val="0000CC"/>
                      </a:solidFill>
                      <a:prstDash val="solid"/>
                      <a:miter lim="800000"/>
                      <a:headEnd type="none" w="med" len="med"/>
                      <a:tailEnd type="none" w="med" len="med"/>
                    </a:lnT>
                    <a:lnB w="38100" cap="flat" cmpd="sng" algn="ctr">
                      <a:solidFill>
                        <a:srgbClr val="0000CC"/>
                      </a:solidFill>
                      <a:prstDash val="solid"/>
                      <a:miter lim="800000"/>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CC0000"/>
                          </a:solidFill>
                          <a:effectLst>
                            <a:outerShdw blurRad="38100" dist="38100" dir="2700000" algn="tl">
                              <a:srgbClr val="000000"/>
                            </a:outerShdw>
                          </a:effectLst>
                          <a:latin typeface=".VnBahamasBH" pitchFamily="34" charset="0"/>
                        </a:rPr>
                        <a:t>h</a:t>
                      </a:r>
                    </a:p>
                  </a:txBody>
                  <a:tcPr horzOverflow="overflow">
                    <a:lnL w="12700" cap="flat" cmpd="sng" algn="ctr">
                      <a:solidFill>
                        <a:srgbClr val="0000FF"/>
                      </a:solidFill>
                      <a:prstDash val="solid"/>
                      <a:miter lim="800000"/>
                      <a:headEnd type="none" w="med" len="med"/>
                      <a:tailEnd type="none" w="med" len="med"/>
                    </a:lnL>
                    <a:lnR w="38100" cap="flat" cmpd="sng" algn="ctr">
                      <a:solidFill>
                        <a:srgbClr val="0000CC"/>
                      </a:solidFill>
                      <a:prstDash val="solid"/>
                      <a:miter lim="800000"/>
                      <a:headEnd type="none" w="med" len="med"/>
                      <a:tailEnd type="none" w="med" len="med"/>
                    </a:lnR>
                    <a:lnT w="38100" cap="flat" cmpd="sng" algn="ctr">
                      <a:solidFill>
                        <a:srgbClr val="0000CC"/>
                      </a:solidFill>
                      <a:prstDash val="solid"/>
                      <a:miter lim="800000"/>
                      <a:headEnd type="none" w="med" len="med"/>
                      <a:tailEnd type="none" w="med" len="med"/>
                    </a:lnT>
                    <a:lnB w="38100" cap="flat" cmpd="sng" algn="ctr">
                      <a:solidFill>
                        <a:srgbClr val="0000CC"/>
                      </a:solidFill>
                      <a:prstDash val="solid"/>
                      <a:miter lim="800000"/>
                      <a:headEnd type="none" w="med" len="med"/>
                      <a:tailEnd type="none" w="med" len="med"/>
                    </a:lnB>
                    <a:lnTlToBr>
                      <a:noFill/>
                    </a:lnTlToBr>
                    <a:lnBlToTr>
                      <a:noFill/>
                    </a:lnBlToTr>
                    <a:gradFill rotWithShape="1">
                      <a:gsLst>
                        <a:gs pos="0">
                          <a:schemeClr val="bg1"/>
                        </a:gs>
                        <a:gs pos="100000">
                          <a:srgbClr val="99FF66"/>
                        </a:gs>
                      </a:gsLst>
                      <a:path path="shape">
                        <a:fillToRect l="50000" t="50000" r="50000" b="50000"/>
                      </a:path>
                    </a:gradFill>
                  </a:tcPr>
                </a:tc>
                <a:extLst>
                  <a:ext uri="{0D108BD9-81ED-4DB2-BD59-A6C34878D82A}">
                    <a16:rowId xmlns:a16="http://schemas.microsoft.com/office/drawing/2014/main" xmlns="" val="10000"/>
                  </a:ext>
                </a:extLst>
              </a:tr>
            </a:tbl>
          </a:graphicData>
        </a:graphic>
      </p:graphicFrame>
      <p:sp>
        <p:nvSpPr>
          <p:cNvPr id="48203" name="AutoShape 75">
            <a:hlinkClick r:id="" action="ppaction://noaction" highlightClick="1"/>
          </p:cNvPr>
          <p:cNvSpPr>
            <a:spLocks noChangeArrowheads="1"/>
          </p:cNvSpPr>
          <p:nvPr/>
        </p:nvSpPr>
        <p:spPr bwMode="auto">
          <a:xfrm>
            <a:off x="4876800" y="34290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Ự</a:t>
            </a:r>
          </a:p>
        </p:txBody>
      </p:sp>
      <p:sp>
        <p:nvSpPr>
          <p:cNvPr id="48204" name="AutoShape 76">
            <a:hlinkClick r:id="" action="ppaction://noaction" highlightClick="1"/>
          </p:cNvPr>
          <p:cNvSpPr>
            <a:spLocks noChangeArrowheads="1"/>
          </p:cNvSpPr>
          <p:nvPr/>
        </p:nvSpPr>
        <p:spPr bwMode="auto">
          <a:xfrm>
            <a:off x="3962400" y="34290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Ự</a:t>
            </a:r>
          </a:p>
        </p:txBody>
      </p:sp>
      <p:sp>
        <p:nvSpPr>
          <p:cNvPr id="48205" name="AutoShape 77">
            <a:hlinkClick r:id="" action="ppaction://noaction" highlightClick="1"/>
          </p:cNvPr>
          <p:cNvSpPr>
            <a:spLocks noChangeArrowheads="1"/>
          </p:cNvSpPr>
          <p:nvPr/>
        </p:nvSpPr>
        <p:spPr bwMode="auto">
          <a:xfrm>
            <a:off x="2590800" y="29718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V</a:t>
            </a:r>
          </a:p>
        </p:txBody>
      </p:sp>
      <p:sp>
        <p:nvSpPr>
          <p:cNvPr id="48206" name="AutoShape 78">
            <a:hlinkClick r:id="" action="ppaction://noaction" highlightClick="1"/>
          </p:cNvPr>
          <p:cNvSpPr>
            <a:spLocks noChangeArrowheads="1"/>
          </p:cNvSpPr>
          <p:nvPr/>
        </p:nvSpPr>
        <p:spPr bwMode="auto">
          <a:xfrm>
            <a:off x="39624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D</a:t>
            </a:r>
          </a:p>
        </p:txBody>
      </p:sp>
      <p:sp>
        <p:nvSpPr>
          <p:cNvPr id="48207" name="AutoShape 79">
            <a:hlinkClick r:id="" action="ppaction://noaction" highlightClick="1"/>
          </p:cNvPr>
          <p:cNvSpPr>
            <a:spLocks noChangeArrowheads="1"/>
          </p:cNvSpPr>
          <p:nvPr/>
        </p:nvSpPr>
        <p:spPr bwMode="auto">
          <a:xfrm>
            <a:off x="3962400" y="43434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N</a:t>
            </a:r>
          </a:p>
        </p:txBody>
      </p:sp>
      <p:sp>
        <p:nvSpPr>
          <p:cNvPr id="48208" name="AutoShape 80"/>
          <p:cNvSpPr>
            <a:spLocks noChangeArrowheads="1"/>
          </p:cNvSpPr>
          <p:nvPr/>
        </p:nvSpPr>
        <p:spPr bwMode="auto">
          <a:xfrm>
            <a:off x="446088" y="437515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defRPr/>
            </a:pPr>
            <a:r>
              <a:rPr lang="en-US" sz="2800" b="1">
                <a:solidFill>
                  <a:srgbClr val="CC3300"/>
                </a:solidFill>
                <a:effectLst>
                  <a:outerShdw blurRad="38100" dist="38100" dir="2700000" algn="tl">
                    <a:srgbClr val="C0C0C0"/>
                  </a:outerShdw>
                </a:effectLst>
                <a:latin typeface="Times New Roman"/>
              </a:rPr>
              <a:t>6</a:t>
            </a:r>
          </a:p>
        </p:txBody>
      </p:sp>
      <p:sp>
        <p:nvSpPr>
          <p:cNvPr id="48209" name="AutoShape 81">
            <a:hlinkClick r:id="" action="ppaction://noaction" highlightClick="1"/>
          </p:cNvPr>
          <p:cNvSpPr>
            <a:spLocks noChangeArrowheads="1"/>
          </p:cNvSpPr>
          <p:nvPr/>
        </p:nvSpPr>
        <p:spPr bwMode="auto">
          <a:xfrm>
            <a:off x="4876800" y="4343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Ữ</a:t>
            </a:r>
          </a:p>
        </p:txBody>
      </p:sp>
      <p:sp>
        <p:nvSpPr>
          <p:cNvPr id="48210" name="Rectangle 82"/>
          <p:cNvSpPr>
            <a:spLocks noChangeArrowheads="1"/>
          </p:cNvSpPr>
          <p:nvPr/>
        </p:nvSpPr>
        <p:spPr bwMode="auto">
          <a:xfrm>
            <a:off x="152400" y="914400"/>
            <a:ext cx="8839200" cy="720725"/>
          </a:xfrm>
          <a:prstGeom prst="rect">
            <a:avLst/>
          </a:prstGeom>
          <a:solidFill>
            <a:srgbClr val="CCFFCC"/>
          </a:solidFill>
          <a:ln w="19050">
            <a:solidFill>
              <a:srgbClr val="000099"/>
            </a:solidFill>
            <a:miter lim="800000"/>
            <a:headEnd/>
            <a:tailEnd/>
          </a:ln>
          <a:effectLst/>
        </p:spPr>
        <p:txBody>
          <a:bodyPr wrap="none" anchor="ctr"/>
          <a:lstStyle/>
          <a:p>
            <a:pPr algn="ctr">
              <a:defRPr/>
            </a:pPr>
            <a:r>
              <a:rPr lang="en-US" sz="3100">
                <a:solidFill>
                  <a:srgbClr val="660033"/>
                </a:solidFill>
                <a:effectLst>
                  <a:outerShdw blurRad="38100" dist="38100" dir="2700000" algn="tl">
                    <a:srgbClr val="000000"/>
                  </a:outerShdw>
                </a:effectLst>
                <a:latin typeface="Times New Roman"/>
              </a:rPr>
              <a:t>6. Câu th</a:t>
            </a:r>
            <a:r>
              <a:rPr lang="vi-VN" sz="3100">
                <a:solidFill>
                  <a:srgbClr val="660033"/>
                </a:solidFill>
                <a:effectLst>
                  <a:outerShdw blurRad="38100" dist="38100" dir="2700000" algn="tl">
                    <a:srgbClr val="000000"/>
                  </a:outerShdw>
                </a:effectLst>
                <a:latin typeface="Times New Roman"/>
              </a:rPr>
              <a:t>ơ</a:t>
            </a:r>
            <a:r>
              <a:rPr lang="en-US" sz="3100">
                <a:solidFill>
                  <a:srgbClr val="660033"/>
                </a:solidFill>
                <a:effectLst>
                  <a:outerShdw blurRad="38100" dist="38100" dir="2700000" algn="tl">
                    <a:srgbClr val="000000"/>
                  </a:outerShdw>
                </a:effectLst>
                <a:latin typeface="Times New Roman"/>
              </a:rPr>
              <a:t>“</a:t>
            </a:r>
            <a:r>
              <a:rPr lang="vi-VN" sz="3100">
                <a:solidFill>
                  <a:srgbClr val="660033"/>
                </a:solidFill>
                <a:effectLst>
                  <a:outerShdw blurRad="38100" dist="38100" dir="2700000" algn="tl">
                    <a:srgbClr val="000000"/>
                  </a:outerShdw>
                </a:effectLst>
                <a:latin typeface="Times New Roman"/>
              </a:rPr>
              <a:t>đ</a:t>
            </a:r>
            <a:r>
              <a:rPr lang="en-US" sz="3100">
                <a:solidFill>
                  <a:srgbClr val="660033"/>
                </a:solidFill>
                <a:effectLst>
                  <a:outerShdw blurRad="38100" dist="38100" dir="2700000" algn="tl">
                    <a:srgbClr val="000000"/>
                  </a:outerShdw>
                </a:effectLst>
                <a:latin typeface="Times New Roman"/>
              </a:rPr>
              <a:t>ột ngột vầng tr</a:t>
            </a:r>
            <a:r>
              <a:rPr lang="vi-VN" sz="3100">
                <a:solidFill>
                  <a:srgbClr val="660033"/>
                </a:solidFill>
                <a:effectLst>
                  <a:outerShdw blurRad="38100" dist="38100" dir="2700000" algn="tl">
                    <a:srgbClr val="000000"/>
                  </a:outerShdw>
                </a:effectLst>
                <a:latin typeface="Times New Roman"/>
              </a:rPr>
              <a:t>ă</a:t>
            </a:r>
            <a:r>
              <a:rPr lang="en-US" sz="3100">
                <a:solidFill>
                  <a:srgbClr val="660033"/>
                </a:solidFill>
                <a:effectLst>
                  <a:outerShdw blurRad="38100" dist="38100" dir="2700000" algn="tl">
                    <a:srgbClr val="000000"/>
                  </a:outerShdw>
                </a:effectLst>
                <a:latin typeface="Times New Roman"/>
              </a:rPr>
              <a:t>ng tròn”sử dụng bpnt nào ?</a:t>
            </a:r>
          </a:p>
        </p:txBody>
      </p:sp>
      <p:sp>
        <p:nvSpPr>
          <p:cNvPr id="48211" name="AutoShape 83">
            <a:hlinkClick r:id="" action="ppaction://noaction" highlightClick="1"/>
          </p:cNvPr>
          <p:cNvSpPr>
            <a:spLocks noChangeArrowheads="1"/>
          </p:cNvSpPr>
          <p:nvPr/>
        </p:nvSpPr>
        <p:spPr bwMode="auto">
          <a:xfrm>
            <a:off x="2144713" y="480695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P</a:t>
            </a:r>
          </a:p>
        </p:txBody>
      </p:sp>
      <p:sp>
        <p:nvSpPr>
          <p:cNvPr id="48212" name="AutoShape 84">
            <a:hlinkClick r:id="" action="ppaction://noaction" highlightClick="1"/>
          </p:cNvPr>
          <p:cNvSpPr>
            <a:spLocks noChangeArrowheads="1"/>
          </p:cNvSpPr>
          <p:nvPr/>
        </p:nvSpPr>
        <p:spPr bwMode="auto">
          <a:xfrm>
            <a:off x="3048000" y="48006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Ă</a:t>
            </a:r>
          </a:p>
        </p:txBody>
      </p:sp>
      <p:sp>
        <p:nvSpPr>
          <p:cNvPr id="48213" name="AutoShape 85">
            <a:hlinkClick r:id="" action="ppaction://noaction" highlightClick="1"/>
          </p:cNvPr>
          <p:cNvSpPr>
            <a:spLocks noChangeArrowheads="1"/>
          </p:cNvSpPr>
          <p:nvPr/>
        </p:nvSpPr>
        <p:spPr bwMode="auto">
          <a:xfrm>
            <a:off x="2590800" y="48006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H</a:t>
            </a:r>
          </a:p>
        </p:txBody>
      </p:sp>
      <p:sp>
        <p:nvSpPr>
          <p:cNvPr id="48214" name="AutoShape 86"/>
          <p:cNvSpPr>
            <a:spLocks noChangeArrowheads="1"/>
          </p:cNvSpPr>
          <p:nvPr/>
        </p:nvSpPr>
        <p:spPr bwMode="auto">
          <a:xfrm>
            <a:off x="457200" y="4832350"/>
            <a:ext cx="533400" cy="457200"/>
          </a:xfrm>
          <a:prstGeom prst="octagon">
            <a:avLst>
              <a:gd name="adj" fmla="val 29287"/>
            </a:avLst>
          </a:prstGeom>
          <a:noFill/>
          <a:ln w="28575">
            <a:solidFill>
              <a:srgbClr val="000099"/>
            </a:solidFill>
            <a:miter lim="800000"/>
            <a:headEnd/>
            <a:tailEnd/>
          </a:ln>
          <a:effectLst/>
        </p:spPr>
        <p:txBody>
          <a:bodyPr wrap="none" anchor="ctr"/>
          <a:lstStyle/>
          <a:p>
            <a:pPr algn="ctr">
              <a:defRPr/>
            </a:pPr>
            <a:r>
              <a:rPr lang="en-US" sz="2800" b="1">
                <a:solidFill>
                  <a:srgbClr val="CC3300"/>
                </a:solidFill>
                <a:effectLst>
                  <a:outerShdw blurRad="38100" dist="38100" dir="2700000" algn="tl">
                    <a:srgbClr val="C0C0C0"/>
                  </a:outerShdw>
                </a:effectLst>
                <a:latin typeface="Times New Roman"/>
              </a:rPr>
              <a:t>7</a:t>
            </a:r>
          </a:p>
        </p:txBody>
      </p:sp>
      <p:sp>
        <p:nvSpPr>
          <p:cNvPr id="48215" name="AutoShape 87">
            <a:hlinkClick r:id="" action="ppaction://noaction" highlightClick="1"/>
          </p:cNvPr>
          <p:cNvSpPr>
            <a:spLocks noChangeArrowheads="1"/>
          </p:cNvSpPr>
          <p:nvPr/>
        </p:nvSpPr>
        <p:spPr bwMode="auto">
          <a:xfrm>
            <a:off x="3505200" y="48006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N</a:t>
            </a:r>
          </a:p>
        </p:txBody>
      </p:sp>
      <p:sp>
        <p:nvSpPr>
          <p:cNvPr id="48216" name="AutoShape 88">
            <a:hlinkClick r:id="" action="ppaction://noaction" highlightClick="1"/>
          </p:cNvPr>
          <p:cNvSpPr>
            <a:spLocks noChangeArrowheads="1"/>
          </p:cNvSpPr>
          <p:nvPr/>
        </p:nvSpPr>
        <p:spPr bwMode="auto">
          <a:xfrm>
            <a:off x="3973513" y="48006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G</a:t>
            </a:r>
          </a:p>
        </p:txBody>
      </p:sp>
      <p:sp>
        <p:nvSpPr>
          <p:cNvPr id="48217" name="Rectangle 89"/>
          <p:cNvSpPr>
            <a:spLocks noChangeArrowheads="1"/>
          </p:cNvSpPr>
          <p:nvPr/>
        </p:nvSpPr>
        <p:spPr bwMode="auto">
          <a:xfrm>
            <a:off x="152400" y="990600"/>
            <a:ext cx="8839200" cy="720725"/>
          </a:xfrm>
          <a:prstGeom prst="rect">
            <a:avLst/>
          </a:prstGeom>
          <a:solidFill>
            <a:srgbClr val="CCFFCC"/>
          </a:solidFill>
          <a:ln w="19050">
            <a:solidFill>
              <a:srgbClr val="000099"/>
            </a:solidFill>
            <a:miter lim="800000"/>
            <a:headEnd/>
            <a:tailEnd/>
          </a:ln>
          <a:effectLst/>
        </p:spPr>
        <p:txBody>
          <a:bodyPr wrap="none" anchor="ctr"/>
          <a:lstStyle/>
          <a:p>
            <a:pPr algn="ctr">
              <a:defRPr/>
            </a:pPr>
            <a:r>
              <a:rPr lang="en-US" sz="3300">
                <a:solidFill>
                  <a:srgbClr val="800080"/>
                </a:solidFill>
                <a:effectLst>
                  <a:outerShdw blurRad="38100" dist="38100" dir="2700000" algn="tl">
                    <a:srgbClr val="000000"/>
                  </a:outerShdw>
                </a:effectLst>
                <a:latin typeface="Times New Roman"/>
              </a:rPr>
              <a:t>7.Sự im lặng của tr</a:t>
            </a:r>
            <a:r>
              <a:rPr lang="vi-VN" sz="3300">
                <a:solidFill>
                  <a:srgbClr val="800080"/>
                </a:solidFill>
                <a:effectLst>
                  <a:outerShdw blurRad="38100" dist="38100" dir="2700000" algn="tl">
                    <a:srgbClr val="000000"/>
                  </a:outerShdw>
                </a:effectLst>
                <a:latin typeface="Times New Roman"/>
              </a:rPr>
              <a:t>ă</a:t>
            </a:r>
            <a:r>
              <a:rPr lang="en-US" sz="3300">
                <a:solidFill>
                  <a:srgbClr val="800080"/>
                </a:solidFill>
                <a:effectLst>
                  <a:outerShdw blurRad="38100" dist="38100" dir="2700000" algn="tl">
                    <a:srgbClr val="000000"/>
                  </a:outerShdw>
                </a:effectLst>
                <a:latin typeface="Times New Roman"/>
              </a:rPr>
              <a:t>ng </a:t>
            </a:r>
            <a:r>
              <a:rPr lang="vi-VN" sz="3300">
                <a:solidFill>
                  <a:srgbClr val="800080"/>
                </a:solidFill>
                <a:effectLst>
                  <a:outerShdw blurRad="38100" dist="38100" dir="2700000" algn="tl">
                    <a:srgbClr val="000000"/>
                  </a:outerShdw>
                </a:effectLst>
                <a:latin typeface="Times New Roman"/>
              </a:rPr>
              <a:t>đư</a:t>
            </a:r>
            <a:r>
              <a:rPr lang="en-US" sz="3300">
                <a:solidFill>
                  <a:srgbClr val="800080"/>
                </a:solidFill>
                <a:effectLst>
                  <a:outerShdw blurRad="38100" dist="38100" dir="2700000" algn="tl">
                    <a:srgbClr val="000000"/>
                  </a:outerShdw>
                </a:effectLst>
                <a:latin typeface="Times New Roman"/>
              </a:rPr>
              <a:t>ợc diễn tả bằng từ nào ?</a:t>
            </a:r>
            <a:endParaRPr lang="en-US" sz="3300">
              <a:solidFill>
                <a:srgbClr val="006666"/>
              </a:solidFill>
              <a:effectLst>
                <a:outerShdw blurRad="38100" dist="38100" dir="2700000" algn="tl">
                  <a:srgbClr val="000000"/>
                </a:outerShdw>
              </a:effectLst>
              <a:latin typeface="Times New Roman"/>
            </a:endParaRPr>
          </a:p>
        </p:txBody>
      </p:sp>
      <p:sp>
        <p:nvSpPr>
          <p:cNvPr id="48218" name="AutoShape 90">
            <a:hlinkClick r:id="" action="ppaction://noaction" highlightClick="1"/>
          </p:cNvPr>
          <p:cNvSpPr>
            <a:spLocks noChangeArrowheads="1"/>
          </p:cNvSpPr>
          <p:nvPr/>
        </p:nvSpPr>
        <p:spPr bwMode="auto">
          <a:xfrm>
            <a:off x="4887913" y="4800600"/>
            <a:ext cx="457200" cy="457200"/>
          </a:xfrm>
          <a:prstGeom prst="actionButtonBlank">
            <a:avLst/>
          </a:prstGeom>
          <a:gradFill rotWithShape="1">
            <a:gsLst>
              <a:gs pos="0">
                <a:srgbClr val="FFFF66">
                  <a:alpha val="67000"/>
                </a:srgbClr>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H</a:t>
            </a:r>
          </a:p>
        </p:txBody>
      </p:sp>
      <p:sp>
        <p:nvSpPr>
          <p:cNvPr id="48219" name="AutoShape 91">
            <a:hlinkClick r:id="" action="ppaction://noaction" highlightClick="1"/>
          </p:cNvPr>
          <p:cNvSpPr>
            <a:spLocks noChangeArrowheads="1"/>
          </p:cNvSpPr>
          <p:nvPr/>
        </p:nvSpPr>
        <p:spPr bwMode="auto">
          <a:xfrm>
            <a:off x="5345113" y="480695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Ắ</a:t>
            </a:r>
          </a:p>
        </p:txBody>
      </p:sp>
      <p:sp>
        <p:nvSpPr>
          <p:cNvPr id="48220" name="AutoShape 92">
            <a:hlinkClick r:id="" action="ppaction://noaction" highlightClick="1"/>
          </p:cNvPr>
          <p:cNvSpPr>
            <a:spLocks noChangeArrowheads="1"/>
          </p:cNvSpPr>
          <p:nvPr/>
        </p:nvSpPr>
        <p:spPr bwMode="auto">
          <a:xfrm>
            <a:off x="5802313" y="48006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C</a:t>
            </a:r>
          </a:p>
        </p:txBody>
      </p:sp>
      <p:sp>
        <p:nvSpPr>
          <p:cNvPr id="48221" name="AutoShape 93">
            <a:hlinkClick r:id="" action="ppaction://noaction" highlightClick="1"/>
          </p:cNvPr>
          <p:cNvSpPr>
            <a:spLocks noChangeArrowheads="1"/>
          </p:cNvSpPr>
          <p:nvPr/>
        </p:nvSpPr>
        <p:spPr bwMode="auto">
          <a:xfrm>
            <a:off x="4419600" y="48006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P</a:t>
            </a:r>
          </a:p>
        </p:txBody>
      </p:sp>
      <p:sp>
        <p:nvSpPr>
          <p:cNvPr id="48222" name="AutoShape 94">
            <a:hlinkClick r:id="" action="ppaction://noaction" highlightClick="1"/>
          </p:cNvPr>
          <p:cNvSpPr>
            <a:spLocks noChangeArrowheads="1"/>
          </p:cNvSpPr>
          <p:nvPr/>
        </p:nvSpPr>
        <p:spPr bwMode="auto">
          <a:xfrm>
            <a:off x="3048000" y="4343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Ả</a:t>
            </a:r>
          </a:p>
        </p:txBody>
      </p:sp>
      <p:sp>
        <p:nvSpPr>
          <p:cNvPr id="48223" name="AutoShape 95">
            <a:hlinkClick r:id="" action="ppaction://noaction" highlightClick="1"/>
          </p:cNvPr>
          <p:cNvSpPr>
            <a:spLocks noChangeArrowheads="1"/>
          </p:cNvSpPr>
          <p:nvPr/>
        </p:nvSpPr>
        <p:spPr bwMode="auto">
          <a:xfrm>
            <a:off x="3505200" y="4343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O</a:t>
            </a:r>
          </a:p>
        </p:txBody>
      </p:sp>
      <p:sp>
        <p:nvSpPr>
          <p:cNvPr id="48224" name="AutoShape 96">
            <a:hlinkClick r:id="" action="ppaction://noaction" highlightClick="1"/>
          </p:cNvPr>
          <p:cNvSpPr>
            <a:spLocks noChangeArrowheads="1"/>
          </p:cNvSpPr>
          <p:nvPr/>
        </p:nvSpPr>
        <p:spPr bwMode="auto">
          <a:xfrm>
            <a:off x="4419600" y="4343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G</a:t>
            </a:r>
          </a:p>
        </p:txBody>
      </p:sp>
      <p:sp>
        <p:nvSpPr>
          <p:cNvPr id="48225" name="Oval 97"/>
          <p:cNvSpPr>
            <a:spLocks noChangeArrowheads="1"/>
          </p:cNvSpPr>
          <p:nvPr/>
        </p:nvSpPr>
        <p:spPr bwMode="auto">
          <a:xfrm>
            <a:off x="8458200" y="4343400"/>
            <a:ext cx="609600" cy="436563"/>
          </a:xfrm>
          <a:prstGeom prst="ellipse">
            <a:avLst/>
          </a:prstGeom>
          <a:noFill/>
          <a:ln w="28575">
            <a:solidFill>
              <a:srgbClr val="000099"/>
            </a:solidFill>
            <a:round/>
            <a:headEnd/>
            <a:tailEnd/>
          </a:ln>
          <a:effectLst/>
        </p:spPr>
        <p:txBody>
          <a:bodyPr wrap="none" anchor="ctr"/>
          <a:lstStyle/>
          <a:p>
            <a:pPr algn="ctr">
              <a:defRPr/>
            </a:pPr>
            <a:r>
              <a:rPr lang="en-US" sz="2800" b="1">
                <a:solidFill>
                  <a:srgbClr val="800080"/>
                </a:solidFill>
                <a:effectLst>
                  <a:outerShdw blurRad="38100" dist="38100" dir="2700000" algn="tl">
                    <a:srgbClr val="C0C0C0"/>
                  </a:outerShdw>
                </a:effectLst>
                <a:latin typeface="Times New Roman"/>
              </a:rPr>
              <a:t>6</a:t>
            </a:r>
          </a:p>
        </p:txBody>
      </p:sp>
      <p:sp>
        <p:nvSpPr>
          <p:cNvPr id="48226" name="Oval 98"/>
          <p:cNvSpPr>
            <a:spLocks noChangeArrowheads="1"/>
          </p:cNvSpPr>
          <p:nvPr/>
        </p:nvSpPr>
        <p:spPr bwMode="auto">
          <a:xfrm>
            <a:off x="8458200" y="4800600"/>
            <a:ext cx="609600" cy="436563"/>
          </a:xfrm>
          <a:prstGeom prst="ellipse">
            <a:avLst/>
          </a:prstGeom>
          <a:noFill/>
          <a:ln w="28575">
            <a:solidFill>
              <a:srgbClr val="000099"/>
            </a:solidFill>
            <a:round/>
            <a:headEnd/>
            <a:tailEnd/>
          </a:ln>
          <a:effectLst/>
        </p:spPr>
        <p:txBody>
          <a:bodyPr wrap="none" anchor="ctr"/>
          <a:lstStyle/>
          <a:p>
            <a:pPr algn="ctr">
              <a:defRPr/>
            </a:pPr>
            <a:r>
              <a:rPr lang="en-US" sz="2800" b="1">
                <a:solidFill>
                  <a:srgbClr val="800080"/>
                </a:solidFill>
                <a:effectLst>
                  <a:outerShdw blurRad="38100" dist="38100" dir="2700000" algn="tl">
                    <a:srgbClr val="C0C0C0"/>
                  </a:outerShdw>
                </a:effectLst>
                <a:latin typeface="Times New Roman"/>
              </a:rPr>
              <a:t>9</a:t>
            </a:r>
          </a:p>
        </p:txBody>
      </p:sp>
      <p:sp>
        <p:nvSpPr>
          <p:cNvPr id="48227" name="AutoShape 99">
            <a:hlinkClick r:id="" action="ppaction://noaction" highlightClick="1"/>
          </p:cNvPr>
          <p:cNvSpPr>
            <a:spLocks noChangeArrowheads="1"/>
          </p:cNvSpPr>
          <p:nvPr/>
        </p:nvSpPr>
        <p:spPr bwMode="auto">
          <a:xfrm>
            <a:off x="2438400" y="5562600"/>
            <a:ext cx="457200" cy="457200"/>
          </a:xfrm>
          <a:prstGeom prst="actionButtonBlank">
            <a:avLst/>
          </a:prstGeom>
          <a:solidFill>
            <a:srgbClr val="FF00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H</a:t>
            </a:r>
          </a:p>
        </p:txBody>
      </p:sp>
      <p:sp>
        <p:nvSpPr>
          <p:cNvPr id="48228" name="AutoShape 100">
            <a:hlinkClick r:id="" action="ppaction://noaction" highlightClick="1"/>
          </p:cNvPr>
          <p:cNvSpPr>
            <a:spLocks noChangeArrowheads="1"/>
          </p:cNvSpPr>
          <p:nvPr/>
        </p:nvSpPr>
        <p:spPr bwMode="auto">
          <a:xfrm>
            <a:off x="3352800" y="5562600"/>
            <a:ext cx="457200" cy="457200"/>
          </a:xfrm>
          <a:prstGeom prst="actionButtonBlank">
            <a:avLst/>
          </a:prstGeom>
          <a:solidFill>
            <a:srgbClr val="FF00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G</a:t>
            </a:r>
          </a:p>
        </p:txBody>
      </p:sp>
      <p:sp>
        <p:nvSpPr>
          <p:cNvPr id="48229" name="AutoShape 101">
            <a:hlinkClick r:id="" action="ppaction://noaction" highlightClick="1"/>
          </p:cNvPr>
          <p:cNvSpPr>
            <a:spLocks noChangeArrowheads="1"/>
          </p:cNvSpPr>
          <p:nvPr/>
        </p:nvSpPr>
        <p:spPr bwMode="auto">
          <a:xfrm>
            <a:off x="4724400" y="5562600"/>
            <a:ext cx="457200" cy="457200"/>
          </a:xfrm>
          <a:prstGeom prst="actionButtonBlank">
            <a:avLst/>
          </a:prstGeom>
          <a:solidFill>
            <a:srgbClr val="FF00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N</a:t>
            </a:r>
          </a:p>
        </p:txBody>
      </p:sp>
      <p:sp>
        <p:nvSpPr>
          <p:cNvPr id="48230" name="AutoShape 102">
            <a:hlinkClick r:id="" action="ppaction://noaction" highlightClick="1"/>
          </p:cNvPr>
          <p:cNvSpPr>
            <a:spLocks noChangeArrowheads="1"/>
          </p:cNvSpPr>
          <p:nvPr/>
        </p:nvSpPr>
        <p:spPr bwMode="auto">
          <a:xfrm>
            <a:off x="5638800" y="55626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I</a:t>
            </a:r>
          </a:p>
        </p:txBody>
      </p:sp>
      <p:sp>
        <p:nvSpPr>
          <p:cNvPr id="48231" name="AutoShape 103">
            <a:hlinkClick r:id="" action="ppaction://noaction" highlightClick="1"/>
          </p:cNvPr>
          <p:cNvSpPr>
            <a:spLocks noChangeArrowheads="1"/>
          </p:cNvSpPr>
          <p:nvPr/>
        </p:nvSpPr>
        <p:spPr bwMode="auto">
          <a:xfrm>
            <a:off x="3810000" y="55626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Â</a:t>
            </a:r>
          </a:p>
        </p:txBody>
      </p:sp>
      <p:sp>
        <p:nvSpPr>
          <p:cNvPr id="48232" name="AutoShape 104">
            <a:hlinkClick r:id="" action="ppaction://noaction" highlightClick="1"/>
          </p:cNvPr>
          <p:cNvSpPr>
            <a:spLocks noChangeArrowheads="1"/>
          </p:cNvSpPr>
          <p:nvPr/>
        </p:nvSpPr>
        <p:spPr bwMode="auto">
          <a:xfrm>
            <a:off x="5181600" y="55626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T</a:t>
            </a:r>
          </a:p>
        </p:txBody>
      </p:sp>
      <p:sp>
        <p:nvSpPr>
          <p:cNvPr id="48233" name="AutoShape 105">
            <a:hlinkClick r:id="" action="ppaction://noaction" highlightClick="1"/>
          </p:cNvPr>
          <p:cNvSpPr>
            <a:spLocks noChangeArrowheads="1"/>
          </p:cNvSpPr>
          <p:nvPr/>
        </p:nvSpPr>
        <p:spPr bwMode="auto">
          <a:xfrm>
            <a:off x="4267200" y="55626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M</a:t>
            </a:r>
          </a:p>
        </p:txBody>
      </p:sp>
      <p:sp>
        <p:nvSpPr>
          <p:cNvPr id="48234" name="AutoShape 106">
            <a:hlinkClick r:id="" action="ppaction://noaction" highlightClick="1"/>
          </p:cNvPr>
          <p:cNvSpPr>
            <a:spLocks noChangeArrowheads="1"/>
          </p:cNvSpPr>
          <p:nvPr/>
        </p:nvSpPr>
        <p:spPr bwMode="auto">
          <a:xfrm>
            <a:off x="2895600" y="5562600"/>
            <a:ext cx="457200" cy="457200"/>
          </a:xfrm>
          <a:prstGeom prst="actionButtonBlank">
            <a:avLst/>
          </a:prstGeom>
          <a:solidFill>
            <a:srgbClr val="FF3300"/>
          </a:solidFill>
          <a:ln w="9525">
            <a:noFill/>
            <a:miter lim="800000"/>
            <a:headEnd/>
            <a:tailEnd/>
          </a:ln>
          <a:effectLst/>
        </p:spPr>
        <p:txBody>
          <a:bodyPr wrap="none" anchor="ctr"/>
          <a:lstStyle/>
          <a:p>
            <a:pPr algn="ctr">
              <a:defRPr/>
            </a:pPr>
            <a:r>
              <a:rPr lang="en-US" sz="2800" b="1">
                <a:solidFill>
                  <a:srgbClr val="FFFF66"/>
                </a:solidFill>
                <a:effectLst>
                  <a:outerShdw blurRad="38100" dist="38100" dir="2700000" algn="tl">
                    <a:srgbClr val="000000"/>
                  </a:outerShdw>
                </a:effectLst>
                <a:latin typeface="Times New Roman"/>
              </a:rPr>
              <a:t>I</a:t>
            </a:r>
          </a:p>
        </p:txBody>
      </p:sp>
      <p:sp>
        <p:nvSpPr>
          <p:cNvPr id="48235" name="AutoShape 107">
            <a:hlinkClick r:id="" action="ppaction://noaction" highlightClick="1"/>
          </p:cNvPr>
          <p:cNvSpPr>
            <a:spLocks noChangeArrowheads="1"/>
          </p:cNvSpPr>
          <p:nvPr/>
        </p:nvSpPr>
        <p:spPr bwMode="auto">
          <a:xfrm>
            <a:off x="2590800" y="4343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Đ</a:t>
            </a:r>
          </a:p>
        </p:txBody>
      </p:sp>
      <p:sp>
        <p:nvSpPr>
          <p:cNvPr id="48236" name="AutoShape 108">
            <a:hlinkClick r:id="" action="ppaction://noaction" highlightClick="1"/>
          </p:cNvPr>
          <p:cNvSpPr>
            <a:spLocks noChangeArrowheads="1"/>
          </p:cNvSpPr>
          <p:nvPr/>
        </p:nvSpPr>
        <p:spPr bwMode="auto">
          <a:xfrm>
            <a:off x="3505200" y="29718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N</a:t>
            </a:r>
          </a:p>
        </p:txBody>
      </p:sp>
      <p:sp>
        <p:nvSpPr>
          <p:cNvPr id="48237" name="AutoShape 109">
            <a:hlinkClick r:id="" action="ppaction://noaction" highlightClick="1"/>
          </p:cNvPr>
          <p:cNvSpPr>
            <a:spLocks noChangeArrowheads="1"/>
          </p:cNvSpPr>
          <p:nvPr/>
        </p:nvSpPr>
        <p:spPr bwMode="auto">
          <a:xfrm>
            <a:off x="5791200" y="29718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N</a:t>
            </a:r>
          </a:p>
        </p:txBody>
      </p:sp>
      <p:sp>
        <p:nvSpPr>
          <p:cNvPr id="48238" name="AutoShape 110">
            <a:hlinkClick r:id="" action="ppaction://noaction" highlightClick="1"/>
          </p:cNvPr>
          <p:cNvSpPr>
            <a:spLocks noChangeArrowheads="1"/>
          </p:cNvSpPr>
          <p:nvPr/>
        </p:nvSpPr>
        <p:spPr bwMode="auto">
          <a:xfrm>
            <a:off x="6248400" y="29718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G</a:t>
            </a:r>
          </a:p>
        </p:txBody>
      </p:sp>
      <p:sp>
        <p:nvSpPr>
          <p:cNvPr id="48239" name="AutoShape 111">
            <a:hlinkClick r:id="" action="ppaction://noaction" highlightClick="1"/>
          </p:cNvPr>
          <p:cNvSpPr>
            <a:spLocks noChangeArrowheads="1"/>
          </p:cNvSpPr>
          <p:nvPr/>
        </p:nvSpPr>
        <p:spPr bwMode="auto">
          <a:xfrm>
            <a:off x="67056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Ệ</a:t>
            </a:r>
          </a:p>
        </p:txBody>
      </p:sp>
      <p:sp>
        <p:nvSpPr>
          <p:cNvPr id="48240" name="AutoShape 112">
            <a:hlinkClick r:id="" action="ppaction://noaction" highlightClick="1"/>
          </p:cNvPr>
          <p:cNvSpPr>
            <a:spLocks noChangeArrowheads="1"/>
          </p:cNvSpPr>
          <p:nvPr/>
        </p:nvSpPr>
        <p:spPr bwMode="auto">
          <a:xfrm>
            <a:off x="62484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U</a:t>
            </a:r>
          </a:p>
        </p:txBody>
      </p:sp>
      <p:sp>
        <p:nvSpPr>
          <p:cNvPr id="48241" name="AutoShape 113">
            <a:hlinkClick r:id="" action="ppaction://noaction" highlightClick="1"/>
          </p:cNvPr>
          <p:cNvSpPr>
            <a:spLocks noChangeArrowheads="1"/>
          </p:cNvSpPr>
          <p:nvPr/>
        </p:nvSpPr>
        <p:spPr bwMode="auto">
          <a:xfrm>
            <a:off x="5334000" y="2057400"/>
            <a:ext cx="457200" cy="457200"/>
          </a:xfrm>
          <a:prstGeom prst="actionButtonBlank">
            <a:avLst/>
          </a:prstGeom>
          <a:gradFill rotWithShape="1">
            <a:gsLst>
              <a:gs pos="0">
                <a:srgbClr val="FFFF66"/>
              </a:gs>
              <a:gs pos="100000">
                <a:srgbClr val="66FF33"/>
              </a:gs>
            </a:gsLst>
            <a:path path="rect">
              <a:fillToRect l="50000" t="50000" r="50000" b="50000"/>
            </a:path>
          </a:gradFill>
          <a:ln w="9525">
            <a:noFill/>
            <a:miter lim="800000"/>
            <a:headEnd/>
            <a:tailEnd/>
          </a:ln>
          <a:effectLst/>
        </p:spPr>
        <p:txBody>
          <a:bodyPr wrap="none" anchor="ctr"/>
          <a:lstStyle/>
          <a:p>
            <a:pPr algn="ctr">
              <a:defRPr/>
            </a:pPr>
            <a:r>
              <a:rPr lang="en-US" sz="2800" b="1">
                <a:effectLst>
                  <a:outerShdw blurRad="38100" dist="38100" dir="2700000" algn="tl">
                    <a:srgbClr val="FFFFFF"/>
                  </a:outerShdw>
                </a:effectLst>
                <a:latin typeface="Times New Roman"/>
              </a:rPr>
              <a:t>N</a:t>
            </a:r>
          </a:p>
        </p:txBody>
      </p:sp>
      <p:sp>
        <p:nvSpPr>
          <p:cNvPr id="48242" name="Oval 114"/>
          <p:cNvSpPr>
            <a:spLocks noChangeArrowheads="1"/>
          </p:cNvSpPr>
          <p:nvPr/>
        </p:nvSpPr>
        <p:spPr bwMode="auto">
          <a:xfrm>
            <a:off x="7121525" y="3525838"/>
            <a:ext cx="838200" cy="838200"/>
          </a:xfrm>
          <a:prstGeom prst="ellipse">
            <a:avLst/>
          </a:prstGeom>
          <a:solidFill>
            <a:srgbClr val="99CCFF"/>
          </a:solidFill>
          <a:ln w="38100" cmpd="dbl">
            <a:solidFill>
              <a:srgbClr val="660033"/>
            </a:solidFill>
            <a:round/>
            <a:headEnd type="none" w="sm" len="sm"/>
            <a:tailEnd type="none" w="sm" len="sm"/>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800">
                <a:solidFill>
                  <a:srgbClr val="FF0000"/>
                </a:solidFill>
              </a:rPr>
              <a:t>1</a:t>
            </a:r>
          </a:p>
        </p:txBody>
      </p:sp>
      <p:sp>
        <p:nvSpPr>
          <p:cNvPr id="48243" name="Oval 115"/>
          <p:cNvSpPr>
            <a:spLocks noChangeArrowheads="1"/>
          </p:cNvSpPr>
          <p:nvPr/>
        </p:nvSpPr>
        <p:spPr bwMode="auto">
          <a:xfrm>
            <a:off x="7121525" y="3525838"/>
            <a:ext cx="838200" cy="838200"/>
          </a:xfrm>
          <a:prstGeom prst="ellipse">
            <a:avLst/>
          </a:prstGeom>
          <a:solidFill>
            <a:srgbClr val="99CCFF"/>
          </a:solidFill>
          <a:ln w="38100" cmpd="dbl">
            <a:solidFill>
              <a:srgbClr val="660033"/>
            </a:solidFill>
            <a:round/>
            <a:headEnd type="none" w="sm" len="sm"/>
            <a:tailEnd type="none" w="sm" len="sm"/>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800">
                <a:solidFill>
                  <a:srgbClr val="FF0000"/>
                </a:solidFill>
              </a:rPr>
              <a:t>2</a:t>
            </a:r>
          </a:p>
        </p:txBody>
      </p:sp>
      <p:sp>
        <p:nvSpPr>
          <p:cNvPr id="48244" name="Oval 116"/>
          <p:cNvSpPr>
            <a:spLocks noChangeArrowheads="1"/>
          </p:cNvSpPr>
          <p:nvPr/>
        </p:nvSpPr>
        <p:spPr bwMode="auto">
          <a:xfrm>
            <a:off x="7121525" y="3525838"/>
            <a:ext cx="838200" cy="838200"/>
          </a:xfrm>
          <a:prstGeom prst="ellipse">
            <a:avLst/>
          </a:prstGeom>
          <a:solidFill>
            <a:srgbClr val="99CCFF"/>
          </a:solidFill>
          <a:ln w="38100" cmpd="dbl">
            <a:solidFill>
              <a:srgbClr val="660033"/>
            </a:solidFill>
            <a:round/>
            <a:headEnd type="none" w="sm" len="sm"/>
            <a:tailEnd type="none" w="sm" len="sm"/>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800">
                <a:solidFill>
                  <a:srgbClr val="FF0000"/>
                </a:solidFill>
              </a:rPr>
              <a:t>3</a:t>
            </a:r>
          </a:p>
        </p:txBody>
      </p:sp>
      <p:sp>
        <p:nvSpPr>
          <p:cNvPr id="48245" name="Oval 117"/>
          <p:cNvSpPr>
            <a:spLocks noChangeArrowheads="1"/>
          </p:cNvSpPr>
          <p:nvPr/>
        </p:nvSpPr>
        <p:spPr bwMode="auto">
          <a:xfrm>
            <a:off x="7121525" y="3525838"/>
            <a:ext cx="838200" cy="838200"/>
          </a:xfrm>
          <a:prstGeom prst="ellipse">
            <a:avLst/>
          </a:prstGeom>
          <a:solidFill>
            <a:srgbClr val="99CCFF"/>
          </a:solidFill>
          <a:ln w="38100" cmpd="dbl">
            <a:solidFill>
              <a:srgbClr val="660033"/>
            </a:solidFill>
            <a:round/>
            <a:headEnd type="none" w="sm" len="sm"/>
            <a:tailEnd type="none" w="sm" len="sm"/>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800">
                <a:solidFill>
                  <a:srgbClr val="FF0000"/>
                </a:solidFill>
              </a:rPr>
              <a:t>4</a:t>
            </a:r>
          </a:p>
        </p:txBody>
      </p:sp>
      <p:sp>
        <p:nvSpPr>
          <p:cNvPr id="48246" name="Oval 118"/>
          <p:cNvSpPr>
            <a:spLocks noChangeArrowheads="1"/>
          </p:cNvSpPr>
          <p:nvPr/>
        </p:nvSpPr>
        <p:spPr bwMode="auto">
          <a:xfrm>
            <a:off x="7121525" y="3525838"/>
            <a:ext cx="838200" cy="838200"/>
          </a:xfrm>
          <a:prstGeom prst="ellipse">
            <a:avLst/>
          </a:prstGeom>
          <a:solidFill>
            <a:srgbClr val="99CCFF"/>
          </a:solidFill>
          <a:ln w="38100" cmpd="dbl">
            <a:solidFill>
              <a:srgbClr val="660033"/>
            </a:solidFill>
            <a:round/>
            <a:headEnd type="none" w="sm" len="sm"/>
            <a:tailEnd type="none" w="sm" len="sm"/>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800">
                <a:solidFill>
                  <a:srgbClr val="FF0000"/>
                </a:solidFill>
              </a:rPr>
              <a:t>5</a:t>
            </a:r>
          </a:p>
        </p:txBody>
      </p:sp>
      <p:sp>
        <p:nvSpPr>
          <p:cNvPr id="48247" name="Oval 119"/>
          <p:cNvSpPr>
            <a:spLocks noChangeArrowheads="1"/>
          </p:cNvSpPr>
          <p:nvPr/>
        </p:nvSpPr>
        <p:spPr bwMode="auto">
          <a:xfrm>
            <a:off x="7121525" y="3540125"/>
            <a:ext cx="838200" cy="838200"/>
          </a:xfrm>
          <a:prstGeom prst="ellipse">
            <a:avLst/>
          </a:prstGeom>
          <a:solidFill>
            <a:srgbClr val="99CCFF"/>
          </a:solidFill>
          <a:ln w="38100" cmpd="dbl">
            <a:solidFill>
              <a:srgbClr val="660033"/>
            </a:solidFill>
            <a:round/>
            <a:headEnd type="none" w="sm" len="sm"/>
            <a:tailEnd type="none" w="sm" len="sm"/>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4800">
                <a:solidFill>
                  <a:srgbClr val="FF0000"/>
                </a:solidFill>
              </a:rPr>
              <a:t>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8174"/>
                                        </p:tgtEl>
                                        <p:attrNameLst>
                                          <p:attrName>style.visibility</p:attrName>
                                        </p:attrNameLst>
                                      </p:cBhvr>
                                      <p:to>
                                        <p:strVal val="visible"/>
                                      </p:to>
                                    </p:set>
                                    <p:animEffect transition="in" filter="box(in)">
                                      <p:cBhvr>
                                        <p:cTn id="7" dur="500"/>
                                        <p:tgtEl>
                                          <p:spTgt spid="4817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8173"/>
                                        </p:tgtEl>
                                        <p:attrNameLst>
                                          <p:attrName>style.visibility</p:attrName>
                                        </p:attrNameLst>
                                      </p:cBhvr>
                                      <p:to>
                                        <p:strVal val="visible"/>
                                      </p:to>
                                    </p:set>
                                    <p:animEffect transition="in" filter="box(in)">
                                      <p:cBhvr>
                                        <p:cTn id="10" dur="500"/>
                                        <p:tgtEl>
                                          <p:spTgt spid="48173"/>
                                        </p:tgtEl>
                                      </p:cBhvr>
                                    </p:animEffect>
                                  </p:childTnLst>
                                </p:cTn>
                              </p:par>
                            </p:childTnLst>
                          </p:cTn>
                        </p:par>
                        <p:par>
                          <p:cTn id="11" fill="hold" nodeType="afterGroup">
                            <p:stCondLst>
                              <p:cond delay="500"/>
                            </p:stCondLst>
                            <p:childTnLst>
                              <p:par>
                                <p:cTn id="12" presetID="1" presetClass="mediacall" presetSubtype="0" fill="hold" nodeType="afterEffect">
                                  <p:stCondLst>
                                    <p:cond delay="0"/>
                                  </p:stCondLst>
                                  <p:childTnLst>
                                    <p:cmd type="call" cmd="playFrom(0.0)">
                                      <p:cBhvr>
                                        <p:cTn id="13" dur="495466" fill="hold"/>
                                        <p:tgtEl>
                                          <p:spTgt spid="48168"/>
                                        </p:tgtEl>
                                      </p:cBhvr>
                                    </p:cmd>
                                  </p:childTnLst>
                                </p:cTn>
                              </p:par>
                            </p:childTnLst>
                          </p:cTn>
                        </p:par>
                        <p:par>
                          <p:cTn id="14" fill="hold" nodeType="afterGroup">
                            <p:stCondLst>
                              <p:cond delay="495966"/>
                            </p:stCondLst>
                            <p:childTnLst>
                              <p:par>
                                <p:cTn id="15" presetID="1" presetClass="mediacall" presetSubtype="0" fill="hold" nodeType="afterEffect">
                                  <p:stCondLst>
                                    <p:cond delay="0"/>
                                  </p:stCondLst>
                                  <p:childTnLst>
                                    <p:cmd type="call" cmd="playFrom(0.0)">
                                      <p:cBhvr>
                                        <p:cTn id="16" dur="309652" fill="hold"/>
                                        <p:tgtEl>
                                          <p:spTgt spid="48169"/>
                                        </p:tgtEl>
                                      </p:cBhvr>
                                    </p:cmd>
                                  </p:childTnLst>
                                </p:cTn>
                              </p:par>
                            </p:childTnLst>
                          </p:cTn>
                        </p:par>
                        <p:par>
                          <p:cTn id="17" fill="hold" nodeType="afterGroup">
                            <p:stCondLst>
                              <p:cond delay="805618"/>
                            </p:stCondLst>
                            <p:childTnLst>
                              <p:par>
                                <p:cTn id="18" presetID="1" presetClass="mediacall" presetSubtype="0" fill="hold" nodeType="afterEffect">
                                  <p:stCondLst>
                                    <p:cond delay="0"/>
                                  </p:stCondLst>
                                  <p:childTnLst>
                                    <p:cmd type="call" cmd="playFrom(0.0)">
                                      <p:cBhvr>
                                        <p:cTn id="19" dur="354080" fill="hold"/>
                                        <p:tgtEl>
                                          <p:spTgt spid="48170"/>
                                        </p:tgtEl>
                                      </p:cBhvr>
                                    </p:cmd>
                                  </p:childTnLst>
                                </p:cTn>
                              </p:par>
                            </p:childTnLst>
                          </p:cTn>
                        </p:par>
                        <p:par>
                          <p:cTn id="20" fill="hold" nodeType="afterGroup">
                            <p:stCondLst>
                              <p:cond delay="1159698"/>
                            </p:stCondLst>
                            <p:childTnLst>
                              <p:par>
                                <p:cTn id="21" presetID="1" presetClass="mediacall" presetSubtype="0" fill="hold" nodeType="afterEffect">
                                  <p:stCondLst>
                                    <p:cond delay="0"/>
                                  </p:stCondLst>
                                  <p:childTnLst>
                                    <p:cmd type="call" cmd="playFrom(0.0)">
                                      <p:cBhvr>
                                        <p:cTn id="22" dur="293346" fill="hold"/>
                                        <p:tgtEl>
                                          <p:spTgt spid="48171"/>
                                        </p:tgtEl>
                                      </p:cBhvr>
                                    </p:cmd>
                                  </p:childTnLst>
                                </p:cTn>
                              </p:par>
                            </p:childTnLst>
                          </p:cTn>
                        </p:par>
                        <p:par>
                          <p:cTn id="23" fill="hold" nodeType="afterGroup">
                            <p:stCondLst>
                              <p:cond delay="1453044"/>
                            </p:stCondLst>
                            <p:childTnLst>
                              <p:par>
                                <p:cTn id="24" presetID="16" presetClass="entr" presetSubtype="26" fill="hold" grpId="0" nodeType="afterEffect">
                                  <p:stCondLst>
                                    <p:cond delay="0"/>
                                  </p:stCondLst>
                                  <p:childTnLst>
                                    <p:set>
                                      <p:cBhvr>
                                        <p:cTn id="25" dur="1" fill="hold">
                                          <p:stCondLst>
                                            <p:cond delay="0"/>
                                          </p:stCondLst>
                                        </p:cTn>
                                        <p:tgtEl>
                                          <p:spTgt spid="48242"/>
                                        </p:tgtEl>
                                        <p:attrNameLst>
                                          <p:attrName>style.visibility</p:attrName>
                                        </p:attrNameLst>
                                      </p:cBhvr>
                                      <p:to>
                                        <p:strVal val="visible"/>
                                      </p:to>
                                    </p:set>
                                    <p:animEffect transition="in" filter="barn(inHorizontal)">
                                      <p:cBhvr>
                                        <p:cTn id="26" dur="500"/>
                                        <p:tgtEl>
                                          <p:spTgt spid="48242"/>
                                        </p:tgtEl>
                                      </p:cBhvr>
                                    </p:animEffect>
                                  </p:childTnLst>
                                  <p:subTnLst>
                                    <p:audio>
                                      <p:cMediaNode>
                                        <p:cTn display="0" masterRel="sameClick">
                                          <p:stCondLst>
                                            <p:cond evt="begin" delay="0">
                                              <p:tn val="24"/>
                                            </p:cond>
                                          </p:stCondLst>
                                          <p:endCondLst>
                                            <p:cond evt="onStopAudio" delay="0">
                                              <p:tgtEl>
                                                <p:sldTgt/>
                                              </p:tgtEl>
                                            </p:cond>
                                          </p:endCondLst>
                                        </p:cTn>
                                        <p:tgtEl>
                                          <p:sndTgt r:embed="rId6" name="click.wav"/>
                                        </p:tgtEl>
                                      </p:cMediaNode>
                                    </p:audio>
                                  </p:subTnLst>
                                </p:cTn>
                              </p:par>
                            </p:childTnLst>
                          </p:cTn>
                        </p:par>
                        <p:par>
                          <p:cTn id="27" fill="hold" nodeType="afterGroup">
                            <p:stCondLst>
                              <p:cond delay="1453544"/>
                            </p:stCondLst>
                            <p:childTnLst>
                              <p:par>
                                <p:cTn id="28" presetID="16" presetClass="entr" presetSubtype="26" fill="hold" grpId="0" nodeType="afterEffect">
                                  <p:stCondLst>
                                    <p:cond delay="0"/>
                                  </p:stCondLst>
                                  <p:childTnLst>
                                    <p:set>
                                      <p:cBhvr>
                                        <p:cTn id="29" dur="1" fill="hold">
                                          <p:stCondLst>
                                            <p:cond delay="0"/>
                                          </p:stCondLst>
                                        </p:cTn>
                                        <p:tgtEl>
                                          <p:spTgt spid="48243"/>
                                        </p:tgtEl>
                                        <p:attrNameLst>
                                          <p:attrName>style.visibility</p:attrName>
                                        </p:attrNameLst>
                                      </p:cBhvr>
                                      <p:to>
                                        <p:strVal val="visible"/>
                                      </p:to>
                                    </p:set>
                                    <p:animEffect transition="in" filter="barn(inHorizontal)">
                                      <p:cBhvr>
                                        <p:cTn id="30" dur="500"/>
                                        <p:tgtEl>
                                          <p:spTgt spid="48243"/>
                                        </p:tgtEl>
                                      </p:cBhvr>
                                    </p:animEffect>
                                  </p:childTnLst>
                                  <p:subTnLst>
                                    <p:audio>
                                      <p:cMediaNode>
                                        <p:cTn display="0" masterRel="sameClick">
                                          <p:stCondLst>
                                            <p:cond evt="begin" delay="0">
                                              <p:tn val="28"/>
                                            </p:cond>
                                          </p:stCondLst>
                                          <p:endCondLst>
                                            <p:cond evt="onStopAudio" delay="0">
                                              <p:tgtEl>
                                                <p:sldTgt/>
                                              </p:tgtEl>
                                            </p:cond>
                                          </p:endCondLst>
                                        </p:cTn>
                                        <p:tgtEl>
                                          <p:sndTgt r:embed="rId6" name="click.wav"/>
                                        </p:tgtEl>
                                      </p:cMediaNode>
                                    </p:audio>
                                  </p:subTnLst>
                                </p:cTn>
                              </p:par>
                            </p:childTnLst>
                          </p:cTn>
                        </p:par>
                        <p:par>
                          <p:cTn id="31" fill="hold" nodeType="afterGroup">
                            <p:stCondLst>
                              <p:cond delay="1454044"/>
                            </p:stCondLst>
                            <p:childTnLst>
                              <p:par>
                                <p:cTn id="32" presetID="16" presetClass="entr" presetSubtype="26" fill="hold" grpId="0" nodeType="afterEffect">
                                  <p:stCondLst>
                                    <p:cond delay="0"/>
                                  </p:stCondLst>
                                  <p:childTnLst>
                                    <p:set>
                                      <p:cBhvr>
                                        <p:cTn id="33" dur="1" fill="hold">
                                          <p:stCondLst>
                                            <p:cond delay="0"/>
                                          </p:stCondLst>
                                        </p:cTn>
                                        <p:tgtEl>
                                          <p:spTgt spid="48244"/>
                                        </p:tgtEl>
                                        <p:attrNameLst>
                                          <p:attrName>style.visibility</p:attrName>
                                        </p:attrNameLst>
                                      </p:cBhvr>
                                      <p:to>
                                        <p:strVal val="visible"/>
                                      </p:to>
                                    </p:set>
                                    <p:animEffect transition="in" filter="barn(inHorizontal)">
                                      <p:cBhvr>
                                        <p:cTn id="34" dur="500"/>
                                        <p:tgtEl>
                                          <p:spTgt spid="48244"/>
                                        </p:tgtEl>
                                      </p:cBhvr>
                                    </p:animEffect>
                                  </p:childTnLst>
                                  <p:subTnLst>
                                    <p:audio>
                                      <p:cMediaNode>
                                        <p:cTn display="0" masterRel="sameClick">
                                          <p:stCondLst>
                                            <p:cond evt="begin" delay="0">
                                              <p:tn val="32"/>
                                            </p:cond>
                                          </p:stCondLst>
                                          <p:endCondLst>
                                            <p:cond evt="onStopAudio" delay="0">
                                              <p:tgtEl>
                                                <p:sldTgt/>
                                              </p:tgtEl>
                                            </p:cond>
                                          </p:endCondLst>
                                        </p:cTn>
                                        <p:tgtEl>
                                          <p:sndTgt r:embed="rId6" name="click.wav"/>
                                        </p:tgtEl>
                                      </p:cMediaNode>
                                    </p:audio>
                                  </p:subTnLst>
                                </p:cTn>
                              </p:par>
                            </p:childTnLst>
                          </p:cTn>
                        </p:par>
                        <p:par>
                          <p:cTn id="35" fill="hold" nodeType="afterGroup">
                            <p:stCondLst>
                              <p:cond delay="1454544"/>
                            </p:stCondLst>
                            <p:childTnLst>
                              <p:par>
                                <p:cTn id="36" presetID="16" presetClass="entr" presetSubtype="26" fill="hold" grpId="0" nodeType="afterEffect">
                                  <p:stCondLst>
                                    <p:cond delay="0"/>
                                  </p:stCondLst>
                                  <p:childTnLst>
                                    <p:set>
                                      <p:cBhvr>
                                        <p:cTn id="37" dur="1" fill="hold">
                                          <p:stCondLst>
                                            <p:cond delay="0"/>
                                          </p:stCondLst>
                                        </p:cTn>
                                        <p:tgtEl>
                                          <p:spTgt spid="48245"/>
                                        </p:tgtEl>
                                        <p:attrNameLst>
                                          <p:attrName>style.visibility</p:attrName>
                                        </p:attrNameLst>
                                      </p:cBhvr>
                                      <p:to>
                                        <p:strVal val="visible"/>
                                      </p:to>
                                    </p:set>
                                    <p:animEffect transition="in" filter="barn(inHorizontal)">
                                      <p:cBhvr>
                                        <p:cTn id="38" dur="500"/>
                                        <p:tgtEl>
                                          <p:spTgt spid="48245"/>
                                        </p:tgtEl>
                                      </p:cBhvr>
                                    </p:animEffect>
                                  </p:childTnLst>
                                  <p:subTnLst>
                                    <p:audio>
                                      <p:cMediaNode>
                                        <p:cTn display="0" masterRel="sameClick">
                                          <p:stCondLst>
                                            <p:cond evt="begin" delay="0">
                                              <p:tn val="36"/>
                                            </p:cond>
                                          </p:stCondLst>
                                          <p:endCondLst>
                                            <p:cond evt="onStopAudio" delay="0">
                                              <p:tgtEl>
                                                <p:sldTgt/>
                                              </p:tgtEl>
                                            </p:cond>
                                          </p:endCondLst>
                                        </p:cTn>
                                        <p:tgtEl>
                                          <p:sndTgt r:embed="rId6" name="click.wav"/>
                                        </p:tgtEl>
                                      </p:cMediaNode>
                                    </p:audio>
                                  </p:subTnLst>
                                </p:cTn>
                              </p:par>
                            </p:childTnLst>
                          </p:cTn>
                        </p:par>
                        <p:par>
                          <p:cTn id="39" fill="hold" nodeType="afterGroup">
                            <p:stCondLst>
                              <p:cond delay="1455044"/>
                            </p:stCondLst>
                            <p:childTnLst>
                              <p:par>
                                <p:cTn id="40" presetID="16" presetClass="entr" presetSubtype="26" fill="hold" grpId="0" nodeType="afterEffect">
                                  <p:stCondLst>
                                    <p:cond delay="0"/>
                                  </p:stCondLst>
                                  <p:childTnLst>
                                    <p:set>
                                      <p:cBhvr>
                                        <p:cTn id="41" dur="1" fill="hold">
                                          <p:stCondLst>
                                            <p:cond delay="0"/>
                                          </p:stCondLst>
                                        </p:cTn>
                                        <p:tgtEl>
                                          <p:spTgt spid="48246"/>
                                        </p:tgtEl>
                                        <p:attrNameLst>
                                          <p:attrName>style.visibility</p:attrName>
                                        </p:attrNameLst>
                                      </p:cBhvr>
                                      <p:to>
                                        <p:strVal val="visible"/>
                                      </p:to>
                                    </p:set>
                                    <p:animEffect transition="in" filter="barn(inHorizontal)">
                                      <p:cBhvr>
                                        <p:cTn id="42" dur="500"/>
                                        <p:tgtEl>
                                          <p:spTgt spid="48246"/>
                                        </p:tgtEl>
                                      </p:cBhvr>
                                    </p:animEffect>
                                  </p:childTnLst>
                                  <p:subTnLst>
                                    <p:audio>
                                      <p:cMediaNode>
                                        <p:cTn display="0" masterRel="sameClick">
                                          <p:stCondLst>
                                            <p:cond evt="begin" delay="0">
                                              <p:tn val="40"/>
                                            </p:cond>
                                          </p:stCondLst>
                                          <p:endCondLst>
                                            <p:cond evt="onStopAudio" delay="0">
                                              <p:tgtEl>
                                                <p:sldTgt/>
                                              </p:tgtEl>
                                            </p:cond>
                                          </p:endCondLst>
                                        </p:cTn>
                                        <p:tgtEl>
                                          <p:sndTgt r:embed="rId6" name="click.wav"/>
                                        </p:tgtEl>
                                      </p:cMediaNode>
                                    </p:audio>
                                  </p:subTnLst>
                                </p:cTn>
                              </p:par>
                            </p:childTnLst>
                          </p:cTn>
                        </p:par>
                        <p:par>
                          <p:cTn id="43" fill="hold" nodeType="afterGroup">
                            <p:stCondLst>
                              <p:cond delay="1455544"/>
                            </p:stCondLst>
                            <p:childTnLst>
                              <p:par>
                                <p:cTn id="44" presetID="16" presetClass="entr" presetSubtype="26" fill="hold" grpId="0" nodeType="afterEffect">
                                  <p:stCondLst>
                                    <p:cond delay="0"/>
                                  </p:stCondLst>
                                  <p:childTnLst>
                                    <p:set>
                                      <p:cBhvr>
                                        <p:cTn id="45" dur="1" fill="hold">
                                          <p:stCondLst>
                                            <p:cond delay="0"/>
                                          </p:stCondLst>
                                        </p:cTn>
                                        <p:tgtEl>
                                          <p:spTgt spid="48247"/>
                                        </p:tgtEl>
                                        <p:attrNameLst>
                                          <p:attrName>style.visibility</p:attrName>
                                        </p:attrNameLst>
                                      </p:cBhvr>
                                      <p:to>
                                        <p:strVal val="visible"/>
                                      </p:to>
                                    </p:set>
                                    <p:animEffect transition="in" filter="barn(inHorizontal)">
                                      <p:cBhvr>
                                        <p:cTn id="46" dur="500"/>
                                        <p:tgtEl>
                                          <p:spTgt spid="48247"/>
                                        </p:tgtEl>
                                      </p:cBhvr>
                                    </p:animEffect>
                                  </p:childTnLst>
                                  <p:subTnLst>
                                    <p:audio>
                                      <p:cMediaNode>
                                        <p:cTn display="0" masterRel="sameClick">
                                          <p:stCondLst>
                                            <p:cond evt="begin" delay="0">
                                              <p:tn val="44"/>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4815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48150"/>
                                        </p:tgtEl>
                                        <p:attrNameLst>
                                          <p:attrName>style.visibility</p:attrName>
                                        </p:attrNameLst>
                                      </p:cBhvr>
                                      <p:to>
                                        <p:strVal val="visible"/>
                                      </p:to>
                                    </p:set>
                                    <p:anim calcmode="lin" valueType="num">
                                      <p:cBhvr>
                                        <p:cTn id="52" dur="500" fill="hold"/>
                                        <p:tgtEl>
                                          <p:spTgt spid="48150"/>
                                        </p:tgtEl>
                                        <p:attrNameLst>
                                          <p:attrName>ppt_w</p:attrName>
                                        </p:attrNameLst>
                                      </p:cBhvr>
                                      <p:tavLst>
                                        <p:tav tm="0">
                                          <p:val>
                                            <p:fltVal val="0"/>
                                          </p:val>
                                        </p:tav>
                                        <p:tav tm="100000">
                                          <p:val>
                                            <p:strVal val="#ppt_w"/>
                                          </p:val>
                                        </p:tav>
                                      </p:tavLst>
                                    </p:anim>
                                    <p:anim calcmode="lin" valueType="num">
                                      <p:cBhvr>
                                        <p:cTn id="53" dur="500" fill="hold"/>
                                        <p:tgtEl>
                                          <p:spTgt spid="48150"/>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xit" presetSubtype="10" fill="hold" grpId="1" nodeType="clickEffect">
                                  <p:stCondLst>
                                    <p:cond delay="0"/>
                                  </p:stCondLst>
                                  <p:childTnLst>
                                    <p:anim calcmode="lin" valueType="num">
                                      <p:cBhvr>
                                        <p:cTn id="57" dur="500"/>
                                        <p:tgtEl>
                                          <p:spTgt spid="48150"/>
                                        </p:tgtEl>
                                        <p:attrNameLst>
                                          <p:attrName>ppt_w</p:attrName>
                                        </p:attrNameLst>
                                      </p:cBhvr>
                                      <p:tavLst>
                                        <p:tav tm="0">
                                          <p:val>
                                            <p:strVal val="ppt_w"/>
                                          </p:val>
                                        </p:tav>
                                        <p:tav tm="100000">
                                          <p:val>
                                            <p:fltVal val="0"/>
                                          </p:val>
                                        </p:tav>
                                      </p:tavLst>
                                    </p:anim>
                                    <p:anim calcmode="lin" valueType="num">
                                      <p:cBhvr>
                                        <p:cTn id="58" dur="500"/>
                                        <p:tgtEl>
                                          <p:spTgt spid="48150"/>
                                        </p:tgtEl>
                                        <p:attrNameLst>
                                          <p:attrName>ppt_h</p:attrName>
                                        </p:attrNameLst>
                                      </p:cBhvr>
                                      <p:tavLst>
                                        <p:tav tm="0">
                                          <p:val>
                                            <p:strVal val="ppt_h"/>
                                          </p:val>
                                        </p:tav>
                                        <p:tav tm="100000">
                                          <p:val>
                                            <p:strVal val="ppt_h"/>
                                          </p:val>
                                        </p:tav>
                                      </p:tavLst>
                                    </p:anim>
                                    <p:set>
                                      <p:cBhvr>
                                        <p:cTn id="59" dur="1" fill="hold">
                                          <p:stCondLst>
                                            <p:cond delay="499"/>
                                          </p:stCondLst>
                                        </p:cTn>
                                        <p:tgtEl>
                                          <p:spTgt spid="48150"/>
                                        </p:tgtEl>
                                        <p:attrNameLst>
                                          <p:attrName>style.visibility</p:attrName>
                                        </p:attrNameLst>
                                      </p:cBhvr>
                                      <p:to>
                                        <p:strVal val="hidden"/>
                                      </p:to>
                                    </p:set>
                                  </p:childTnLst>
                                </p:cTn>
                              </p:par>
                              <p:par>
                                <p:cTn id="60" presetID="22" presetClass="entr" presetSubtype="4" fill="hold" nodeType="withEffect">
                                  <p:stCondLst>
                                    <p:cond delay="0"/>
                                  </p:stCondLst>
                                  <p:childTnLst>
                                    <p:set>
                                      <p:cBhvr>
                                        <p:cTn id="61" dur="1" fill="hold">
                                          <p:stCondLst>
                                            <p:cond delay="0"/>
                                          </p:stCondLst>
                                        </p:cTn>
                                        <p:tgtEl>
                                          <p:spTgt spid="48140">
                                            <p:txEl>
                                              <p:pRg st="0" end="0"/>
                                            </p:txEl>
                                          </p:spTgt>
                                        </p:tgtEl>
                                        <p:attrNameLst>
                                          <p:attrName>style.visibility</p:attrName>
                                        </p:attrNameLst>
                                      </p:cBhvr>
                                      <p:to>
                                        <p:strVal val="visible"/>
                                      </p:to>
                                    </p:set>
                                    <p:animEffect transition="in" filter="wipe(down)">
                                      <p:cBhvr>
                                        <p:cTn id="62" dur="500"/>
                                        <p:tgtEl>
                                          <p:spTgt spid="48140">
                                            <p:txEl>
                                              <p:pRg st="0" end="0"/>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48139">
                                            <p:txEl>
                                              <p:pRg st="0" end="0"/>
                                            </p:txEl>
                                          </p:spTgt>
                                        </p:tgtEl>
                                        <p:attrNameLst>
                                          <p:attrName>style.visibility</p:attrName>
                                        </p:attrNameLst>
                                      </p:cBhvr>
                                      <p:to>
                                        <p:strVal val="visible"/>
                                      </p:to>
                                    </p:set>
                                    <p:animEffect transition="in" filter="wipe(down)">
                                      <p:cBhvr>
                                        <p:cTn id="65" dur="500"/>
                                        <p:tgtEl>
                                          <p:spTgt spid="48139">
                                            <p:txEl>
                                              <p:pRg st="0" end="0"/>
                                            </p:txEl>
                                          </p:spTgt>
                                        </p:tgtEl>
                                      </p:cBhvr>
                                    </p:animEffect>
                                  </p:childTnLst>
                                </p:cTn>
                              </p:par>
                              <p:par>
                                <p:cTn id="66" presetID="22" presetClass="entr" presetSubtype="4" fill="hold" nodeType="withEffect">
                                  <p:stCondLst>
                                    <p:cond delay="0"/>
                                  </p:stCondLst>
                                  <p:childTnLst>
                                    <p:set>
                                      <p:cBhvr>
                                        <p:cTn id="67" dur="1" fill="hold">
                                          <p:stCondLst>
                                            <p:cond delay="0"/>
                                          </p:stCondLst>
                                        </p:cTn>
                                        <p:tgtEl>
                                          <p:spTgt spid="48130">
                                            <p:txEl>
                                              <p:pRg st="0" end="0"/>
                                            </p:txEl>
                                          </p:spTgt>
                                        </p:tgtEl>
                                        <p:attrNameLst>
                                          <p:attrName>style.visibility</p:attrName>
                                        </p:attrNameLst>
                                      </p:cBhvr>
                                      <p:to>
                                        <p:strVal val="visible"/>
                                      </p:to>
                                    </p:set>
                                    <p:animEffect transition="in" filter="wipe(down)">
                                      <p:cBhvr>
                                        <p:cTn id="68" dur="500"/>
                                        <p:tgtEl>
                                          <p:spTgt spid="48130">
                                            <p:txEl>
                                              <p:pRg st="0" end="0"/>
                                            </p:txEl>
                                          </p:spTgt>
                                        </p:tgtEl>
                                      </p:cBhvr>
                                    </p:animEffect>
                                  </p:childTnLst>
                                </p:cTn>
                              </p:par>
                              <p:par>
                                <p:cTn id="69" presetID="22" presetClass="entr" presetSubtype="4" fill="hold" nodeType="withEffect">
                                  <p:stCondLst>
                                    <p:cond delay="0"/>
                                  </p:stCondLst>
                                  <p:childTnLst>
                                    <p:set>
                                      <p:cBhvr>
                                        <p:cTn id="70" dur="1" fill="hold">
                                          <p:stCondLst>
                                            <p:cond delay="0"/>
                                          </p:stCondLst>
                                        </p:cTn>
                                        <p:tgtEl>
                                          <p:spTgt spid="48132">
                                            <p:txEl>
                                              <p:pRg st="0" end="0"/>
                                            </p:txEl>
                                          </p:spTgt>
                                        </p:tgtEl>
                                        <p:attrNameLst>
                                          <p:attrName>style.visibility</p:attrName>
                                        </p:attrNameLst>
                                      </p:cBhvr>
                                      <p:to>
                                        <p:strVal val="visible"/>
                                      </p:to>
                                    </p:set>
                                    <p:animEffect transition="in" filter="wipe(down)">
                                      <p:cBhvr>
                                        <p:cTn id="71" dur="500"/>
                                        <p:tgtEl>
                                          <p:spTgt spid="48132">
                                            <p:txEl>
                                              <p:pRg st="0" end="0"/>
                                            </p:txEl>
                                          </p:spTgt>
                                        </p:tgtEl>
                                      </p:cBhvr>
                                    </p:animEffect>
                                  </p:childTnLst>
                                </p:cTn>
                              </p:par>
                              <p:par>
                                <p:cTn id="72" presetID="22" presetClass="entr" presetSubtype="4" fill="hold" nodeType="withEffect">
                                  <p:stCondLst>
                                    <p:cond delay="0"/>
                                  </p:stCondLst>
                                  <p:childTnLst>
                                    <p:set>
                                      <p:cBhvr>
                                        <p:cTn id="73" dur="1" fill="hold">
                                          <p:stCondLst>
                                            <p:cond delay="0"/>
                                          </p:stCondLst>
                                        </p:cTn>
                                        <p:tgtEl>
                                          <p:spTgt spid="48175">
                                            <p:txEl>
                                              <p:pRg st="0" end="0"/>
                                            </p:txEl>
                                          </p:spTgt>
                                        </p:tgtEl>
                                        <p:attrNameLst>
                                          <p:attrName>style.visibility</p:attrName>
                                        </p:attrNameLst>
                                      </p:cBhvr>
                                      <p:to>
                                        <p:strVal val="visible"/>
                                      </p:to>
                                    </p:set>
                                    <p:animEffect transition="in" filter="wipe(down)">
                                      <p:cBhvr>
                                        <p:cTn id="74" dur="500"/>
                                        <p:tgtEl>
                                          <p:spTgt spid="48175">
                                            <p:txEl>
                                              <p:pRg st="0" end="0"/>
                                            </p:txEl>
                                          </p:spTgt>
                                        </p:tgtEl>
                                      </p:cBhvr>
                                    </p:animEffect>
                                  </p:childTnLst>
                                </p:cTn>
                              </p:par>
                              <p:par>
                                <p:cTn id="75" presetID="22" presetClass="entr" presetSubtype="4" fill="hold" nodeType="withEffect">
                                  <p:stCondLst>
                                    <p:cond delay="0"/>
                                  </p:stCondLst>
                                  <p:childTnLst>
                                    <p:set>
                                      <p:cBhvr>
                                        <p:cTn id="76" dur="1" fill="hold">
                                          <p:stCondLst>
                                            <p:cond delay="0"/>
                                          </p:stCondLst>
                                        </p:cTn>
                                        <p:tgtEl>
                                          <p:spTgt spid="48206">
                                            <p:txEl>
                                              <p:pRg st="0" end="0"/>
                                            </p:txEl>
                                          </p:spTgt>
                                        </p:tgtEl>
                                        <p:attrNameLst>
                                          <p:attrName>style.visibility</p:attrName>
                                        </p:attrNameLst>
                                      </p:cBhvr>
                                      <p:to>
                                        <p:strVal val="visible"/>
                                      </p:to>
                                    </p:set>
                                    <p:animEffect transition="in" filter="wipe(down)">
                                      <p:cBhvr>
                                        <p:cTn id="77" dur="500"/>
                                        <p:tgtEl>
                                          <p:spTgt spid="48206">
                                            <p:txEl>
                                              <p:pRg st="0" end="0"/>
                                            </p:txEl>
                                          </p:spTgt>
                                        </p:tgtEl>
                                      </p:cBhvr>
                                    </p:animEffect>
                                  </p:childTnLst>
                                </p:cTn>
                              </p:par>
                              <p:par>
                                <p:cTn id="78" presetID="22" presetClass="entr" presetSubtype="4" fill="hold" nodeType="withEffect">
                                  <p:stCondLst>
                                    <p:cond delay="0"/>
                                  </p:stCondLst>
                                  <p:childTnLst>
                                    <p:set>
                                      <p:cBhvr>
                                        <p:cTn id="79" dur="1" fill="hold">
                                          <p:stCondLst>
                                            <p:cond delay="0"/>
                                          </p:stCondLst>
                                        </p:cTn>
                                        <p:tgtEl>
                                          <p:spTgt spid="48176">
                                            <p:txEl>
                                              <p:pRg st="0" end="0"/>
                                            </p:txEl>
                                          </p:spTgt>
                                        </p:tgtEl>
                                        <p:attrNameLst>
                                          <p:attrName>style.visibility</p:attrName>
                                        </p:attrNameLst>
                                      </p:cBhvr>
                                      <p:to>
                                        <p:strVal val="visible"/>
                                      </p:to>
                                    </p:set>
                                    <p:animEffect transition="in" filter="wipe(down)">
                                      <p:cBhvr>
                                        <p:cTn id="80" dur="500"/>
                                        <p:tgtEl>
                                          <p:spTgt spid="48176">
                                            <p:txEl>
                                              <p:pRg st="0" end="0"/>
                                            </p:txEl>
                                          </p:spTgt>
                                        </p:tgtEl>
                                      </p:cBhvr>
                                    </p:animEffect>
                                  </p:childTnLst>
                                </p:cTn>
                              </p:par>
                              <p:par>
                                <p:cTn id="81" presetID="22" presetClass="entr" presetSubtype="4" fill="hold" nodeType="withEffect">
                                  <p:stCondLst>
                                    <p:cond delay="0"/>
                                  </p:stCondLst>
                                  <p:childTnLst>
                                    <p:set>
                                      <p:cBhvr>
                                        <p:cTn id="82" dur="1" fill="hold">
                                          <p:stCondLst>
                                            <p:cond delay="0"/>
                                          </p:stCondLst>
                                        </p:cTn>
                                        <p:tgtEl>
                                          <p:spTgt spid="48241">
                                            <p:txEl>
                                              <p:pRg st="0" end="0"/>
                                            </p:txEl>
                                          </p:spTgt>
                                        </p:tgtEl>
                                        <p:attrNameLst>
                                          <p:attrName>style.visibility</p:attrName>
                                        </p:attrNameLst>
                                      </p:cBhvr>
                                      <p:to>
                                        <p:strVal val="visible"/>
                                      </p:to>
                                    </p:set>
                                    <p:animEffect transition="in" filter="wipe(down)">
                                      <p:cBhvr>
                                        <p:cTn id="83" dur="500"/>
                                        <p:tgtEl>
                                          <p:spTgt spid="48241">
                                            <p:txEl>
                                              <p:pRg st="0" end="0"/>
                                            </p:txEl>
                                          </p:spTgt>
                                        </p:tgtEl>
                                      </p:cBhvr>
                                    </p:animEffect>
                                  </p:childTnLst>
                                </p:cTn>
                              </p:par>
                              <p:par>
                                <p:cTn id="84" presetID="22" presetClass="entr" presetSubtype="4" fill="hold" nodeType="withEffect">
                                  <p:stCondLst>
                                    <p:cond delay="0"/>
                                  </p:stCondLst>
                                  <p:childTnLst>
                                    <p:set>
                                      <p:cBhvr>
                                        <p:cTn id="85" dur="1" fill="hold">
                                          <p:stCondLst>
                                            <p:cond delay="0"/>
                                          </p:stCondLst>
                                        </p:cTn>
                                        <p:tgtEl>
                                          <p:spTgt spid="48177">
                                            <p:txEl>
                                              <p:pRg st="0" end="0"/>
                                            </p:txEl>
                                          </p:spTgt>
                                        </p:tgtEl>
                                        <p:attrNameLst>
                                          <p:attrName>style.visibility</p:attrName>
                                        </p:attrNameLst>
                                      </p:cBhvr>
                                      <p:to>
                                        <p:strVal val="visible"/>
                                      </p:to>
                                    </p:set>
                                    <p:animEffect transition="in" filter="wipe(down)">
                                      <p:cBhvr>
                                        <p:cTn id="86" dur="500"/>
                                        <p:tgtEl>
                                          <p:spTgt spid="48177">
                                            <p:txEl>
                                              <p:pRg st="0" end="0"/>
                                            </p:txEl>
                                          </p:spTgt>
                                        </p:tgtEl>
                                      </p:cBhvr>
                                    </p:animEffect>
                                  </p:childTnLst>
                                </p:cTn>
                              </p:par>
                              <p:par>
                                <p:cTn id="87" presetID="22" presetClass="entr" presetSubtype="4" fill="hold" nodeType="withEffect">
                                  <p:stCondLst>
                                    <p:cond delay="0"/>
                                  </p:stCondLst>
                                  <p:childTnLst>
                                    <p:set>
                                      <p:cBhvr>
                                        <p:cTn id="88" dur="1" fill="hold">
                                          <p:stCondLst>
                                            <p:cond delay="0"/>
                                          </p:stCondLst>
                                        </p:cTn>
                                        <p:tgtEl>
                                          <p:spTgt spid="48178">
                                            <p:txEl>
                                              <p:pRg st="0" end="0"/>
                                            </p:txEl>
                                          </p:spTgt>
                                        </p:tgtEl>
                                        <p:attrNameLst>
                                          <p:attrName>style.visibility</p:attrName>
                                        </p:attrNameLst>
                                      </p:cBhvr>
                                      <p:to>
                                        <p:strVal val="visible"/>
                                      </p:to>
                                    </p:set>
                                    <p:animEffect transition="in" filter="wipe(down)">
                                      <p:cBhvr>
                                        <p:cTn id="89" dur="500"/>
                                        <p:tgtEl>
                                          <p:spTgt spid="48178">
                                            <p:txEl>
                                              <p:pRg st="0" end="0"/>
                                            </p:txEl>
                                          </p:spTgt>
                                        </p:tgtEl>
                                      </p:cBhvr>
                                    </p:animEffect>
                                  </p:childTnLst>
                                </p:cTn>
                              </p:par>
                              <p:par>
                                <p:cTn id="90" presetID="22" presetClass="entr" presetSubtype="4" fill="hold" nodeType="withEffect">
                                  <p:stCondLst>
                                    <p:cond delay="0"/>
                                  </p:stCondLst>
                                  <p:childTnLst>
                                    <p:set>
                                      <p:cBhvr>
                                        <p:cTn id="91" dur="1" fill="hold">
                                          <p:stCondLst>
                                            <p:cond delay="0"/>
                                          </p:stCondLst>
                                        </p:cTn>
                                        <p:tgtEl>
                                          <p:spTgt spid="48179">
                                            <p:txEl>
                                              <p:pRg st="0" end="0"/>
                                            </p:txEl>
                                          </p:spTgt>
                                        </p:tgtEl>
                                        <p:attrNameLst>
                                          <p:attrName>style.visibility</p:attrName>
                                        </p:attrNameLst>
                                      </p:cBhvr>
                                      <p:to>
                                        <p:strVal val="visible"/>
                                      </p:to>
                                    </p:set>
                                    <p:animEffect transition="in" filter="wipe(down)">
                                      <p:cBhvr>
                                        <p:cTn id="92" dur="500"/>
                                        <p:tgtEl>
                                          <p:spTgt spid="48179">
                                            <p:txEl>
                                              <p:pRg st="0" end="0"/>
                                            </p:txEl>
                                          </p:spTgt>
                                        </p:tgtEl>
                                      </p:cBhvr>
                                    </p:animEffect>
                                  </p:childTnLst>
                                </p:cTn>
                              </p:par>
                              <p:par>
                                <p:cTn id="93" presetID="22" presetClass="entr" presetSubtype="4" fill="hold" nodeType="withEffect">
                                  <p:stCondLst>
                                    <p:cond delay="0"/>
                                  </p:stCondLst>
                                  <p:childTnLst>
                                    <p:set>
                                      <p:cBhvr>
                                        <p:cTn id="94" dur="1" fill="hold">
                                          <p:stCondLst>
                                            <p:cond delay="0"/>
                                          </p:stCondLst>
                                        </p:cTn>
                                        <p:tgtEl>
                                          <p:spTgt spid="48239">
                                            <p:txEl>
                                              <p:pRg st="0" end="0"/>
                                            </p:txEl>
                                          </p:spTgt>
                                        </p:tgtEl>
                                        <p:attrNameLst>
                                          <p:attrName>style.visibility</p:attrName>
                                        </p:attrNameLst>
                                      </p:cBhvr>
                                      <p:to>
                                        <p:strVal val="visible"/>
                                      </p:to>
                                    </p:set>
                                    <p:animEffect transition="in" filter="wipe(down)">
                                      <p:cBhvr>
                                        <p:cTn id="95" dur="500"/>
                                        <p:tgtEl>
                                          <p:spTgt spid="48239">
                                            <p:txEl>
                                              <p:pRg st="0" end="0"/>
                                            </p:txEl>
                                          </p:spTgt>
                                        </p:tgtEl>
                                      </p:cBhvr>
                                    </p:animEffect>
                                  </p:childTnLst>
                                </p:cTn>
                              </p:par>
                              <p:par>
                                <p:cTn id="96" presetID="22" presetClass="entr" presetSubtype="4" fill="hold" nodeType="withEffect">
                                  <p:stCondLst>
                                    <p:cond delay="0"/>
                                  </p:stCondLst>
                                  <p:childTnLst>
                                    <p:set>
                                      <p:cBhvr>
                                        <p:cTn id="97" dur="1" fill="hold">
                                          <p:stCondLst>
                                            <p:cond delay="0"/>
                                          </p:stCondLst>
                                        </p:cTn>
                                        <p:tgtEl>
                                          <p:spTgt spid="48240">
                                            <p:txEl>
                                              <p:pRg st="0" end="0"/>
                                            </p:txEl>
                                          </p:spTgt>
                                        </p:tgtEl>
                                        <p:attrNameLst>
                                          <p:attrName>style.visibility</p:attrName>
                                        </p:attrNameLst>
                                      </p:cBhvr>
                                      <p:to>
                                        <p:strVal val="visible"/>
                                      </p:to>
                                    </p:set>
                                    <p:animEffect transition="in" filter="wipe(down)">
                                      <p:cBhvr>
                                        <p:cTn id="98" dur="500"/>
                                        <p:tgtEl>
                                          <p:spTgt spid="48240">
                                            <p:txEl>
                                              <p:pRg st="0" end="0"/>
                                            </p:txEl>
                                          </p:spTgt>
                                        </p:tgtEl>
                                      </p:cBhvr>
                                    </p:animEffect>
                                  </p:childTnLst>
                                </p:cTn>
                              </p:par>
                              <p:par>
                                <p:cTn id="99" presetID="4" presetClass="entr" presetSubtype="16" fill="hold" grpId="0" nodeType="withEffect">
                                  <p:stCondLst>
                                    <p:cond delay="0"/>
                                  </p:stCondLst>
                                  <p:childTnLst>
                                    <p:set>
                                      <p:cBhvr>
                                        <p:cTn id="100" dur="1" fill="hold">
                                          <p:stCondLst>
                                            <p:cond delay="0"/>
                                          </p:stCondLst>
                                        </p:cTn>
                                        <p:tgtEl>
                                          <p:spTgt spid="48228"/>
                                        </p:tgtEl>
                                        <p:attrNameLst>
                                          <p:attrName>style.visibility</p:attrName>
                                        </p:attrNameLst>
                                      </p:cBhvr>
                                      <p:to>
                                        <p:strVal val="visible"/>
                                      </p:to>
                                    </p:set>
                                    <p:animEffect transition="in" filter="box(in)">
                                      <p:cBhvr>
                                        <p:cTn id="101" dur="500"/>
                                        <p:tgtEl>
                                          <p:spTgt spid="48228"/>
                                        </p:tgtEl>
                                      </p:cBhvr>
                                    </p:animEffect>
                                  </p:childTnLst>
                                </p:cTn>
                              </p:par>
                            </p:childTnLst>
                          </p:cTn>
                        </p:par>
                      </p:childTnLst>
                    </p:cTn>
                  </p:par>
                </p:childTnLst>
              </p:cTn>
              <p:nextCondLst>
                <p:cond evt="onClick" delay="0">
                  <p:tgtEl>
                    <p:spTgt spid="48151"/>
                  </p:tgtEl>
                </p:cond>
              </p:nextCondLst>
            </p:seq>
            <p:seq concurrent="1" nextAc="seek">
              <p:cTn id="102" restart="whenNotActive" fill="hold" evtFilter="cancelBubble" nodeType="interactiveSeq">
                <p:stCondLst>
                  <p:cond evt="onClick" delay="0">
                    <p:tgtEl>
                      <p:spTgt spid="48152"/>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48153"/>
                                        </p:tgtEl>
                                        <p:attrNameLst>
                                          <p:attrName>style.visibility</p:attrName>
                                        </p:attrNameLst>
                                      </p:cBhvr>
                                      <p:to>
                                        <p:strVal val="visible"/>
                                      </p:to>
                                    </p:set>
                                    <p:anim calcmode="lin" valueType="num">
                                      <p:cBhvr>
                                        <p:cTn id="107" dur="500" fill="hold"/>
                                        <p:tgtEl>
                                          <p:spTgt spid="48153"/>
                                        </p:tgtEl>
                                        <p:attrNameLst>
                                          <p:attrName>ppt_w</p:attrName>
                                        </p:attrNameLst>
                                      </p:cBhvr>
                                      <p:tavLst>
                                        <p:tav tm="0">
                                          <p:val>
                                            <p:fltVal val="0"/>
                                          </p:val>
                                        </p:tav>
                                        <p:tav tm="100000">
                                          <p:val>
                                            <p:strVal val="#ppt_w"/>
                                          </p:val>
                                        </p:tav>
                                      </p:tavLst>
                                    </p:anim>
                                    <p:anim calcmode="lin" valueType="num">
                                      <p:cBhvr>
                                        <p:cTn id="108" dur="500" fill="hold"/>
                                        <p:tgtEl>
                                          <p:spTgt spid="48153"/>
                                        </p:tgtEl>
                                        <p:attrNameLst>
                                          <p:attrName>ppt_h</p:attrName>
                                        </p:attrNameLst>
                                      </p:cBhvr>
                                      <p:tavLst>
                                        <p:tav tm="0">
                                          <p:val>
                                            <p:strVal val="#ppt_h"/>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7" presetClass="exit" presetSubtype="10" fill="hold" grpId="1" nodeType="clickEffect">
                                  <p:stCondLst>
                                    <p:cond delay="0"/>
                                  </p:stCondLst>
                                  <p:childTnLst>
                                    <p:anim calcmode="lin" valueType="num">
                                      <p:cBhvr>
                                        <p:cTn id="112" dur="500"/>
                                        <p:tgtEl>
                                          <p:spTgt spid="48153"/>
                                        </p:tgtEl>
                                        <p:attrNameLst>
                                          <p:attrName>ppt_w</p:attrName>
                                        </p:attrNameLst>
                                      </p:cBhvr>
                                      <p:tavLst>
                                        <p:tav tm="0">
                                          <p:val>
                                            <p:strVal val="ppt_w"/>
                                          </p:val>
                                        </p:tav>
                                        <p:tav tm="100000">
                                          <p:val>
                                            <p:fltVal val="0"/>
                                          </p:val>
                                        </p:tav>
                                      </p:tavLst>
                                    </p:anim>
                                    <p:anim calcmode="lin" valueType="num">
                                      <p:cBhvr>
                                        <p:cTn id="113" dur="500"/>
                                        <p:tgtEl>
                                          <p:spTgt spid="48153"/>
                                        </p:tgtEl>
                                        <p:attrNameLst>
                                          <p:attrName>ppt_h</p:attrName>
                                        </p:attrNameLst>
                                      </p:cBhvr>
                                      <p:tavLst>
                                        <p:tav tm="0">
                                          <p:val>
                                            <p:strVal val="ppt_h"/>
                                          </p:val>
                                        </p:tav>
                                        <p:tav tm="100000">
                                          <p:val>
                                            <p:strVal val="ppt_h"/>
                                          </p:val>
                                        </p:tav>
                                      </p:tavLst>
                                    </p:anim>
                                    <p:set>
                                      <p:cBhvr>
                                        <p:cTn id="114" dur="1" fill="hold">
                                          <p:stCondLst>
                                            <p:cond delay="499"/>
                                          </p:stCondLst>
                                        </p:cTn>
                                        <p:tgtEl>
                                          <p:spTgt spid="48153"/>
                                        </p:tgtEl>
                                        <p:attrNameLst>
                                          <p:attrName>style.visibility</p:attrName>
                                        </p:attrNameLst>
                                      </p:cBhvr>
                                      <p:to>
                                        <p:strVal val="hidden"/>
                                      </p:to>
                                    </p:set>
                                  </p:childTnLst>
                                </p:cTn>
                              </p:par>
                              <p:par>
                                <p:cTn id="115" presetID="22" presetClass="entr" presetSubtype="4" fill="hold" nodeType="withEffect">
                                  <p:stCondLst>
                                    <p:cond delay="0"/>
                                  </p:stCondLst>
                                  <p:childTnLst>
                                    <p:set>
                                      <p:cBhvr>
                                        <p:cTn id="116" dur="1" fill="hold">
                                          <p:stCondLst>
                                            <p:cond delay="0"/>
                                          </p:stCondLst>
                                        </p:cTn>
                                        <p:tgtEl>
                                          <p:spTgt spid="48144">
                                            <p:txEl>
                                              <p:pRg st="0" end="0"/>
                                            </p:txEl>
                                          </p:spTgt>
                                        </p:tgtEl>
                                        <p:attrNameLst>
                                          <p:attrName>style.visibility</p:attrName>
                                        </p:attrNameLst>
                                      </p:cBhvr>
                                      <p:to>
                                        <p:strVal val="visible"/>
                                      </p:to>
                                    </p:set>
                                    <p:animEffect transition="in" filter="wipe(down)">
                                      <p:cBhvr>
                                        <p:cTn id="117" dur="500"/>
                                        <p:tgtEl>
                                          <p:spTgt spid="48144">
                                            <p:txEl>
                                              <p:pRg st="0" end="0"/>
                                            </p:txEl>
                                          </p:spTgt>
                                        </p:tgtEl>
                                      </p:cBhvr>
                                    </p:animEffect>
                                  </p:childTnLst>
                                </p:cTn>
                              </p:par>
                              <p:par>
                                <p:cTn id="118" presetID="22" presetClass="entr" presetSubtype="4" fill="hold" nodeType="withEffect">
                                  <p:stCondLst>
                                    <p:cond delay="0"/>
                                  </p:stCondLst>
                                  <p:childTnLst>
                                    <p:set>
                                      <p:cBhvr>
                                        <p:cTn id="119" dur="1" fill="hold">
                                          <p:stCondLst>
                                            <p:cond delay="0"/>
                                          </p:stCondLst>
                                        </p:cTn>
                                        <p:tgtEl>
                                          <p:spTgt spid="48143">
                                            <p:txEl>
                                              <p:pRg st="0" end="0"/>
                                            </p:txEl>
                                          </p:spTgt>
                                        </p:tgtEl>
                                        <p:attrNameLst>
                                          <p:attrName>style.visibility</p:attrName>
                                        </p:attrNameLst>
                                      </p:cBhvr>
                                      <p:to>
                                        <p:strVal val="visible"/>
                                      </p:to>
                                    </p:set>
                                    <p:animEffect transition="in" filter="wipe(down)">
                                      <p:cBhvr>
                                        <p:cTn id="120" dur="500"/>
                                        <p:tgtEl>
                                          <p:spTgt spid="48143">
                                            <p:txEl>
                                              <p:pRg st="0" end="0"/>
                                            </p:txEl>
                                          </p:spTgt>
                                        </p:tgtEl>
                                      </p:cBhvr>
                                    </p:animEffect>
                                  </p:childTnLst>
                                </p:cTn>
                              </p:par>
                              <p:par>
                                <p:cTn id="121" presetID="22" presetClass="entr" presetSubtype="4" fill="hold" nodeType="withEffect">
                                  <p:stCondLst>
                                    <p:cond delay="0"/>
                                  </p:stCondLst>
                                  <p:childTnLst>
                                    <p:set>
                                      <p:cBhvr>
                                        <p:cTn id="122" dur="1" fill="hold">
                                          <p:stCondLst>
                                            <p:cond delay="0"/>
                                          </p:stCondLst>
                                        </p:cTn>
                                        <p:tgtEl>
                                          <p:spTgt spid="48142">
                                            <p:txEl>
                                              <p:pRg st="0" end="0"/>
                                            </p:txEl>
                                          </p:spTgt>
                                        </p:tgtEl>
                                        <p:attrNameLst>
                                          <p:attrName>style.visibility</p:attrName>
                                        </p:attrNameLst>
                                      </p:cBhvr>
                                      <p:to>
                                        <p:strVal val="visible"/>
                                      </p:to>
                                    </p:set>
                                    <p:animEffect transition="in" filter="wipe(down)">
                                      <p:cBhvr>
                                        <p:cTn id="123" dur="500"/>
                                        <p:tgtEl>
                                          <p:spTgt spid="48142">
                                            <p:txEl>
                                              <p:pRg st="0" end="0"/>
                                            </p:txEl>
                                          </p:spTgt>
                                        </p:tgtEl>
                                      </p:cBhvr>
                                    </p:animEffect>
                                  </p:childTnLst>
                                </p:cTn>
                              </p:par>
                              <p:par>
                                <p:cTn id="124" presetID="22" presetClass="entr" presetSubtype="4" fill="hold" nodeType="withEffect">
                                  <p:stCondLst>
                                    <p:cond delay="0"/>
                                  </p:stCondLst>
                                  <p:childTnLst>
                                    <p:set>
                                      <p:cBhvr>
                                        <p:cTn id="125" dur="1" fill="hold">
                                          <p:stCondLst>
                                            <p:cond delay="0"/>
                                          </p:stCondLst>
                                        </p:cTn>
                                        <p:tgtEl>
                                          <p:spTgt spid="48141">
                                            <p:txEl>
                                              <p:pRg st="0" end="0"/>
                                            </p:txEl>
                                          </p:spTgt>
                                        </p:tgtEl>
                                        <p:attrNameLst>
                                          <p:attrName>style.visibility</p:attrName>
                                        </p:attrNameLst>
                                      </p:cBhvr>
                                      <p:to>
                                        <p:strVal val="visible"/>
                                      </p:to>
                                    </p:set>
                                    <p:animEffect transition="in" filter="wipe(down)">
                                      <p:cBhvr>
                                        <p:cTn id="126" dur="500"/>
                                        <p:tgtEl>
                                          <p:spTgt spid="48141">
                                            <p:txEl>
                                              <p:pRg st="0" end="0"/>
                                            </p:txEl>
                                          </p:spTgt>
                                        </p:tgtEl>
                                      </p:cBhvr>
                                    </p:animEffect>
                                  </p:childTnLst>
                                </p:cTn>
                              </p:par>
                              <p:par>
                                <p:cTn id="127" presetID="22" presetClass="entr" presetSubtype="4" fill="hold" nodeType="withEffect">
                                  <p:stCondLst>
                                    <p:cond delay="0"/>
                                  </p:stCondLst>
                                  <p:childTnLst>
                                    <p:set>
                                      <p:cBhvr>
                                        <p:cTn id="128" dur="1" fill="hold">
                                          <p:stCondLst>
                                            <p:cond delay="0"/>
                                          </p:stCondLst>
                                        </p:cTn>
                                        <p:tgtEl>
                                          <p:spTgt spid="48131">
                                            <p:txEl>
                                              <p:pRg st="0" end="0"/>
                                            </p:txEl>
                                          </p:spTgt>
                                        </p:tgtEl>
                                        <p:attrNameLst>
                                          <p:attrName>style.visibility</p:attrName>
                                        </p:attrNameLst>
                                      </p:cBhvr>
                                      <p:to>
                                        <p:strVal val="visible"/>
                                      </p:to>
                                    </p:set>
                                    <p:animEffect transition="in" filter="wipe(down)">
                                      <p:cBhvr>
                                        <p:cTn id="129" dur="500"/>
                                        <p:tgtEl>
                                          <p:spTgt spid="48131">
                                            <p:txEl>
                                              <p:pRg st="0" end="0"/>
                                            </p:txEl>
                                          </p:spTgt>
                                        </p:tgtEl>
                                      </p:cBhvr>
                                    </p:animEffect>
                                  </p:childTnLst>
                                </p:cTn>
                              </p:par>
                              <p:par>
                                <p:cTn id="130" presetID="4" presetClass="entr" presetSubtype="16" fill="hold" grpId="0" nodeType="withEffect">
                                  <p:stCondLst>
                                    <p:cond delay="0"/>
                                  </p:stCondLst>
                                  <p:childTnLst>
                                    <p:set>
                                      <p:cBhvr>
                                        <p:cTn id="131" dur="1" fill="hold">
                                          <p:stCondLst>
                                            <p:cond delay="0"/>
                                          </p:stCondLst>
                                        </p:cTn>
                                        <p:tgtEl>
                                          <p:spTgt spid="48230"/>
                                        </p:tgtEl>
                                        <p:attrNameLst>
                                          <p:attrName>style.visibility</p:attrName>
                                        </p:attrNameLst>
                                      </p:cBhvr>
                                      <p:to>
                                        <p:strVal val="visible"/>
                                      </p:to>
                                    </p:set>
                                    <p:animEffect transition="in" filter="box(in)">
                                      <p:cBhvr>
                                        <p:cTn id="132" dur="500"/>
                                        <p:tgtEl>
                                          <p:spTgt spid="48230"/>
                                        </p:tgtEl>
                                      </p:cBhvr>
                                    </p:animEffect>
                                  </p:childTnLst>
                                </p:cTn>
                              </p:par>
                              <p:par>
                                <p:cTn id="133" presetID="4" presetClass="entr" presetSubtype="16" fill="hold" grpId="0" nodeType="withEffect">
                                  <p:stCondLst>
                                    <p:cond delay="0"/>
                                  </p:stCondLst>
                                  <p:childTnLst>
                                    <p:set>
                                      <p:cBhvr>
                                        <p:cTn id="134" dur="1" fill="hold">
                                          <p:stCondLst>
                                            <p:cond delay="0"/>
                                          </p:stCondLst>
                                        </p:cTn>
                                        <p:tgtEl>
                                          <p:spTgt spid="48234"/>
                                        </p:tgtEl>
                                        <p:attrNameLst>
                                          <p:attrName>style.visibility</p:attrName>
                                        </p:attrNameLst>
                                      </p:cBhvr>
                                      <p:to>
                                        <p:strVal val="visible"/>
                                      </p:to>
                                    </p:set>
                                    <p:animEffect transition="in" filter="box(in)">
                                      <p:cBhvr>
                                        <p:cTn id="135" dur="500"/>
                                        <p:tgtEl>
                                          <p:spTgt spid="48234"/>
                                        </p:tgtEl>
                                      </p:cBhvr>
                                    </p:animEffect>
                                  </p:childTnLst>
                                </p:cTn>
                              </p:par>
                            </p:childTnLst>
                          </p:cTn>
                        </p:par>
                      </p:childTnLst>
                    </p:cTn>
                  </p:par>
                </p:childTnLst>
              </p:cTn>
              <p:nextCondLst>
                <p:cond evt="onClick" delay="0">
                  <p:tgtEl>
                    <p:spTgt spid="48152"/>
                  </p:tgtEl>
                </p:cond>
              </p:nextCondLst>
            </p:seq>
            <p:seq concurrent="1" nextAc="seek">
              <p:cTn id="136" restart="whenNotActive" fill="hold" evtFilter="cancelBubble" nodeType="interactiveSeq">
                <p:stCondLst>
                  <p:cond evt="onClick" delay="0">
                    <p:tgtEl>
                      <p:spTgt spid="48160"/>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7" presetClass="entr" presetSubtype="10" fill="hold" grpId="0" nodeType="clickEffect">
                                  <p:stCondLst>
                                    <p:cond delay="0"/>
                                  </p:stCondLst>
                                  <p:childTnLst>
                                    <p:set>
                                      <p:cBhvr>
                                        <p:cTn id="140" dur="1" fill="hold">
                                          <p:stCondLst>
                                            <p:cond delay="0"/>
                                          </p:stCondLst>
                                        </p:cTn>
                                        <p:tgtEl>
                                          <p:spTgt spid="48161"/>
                                        </p:tgtEl>
                                        <p:attrNameLst>
                                          <p:attrName>style.visibility</p:attrName>
                                        </p:attrNameLst>
                                      </p:cBhvr>
                                      <p:to>
                                        <p:strVal val="visible"/>
                                      </p:to>
                                    </p:set>
                                    <p:anim calcmode="lin" valueType="num">
                                      <p:cBhvr>
                                        <p:cTn id="141" dur="500" fill="hold"/>
                                        <p:tgtEl>
                                          <p:spTgt spid="48161"/>
                                        </p:tgtEl>
                                        <p:attrNameLst>
                                          <p:attrName>ppt_w</p:attrName>
                                        </p:attrNameLst>
                                      </p:cBhvr>
                                      <p:tavLst>
                                        <p:tav tm="0">
                                          <p:val>
                                            <p:fltVal val="0"/>
                                          </p:val>
                                        </p:tav>
                                        <p:tav tm="100000">
                                          <p:val>
                                            <p:strVal val="#ppt_w"/>
                                          </p:val>
                                        </p:tav>
                                      </p:tavLst>
                                    </p:anim>
                                    <p:anim calcmode="lin" valueType="num">
                                      <p:cBhvr>
                                        <p:cTn id="142" dur="500" fill="hold"/>
                                        <p:tgtEl>
                                          <p:spTgt spid="48161"/>
                                        </p:tgtEl>
                                        <p:attrNameLst>
                                          <p:attrName>ppt_h</p:attrName>
                                        </p:attrNameLst>
                                      </p:cBhvr>
                                      <p:tavLst>
                                        <p:tav tm="0">
                                          <p:val>
                                            <p:strVal val="#ppt_h"/>
                                          </p:val>
                                        </p:tav>
                                        <p:tav tm="100000">
                                          <p:val>
                                            <p:strVal val="#ppt_h"/>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7" presetClass="exit" presetSubtype="10" fill="hold" grpId="1" nodeType="clickEffect">
                                  <p:stCondLst>
                                    <p:cond delay="0"/>
                                  </p:stCondLst>
                                  <p:childTnLst>
                                    <p:anim calcmode="lin" valueType="num">
                                      <p:cBhvr>
                                        <p:cTn id="146" dur="500"/>
                                        <p:tgtEl>
                                          <p:spTgt spid="48161"/>
                                        </p:tgtEl>
                                        <p:attrNameLst>
                                          <p:attrName>ppt_w</p:attrName>
                                        </p:attrNameLst>
                                      </p:cBhvr>
                                      <p:tavLst>
                                        <p:tav tm="0">
                                          <p:val>
                                            <p:strVal val="ppt_w"/>
                                          </p:val>
                                        </p:tav>
                                        <p:tav tm="100000">
                                          <p:val>
                                            <p:fltVal val="0"/>
                                          </p:val>
                                        </p:tav>
                                      </p:tavLst>
                                    </p:anim>
                                    <p:anim calcmode="lin" valueType="num">
                                      <p:cBhvr>
                                        <p:cTn id="147" dur="500"/>
                                        <p:tgtEl>
                                          <p:spTgt spid="48161"/>
                                        </p:tgtEl>
                                        <p:attrNameLst>
                                          <p:attrName>ppt_h</p:attrName>
                                        </p:attrNameLst>
                                      </p:cBhvr>
                                      <p:tavLst>
                                        <p:tav tm="0">
                                          <p:val>
                                            <p:strVal val="ppt_h"/>
                                          </p:val>
                                        </p:tav>
                                        <p:tav tm="100000">
                                          <p:val>
                                            <p:strVal val="ppt_h"/>
                                          </p:val>
                                        </p:tav>
                                      </p:tavLst>
                                    </p:anim>
                                    <p:set>
                                      <p:cBhvr>
                                        <p:cTn id="148" dur="1" fill="hold">
                                          <p:stCondLst>
                                            <p:cond delay="499"/>
                                          </p:stCondLst>
                                        </p:cTn>
                                        <p:tgtEl>
                                          <p:spTgt spid="48161"/>
                                        </p:tgtEl>
                                        <p:attrNameLst>
                                          <p:attrName>style.visibility</p:attrName>
                                        </p:attrNameLst>
                                      </p:cBhvr>
                                      <p:to>
                                        <p:strVal val="hidden"/>
                                      </p:to>
                                    </p:set>
                                  </p:childTnLst>
                                </p:cTn>
                              </p:par>
                              <p:par>
                                <p:cTn id="149" presetID="22" presetClass="entr" presetSubtype="4" fill="hold" nodeType="withEffect">
                                  <p:stCondLst>
                                    <p:cond delay="0"/>
                                  </p:stCondLst>
                                  <p:childTnLst>
                                    <p:set>
                                      <p:cBhvr>
                                        <p:cTn id="150" dur="1" fill="hold">
                                          <p:stCondLst>
                                            <p:cond delay="0"/>
                                          </p:stCondLst>
                                        </p:cTn>
                                        <p:tgtEl>
                                          <p:spTgt spid="48205">
                                            <p:txEl>
                                              <p:pRg st="0" end="0"/>
                                            </p:txEl>
                                          </p:spTgt>
                                        </p:tgtEl>
                                        <p:attrNameLst>
                                          <p:attrName>style.visibility</p:attrName>
                                        </p:attrNameLst>
                                      </p:cBhvr>
                                      <p:to>
                                        <p:strVal val="visible"/>
                                      </p:to>
                                    </p:set>
                                    <p:animEffect transition="in" filter="wipe(down)">
                                      <p:cBhvr>
                                        <p:cTn id="151" dur="500"/>
                                        <p:tgtEl>
                                          <p:spTgt spid="48205">
                                            <p:txEl>
                                              <p:pRg st="0" end="0"/>
                                            </p:txEl>
                                          </p:spTgt>
                                        </p:tgtEl>
                                      </p:cBhvr>
                                    </p:animEffect>
                                  </p:childTnLst>
                                </p:cTn>
                              </p:par>
                              <p:par>
                                <p:cTn id="152" presetID="22" presetClass="entr" presetSubtype="4" fill="hold" nodeType="withEffect">
                                  <p:stCondLst>
                                    <p:cond delay="0"/>
                                  </p:stCondLst>
                                  <p:childTnLst>
                                    <p:set>
                                      <p:cBhvr>
                                        <p:cTn id="153" dur="1" fill="hold">
                                          <p:stCondLst>
                                            <p:cond delay="0"/>
                                          </p:stCondLst>
                                        </p:cTn>
                                        <p:tgtEl>
                                          <p:spTgt spid="48133">
                                            <p:txEl>
                                              <p:pRg st="0" end="0"/>
                                            </p:txEl>
                                          </p:spTgt>
                                        </p:tgtEl>
                                        <p:attrNameLst>
                                          <p:attrName>style.visibility</p:attrName>
                                        </p:attrNameLst>
                                      </p:cBhvr>
                                      <p:to>
                                        <p:strVal val="visible"/>
                                      </p:to>
                                    </p:set>
                                    <p:animEffect transition="in" filter="wipe(down)">
                                      <p:cBhvr>
                                        <p:cTn id="154" dur="500"/>
                                        <p:tgtEl>
                                          <p:spTgt spid="48133">
                                            <p:txEl>
                                              <p:pRg st="0" end="0"/>
                                            </p:txEl>
                                          </p:spTgt>
                                        </p:tgtEl>
                                      </p:cBhvr>
                                    </p:animEffect>
                                  </p:childTnLst>
                                </p:cTn>
                              </p:par>
                              <p:par>
                                <p:cTn id="155" presetID="22" presetClass="entr" presetSubtype="4" fill="hold" nodeType="withEffect">
                                  <p:stCondLst>
                                    <p:cond delay="0"/>
                                  </p:stCondLst>
                                  <p:childTnLst>
                                    <p:set>
                                      <p:cBhvr>
                                        <p:cTn id="156" dur="1" fill="hold">
                                          <p:stCondLst>
                                            <p:cond delay="0"/>
                                          </p:stCondLst>
                                        </p:cTn>
                                        <p:tgtEl>
                                          <p:spTgt spid="48167">
                                            <p:txEl>
                                              <p:pRg st="0" end="0"/>
                                            </p:txEl>
                                          </p:spTgt>
                                        </p:tgtEl>
                                        <p:attrNameLst>
                                          <p:attrName>style.visibility</p:attrName>
                                        </p:attrNameLst>
                                      </p:cBhvr>
                                      <p:to>
                                        <p:strVal val="visible"/>
                                      </p:to>
                                    </p:set>
                                    <p:animEffect transition="in" filter="wipe(down)">
                                      <p:cBhvr>
                                        <p:cTn id="157" dur="500"/>
                                        <p:tgtEl>
                                          <p:spTgt spid="48167">
                                            <p:txEl>
                                              <p:pRg st="0" end="0"/>
                                            </p:txEl>
                                          </p:spTgt>
                                        </p:tgtEl>
                                      </p:cBhvr>
                                    </p:animEffect>
                                  </p:childTnLst>
                                </p:cTn>
                              </p:par>
                              <p:par>
                                <p:cTn id="158" presetID="22" presetClass="entr" presetSubtype="4" fill="hold" nodeType="withEffect">
                                  <p:stCondLst>
                                    <p:cond delay="0"/>
                                  </p:stCondLst>
                                  <p:childTnLst>
                                    <p:set>
                                      <p:cBhvr>
                                        <p:cTn id="159" dur="1" fill="hold">
                                          <p:stCondLst>
                                            <p:cond delay="0"/>
                                          </p:stCondLst>
                                        </p:cTn>
                                        <p:tgtEl>
                                          <p:spTgt spid="48180">
                                            <p:txEl>
                                              <p:pRg st="0" end="0"/>
                                            </p:txEl>
                                          </p:spTgt>
                                        </p:tgtEl>
                                        <p:attrNameLst>
                                          <p:attrName>style.visibility</p:attrName>
                                        </p:attrNameLst>
                                      </p:cBhvr>
                                      <p:to>
                                        <p:strVal val="visible"/>
                                      </p:to>
                                    </p:set>
                                    <p:animEffect transition="in" filter="wipe(down)">
                                      <p:cBhvr>
                                        <p:cTn id="160" dur="500"/>
                                        <p:tgtEl>
                                          <p:spTgt spid="48180">
                                            <p:txEl>
                                              <p:pRg st="0" end="0"/>
                                            </p:txEl>
                                          </p:spTgt>
                                        </p:tgtEl>
                                      </p:cBhvr>
                                    </p:animEffect>
                                  </p:childTnLst>
                                </p:cTn>
                              </p:par>
                              <p:par>
                                <p:cTn id="161" presetID="22" presetClass="entr" presetSubtype="4" fill="hold" nodeType="withEffect">
                                  <p:stCondLst>
                                    <p:cond delay="0"/>
                                  </p:stCondLst>
                                  <p:childTnLst>
                                    <p:set>
                                      <p:cBhvr>
                                        <p:cTn id="162" dur="1" fill="hold">
                                          <p:stCondLst>
                                            <p:cond delay="0"/>
                                          </p:stCondLst>
                                        </p:cTn>
                                        <p:tgtEl>
                                          <p:spTgt spid="48181">
                                            <p:txEl>
                                              <p:pRg st="0" end="0"/>
                                            </p:txEl>
                                          </p:spTgt>
                                        </p:tgtEl>
                                        <p:attrNameLst>
                                          <p:attrName>style.visibility</p:attrName>
                                        </p:attrNameLst>
                                      </p:cBhvr>
                                      <p:to>
                                        <p:strVal val="visible"/>
                                      </p:to>
                                    </p:set>
                                    <p:animEffect transition="in" filter="wipe(down)">
                                      <p:cBhvr>
                                        <p:cTn id="163" dur="500"/>
                                        <p:tgtEl>
                                          <p:spTgt spid="48181">
                                            <p:txEl>
                                              <p:pRg st="0" end="0"/>
                                            </p:txEl>
                                          </p:spTgt>
                                        </p:tgtEl>
                                      </p:cBhvr>
                                    </p:animEffect>
                                  </p:childTnLst>
                                </p:cTn>
                              </p:par>
                              <p:par>
                                <p:cTn id="164" presetID="22" presetClass="entr" presetSubtype="4" fill="hold" nodeType="withEffect">
                                  <p:stCondLst>
                                    <p:cond delay="0"/>
                                  </p:stCondLst>
                                  <p:childTnLst>
                                    <p:set>
                                      <p:cBhvr>
                                        <p:cTn id="165" dur="1" fill="hold">
                                          <p:stCondLst>
                                            <p:cond delay="0"/>
                                          </p:stCondLst>
                                        </p:cTn>
                                        <p:tgtEl>
                                          <p:spTgt spid="48236">
                                            <p:txEl>
                                              <p:pRg st="0" end="0"/>
                                            </p:txEl>
                                          </p:spTgt>
                                        </p:tgtEl>
                                        <p:attrNameLst>
                                          <p:attrName>style.visibility</p:attrName>
                                        </p:attrNameLst>
                                      </p:cBhvr>
                                      <p:to>
                                        <p:strVal val="visible"/>
                                      </p:to>
                                    </p:set>
                                    <p:animEffect transition="in" filter="wipe(down)">
                                      <p:cBhvr>
                                        <p:cTn id="166" dur="500"/>
                                        <p:tgtEl>
                                          <p:spTgt spid="48236">
                                            <p:txEl>
                                              <p:pRg st="0" end="0"/>
                                            </p:txEl>
                                          </p:spTgt>
                                        </p:tgtEl>
                                      </p:cBhvr>
                                    </p:animEffect>
                                  </p:childTnLst>
                                </p:cTn>
                              </p:par>
                              <p:par>
                                <p:cTn id="167" presetID="22" presetClass="entr" presetSubtype="4" fill="hold" nodeType="withEffect">
                                  <p:stCondLst>
                                    <p:cond delay="0"/>
                                  </p:stCondLst>
                                  <p:childTnLst>
                                    <p:set>
                                      <p:cBhvr>
                                        <p:cTn id="168" dur="1" fill="hold">
                                          <p:stCondLst>
                                            <p:cond delay="0"/>
                                          </p:stCondLst>
                                        </p:cTn>
                                        <p:tgtEl>
                                          <p:spTgt spid="48237">
                                            <p:txEl>
                                              <p:pRg st="0" end="0"/>
                                            </p:txEl>
                                          </p:spTgt>
                                        </p:tgtEl>
                                        <p:attrNameLst>
                                          <p:attrName>style.visibility</p:attrName>
                                        </p:attrNameLst>
                                      </p:cBhvr>
                                      <p:to>
                                        <p:strVal val="visible"/>
                                      </p:to>
                                    </p:set>
                                    <p:animEffect transition="in" filter="wipe(down)">
                                      <p:cBhvr>
                                        <p:cTn id="169" dur="500"/>
                                        <p:tgtEl>
                                          <p:spTgt spid="48237">
                                            <p:txEl>
                                              <p:pRg st="0" end="0"/>
                                            </p:txEl>
                                          </p:spTgt>
                                        </p:tgtEl>
                                      </p:cBhvr>
                                    </p:animEffect>
                                  </p:childTnLst>
                                </p:cTn>
                              </p:par>
                              <p:par>
                                <p:cTn id="170" presetID="22" presetClass="entr" presetSubtype="4" fill="hold" nodeType="withEffect">
                                  <p:stCondLst>
                                    <p:cond delay="0"/>
                                  </p:stCondLst>
                                  <p:childTnLst>
                                    <p:set>
                                      <p:cBhvr>
                                        <p:cTn id="171" dur="1" fill="hold">
                                          <p:stCondLst>
                                            <p:cond delay="0"/>
                                          </p:stCondLst>
                                        </p:cTn>
                                        <p:tgtEl>
                                          <p:spTgt spid="48238">
                                            <p:txEl>
                                              <p:pRg st="0" end="0"/>
                                            </p:txEl>
                                          </p:spTgt>
                                        </p:tgtEl>
                                        <p:attrNameLst>
                                          <p:attrName>style.visibility</p:attrName>
                                        </p:attrNameLst>
                                      </p:cBhvr>
                                      <p:to>
                                        <p:strVal val="visible"/>
                                      </p:to>
                                    </p:set>
                                    <p:animEffect transition="in" filter="wipe(down)">
                                      <p:cBhvr>
                                        <p:cTn id="172" dur="500"/>
                                        <p:tgtEl>
                                          <p:spTgt spid="48238">
                                            <p:txEl>
                                              <p:pRg st="0" end="0"/>
                                            </p:txEl>
                                          </p:spTgt>
                                        </p:tgtEl>
                                      </p:cBhvr>
                                    </p:animEffect>
                                  </p:childTnLst>
                                </p:cTn>
                              </p:par>
                              <p:par>
                                <p:cTn id="173" presetID="22" presetClass="entr" presetSubtype="4" fill="hold" nodeType="withEffect">
                                  <p:stCondLst>
                                    <p:cond delay="0"/>
                                  </p:stCondLst>
                                  <p:childTnLst>
                                    <p:set>
                                      <p:cBhvr>
                                        <p:cTn id="174" dur="1" fill="hold">
                                          <p:stCondLst>
                                            <p:cond delay="0"/>
                                          </p:stCondLst>
                                        </p:cTn>
                                        <p:tgtEl>
                                          <p:spTgt spid="48182">
                                            <p:txEl>
                                              <p:pRg st="0" end="0"/>
                                            </p:txEl>
                                          </p:spTgt>
                                        </p:tgtEl>
                                        <p:attrNameLst>
                                          <p:attrName>style.visibility</p:attrName>
                                        </p:attrNameLst>
                                      </p:cBhvr>
                                      <p:to>
                                        <p:strVal val="visible"/>
                                      </p:to>
                                    </p:set>
                                    <p:animEffect transition="in" filter="wipe(down)">
                                      <p:cBhvr>
                                        <p:cTn id="175" dur="500"/>
                                        <p:tgtEl>
                                          <p:spTgt spid="48182">
                                            <p:txEl>
                                              <p:pRg st="0" end="0"/>
                                            </p:txEl>
                                          </p:spTgt>
                                        </p:tgtEl>
                                      </p:cBhvr>
                                    </p:animEffect>
                                  </p:childTnLst>
                                </p:cTn>
                              </p:par>
                              <p:par>
                                <p:cTn id="176" presetID="4" presetClass="entr" presetSubtype="16" fill="hold" grpId="0" nodeType="withEffect">
                                  <p:stCondLst>
                                    <p:cond delay="0"/>
                                  </p:stCondLst>
                                  <p:childTnLst>
                                    <p:set>
                                      <p:cBhvr>
                                        <p:cTn id="177" dur="1" fill="hold">
                                          <p:stCondLst>
                                            <p:cond delay="0"/>
                                          </p:stCondLst>
                                        </p:cTn>
                                        <p:tgtEl>
                                          <p:spTgt spid="48231"/>
                                        </p:tgtEl>
                                        <p:attrNameLst>
                                          <p:attrName>style.visibility</p:attrName>
                                        </p:attrNameLst>
                                      </p:cBhvr>
                                      <p:to>
                                        <p:strVal val="visible"/>
                                      </p:to>
                                    </p:set>
                                    <p:animEffect transition="in" filter="box(in)">
                                      <p:cBhvr>
                                        <p:cTn id="178" dur="500"/>
                                        <p:tgtEl>
                                          <p:spTgt spid="48231"/>
                                        </p:tgtEl>
                                      </p:cBhvr>
                                    </p:animEffect>
                                  </p:childTnLst>
                                </p:cTn>
                              </p:par>
                            </p:childTnLst>
                          </p:cTn>
                        </p:par>
                      </p:childTnLst>
                    </p:cTn>
                  </p:par>
                </p:childTnLst>
              </p:cTn>
              <p:nextCondLst>
                <p:cond evt="onClick" delay="0">
                  <p:tgtEl>
                    <p:spTgt spid="48160"/>
                  </p:tgtEl>
                </p:cond>
              </p:nextCondLst>
            </p:seq>
            <p:seq concurrent="1" nextAc="seek">
              <p:cTn id="179" restart="whenNotActive" fill="hold" evtFilter="cancelBubble" nodeType="interactiveSeq">
                <p:stCondLst>
                  <p:cond evt="onClick" delay="0">
                    <p:tgtEl>
                      <p:spTgt spid="48154"/>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7" presetClass="entr" presetSubtype="10" fill="hold" grpId="0" nodeType="clickEffect">
                                  <p:stCondLst>
                                    <p:cond delay="0"/>
                                  </p:stCondLst>
                                  <p:childTnLst>
                                    <p:set>
                                      <p:cBhvr>
                                        <p:cTn id="183" dur="1" fill="hold">
                                          <p:stCondLst>
                                            <p:cond delay="0"/>
                                          </p:stCondLst>
                                        </p:cTn>
                                        <p:tgtEl>
                                          <p:spTgt spid="48162"/>
                                        </p:tgtEl>
                                        <p:attrNameLst>
                                          <p:attrName>style.visibility</p:attrName>
                                        </p:attrNameLst>
                                      </p:cBhvr>
                                      <p:to>
                                        <p:strVal val="visible"/>
                                      </p:to>
                                    </p:set>
                                    <p:anim calcmode="lin" valueType="num">
                                      <p:cBhvr>
                                        <p:cTn id="184" dur="500" fill="hold"/>
                                        <p:tgtEl>
                                          <p:spTgt spid="48162"/>
                                        </p:tgtEl>
                                        <p:attrNameLst>
                                          <p:attrName>ppt_w</p:attrName>
                                        </p:attrNameLst>
                                      </p:cBhvr>
                                      <p:tavLst>
                                        <p:tav tm="0">
                                          <p:val>
                                            <p:fltVal val="0"/>
                                          </p:val>
                                        </p:tav>
                                        <p:tav tm="100000">
                                          <p:val>
                                            <p:strVal val="#ppt_w"/>
                                          </p:val>
                                        </p:tav>
                                      </p:tavLst>
                                    </p:anim>
                                    <p:anim calcmode="lin" valueType="num">
                                      <p:cBhvr>
                                        <p:cTn id="185" dur="500" fill="hold"/>
                                        <p:tgtEl>
                                          <p:spTgt spid="48162"/>
                                        </p:tgtEl>
                                        <p:attrNameLst>
                                          <p:attrName>ppt_h</p:attrName>
                                        </p:attrNameLst>
                                      </p:cBhvr>
                                      <p:tavLst>
                                        <p:tav tm="0">
                                          <p:val>
                                            <p:strVal val="#ppt_h"/>
                                          </p:val>
                                        </p:tav>
                                        <p:tav tm="100000">
                                          <p:val>
                                            <p:strVal val="#ppt_h"/>
                                          </p:val>
                                        </p:tav>
                                      </p:tavLst>
                                    </p:anim>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7" presetClass="exit" presetSubtype="10" fill="hold" grpId="1" nodeType="clickEffect">
                                  <p:stCondLst>
                                    <p:cond delay="0"/>
                                  </p:stCondLst>
                                  <p:childTnLst>
                                    <p:anim calcmode="lin" valueType="num">
                                      <p:cBhvr>
                                        <p:cTn id="189" dur="500"/>
                                        <p:tgtEl>
                                          <p:spTgt spid="48162"/>
                                        </p:tgtEl>
                                        <p:attrNameLst>
                                          <p:attrName>ppt_w</p:attrName>
                                        </p:attrNameLst>
                                      </p:cBhvr>
                                      <p:tavLst>
                                        <p:tav tm="0">
                                          <p:val>
                                            <p:strVal val="ppt_w"/>
                                          </p:val>
                                        </p:tav>
                                        <p:tav tm="100000">
                                          <p:val>
                                            <p:fltVal val="0"/>
                                          </p:val>
                                        </p:tav>
                                      </p:tavLst>
                                    </p:anim>
                                    <p:anim calcmode="lin" valueType="num">
                                      <p:cBhvr>
                                        <p:cTn id="190" dur="500"/>
                                        <p:tgtEl>
                                          <p:spTgt spid="48162"/>
                                        </p:tgtEl>
                                        <p:attrNameLst>
                                          <p:attrName>ppt_h</p:attrName>
                                        </p:attrNameLst>
                                      </p:cBhvr>
                                      <p:tavLst>
                                        <p:tav tm="0">
                                          <p:val>
                                            <p:strVal val="ppt_h"/>
                                          </p:val>
                                        </p:tav>
                                        <p:tav tm="100000">
                                          <p:val>
                                            <p:strVal val="ppt_h"/>
                                          </p:val>
                                        </p:tav>
                                      </p:tavLst>
                                    </p:anim>
                                    <p:set>
                                      <p:cBhvr>
                                        <p:cTn id="191" dur="1" fill="hold">
                                          <p:stCondLst>
                                            <p:cond delay="499"/>
                                          </p:stCondLst>
                                        </p:cTn>
                                        <p:tgtEl>
                                          <p:spTgt spid="48162"/>
                                        </p:tgtEl>
                                        <p:attrNameLst>
                                          <p:attrName>style.visibility</p:attrName>
                                        </p:attrNameLst>
                                      </p:cBhvr>
                                      <p:to>
                                        <p:strVal val="hidden"/>
                                      </p:to>
                                    </p:set>
                                  </p:childTnLst>
                                </p:cTn>
                              </p:par>
                              <p:par>
                                <p:cTn id="192" presetID="53" presetClass="entr" presetSubtype="0" fill="hold" nodeType="withEffect">
                                  <p:stCondLst>
                                    <p:cond delay="0"/>
                                  </p:stCondLst>
                                  <p:childTnLst>
                                    <p:set>
                                      <p:cBhvr>
                                        <p:cTn id="193" dur="1" fill="hold">
                                          <p:stCondLst>
                                            <p:cond delay="0"/>
                                          </p:stCondLst>
                                        </p:cTn>
                                        <p:tgtEl>
                                          <p:spTgt spid="48145">
                                            <p:txEl>
                                              <p:pRg st="0" end="0"/>
                                            </p:txEl>
                                          </p:spTgt>
                                        </p:tgtEl>
                                        <p:attrNameLst>
                                          <p:attrName>style.visibility</p:attrName>
                                        </p:attrNameLst>
                                      </p:cBhvr>
                                      <p:to>
                                        <p:strVal val="visible"/>
                                      </p:to>
                                    </p:set>
                                    <p:anim calcmode="lin" valueType="num">
                                      <p:cBhvr>
                                        <p:cTn id="194" dur="500" fill="hold"/>
                                        <p:tgtEl>
                                          <p:spTgt spid="48145">
                                            <p:txEl>
                                              <p:pRg st="0" end="0"/>
                                            </p:txEl>
                                          </p:spTgt>
                                        </p:tgtEl>
                                        <p:attrNameLst>
                                          <p:attrName>ppt_w</p:attrName>
                                        </p:attrNameLst>
                                      </p:cBhvr>
                                      <p:tavLst>
                                        <p:tav tm="0">
                                          <p:val>
                                            <p:fltVal val="0"/>
                                          </p:val>
                                        </p:tav>
                                        <p:tav tm="100000">
                                          <p:val>
                                            <p:strVal val="#ppt_w"/>
                                          </p:val>
                                        </p:tav>
                                      </p:tavLst>
                                    </p:anim>
                                    <p:anim calcmode="lin" valueType="num">
                                      <p:cBhvr>
                                        <p:cTn id="195" dur="500" fill="hold"/>
                                        <p:tgtEl>
                                          <p:spTgt spid="48145">
                                            <p:txEl>
                                              <p:pRg st="0" end="0"/>
                                            </p:txEl>
                                          </p:spTgt>
                                        </p:tgtEl>
                                        <p:attrNameLst>
                                          <p:attrName>ppt_h</p:attrName>
                                        </p:attrNameLst>
                                      </p:cBhvr>
                                      <p:tavLst>
                                        <p:tav tm="0">
                                          <p:val>
                                            <p:fltVal val="0"/>
                                          </p:val>
                                        </p:tav>
                                        <p:tav tm="100000">
                                          <p:val>
                                            <p:strVal val="#ppt_h"/>
                                          </p:val>
                                        </p:tav>
                                      </p:tavLst>
                                    </p:anim>
                                    <p:animEffect transition="in" filter="fade">
                                      <p:cBhvr>
                                        <p:cTn id="196" dur="500"/>
                                        <p:tgtEl>
                                          <p:spTgt spid="48145">
                                            <p:txEl>
                                              <p:pRg st="0" end="0"/>
                                            </p:txEl>
                                          </p:spTgt>
                                        </p:tgtEl>
                                      </p:cBhvr>
                                    </p:animEffect>
                                  </p:childTnLst>
                                </p:cTn>
                              </p:par>
                              <p:par>
                                <p:cTn id="197" presetID="53" presetClass="entr" presetSubtype="0" fill="hold" nodeType="withEffect">
                                  <p:stCondLst>
                                    <p:cond delay="0"/>
                                  </p:stCondLst>
                                  <p:childTnLst>
                                    <p:set>
                                      <p:cBhvr>
                                        <p:cTn id="198" dur="1" fill="hold">
                                          <p:stCondLst>
                                            <p:cond delay="0"/>
                                          </p:stCondLst>
                                        </p:cTn>
                                        <p:tgtEl>
                                          <p:spTgt spid="48134">
                                            <p:txEl>
                                              <p:pRg st="0" end="0"/>
                                            </p:txEl>
                                          </p:spTgt>
                                        </p:tgtEl>
                                        <p:attrNameLst>
                                          <p:attrName>style.visibility</p:attrName>
                                        </p:attrNameLst>
                                      </p:cBhvr>
                                      <p:to>
                                        <p:strVal val="visible"/>
                                      </p:to>
                                    </p:set>
                                    <p:anim calcmode="lin" valueType="num">
                                      <p:cBhvr>
                                        <p:cTn id="199" dur="500" fill="hold"/>
                                        <p:tgtEl>
                                          <p:spTgt spid="48134">
                                            <p:txEl>
                                              <p:pRg st="0" end="0"/>
                                            </p:txEl>
                                          </p:spTgt>
                                        </p:tgtEl>
                                        <p:attrNameLst>
                                          <p:attrName>ppt_w</p:attrName>
                                        </p:attrNameLst>
                                      </p:cBhvr>
                                      <p:tavLst>
                                        <p:tav tm="0">
                                          <p:val>
                                            <p:fltVal val="0"/>
                                          </p:val>
                                        </p:tav>
                                        <p:tav tm="100000">
                                          <p:val>
                                            <p:strVal val="#ppt_w"/>
                                          </p:val>
                                        </p:tav>
                                      </p:tavLst>
                                    </p:anim>
                                    <p:anim calcmode="lin" valueType="num">
                                      <p:cBhvr>
                                        <p:cTn id="200" dur="500" fill="hold"/>
                                        <p:tgtEl>
                                          <p:spTgt spid="48134">
                                            <p:txEl>
                                              <p:pRg st="0" end="0"/>
                                            </p:txEl>
                                          </p:spTgt>
                                        </p:tgtEl>
                                        <p:attrNameLst>
                                          <p:attrName>ppt_h</p:attrName>
                                        </p:attrNameLst>
                                      </p:cBhvr>
                                      <p:tavLst>
                                        <p:tav tm="0">
                                          <p:val>
                                            <p:fltVal val="0"/>
                                          </p:val>
                                        </p:tav>
                                        <p:tav tm="100000">
                                          <p:val>
                                            <p:strVal val="#ppt_h"/>
                                          </p:val>
                                        </p:tav>
                                      </p:tavLst>
                                    </p:anim>
                                    <p:animEffect transition="in" filter="fade">
                                      <p:cBhvr>
                                        <p:cTn id="201" dur="500"/>
                                        <p:tgtEl>
                                          <p:spTgt spid="48134">
                                            <p:txEl>
                                              <p:pRg st="0" end="0"/>
                                            </p:txEl>
                                          </p:spTgt>
                                        </p:tgtEl>
                                      </p:cBhvr>
                                    </p:animEffect>
                                  </p:childTnLst>
                                </p:cTn>
                              </p:par>
                              <p:par>
                                <p:cTn id="202" presetID="53" presetClass="entr" presetSubtype="0" fill="hold" nodeType="withEffect">
                                  <p:stCondLst>
                                    <p:cond delay="0"/>
                                  </p:stCondLst>
                                  <p:childTnLst>
                                    <p:set>
                                      <p:cBhvr>
                                        <p:cTn id="203" dur="1" fill="hold">
                                          <p:stCondLst>
                                            <p:cond delay="0"/>
                                          </p:stCondLst>
                                        </p:cTn>
                                        <p:tgtEl>
                                          <p:spTgt spid="48203">
                                            <p:txEl>
                                              <p:pRg st="0" end="0"/>
                                            </p:txEl>
                                          </p:spTgt>
                                        </p:tgtEl>
                                        <p:attrNameLst>
                                          <p:attrName>style.visibility</p:attrName>
                                        </p:attrNameLst>
                                      </p:cBhvr>
                                      <p:to>
                                        <p:strVal val="visible"/>
                                      </p:to>
                                    </p:set>
                                    <p:anim calcmode="lin" valueType="num">
                                      <p:cBhvr>
                                        <p:cTn id="204" dur="500" fill="hold"/>
                                        <p:tgtEl>
                                          <p:spTgt spid="48203">
                                            <p:txEl>
                                              <p:pRg st="0" end="0"/>
                                            </p:txEl>
                                          </p:spTgt>
                                        </p:tgtEl>
                                        <p:attrNameLst>
                                          <p:attrName>ppt_w</p:attrName>
                                        </p:attrNameLst>
                                      </p:cBhvr>
                                      <p:tavLst>
                                        <p:tav tm="0">
                                          <p:val>
                                            <p:fltVal val="0"/>
                                          </p:val>
                                        </p:tav>
                                        <p:tav tm="100000">
                                          <p:val>
                                            <p:strVal val="#ppt_w"/>
                                          </p:val>
                                        </p:tav>
                                      </p:tavLst>
                                    </p:anim>
                                    <p:anim calcmode="lin" valueType="num">
                                      <p:cBhvr>
                                        <p:cTn id="205" dur="500" fill="hold"/>
                                        <p:tgtEl>
                                          <p:spTgt spid="48203">
                                            <p:txEl>
                                              <p:pRg st="0" end="0"/>
                                            </p:txEl>
                                          </p:spTgt>
                                        </p:tgtEl>
                                        <p:attrNameLst>
                                          <p:attrName>ppt_h</p:attrName>
                                        </p:attrNameLst>
                                      </p:cBhvr>
                                      <p:tavLst>
                                        <p:tav tm="0">
                                          <p:val>
                                            <p:fltVal val="0"/>
                                          </p:val>
                                        </p:tav>
                                        <p:tav tm="100000">
                                          <p:val>
                                            <p:strVal val="#ppt_h"/>
                                          </p:val>
                                        </p:tav>
                                      </p:tavLst>
                                    </p:anim>
                                    <p:animEffect transition="in" filter="fade">
                                      <p:cBhvr>
                                        <p:cTn id="206" dur="500"/>
                                        <p:tgtEl>
                                          <p:spTgt spid="48203">
                                            <p:txEl>
                                              <p:pRg st="0" end="0"/>
                                            </p:txEl>
                                          </p:spTgt>
                                        </p:tgtEl>
                                      </p:cBhvr>
                                    </p:animEffect>
                                  </p:childTnLst>
                                </p:cTn>
                              </p:par>
                              <p:par>
                                <p:cTn id="207" presetID="53" presetClass="entr" presetSubtype="0" fill="hold" nodeType="withEffect">
                                  <p:stCondLst>
                                    <p:cond delay="0"/>
                                  </p:stCondLst>
                                  <p:childTnLst>
                                    <p:set>
                                      <p:cBhvr>
                                        <p:cTn id="208" dur="1" fill="hold">
                                          <p:stCondLst>
                                            <p:cond delay="0"/>
                                          </p:stCondLst>
                                        </p:cTn>
                                        <p:tgtEl>
                                          <p:spTgt spid="48204">
                                            <p:txEl>
                                              <p:pRg st="0" end="0"/>
                                            </p:txEl>
                                          </p:spTgt>
                                        </p:tgtEl>
                                        <p:attrNameLst>
                                          <p:attrName>style.visibility</p:attrName>
                                        </p:attrNameLst>
                                      </p:cBhvr>
                                      <p:to>
                                        <p:strVal val="visible"/>
                                      </p:to>
                                    </p:set>
                                    <p:anim calcmode="lin" valueType="num">
                                      <p:cBhvr>
                                        <p:cTn id="209" dur="500" fill="hold"/>
                                        <p:tgtEl>
                                          <p:spTgt spid="48204">
                                            <p:txEl>
                                              <p:pRg st="0" end="0"/>
                                            </p:txEl>
                                          </p:spTgt>
                                        </p:tgtEl>
                                        <p:attrNameLst>
                                          <p:attrName>ppt_w</p:attrName>
                                        </p:attrNameLst>
                                      </p:cBhvr>
                                      <p:tavLst>
                                        <p:tav tm="0">
                                          <p:val>
                                            <p:fltVal val="0"/>
                                          </p:val>
                                        </p:tav>
                                        <p:tav tm="100000">
                                          <p:val>
                                            <p:strVal val="#ppt_w"/>
                                          </p:val>
                                        </p:tav>
                                      </p:tavLst>
                                    </p:anim>
                                    <p:anim calcmode="lin" valueType="num">
                                      <p:cBhvr>
                                        <p:cTn id="210" dur="500" fill="hold"/>
                                        <p:tgtEl>
                                          <p:spTgt spid="48204">
                                            <p:txEl>
                                              <p:pRg st="0" end="0"/>
                                            </p:txEl>
                                          </p:spTgt>
                                        </p:tgtEl>
                                        <p:attrNameLst>
                                          <p:attrName>ppt_h</p:attrName>
                                        </p:attrNameLst>
                                      </p:cBhvr>
                                      <p:tavLst>
                                        <p:tav tm="0">
                                          <p:val>
                                            <p:fltVal val="0"/>
                                          </p:val>
                                        </p:tav>
                                        <p:tav tm="100000">
                                          <p:val>
                                            <p:strVal val="#ppt_h"/>
                                          </p:val>
                                        </p:tav>
                                      </p:tavLst>
                                    </p:anim>
                                    <p:animEffect transition="in" filter="fade">
                                      <p:cBhvr>
                                        <p:cTn id="211" dur="500"/>
                                        <p:tgtEl>
                                          <p:spTgt spid="48204">
                                            <p:txEl>
                                              <p:pRg st="0" end="0"/>
                                            </p:txEl>
                                          </p:spTgt>
                                        </p:tgtEl>
                                      </p:cBhvr>
                                    </p:animEffect>
                                  </p:childTnLst>
                                </p:cTn>
                              </p:par>
                              <p:par>
                                <p:cTn id="212" presetID="4" presetClass="entr" presetSubtype="16" fill="hold" grpId="0" nodeType="withEffect">
                                  <p:stCondLst>
                                    <p:cond delay="0"/>
                                  </p:stCondLst>
                                  <p:childTnLst>
                                    <p:set>
                                      <p:cBhvr>
                                        <p:cTn id="213" dur="1" fill="hold">
                                          <p:stCondLst>
                                            <p:cond delay="0"/>
                                          </p:stCondLst>
                                        </p:cTn>
                                        <p:tgtEl>
                                          <p:spTgt spid="48232"/>
                                        </p:tgtEl>
                                        <p:attrNameLst>
                                          <p:attrName>style.visibility</p:attrName>
                                        </p:attrNameLst>
                                      </p:cBhvr>
                                      <p:to>
                                        <p:strVal val="visible"/>
                                      </p:to>
                                    </p:set>
                                    <p:animEffect transition="in" filter="box(in)">
                                      <p:cBhvr>
                                        <p:cTn id="214" dur="500"/>
                                        <p:tgtEl>
                                          <p:spTgt spid="48232"/>
                                        </p:tgtEl>
                                      </p:cBhvr>
                                    </p:animEffect>
                                  </p:childTnLst>
                                </p:cTn>
                              </p:par>
                            </p:childTnLst>
                          </p:cTn>
                        </p:par>
                      </p:childTnLst>
                    </p:cTn>
                  </p:par>
                </p:childTnLst>
              </p:cTn>
              <p:nextCondLst>
                <p:cond evt="onClick" delay="0">
                  <p:tgtEl>
                    <p:spTgt spid="48154"/>
                  </p:tgtEl>
                </p:cond>
              </p:nextCondLst>
            </p:seq>
            <p:seq concurrent="1" nextAc="seek">
              <p:cTn id="215" restart="whenNotActive" fill="hold" evtFilter="cancelBubble" nodeType="interactiveSeq">
                <p:stCondLst>
                  <p:cond evt="onClick" delay="0">
                    <p:tgtEl>
                      <p:spTgt spid="48155"/>
                    </p:tgtEl>
                  </p:cond>
                </p:stCondLst>
                <p:endSync evt="end" delay="0">
                  <p:rtn val="all"/>
                </p:endSync>
                <p:childTnLst>
                  <p:par>
                    <p:cTn id="216" fill="hold" nodeType="clickPar">
                      <p:stCondLst>
                        <p:cond delay="0"/>
                      </p:stCondLst>
                      <p:childTnLst>
                        <p:par>
                          <p:cTn id="217" fill="hold" nodeType="withGroup">
                            <p:stCondLst>
                              <p:cond delay="0"/>
                            </p:stCondLst>
                            <p:childTnLst>
                              <p:par>
                                <p:cTn id="218" presetID="17" presetClass="entr" presetSubtype="10" fill="hold" grpId="0" nodeType="clickEffect">
                                  <p:stCondLst>
                                    <p:cond delay="0"/>
                                  </p:stCondLst>
                                  <p:childTnLst>
                                    <p:set>
                                      <p:cBhvr>
                                        <p:cTn id="219" dur="1" fill="hold">
                                          <p:stCondLst>
                                            <p:cond delay="0"/>
                                          </p:stCondLst>
                                        </p:cTn>
                                        <p:tgtEl>
                                          <p:spTgt spid="48163"/>
                                        </p:tgtEl>
                                        <p:attrNameLst>
                                          <p:attrName>style.visibility</p:attrName>
                                        </p:attrNameLst>
                                      </p:cBhvr>
                                      <p:to>
                                        <p:strVal val="visible"/>
                                      </p:to>
                                    </p:set>
                                    <p:anim calcmode="lin" valueType="num">
                                      <p:cBhvr>
                                        <p:cTn id="220" dur="500" fill="hold"/>
                                        <p:tgtEl>
                                          <p:spTgt spid="48163"/>
                                        </p:tgtEl>
                                        <p:attrNameLst>
                                          <p:attrName>ppt_w</p:attrName>
                                        </p:attrNameLst>
                                      </p:cBhvr>
                                      <p:tavLst>
                                        <p:tav tm="0">
                                          <p:val>
                                            <p:fltVal val="0"/>
                                          </p:val>
                                        </p:tav>
                                        <p:tav tm="100000">
                                          <p:val>
                                            <p:strVal val="#ppt_w"/>
                                          </p:val>
                                        </p:tav>
                                      </p:tavLst>
                                    </p:anim>
                                    <p:anim calcmode="lin" valueType="num">
                                      <p:cBhvr>
                                        <p:cTn id="221" dur="500" fill="hold"/>
                                        <p:tgtEl>
                                          <p:spTgt spid="48163"/>
                                        </p:tgtEl>
                                        <p:attrNameLst>
                                          <p:attrName>ppt_h</p:attrName>
                                        </p:attrNameLst>
                                      </p:cBhvr>
                                      <p:tavLst>
                                        <p:tav tm="0">
                                          <p:val>
                                            <p:strVal val="#ppt_h"/>
                                          </p:val>
                                        </p:tav>
                                        <p:tav tm="100000">
                                          <p:val>
                                            <p:strVal val="#ppt_h"/>
                                          </p:val>
                                        </p:tav>
                                      </p:tavLst>
                                    </p:anim>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7" presetClass="exit" presetSubtype="10" fill="hold" grpId="1" nodeType="clickEffect">
                                  <p:stCondLst>
                                    <p:cond delay="0"/>
                                  </p:stCondLst>
                                  <p:childTnLst>
                                    <p:anim calcmode="lin" valueType="num">
                                      <p:cBhvr>
                                        <p:cTn id="225" dur="500"/>
                                        <p:tgtEl>
                                          <p:spTgt spid="48163"/>
                                        </p:tgtEl>
                                        <p:attrNameLst>
                                          <p:attrName>ppt_w</p:attrName>
                                        </p:attrNameLst>
                                      </p:cBhvr>
                                      <p:tavLst>
                                        <p:tav tm="0">
                                          <p:val>
                                            <p:strVal val="ppt_w"/>
                                          </p:val>
                                        </p:tav>
                                        <p:tav tm="100000">
                                          <p:val>
                                            <p:fltVal val="0"/>
                                          </p:val>
                                        </p:tav>
                                      </p:tavLst>
                                    </p:anim>
                                    <p:anim calcmode="lin" valueType="num">
                                      <p:cBhvr>
                                        <p:cTn id="226" dur="500"/>
                                        <p:tgtEl>
                                          <p:spTgt spid="48163"/>
                                        </p:tgtEl>
                                        <p:attrNameLst>
                                          <p:attrName>ppt_h</p:attrName>
                                        </p:attrNameLst>
                                      </p:cBhvr>
                                      <p:tavLst>
                                        <p:tav tm="0">
                                          <p:val>
                                            <p:strVal val="ppt_h"/>
                                          </p:val>
                                        </p:tav>
                                        <p:tav tm="100000">
                                          <p:val>
                                            <p:strVal val="ppt_h"/>
                                          </p:val>
                                        </p:tav>
                                      </p:tavLst>
                                    </p:anim>
                                    <p:set>
                                      <p:cBhvr>
                                        <p:cTn id="227" dur="1" fill="hold">
                                          <p:stCondLst>
                                            <p:cond delay="499"/>
                                          </p:stCondLst>
                                        </p:cTn>
                                        <p:tgtEl>
                                          <p:spTgt spid="48163"/>
                                        </p:tgtEl>
                                        <p:attrNameLst>
                                          <p:attrName>style.visibility</p:attrName>
                                        </p:attrNameLst>
                                      </p:cBhvr>
                                      <p:to>
                                        <p:strVal val="hidden"/>
                                      </p:to>
                                    </p:set>
                                  </p:childTnLst>
                                </p:cTn>
                              </p:par>
                              <p:par>
                                <p:cTn id="228" presetID="22" presetClass="entr" presetSubtype="4" fill="hold" nodeType="withEffect">
                                  <p:stCondLst>
                                    <p:cond delay="0"/>
                                  </p:stCondLst>
                                  <p:childTnLst>
                                    <p:set>
                                      <p:cBhvr>
                                        <p:cTn id="229" dur="1" fill="hold">
                                          <p:stCondLst>
                                            <p:cond delay="0"/>
                                          </p:stCondLst>
                                        </p:cTn>
                                        <p:tgtEl>
                                          <p:spTgt spid="48148">
                                            <p:txEl>
                                              <p:pRg st="0" end="0"/>
                                            </p:txEl>
                                          </p:spTgt>
                                        </p:tgtEl>
                                        <p:attrNameLst>
                                          <p:attrName>style.visibility</p:attrName>
                                        </p:attrNameLst>
                                      </p:cBhvr>
                                      <p:to>
                                        <p:strVal val="visible"/>
                                      </p:to>
                                    </p:set>
                                    <p:animEffect transition="in" filter="wipe(down)">
                                      <p:cBhvr>
                                        <p:cTn id="230" dur="500"/>
                                        <p:tgtEl>
                                          <p:spTgt spid="48148">
                                            <p:txEl>
                                              <p:pRg st="0" end="0"/>
                                            </p:txEl>
                                          </p:spTgt>
                                        </p:tgtEl>
                                      </p:cBhvr>
                                    </p:animEffect>
                                  </p:childTnLst>
                                </p:cTn>
                              </p:par>
                              <p:par>
                                <p:cTn id="231" presetID="22" presetClass="entr" presetSubtype="4" fill="hold" nodeType="withEffect">
                                  <p:stCondLst>
                                    <p:cond delay="0"/>
                                  </p:stCondLst>
                                  <p:childTnLst>
                                    <p:set>
                                      <p:cBhvr>
                                        <p:cTn id="232" dur="1" fill="hold">
                                          <p:stCondLst>
                                            <p:cond delay="0"/>
                                          </p:stCondLst>
                                        </p:cTn>
                                        <p:tgtEl>
                                          <p:spTgt spid="48147">
                                            <p:txEl>
                                              <p:pRg st="0" end="0"/>
                                            </p:txEl>
                                          </p:spTgt>
                                        </p:tgtEl>
                                        <p:attrNameLst>
                                          <p:attrName>style.visibility</p:attrName>
                                        </p:attrNameLst>
                                      </p:cBhvr>
                                      <p:to>
                                        <p:strVal val="visible"/>
                                      </p:to>
                                    </p:set>
                                    <p:animEffect transition="in" filter="wipe(down)">
                                      <p:cBhvr>
                                        <p:cTn id="233" dur="500"/>
                                        <p:tgtEl>
                                          <p:spTgt spid="48147">
                                            <p:txEl>
                                              <p:pRg st="0" end="0"/>
                                            </p:txEl>
                                          </p:spTgt>
                                        </p:tgtEl>
                                      </p:cBhvr>
                                    </p:animEffect>
                                  </p:childTnLst>
                                </p:cTn>
                              </p:par>
                              <p:par>
                                <p:cTn id="234" presetID="22" presetClass="entr" presetSubtype="4" fill="hold" nodeType="withEffect">
                                  <p:stCondLst>
                                    <p:cond delay="0"/>
                                  </p:stCondLst>
                                  <p:childTnLst>
                                    <p:set>
                                      <p:cBhvr>
                                        <p:cTn id="235" dur="1" fill="hold">
                                          <p:stCondLst>
                                            <p:cond delay="0"/>
                                          </p:stCondLst>
                                        </p:cTn>
                                        <p:tgtEl>
                                          <p:spTgt spid="48146">
                                            <p:txEl>
                                              <p:pRg st="0" end="0"/>
                                            </p:txEl>
                                          </p:spTgt>
                                        </p:tgtEl>
                                        <p:attrNameLst>
                                          <p:attrName>style.visibility</p:attrName>
                                        </p:attrNameLst>
                                      </p:cBhvr>
                                      <p:to>
                                        <p:strVal val="visible"/>
                                      </p:to>
                                    </p:set>
                                    <p:animEffect transition="in" filter="wipe(down)">
                                      <p:cBhvr>
                                        <p:cTn id="236" dur="500"/>
                                        <p:tgtEl>
                                          <p:spTgt spid="48146">
                                            <p:txEl>
                                              <p:pRg st="0" end="0"/>
                                            </p:txEl>
                                          </p:spTgt>
                                        </p:tgtEl>
                                      </p:cBhvr>
                                    </p:animEffect>
                                  </p:childTnLst>
                                </p:cTn>
                              </p:par>
                              <p:par>
                                <p:cTn id="237" presetID="22" presetClass="entr" presetSubtype="4" fill="hold" nodeType="withEffect">
                                  <p:stCondLst>
                                    <p:cond delay="0"/>
                                  </p:stCondLst>
                                  <p:childTnLst>
                                    <p:set>
                                      <p:cBhvr>
                                        <p:cTn id="238" dur="1" fill="hold">
                                          <p:stCondLst>
                                            <p:cond delay="0"/>
                                          </p:stCondLst>
                                        </p:cTn>
                                        <p:tgtEl>
                                          <p:spTgt spid="48135">
                                            <p:txEl>
                                              <p:pRg st="0" end="0"/>
                                            </p:txEl>
                                          </p:spTgt>
                                        </p:tgtEl>
                                        <p:attrNameLst>
                                          <p:attrName>style.visibility</p:attrName>
                                        </p:attrNameLst>
                                      </p:cBhvr>
                                      <p:to>
                                        <p:strVal val="visible"/>
                                      </p:to>
                                    </p:set>
                                    <p:animEffect transition="in" filter="wipe(down)">
                                      <p:cBhvr>
                                        <p:cTn id="239" dur="500"/>
                                        <p:tgtEl>
                                          <p:spTgt spid="48135">
                                            <p:txEl>
                                              <p:pRg st="0" end="0"/>
                                            </p:txEl>
                                          </p:spTgt>
                                        </p:tgtEl>
                                      </p:cBhvr>
                                    </p:animEffect>
                                  </p:childTnLst>
                                </p:cTn>
                              </p:par>
                              <p:par>
                                <p:cTn id="240" presetID="22" presetClass="entr" presetSubtype="4" fill="hold" nodeType="withEffect">
                                  <p:stCondLst>
                                    <p:cond delay="0"/>
                                  </p:stCondLst>
                                  <p:childTnLst>
                                    <p:set>
                                      <p:cBhvr>
                                        <p:cTn id="241" dur="1" fill="hold">
                                          <p:stCondLst>
                                            <p:cond delay="0"/>
                                          </p:stCondLst>
                                        </p:cTn>
                                        <p:tgtEl>
                                          <p:spTgt spid="48136">
                                            <p:txEl>
                                              <p:pRg st="0" end="0"/>
                                            </p:txEl>
                                          </p:spTgt>
                                        </p:tgtEl>
                                        <p:attrNameLst>
                                          <p:attrName>style.visibility</p:attrName>
                                        </p:attrNameLst>
                                      </p:cBhvr>
                                      <p:to>
                                        <p:strVal val="visible"/>
                                      </p:to>
                                    </p:set>
                                    <p:animEffect transition="in" filter="wipe(down)">
                                      <p:cBhvr>
                                        <p:cTn id="242" dur="500"/>
                                        <p:tgtEl>
                                          <p:spTgt spid="48136">
                                            <p:txEl>
                                              <p:pRg st="0" end="0"/>
                                            </p:txEl>
                                          </p:spTgt>
                                        </p:tgtEl>
                                      </p:cBhvr>
                                    </p:animEffect>
                                  </p:childTnLst>
                                </p:cTn>
                              </p:par>
                              <p:par>
                                <p:cTn id="243" presetID="22" presetClass="entr" presetSubtype="4" fill="hold" nodeType="withEffect">
                                  <p:stCondLst>
                                    <p:cond delay="0"/>
                                  </p:stCondLst>
                                  <p:childTnLst>
                                    <p:set>
                                      <p:cBhvr>
                                        <p:cTn id="244" dur="1" fill="hold">
                                          <p:stCondLst>
                                            <p:cond delay="0"/>
                                          </p:stCondLst>
                                        </p:cTn>
                                        <p:tgtEl>
                                          <p:spTgt spid="48137">
                                            <p:txEl>
                                              <p:pRg st="0" end="0"/>
                                            </p:txEl>
                                          </p:spTgt>
                                        </p:tgtEl>
                                        <p:attrNameLst>
                                          <p:attrName>style.visibility</p:attrName>
                                        </p:attrNameLst>
                                      </p:cBhvr>
                                      <p:to>
                                        <p:strVal val="visible"/>
                                      </p:to>
                                    </p:set>
                                    <p:animEffect transition="in" filter="wipe(down)">
                                      <p:cBhvr>
                                        <p:cTn id="245" dur="500"/>
                                        <p:tgtEl>
                                          <p:spTgt spid="48137">
                                            <p:txEl>
                                              <p:pRg st="0" end="0"/>
                                            </p:txEl>
                                          </p:spTgt>
                                        </p:tgtEl>
                                      </p:cBhvr>
                                    </p:animEffect>
                                  </p:childTnLst>
                                </p:cTn>
                              </p:par>
                              <p:par>
                                <p:cTn id="246" presetID="22" presetClass="entr" presetSubtype="4" fill="hold" nodeType="withEffect">
                                  <p:stCondLst>
                                    <p:cond delay="0"/>
                                  </p:stCondLst>
                                  <p:childTnLst>
                                    <p:set>
                                      <p:cBhvr>
                                        <p:cTn id="247" dur="1" fill="hold">
                                          <p:stCondLst>
                                            <p:cond delay="0"/>
                                          </p:stCondLst>
                                        </p:cTn>
                                        <p:tgtEl>
                                          <p:spTgt spid="48138">
                                            <p:txEl>
                                              <p:pRg st="0" end="0"/>
                                            </p:txEl>
                                          </p:spTgt>
                                        </p:tgtEl>
                                        <p:attrNameLst>
                                          <p:attrName>style.visibility</p:attrName>
                                        </p:attrNameLst>
                                      </p:cBhvr>
                                      <p:to>
                                        <p:strVal val="visible"/>
                                      </p:to>
                                    </p:set>
                                    <p:animEffect transition="in" filter="wipe(down)">
                                      <p:cBhvr>
                                        <p:cTn id="248" dur="500"/>
                                        <p:tgtEl>
                                          <p:spTgt spid="48138">
                                            <p:txEl>
                                              <p:pRg st="0" end="0"/>
                                            </p:txEl>
                                          </p:spTgt>
                                        </p:tgtEl>
                                      </p:cBhvr>
                                    </p:animEffect>
                                  </p:childTnLst>
                                </p:cTn>
                              </p:par>
                              <p:par>
                                <p:cTn id="249" presetID="4" presetClass="entr" presetSubtype="16" fill="hold" grpId="0" nodeType="withEffect">
                                  <p:stCondLst>
                                    <p:cond delay="0"/>
                                  </p:stCondLst>
                                  <p:childTnLst>
                                    <p:set>
                                      <p:cBhvr>
                                        <p:cTn id="250" dur="1" fill="hold">
                                          <p:stCondLst>
                                            <p:cond delay="0"/>
                                          </p:stCondLst>
                                        </p:cTn>
                                        <p:tgtEl>
                                          <p:spTgt spid="48233"/>
                                        </p:tgtEl>
                                        <p:attrNameLst>
                                          <p:attrName>style.visibility</p:attrName>
                                        </p:attrNameLst>
                                      </p:cBhvr>
                                      <p:to>
                                        <p:strVal val="visible"/>
                                      </p:to>
                                    </p:set>
                                    <p:animEffect transition="in" filter="box(in)">
                                      <p:cBhvr>
                                        <p:cTn id="251" dur="500"/>
                                        <p:tgtEl>
                                          <p:spTgt spid="48233"/>
                                        </p:tgtEl>
                                      </p:cBhvr>
                                    </p:animEffect>
                                  </p:childTnLst>
                                </p:cTn>
                              </p:par>
                            </p:childTnLst>
                          </p:cTn>
                        </p:par>
                      </p:childTnLst>
                    </p:cTn>
                  </p:par>
                </p:childTnLst>
              </p:cTn>
              <p:nextCondLst>
                <p:cond evt="onClick" delay="0">
                  <p:tgtEl>
                    <p:spTgt spid="48155"/>
                  </p:tgtEl>
                </p:cond>
              </p:nextCondLst>
            </p:seq>
            <p:audio>
              <p:cMediaNode>
                <p:cTn id="252" fill="hold" display="0">
                  <p:stCondLst>
                    <p:cond delay="indefinite"/>
                  </p:stCondLst>
                  <p:endCondLst>
                    <p:cond evt="onNext" delay="0">
                      <p:tgtEl>
                        <p:sldTgt/>
                      </p:tgtEl>
                    </p:cond>
                    <p:cond evt="onPrev" delay="0">
                      <p:tgtEl>
                        <p:sldTgt/>
                      </p:tgtEl>
                    </p:cond>
                    <p:cond evt="onStopAudio" delay="0">
                      <p:tgtEl>
                        <p:sldTgt/>
                      </p:tgtEl>
                    </p:cond>
                  </p:endCondLst>
                </p:cTn>
                <p:tgtEl>
                  <p:spTgt spid="48168"/>
                </p:tgtEl>
              </p:cMediaNode>
            </p:audio>
            <p:audio>
              <p:cMediaNode>
                <p:cTn id="253" fill="hold" display="0">
                  <p:stCondLst>
                    <p:cond delay="indefinite"/>
                  </p:stCondLst>
                  <p:endCondLst>
                    <p:cond evt="onNext" delay="0">
                      <p:tgtEl>
                        <p:sldTgt/>
                      </p:tgtEl>
                    </p:cond>
                    <p:cond evt="onPrev" delay="0">
                      <p:tgtEl>
                        <p:sldTgt/>
                      </p:tgtEl>
                    </p:cond>
                    <p:cond evt="onStopAudio" delay="0">
                      <p:tgtEl>
                        <p:sldTgt/>
                      </p:tgtEl>
                    </p:cond>
                  </p:endCondLst>
                </p:cTn>
                <p:tgtEl>
                  <p:spTgt spid="48169"/>
                </p:tgtEl>
              </p:cMediaNode>
            </p:audio>
            <p:audio>
              <p:cMediaNode>
                <p:cTn id="254" fill="hold" display="0">
                  <p:stCondLst>
                    <p:cond delay="indefinite"/>
                  </p:stCondLst>
                  <p:endCondLst>
                    <p:cond evt="onNext" delay="0">
                      <p:tgtEl>
                        <p:sldTgt/>
                      </p:tgtEl>
                    </p:cond>
                    <p:cond evt="onPrev" delay="0">
                      <p:tgtEl>
                        <p:sldTgt/>
                      </p:tgtEl>
                    </p:cond>
                    <p:cond evt="onStopAudio" delay="0">
                      <p:tgtEl>
                        <p:sldTgt/>
                      </p:tgtEl>
                    </p:cond>
                  </p:endCondLst>
                </p:cTn>
                <p:tgtEl>
                  <p:spTgt spid="48170"/>
                </p:tgtEl>
              </p:cMediaNode>
            </p:audio>
            <p:audio>
              <p:cMediaNode>
                <p:cTn id="255" fill="hold" display="0">
                  <p:stCondLst>
                    <p:cond delay="indefinite"/>
                  </p:stCondLst>
                  <p:endCondLst>
                    <p:cond evt="onNext" delay="0">
                      <p:tgtEl>
                        <p:sldTgt/>
                      </p:tgtEl>
                    </p:cond>
                    <p:cond evt="onPrev" delay="0">
                      <p:tgtEl>
                        <p:sldTgt/>
                      </p:tgtEl>
                    </p:cond>
                    <p:cond evt="onStopAudio" delay="0">
                      <p:tgtEl>
                        <p:sldTgt/>
                      </p:tgtEl>
                    </p:cond>
                  </p:endCondLst>
                </p:cTn>
                <p:tgtEl>
                  <p:spTgt spid="48171"/>
                </p:tgtEl>
              </p:cMediaNode>
            </p:audio>
            <p:seq concurrent="1" nextAc="seek">
              <p:cTn id="256" restart="whenNotActive" fill="hold" evtFilter="cancelBubble" nodeType="interactiveSeq">
                <p:stCondLst>
                  <p:cond evt="onClick" delay="0">
                    <p:tgtEl>
                      <p:spTgt spid="48174"/>
                    </p:tgtEl>
                  </p:cond>
                </p:stCondLst>
                <p:endSync evt="end" delay="0">
                  <p:rtn val="all"/>
                </p:endSync>
                <p:childTnLst>
                  <p:par>
                    <p:cTn id="257" fill="hold" nodeType="clickPar">
                      <p:stCondLst>
                        <p:cond delay="0"/>
                      </p:stCondLst>
                      <p:childTnLst>
                        <p:par>
                          <p:cTn id="258" fill="hold" nodeType="withGroup">
                            <p:stCondLst>
                              <p:cond delay="0"/>
                            </p:stCondLst>
                            <p:childTnLst>
                              <p:par>
                                <p:cTn id="259" presetID="50" presetClass="entr" presetSubtype="0" decel="100000" fill="hold" grpId="0" nodeType="afterEffect">
                                  <p:stCondLst>
                                    <p:cond delay="0"/>
                                  </p:stCondLst>
                                  <p:childTnLst>
                                    <p:set>
                                      <p:cBhvr>
                                        <p:cTn id="260" dur="1" fill="hold">
                                          <p:stCondLst>
                                            <p:cond delay="0"/>
                                          </p:stCondLst>
                                        </p:cTn>
                                        <p:tgtEl>
                                          <p:spTgt spid="48164"/>
                                        </p:tgtEl>
                                        <p:attrNameLst>
                                          <p:attrName>style.visibility</p:attrName>
                                        </p:attrNameLst>
                                      </p:cBhvr>
                                      <p:to>
                                        <p:strVal val="visible"/>
                                      </p:to>
                                    </p:set>
                                    <p:anim calcmode="lin" valueType="num">
                                      <p:cBhvr>
                                        <p:cTn id="261" dur="1000" fill="hold"/>
                                        <p:tgtEl>
                                          <p:spTgt spid="48164"/>
                                        </p:tgtEl>
                                        <p:attrNameLst>
                                          <p:attrName>ppt_w</p:attrName>
                                        </p:attrNameLst>
                                      </p:cBhvr>
                                      <p:tavLst>
                                        <p:tav tm="0">
                                          <p:val>
                                            <p:strVal val="#ppt_w+.3"/>
                                          </p:val>
                                        </p:tav>
                                        <p:tav tm="100000">
                                          <p:val>
                                            <p:strVal val="#ppt_w"/>
                                          </p:val>
                                        </p:tav>
                                      </p:tavLst>
                                    </p:anim>
                                    <p:anim calcmode="lin" valueType="num">
                                      <p:cBhvr>
                                        <p:cTn id="262" dur="1000" fill="hold"/>
                                        <p:tgtEl>
                                          <p:spTgt spid="48164"/>
                                        </p:tgtEl>
                                        <p:attrNameLst>
                                          <p:attrName>ppt_h</p:attrName>
                                        </p:attrNameLst>
                                      </p:cBhvr>
                                      <p:tavLst>
                                        <p:tav tm="0">
                                          <p:val>
                                            <p:strVal val="#ppt_h"/>
                                          </p:val>
                                        </p:tav>
                                        <p:tav tm="100000">
                                          <p:val>
                                            <p:strVal val="#ppt_h"/>
                                          </p:val>
                                        </p:tav>
                                      </p:tavLst>
                                    </p:anim>
                                    <p:animEffect transition="in" filter="fade">
                                      <p:cBhvr>
                                        <p:cTn id="263" dur="1000"/>
                                        <p:tgtEl>
                                          <p:spTgt spid="48164"/>
                                        </p:tgtEl>
                                      </p:cBhvr>
                                    </p:animEffect>
                                  </p:childTnLst>
                                </p:cTn>
                              </p:par>
                            </p:childTnLst>
                          </p:cTn>
                        </p:par>
                      </p:childTnLst>
                    </p:cTn>
                  </p:par>
                </p:childTnLst>
              </p:cTn>
              <p:nextCondLst>
                <p:cond evt="onClick" delay="0">
                  <p:tgtEl>
                    <p:spTgt spid="48174"/>
                  </p:tgtEl>
                </p:cond>
              </p:nextCondLst>
            </p:seq>
            <p:seq concurrent="1" nextAc="seek">
              <p:cTn id="264" restart="whenNotActive" fill="hold" evtFilter="cancelBubble" nodeType="interactiveSeq">
                <p:stCondLst>
                  <p:cond evt="onClick" delay="0">
                    <p:tgtEl>
                      <p:spTgt spid="48172"/>
                    </p:tgtEl>
                  </p:cond>
                </p:stCondLst>
                <p:endSync evt="end" delay="0">
                  <p:rtn val="all"/>
                </p:endSync>
                <p:childTnLst>
                  <p:par>
                    <p:cTn id="265" fill="hold" nodeType="clickPar">
                      <p:stCondLst>
                        <p:cond delay="0"/>
                      </p:stCondLst>
                      <p:childTnLst>
                        <p:par>
                          <p:cTn id="266" fill="hold" nodeType="withGroup">
                            <p:stCondLst>
                              <p:cond delay="0"/>
                            </p:stCondLst>
                            <p:childTnLst>
                              <p:par>
                                <p:cTn id="267" presetID="22" presetClass="entr" presetSubtype="4" fill="hold" nodeType="clickEffect">
                                  <p:stCondLst>
                                    <p:cond delay="0"/>
                                  </p:stCondLst>
                                  <p:childTnLst>
                                    <p:set>
                                      <p:cBhvr>
                                        <p:cTn id="268" dur="1" fill="hold">
                                          <p:stCondLst>
                                            <p:cond delay="0"/>
                                          </p:stCondLst>
                                        </p:cTn>
                                        <p:tgtEl>
                                          <p:spTgt spid="48183"/>
                                        </p:tgtEl>
                                        <p:attrNameLst>
                                          <p:attrName>style.visibility</p:attrName>
                                        </p:attrNameLst>
                                      </p:cBhvr>
                                      <p:to>
                                        <p:strVal val="visible"/>
                                      </p:to>
                                    </p:set>
                                    <p:animEffect transition="in" filter="wipe(down)">
                                      <p:cBhvr>
                                        <p:cTn id="269" dur="500"/>
                                        <p:tgtEl>
                                          <p:spTgt spid="48183"/>
                                        </p:tgtEl>
                                      </p:cBhvr>
                                    </p:animEffect>
                                  </p:childTnLst>
                                  <p:subTnLst>
                                    <p:audio>
                                      <p:cMediaNode>
                                        <p:cTn display="0" masterRel="sameClick">
                                          <p:stCondLst>
                                            <p:cond evt="begin" delay="0">
                                              <p:tn val="267"/>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48172"/>
                  </p:tgtEl>
                </p:cond>
              </p:nextCondLst>
            </p:seq>
            <p:seq concurrent="1" nextAc="seek">
              <p:cTn id="270" restart="whenNotActive" fill="hold" evtFilter="cancelBubble" nodeType="interactiveSeq">
                <p:stCondLst>
                  <p:cond evt="onClick" delay="0">
                    <p:tgtEl>
                      <p:spTgt spid="48208"/>
                    </p:tgtEl>
                  </p:cond>
                </p:stCondLst>
                <p:endSync evt="end" delay="0">
                  <p:rtn val="all"/>
                </p:endSync>
                <p:childTnLst>
                  <p:par>
                    <p:cTn id="271" fill="hold" nodeType="clickPar">
                      <p:stCondLst>
                        <p:cond delay="0"/>
                      </p:stCondLst>
                      <p:childTnLst>
                        <p:par>
                          <p:cTn id="272" fill="hold" nodeType="withGroup">
                            <p:stCondLst>
                              <p:cond delay="0"/>
                            </p:stCondLst>
                            <p:childTnLst>
                              <p:par>
                                <p:cTn id="273" presetID="17" presetClass="entr" presetSubtype="10" fill="hold" grpId="0" nodeType="clickEffect">
                                  <p:stCondLst>
                                    <p:cond delay="0"/>
                                  </p:stCondLst>
                                  <p:childTnLst>
                                    <p:set>
                                      <p:cBhvr>
                                        <p:cTn id="274" dur="1" fill="hold">
                                          <p:stCondLst>
                                            <p:cond delay="0"/>
                                          </p:stCondLst>
                                        </p:cTn>
                                        <p:tgtEl>
                                          <p:spTgt spid="48210"/>
                                        </p:tgtEl>
                                        <p:attrNameLst>
                                          <p:attrName>style.visibility</p:attrName>
                                        </p:attrNameLst>
                                      </p:cBhvr>
                                      <p:to>
                                        <p:strVal val="visible"/>
                                      </p:to>
                                    </p:set>
                                    <p:anim calcmode="lin" valueType="num">
                                      <p:cBhvr>
                                        <p:cTn id="275" dur="500" fill="hold"/>
                                        <p:tgtEl>
                                          <p:spTgt spid="48210"/>
                                        </p:tgtEl>
                                        <p:attrNameLst>
                                          <p:attrName>ppt_w</p:attrName>
                                        </p:attrNameLst>
                                      </p:cBhvr>
                                      <p:tavLst>
                                        <p:tav tm="0">
                                          <p:val>
                                            <p:fltVal val="0"/>
                                          </p:val>
                                        </p:tav>
                                        <p:tav tm="100000">
                                          <p:val>
                                            <p:strVal val="#ppt_w"/>
                                          </p:val>
                                        </p:tav>
                                      </p:tavLst>
                                    </p:anim>
                                    <p:anim calcmode="lin" valueType="num">
                                      <p:cBhvr>
                                        <p:cTn id="276" dur="500" fill="hold"/>
                                        <p:tgtEl>
                                          <p:spTgt spid="48210"/>
                                        </p:tgtEl>
                                        <p:attrNameLst>
                                          <p:attrName>ppt_h</p:attrName>
                                        </p:attrNameLst>
                                      </p:cBhvr>
                                      <p:tavLst>
                                        <p:tav tm="0">
                                          <p:val>
                                            <p:strVal val="#ppt_h"/>
                                          </p:val>
                                        </p:tav>
                                        <p:tav tm="100000">
                                          <p:val>
                                            <p:strVal val="#ppt_h"/>
                                          </p:val>
                                        </p:tav>
                                      </p:tavLst>
                                    </p:anim>
                                  </p:childTnLst>
                                </p:cTn>
                              </p:par>
                            </p:childTnLst>
                          </p:cTn>
                        </p:par>
                      </p:childTnLst>
                    </p:cTn>
                  </p:par>
                  <p:par>
                    <p:cTn id="277" fill="hold" nodeType="clickPar">
                      <p:stCondLst>
                        <p:cond delay="indefinite"/>
                      </p:stCondLst>
                      <p:childTnLst>
                        <p:par>
                          <p:cTn id="278" fill="hold" nodeType="withGroup">
                            <p:stCondLst>
                              <p:cond delay="0"/>
                            </p:stCondLst>
                            <p:childTnLst>
                              <p:par>
                                <p:cTn id="279" presetID="17" presetClass="exit" presetSubtype="10" fill="hold" grpId="1" nodeType="clickEffect">
                                  <p:stCondLst>
                                    <p:cond delay="0"/>
                                  </p:stCondLst>
                                  <p:childTnLst>
                                    <p:anim calcmode="lin" valueType="num">
                                      <p:cBhvr>
                                        <p:cTn id="280" dur="500"/>
                                        <p:tgtEl>
                                          <p:spTgt spid="48210"/>
                                        </p:tgtEl>
                                        <p:attrNameLst>
                                          <p:attrName>ppt_w</p:attrName>
                                        </p:attrNameLst>
                                      </p:cBhvr>
                                      <p:tavLst>
                                        <p:tav tm="0">
                                          <p:val>
                                            <p:strVal val="ppt_w"/>
                                          </p:val>
                                        </p:tav>
                                        <p:tav tm="100000">
                                          <p:val>
                                            <p:fltVal val="0"/>
                                          </p:val>
                                        </p:tav>
                                      </p:tavLst>
                                    </p:anim>
                                    <p:anim calcmode="lin" valueType="num">
                                      <p:cBhvr>
                                        <p:cTn id="281" dur="500"/>
                                        <p:tgtEl>
                                          <p:spTgt spid="48210"/>
                                        </p:tgtEl>
                                        <p:attrNameLst>
                                          <p:attrName>ppt_h</p:attrName>
                                        </p:attrNameLst>
                                      </p:cBhvr>
                                      <p:tavLst>
                                        <p:tav tm="0">
                                          <p:val>
                                            <p:strVal val="ppt_h"/>
                                          </p:val>
                                        </p:tav>
                                        <p:tav tm="100000">
                                          <p:val>
                                            <p:strVal val="ppt_h"/>
                                          </p:val>
                                        </p:tav>
                                      </p:tavLst>
                                    </p:anim>
                                    <p:set>
                                      <p:cBhvr>
                                        <p:cTn id="282" dur="1" fill="hold">
                                          <p:stCondLst>
                                            <p:cond delay="499"/>
                                          </p:stCondLst>
                                        </p:cTn>
                                        <p:tgtEl>
                                          <p:spTgt spid="48210"/>
                                        </p:tgtEl>
                                        <p:attrNameLst>
                                          <p:attrName>style.visibility</p:attrName>
                                        </p:attrNameLst>
                                      </p:cBhvr>
                                      <p:to>
                                        <p:strVal val="hidden"/>
                                      </p:to>
                                    </p:set>
                                  </p:childTnLst>
                                </p:cTn>
                              </p:par>
                              <p:par>
                                <p:cTn id="283" presetID="22" presetClass="entr" presetSubtype="4" fill="hold" nodeType="withEffect">
                                  <p:stCondLst>
                                    <p:cond delay="0"/>
                                  </p:stCondLst>
                                  <p:childTnLst>
                                    <p:set>
                                      <p:cBhvr>
                                        <p:cTn id="284" dur="1" fill="hold">
                                          <p:stCondLst>
                                            <p:cond delay="0"/>
                                          </p:stCondLst>
                                        </p:cTn>
                                        <p:tgtEl>
                                          <p:spTgt spid="48235">
                                            <p:txEl>
                                              <p:pRg st="0" end="0"/>
                                            </p:txEl>
                                          </p:spTgt>
                                        </p:tgtEl>
                                        <p:attrNameLst>
                                          <p:attrName>style.visibility</p:attrName>
                                        </p:attrNameLst>
                                      </p:cBhvr>
                                      <p:to>
                                        <p:strVal val="visible"/>
                                      </p:to>
                                    </p:set>
                                    <p:animEffect transition="in" filter="wipe(down)">
                                      <p:cBhvr>
                                        <p:cTn id="285" dur="500"/>
                                        <p:tgtEl>
                                          <p:spTgt spid="48235">
                                            <p:txEl>
                                              <p:pRg st="0" end="0"/>
                                            </p:txEl>
                                          </p:spTgt>
                                        </p:tgtEl>
                                      </p:cBhvr>
                                    </p:animEffect>
                                  </p:childTnLst>
                                </p:cTn>
                              </p:par>
                              <p:par>
                                <p:cTn id="286" presetID="22" presetClass="entr" presetSubtype="4" fill="hold" nodeType="withEffect">
                                  <p:stCondLst>
                                    <p:cond delay="0"/>
                                  </p:stCondLst>
                                  <p:childTnLst>
                                    <p:set>
                                      <p:cBhvr>
                                        <p:cTn id="287" dur="1" fill="hold">
                                          <p:stCondLst>
                                            <p:cond delay="0"/>
                                          </p:stCondLst>
                                        </p:cTn>
                                        <p:tgtEl>
                                          <p:spTgt spid="48207">
                                            <p:txEl>
                                              <p:pRg st="0" end="0"/>
                                            </p:txEl>
                                          </p:spTgt>
                                        </p:tgtEl>
                                        <p:attrNameLst>
                                          <p:attrName>style.visibility</p:attrName>
                                        </p:attrNameLst>
                                      </p:cBhvr>
                                      <p:to>
                                        <p:strVal val="visible"/>
                                      </p:to>
                                    </p:set>
                                    <p:animEffect transition="in" filter="wipe(down)">
                                      <p:cBhvr>
                                        <p:cTn id="288" dur="500"/>
                                        <p:tgtEl>
                                          <p:spTgt spid="48207">
                                            <p:txEl>
                                              <p:pRg st="0" end="0"/>
                                            </p:txEl>
                                          </p:spTgt>
                                        </p:tgtEl>
                                      </p:cBhvr>
                                    </p:animEffect>
                                  </p:childTnLst>
                                </p:cTn>
                              </p:par>
                              <p:par>
                                <p:cTn id="289" presetID="22" presetClass="entr" presetSubtype="4" fill="hold" nodeType="withEffect">
                                  <p:stCondLst>
                                    <p:cond delay="0"/>
                                  </p:stCondLst>
                                  <p:childTnLst>
                                    <p:set>
                                      <p:cBhvr>
                                        <p:cTn id="290" dur="1" fill="hold">
                                          <p:stCondLst>
                                            <p:cond delay="0"/>
                                          </p:stCondLst>
                                        </p:cTn>
                                        <p:tgtEl>
                                          <p:spTgt spid="48209">
                                            <p:txEl>
                                              <p:pRg st="0" end="0"/>
                                            </p:txEl>
                                          </p:spTgt>
                                        </p:tgtEl>
                                        <p:attrNameLst>
                                          <p:attrName>style.visibility</p:attrName>
                                        </p:attrNameLst>
                                      </p:cBhvr>
                                      <p:to>
                                        <p:strVal val="visible"/>
                                      </p:to>
                                    </p:set>
                                    <p:animEffect transition="in" filter="wipe(down)">
                                      <p:cBhvr>
                                        <p:cTn id="291" dur="500"/>
                                        <p:tgtEl>
                                          <p:spTgt spid="48209">
                                            <p:txEl>
                                              <p:pRg st="0" end="0"/>
                                            </p:txEl>
                                          </p:spTgt>
                                        </p:tgtEl>
                                      </p:cBhvr>
                                    </p:animEffect>
                                  </p:childTnLst>
                                </p:cTn>
                              </p:par>
                              <p:par>
                                <p:cTn id="292" presetID="22" presetClass="entr" presetSubtype="4" fill="hold" nodeType="withEffect">
                                  <p:stCondLst>
                                    <p:cond delay="0"/>
                                  </p:stCondLst>
                                  <p:childTnLst>
                                    <p:set>
                                      <p:cBhvr>
                                        <p:cTn id="293" dur="1" fill="hold">
                                          <p:stCondLst>
                                            <p:cond delay="0"/>
                                          </p:stCondLst>
                                        </p:cTn>
                                        <p:tgtEl>
                                          <p:spTgt spid="48222">
                                            <p:txEl>
                                              <p:pRg st="0" end="0"/>
                                            </p:txEl>
                                          </p:spTgt>
                                        </p:tgtEl>
                                        <p:attrNameLst>
                                          <p:attrName>style.visibility</p:attrName>
                                        </p:attrNameLst>
                                      </p:cBhvr>
                                      <p:to>
                                        <p:strVal val="visible"/>
                                      </p:to>
                                    </p:set>
                                    <p:animEffect transition="in" filter="wipe(down)">
                                      <p:cBhvr>
                                        <p:cTn id="294" dur="500"/>
                                        <p:tgtEl>
                                          <p:spTgt spid="48222">
                                            <p:txEl>
                                              <p:pRg st="0" end="0"/>
                                            </p:txEl>
                                          </p:spTgt>
                                        </p:tgtEl>
                                      </p:cBhvr>
                                    </p:animEffect>
                                  </p:childTnLst>
                                </p:cTn>
                              </p:par>
                              <p:par>
                                <p:cTn id="295" presetID="22" presetClass="entr" presetSubtype="4" fill="hold" nodeType="withEffect">
                                  <p:stCondLst>
                                    <p:cond delay="0"/>
                                  </p:stCondLst>
                                  <p:childTnLst>
                                    <p:set>
                                      <p:cBhvr>
                                        <p:cTn id="296" dur="1" fill="hold">
                                          <p:stCondLst>
                                            <p:cond delay="0"/>
                                          </p:stCondLst>
                                        </p:cTn>
                                        <p:tgtEl>
                                          <p:spTgt spid="48223">
                                            <p:txEl>
                                              <p:pRg st="0" end="0"/>
                                            </p:txEl>
                                          </p:spTgt>
                                        </p:tgtEl>
                                        <p:attrNameLst>
                                          <p:attrName>style.visibility</p:attrName>
                                        </p:attrNameLst>
                                      </p:cBhvr>
                                      <p:to>
                                        <p:strVal val="visible"/>
                                      </p:to>
                                    </p:set>
                                    <p:animEffect transition="in" filter="wipe(down)">
                                      <p:cBhvr>
                                        <p:cTn id="297" dur="500"/>
                                        <p:tgtEl>
                                          <p:spTgt spid="48223">
                                            <p:txEl>
                                              <p:pRg st="0" end="0"/>
                                            </p:txEl>
                                          </p:spTgt>
                                        </p:tgtEl>
                                      </p:cBhvr>
                                    </p:animEffect>
                                  </p:childTnLst>
                                </p:cTn>
                              </p:par>
                              <p:par>
                                <p:cTn id="298" presetID="22" presetClass="entr" presetSubtype="4" fill="hold" nodeType="withEffect">
                                  <p:stCondLst>
                                    <p:cond delay="0"/>
                                  </p:stCondLst>
                                  <p:childTnLst>
                                    <p:set>
                                      <p:cBhvr>
                                        <p:cTn id="299" dur="1" fill="hold">
                                          <p:stCondLst>
                                            <p:cond delay="0"/>
                                          </p:stCondLst>
                                        </p:cTn>
                                        <p:tgtEl>
                                          <p:spTgt spid="48224">
                                            <p:txEl>
                                              <p:pRg st="0" end="0"/>
                                            </p:txEl>
                                          </p:spTgt>
                                        </p:tgtEl>
                                        <p:attrNameLst>
                                          <p:attrName>style.visibility</p:attrName>
                                        </p:attrNameLst>
                                      </p:cBhvr>
                                      <p:to>
                                        <p:strVal val="visible"/>
                                      </p:to>
                                    </p:set>
                                    <p:animEffect transition="in" filter="wipe(down)">
                                      <p:cBhvr>
                                        <p:cTn id="300" dur="500"/>
                                        <p:tgtEl>
                                          <p:spTgt spid="48224">
                                            <p:txEl>
                                              <p:pRg st="0" end="0"/>
                                            </p:txEl>
                                          </p:spTgt>
                                        </p:tgtEl>
                                      </p:cBhvr>
                                    </p:animEffect>
                                  </p:childTnLst>
                                </p:cTn>
                              </p:par>
                              <p:par>
                                <p:cTn id="301" presetID="4" presetClass="entr" presetSubtype="16" fill="hold" grpId="0" nodeType="withEffect">
                                  <p:stCondLst>
                                    <p:cond delay="0"/>
                                  </p:stCondLst>
                                  <p:childTnLst>
                                    <p:set>
                                      <p:cBhvr>
                                        <p:cTn id="302" dur="1" fill="hold">
                                          <p:stCondLst>
                                            <p:cond delay="0"/>
                                          </p:stCondLst>
                                        </p:cTn>
                                        <p:tgtEl>
                                          <p:spTgt spid="48229"/>
                                        </p:tgtEl>
                                        <p:attrNameLst>
                                          <p:attrName>style.visibility</p:attrName>
                                        </p:attrNameLst>
                                      </p:cBhvr>
                                      <p:to>
                                        <p:strVal val="visible"/>
                                      </p:to>
                                    </p:set>
                                    <p:animEffect transition="in" filter="box(in)">
                                      <p:cBhvr>
                                        <p:cTn id="303" dur="500"/>
                                        <p:tgtEl>
                                          <p:spTgt spid="48229"/>
                                        </p:tgtEl>
                                      </p:cBhvr>
                                    </p:animEffect>
                                  </p:childTnLst>
                                </p:cTn>
                              </p:par>
                            </p:childTnLst>
                          </p:cTn>
                        </p:par>
                      </p:childTnLst>
                    </p:cTn>
                  </p:par>
                </p:childTnLst>
              </p:cTn>
              <p:nextCondLst>
                <p:cond evt="onClick" delay="0">
                  <p:tgtEl>
                    <p:spTgt spid="48208"/>
                  </p:tgtEl>
                </p:cond>
              </p:nextCondLst>
            </p:seq>
            <p:seq concurrent="1" nextAc="seek">
              <p:cTn id="304" restart="whenNotActive" fill="hold" evtFilter="cancelBubble" nodeType="interactiveSeq">
                <p:stCondLst>
                  <p:cond evt="onClick" delay="0">
                    <p:tgtEl>
                      <p:spTgt spid="48214"/>
                    </p:tgtEl>
                  </p:cond>
                </p:stCondLst>
                <p:endSync evt="end" delay="0">
                  <p:rtn val="all"/>
                </p:endSync>
                <p:childTnLst>
                  <p:par>
                    <p:cTn id="305" fill="hold" nodeType="clickPar">
                      <p:stCondLst>
                        <p:cond delay="0"/>
                      </p:stCondLst>
                      <p:childTnLst>
                        <p:par>
                          <p:cTn id="306" fill="hold" nodeType="withGroup">
                            <p:stCondLst>
                              <p:cond delay="0"/>
                            </p:stCondLst>
                            <p:childTnLst>
                              <p:par>
                                <p:cTn id="307" presetID="17" presetClass="entr" presetSubtype="10" fill="hold" grpId="0" nodeType="clickEffect">
                                  <p:stCondLst>
                                    <p:cond delay="0"/>
                                  </p:stCondLst>
                                  <p:childTnLst>
                                    <p:set>
                                      <p:cBhvr>
                                        <p:cTn id="308" dur="1" fill="hold">
                                          <p:stCondLst>
                                            <p:cond delay="0"/>
                                          </p:stCondLst>
                                        </p:cTn>
                                        <p:tgtEl>
                                          <p:spTgt spid="48217"/>
                                        </p:tgtEl>
                                        <p:attrNameLst>
                                          <p:attrName>style.visibility</p:attrName>
                                        </p:attrNameLst>
                                      </p:cBhvr>
                                      <p:to>
                                        <p:strVal val="visible"/>
                                      </p:to>
                                    </p:set>
                                    <p:anim calcmode="lin" valueType="num">
                                      <p:cBhvr>
                                        <p:cTn id="309" dur="500" fill="hold"/>
                                        <p:tgtEl>
                                          <p:spTgt spid="48217"/>
                                        </p:tgtEl>
                                        <p:attrNameLst>
                                          <p:attrName>ppt_w</p:attrName>
                                        </p:attrNameLst>
                                      </p:cBhvr>
                                      <p:tavLst>
                                        <p:tav tm="0">
                                          <p:val>
                                            <p:fltVal val="0"/>
                                          </p:val>
                                        </p:tav>
                                        <p:tav tm="100000">
                                          <p:val>
                                            <p:strVal val="#ppt_w"/>
                                          </p:val>
                                        </p:tav>
                                      </p:tavLst>
                                    </p:anim>
                                    <p:anim calcmode="lin" valueType="num">
                                      <p:cBhvr>
                                        <p:cTn id="310" dur="500" fill="hold"/>
                                        <p:tgtEl>
                                          <p:spTgt spid="48217"/>
                                        </p:tgtEl>
                                        <p:attrNameLst>
                                          <p:attrName>ppt_h</p:attrName>
                                        </p:attrNameLst>
                                      </p:cBhvr>
                                      <p:tavLst>
                                        <p:tav tm="0">
                                          <p:val>
                                            <p:strVal val="#ppt_h"/>
                                          </p:val>
                                        </p:tav>
                                        <p:tav tm="100000">
                                          <p:val>
                                            <p:strVal val="#ppt_h"/>
                                          </p:val>
                                        </p:tav>
                                      </p:tavLst>
                                    </p:anim>
                                  </p:childTnLst>
                                </p:cTn>
                              </p:par>
                            </p:childTnLst>
                          </p:cTn>
                        </p:par>
                      </p:childTnLst>
                    </p:cTn>
                  </p:par>
                  <p:par>
                    <p:cTn id="311" fill="hold" nodeType="clickPar">
                      <p:stCondLst>
                        <p:cond delay="indefinite"/>
                      </p:stCondLst>
                      <p:childTnLst>
                        <p:par>
                          <p:cTn id="312" fill="hold" nodeType="withGroup">
                            <p:stCondLst>
                              <p:cond delay="0"/>
                            </p:stCondLst>
                            <p:childTnLst>
                              <p:par>
                                <p:cTn id="313" presetID="17" presetClass="exit" presetSubtype="10" fill="hold" grpId="1" nodeType="clickEffect">
                                  <p:stCondLst>
                                    <p:cond delay="0"/>
                                  </p:stCondLst>
                                  <p:childTnLst>
                                    <p:anim calcmode="lin" valueType="num">
                                      <p:cBhvr>
                                        <p:cTn id="314" dur="500"/>
                                        <p:tgtEl>
                                          <p:spTgt spid="48217"/>
                                        </p:tgtEl>
                                        <p:attrNameLst>
                                          <p:attrName>ppt_w</p:attrName>
                                        </p:attrNameLst>
                                      </p:cBhvr>
                                      <p:tavLst>
                                        <p:tav tm="0">
                                          <p:val>
                                            <p:strVal val="ppt_w"/>
                                          </p:val>
                                        </p:tav>
                                        <p:tav tm="100000">
                                          <p:val>
                                            <p:fltVal val="0"/>
                                          </p:val>
                                        </p:tav>
                                      </p:tavLst>
                                    </p:anim>
                                    <p:anim calcmode="lin" valueType="num">
                                      <p:cBhvr>
                                        <p:cTn id="315" dur="500"/>
                                        <p:tgtEl>
                                          <p:spTgt spid="48217"/>
                                        </p:tgtEl>
                                        <p:attrNameLst>
                                          <p:attrName>ppt_h</p:attrName>
                                        </p:attrNameLst>
                                      </p:cBhvr>
                                      <p:tavLst>
                                        <p:tav tm="0">
                                          <p:val>
                                            <p:strVal val="ppt_h"/>
                                          </p:val>
                                        </p:tav>
                                        <p:tav tm="100000">
                                          <p:val>
                                            <p:strVal val="ppt_h"/>
                                          </p:val>
                                        </p:tav>
                                      </p:tavLst>
                                    </p:anim>
                                    <p:set>
                                      <p:cBhvr>
                                        <p:cTn id="316" dur="1" fill="hold">
                                          <p:stCondLst>
                                            <p:cond delay="499"/>
                                          </p:stCondLst>
                                        </p:cTn>
                                        <p:tgtEl>
                                          <p:spTgt spid="48217"/>
                                        </p:tgtEl>
                                        <p:attrNameLst>
                                          <p:attrName>style.visibility</p:attrName>
                                        </p:attrNameLst>
                                      </p:cBhvr>
                                      <p:to>
                                        <p:strVal val="hidden"/>
                                      </p:to>
                                    </p:set>
                                  </p:childTnLst>
                                </p:cTn>
                              </p:par>
                              <p:par>
                                <p:cTn id="317" presetID="22" presetClass="entr" presetSubtype="4" fill="hold" nodeType="withEffect">
                                  <p:stCondLst>
                                    <p:cond delay="0"/>
                                  </p:stCondLst>
                                  <p:childTnLst>
                                    <p:set>
                                      <p:cBhvr>
                                        <p:cTn id="318" dur="1" fill="hold">
                                          <p:stCondLst>
                                            <p:cond delay="0"/>
                                          </p:stCondLst>
                                        </p:cTn>
                                        <p:tgtEl>
                                          <p:spTgt spid="48211">
                                            <p:txEl>
                                              <p:pRg st="0" end="0"/>
                                            </p:txEl>
                                          </p:spTgt>
                                        </p:tgtEl>
                                        <p:attrNameLst>
                                          <p:attrName>style.visibility</p:attrName>
                                        </p:attrNameLst>
                                      </p:cBhvr>
                                      <p:to>
                                        <p:strVal val="visible"/>
                                      </p:to>
                                    </p:set>
                                    <p:animEffect transition="in" filter="wipe(down)">
                                      <p:cBhvr>
                                        <p:cTn id="319" dur="500"/>
                                        <p:tgtEl>
                                          <p:spTgt spid="48211">
                                            <p:txEl>
                                              <p:pRg st="0" end="0"/>
                                            </p:txEl>
                                          </p:spTgt>
                                        </p:tgtEl>
                                      </p:cBhvr>
                                    </p:animEffect>
                                  </p:childTnLst>
                                </p:cTn>
                              </p:par>
                              <p:par>
                                <p:cTn id="320" presetID="22" presetClass="entr" presetSubtype="4" fill="hold" nodeType="withEffect">
                                  <p:stCondLst>
                                    <p:cond delay="0"/>
                                  </p:stCondLst>
                                  <p:childTnLst>
                                    <p:set>
                                      <p:cBhvr>
                                        <p:cTn id="321" dur="1" fill="hold">
                                          <p:stCondLst>
                                            <p:cond delay="0"/>
                                          </p:stCondLst>
                                        </p:cTn>
                                        <p:tgtEl>
                                          <p:spTgt spid="48212">
                                            <p:txEl>
                                              <p:pRg st="0" end="0"/>
                                            </p:txEl>
                                          </p:spTgt>
                                        </p:tgtEl>
                                        <p:attrNameLst>
                                          <p:attrName>style.visibility</p:attrName>
                                        </p:attrNameLst>
                                      </p:cBhvr>
                                      <p:to>
                                        <p:strVal val="visible"/>
                                      </p:to>
                                    </p:set>
                                    <p:animEffect transition="in" filter="wipe(down)">
                                      <p:cBhvr>
                                        <p:cTn id="322" dur="500"/>
                                        <p:tgtEl>
                                          <p:spTgt spid="48212">
                                            <p:txEl>
                                              <p:pRg st="0" end="0"/>
                                            </p:txEl>
                                          </p:spTgt>
                                        </p:tgtEl>
                                      </p:cBhvr>
                                    </p:animEffect>
                                  </p:childTnLst>
                                </p:cTn>
                              </p:par>
                              <p:par>
                                <p:cTn id="323" presetID="22" presetClass="entr" presetSubtype="4" fill="hold" nodeType="withEffect">
                                  <p:stCondLst>
                                    <p:cond delay="0"/>
                                  </p:stCondLst>
                                  <p:childTnLst>
                                    <p:set>
                                      <p:cBhvr>
                                        <p:cTn id="324" dur="1" fill="hold">
                                          <p:stCondLst>
                                            <p:cond delay="0"/>
                                          </p:stCondLst>
                                        </p:cTn>
                                        <p:tgtEl>
                                          <p:spTgt spid="48213">
                                            <p:txEl>
                                              <p:pRg st="0" end="0"/>
                                            </p:txEl>
                                          </p:spTgt>
                                        </p:tgtEl>
                                        <p:attrNameLst>
                                          <p:attrName>style.visibility</p:attrName>
                                        </p:attrNameLst>
                                      </p:cBhvr>
                                      <p:to>
                                        <p:strVal val="visible"/>
                                      </p:to>
                                    </p:set>
                                    <p:animEffect transition="in" filter="wipe(down)">
                                      <p:cBhvr>
                                        <p:cTn id="325" dur="500"/>
                                        <p:tgtEl>
                                          <p:spTgt spid="48213">
                                            <p:txEl>
                                              <p:pRg st="0" end="0"/>
                                            </p:txEl>
                                          </p:spTgt>
                                        </p:tgtEl>
                                      </p:cBhvr>
                                    </p:animEffect>
                                  </p:childTnLst>
                                </p:cTn>
                              </p:par>
                              <p:par>
                                <p:cTn id="326" presetID="22" presetClass="entr" presetSubtype="4" fill="hold" nodeType="withEffect">
                                  <p:stCondLst>
                                    <p:cond delay="0"/>
                                  </p:stCondLst>
                                  <p:childTnLst>
                                    <p:set>
                                      <p:cBhvr>
                                        <p:cTn id="327" dur="1" fill="hold">
                                          <p:stCondLst>
                                            <p:cond delay="0"/>
                                          </p:stCondLst>
                                        </p:cTn>
                                        <p:tgtEl>
                                          <p:spTgt spid="48215">
                                            <p:txEl>
                                              <p:pRg st="0" end="0"/>
                                            </p:txEl>
                                          </p:spTgt>
                                        </p:tgtEl>
                                        <p:attrNameLst>
                                          <p:attrName>style.visibility</p:attrName>
                                        </p:attrNameLst>
                                      </p:cBhvr>
                                      <p:to>
                                        <p:strVal val="visible"/>
                                      </p:to>
                                    </p:set>
                                    <p:animEffect transition="in" filter="wipe(down)">
                                      <p:cBhvr>
                                        <p:cTn id="328" dur="500"/>
                                        <p:tgtEl>
                                          <p:spTgt spid="48215">
                                            <p:txEl>
                                              <p:pRg st="0" end="0"/>
                                            </p:txEl>
                                          </p:spTgt>
                                        </p:tgtEl>
                                      </p:cBhvr>
                                    </p:animEffect>
                                  </p:childTnLst>
                                </p:cTn>
                              </p:par>
                              <p:par>
                                <p:cTn id="329" presetID="22" presetClass="entr" presetSubtype="4" fill="hold" nodeType="withEffect">
                                  <p:stCondLst>
                                    <p:cond delay="0"/>
                                  </p:stCondLst>
                                  <p:childTnLst>
                                    <p:set>
                                      <p:cBhvr>
                                        <p:cTn id="330" dur="1" fill="hold">
                                          <p:stCondLst>
                                            <p:cond delay="0"/>
                                          </p:stCondLst>
                                        </p:cTn>
                                        <p:tgtEl>
                                          <p:spTgt spid="48216">
                                            <p:txEl>
                                              <p:pRg st="0" end="0"/>
                                            </p:txEl>
                                          </p:spTgt>
                                        </p:tgtEl>
                                        <p:attrNameLst>
                                          <p:attrName>style.visibility</p:attrName>
                                        </p:attrNameLst>
                                      </p:cBhvr>
                                      <p:to>
                                        <p:strVal val="visible"/>
                                      </p:to>
                                    </p:set>
                                    <p:animEffect transition="in" filter="wipe(down)">
                                      <p:cBhvr>
                                        <p:cTn id="331" dur="500"/>
                                        <p:tgtEl>
                                          <p:spTgt spid="48216">
                                            <p:txEl>
                                              <p:pRg st="0" end="0"/>
                                            </p:txEl>
                                          </p:spTgt>
                                        </p:tgtEl>
                                      </p:cBhvr>
                                    </p:animEffect>
                                  </p:childTnLst>
                                </p:cTn>
                              </p:par>
                              <p:par>
                                <p:cTn id="332" presetID="22" presetClass="entr" presetSubtype="4" fill="hold" nodeType="withEffect">
                                  <p:stCondLst>
                                    <p:cond delay="0"/>
                                  </p:stCondLst>
                                  <p:childTnLst>
                                    <p:set>
                                      <p:cBhvr>
                                        <p:cTn id="333" dur="1" fill="hold">
                                          <p:stCondLst>
                                            <p:cond delay="0"/>
                                          </p:stCondLst>
                                        </p:cTn>
                                        <p:tgtEl>
                                          <p:spTgt spid="48218">
                                            <p:txEl>
                                              <p:pRg st="0" end="0"/>
                                            </p:txEl>
                                          </p:spTgt>
                                        </p:tgtEl>
                                        <p:attrNameLst>
                                          <p:attrName>style.visibility</p:attrName>
                                        </p:attrNameLst>
                                      </p:cBhvr>
                                      <p:to>
                                        <p:strVal val="visible"/>
                                      </p:to>
                                    </p:set>
                                    <p:animEffect transition="in" filter="wipe(down)">
                                      <p:cBhvr>
                                        <p:cTn id="334" dur="500"/>
                                        <p:tgtEl>
                                          <p:spTgt spid="48218">
                                            <p:txEl>
                                              <p:pRg st="0" end="0"/>
                                            </p:txEl>
                                          </p:spTgt>
                                        </p:tgtEl>
                                      </p:cBhvr>
                                    </p:animEffect>
                                  </p:childTnLst>
                                </p:cTn>
                              </p:par>
                              <p:par>
                                <p:cTn id="335" presetID="22" presetClass="entr" presetSubtype="4" fill="hold" nodeType="withEffect">
                                  <p:stCondLst>
                                    <p:cond delay="0"/>
                                  </p:stCondLst>
                                  <p:childTnLst>
                                    <p:set>
                                      <p:cBhvr>
                                        <p:cTn id="336" dur="1" fill="hold">
                                          <p:stCondLst>
                                            <p:cond delay="0"/>
                                          </p:stCondLst>
                                        </p:cTn>
                                        <p:tgtEl>
                                          <p:spTgt spid="48221">
                                            <p:txEl>
                                              <p:pRg st="0" end="0"/>
                                            </p:txEl>
                                          </p:spTgt>
                                        </p:tgtEl>
                                        <p:attrNameLst>
                                          <p:attrName>style.visibility</p:attrName>
                                        </p:attrNameLst>
                                      </p:cBhvr>
                                      <p:to>
                                        <p:strVal val="visible"/>
                                      </p:to>
                                    </p:set>
                                    <p:animEffect transition="in" filter="wipe(down)">
                                      <p:cBhvr>
                                        <p:cTn id="337" dur="500"/>
                                        <p:tgtEl>
                                          <p:spTgt spid="48221">
                                            <p:txEl>
                                              <p:pRg st="0" end="0"/>
                                            </p:txEl>
                                          </p:spTgt>
                                        </p:tgtEl>
                                      </p:cBhvr>
                                    </p:animEffect>
                                  </p:childTnLst>
                                </p:cTn>
                              </p:par>
                              <p:par>
                                <p:cTn id="338" presetID="22" presetClass="entr" presetSubtype="4" fill="hold" nodeType="withEffect">
                                  <p:stCondLst>
                                    <p:cond delay="0"/>
                                  </p:stCondLst>
                                  <p:childTnLst>
                                    <p:set>
                                      <p:cBhvr>
                                        <p:cTn id="339" dur="1" fill="hold">
                                          <p:stCondLst>
                                            <p:cond delay="0"/>
                                          </p:stCondLst>
                                        </p:cTn>
                                        <p:tgtEl>
                                          <p:spTgt spid="48220">
                                            <p:txEl>
                                              <p:pRg st="0" end="0"/>
                                            </p:txEl>
                                          </p:spTgt>
                                        </p:tgtEl>
                                        <p:attrNameLst>
                                          <p:attrName>style.visibility</p:attrName>
                                        </p:attrNameLst>
                                      </p:cBhvr>
                                      <p:to>
                                        <p:strVal val="visible"/>
                                      </p:to>
                                    </p:set>
                                    <p:animEffect transition="in" filter="wipe(down)">
                                      <p:cBhvr>
                                        <p:cTn id="340" dur="500"/>
                                        <p:tgtEl>
                                          <p:spTgt spid="48220">
                                            <p:txEl>
                                              <p:pRg st="0" end="0"/>
                                            </p:txEl>
                                          </p:spTgt>
                                        </p:tgtEl>
                                      </p:cBhvr>
                                    </p:animEffect>
                                  </p:childTnLst>
                                </p:cTn>
                              </p:par>
                              <p:par>
                                <p:cTn id="341" presetID="22" presetClass="entr" presetSubtype="4" fill="hold" nodeType="withEffect">
                                  <p:stCondLst>
                                    <p:cond delay="0"/>
                                  </p:stCondLst>
                                  <p:childTnLst>
                                    <p:set>
                                      <p:cBhvr>
                                        <p:cTn id="342" dur="1" fill="hold">
                                          <p:stCondLst>
                                            <p:cond delay="0"/>
                                          </p:stCondLst>
                                        </p:cTn>
                                        <p:tgtEl>
                                          <p:spTgt spid="48219">
                                            <p:txEl>
                                              <p:pRg st="0" end="0"/>
                                            </p:txEl>
                                          </p:spTgt>
                                        </p:tgtEl>
                                        <p:attrNameLst>
                                          <p:attrName>style.visibility</p:attrName>
                                        </p:attrNameLst>
                                      </p:cBhvr>
                                      <p:to>
                                        <p:strVal val="visible"/>
                                      </p:to>
                                    </p:set>
                                    <p:animEffect transition="in" filter="wipe(down)">
                                      <p:cBhvr>
                                        <p:cTn id="343" dur="500"/>
                                        <p:tgtEl>
                                          <p:spTgt spid="48219">
                                            <p:txEl>
                                              <p:pRg st="0" end="0"/>
                                            </p:txEl>
                                          </p:spTgt>
                                        </p:tgtEl>
                                      </p:cBhvr>
                                    </p:animEffect>
                                  </p:childTnLst>
                                </p:cTn>
                              </p:par>
                              <p:par>
                                <p:cTn id="344" presetID="4" presetClass="entr" presetSubtype="16" fill="hold" grpId="0" nodeType="withEffect">
                                  <p:stCondLst>
                                    <p:cond delay="0"/>
                                  </p:stCondLst>
                                  <p:childTnLst>
                                    <p:set>
                                      <p:cBhvr>
                                        <p:cTn id="345" dur="1" fill="hold">
                                          <p:stCondLst>
                                            <p:cond delay="0"/>
                                          </p:stCondLst>
                                        </p:cTn>
                                        <p:tgtEl>
                                          <p:spTgt spid="48227"/>
                                        </p:tgtEl>
                                        <p:attrNameLst>
                                          <p:attrName>style.visibility</p:attrName>
                                        </p:attrNameLst>
                                      </p:cBhvr>
                                      <p:to>
                                        <p:strVal val="visible"/>
                                      </p:to>
                                    </p:set>
                                    <p:animEffect transition="in" filter="box(in)">
                                      <p:cBhvr>
                                        <p:cTn id="346" dur="500"/>
                                        <p:tgtEl>
                                          <p:spTgt spid="48227"/>
                                        </p:tgtEl>
                                      </p:cBhvr>
                                    </p:animEffect>
                                  </p:childTnLst>
                                </p:cTn>
                              </p:par>
                            </p:childTnLst>
                          </p:cTn>
                        </p:par>
                      </p:childTnLst>
                    </p:cTn>
                  </p:par>
                </p:childTnLst>
              </p:cTn>
              <p:nextCondLst>
                <p:cond evt="onClick" delay="0">
                  <p:tgtEl>
                    <p:spTgt spid="48214"/>
                  </p:tgtEl>
                </p:cond>
              </p:nextCondLst>
            </p:seq>
          </p:childTnLst>
        </p:cTn>
      </p:par>
    </p:tnLst>
    <p:bldLst>
      <p:bldP spid="48150" grpId="0" animBg="1"/>
      <p:bldP spid="48150" grpId="1" animBg="1"/>
      <p:bldP spid="48153" grpId="0" animBg="1"/>
      <p:bldP spid="48153" grpId="1" animBg="1"/>
      <p:bldP spid="48161" grpId="0" animBg="1"/>
      <p:bldP spid="48161" grpId="1" animBg="1"/>
      <p:bldP spid="48162" grpId="0" animBg="1"/>
      <p:bldP spid="48162" grpId="1" animBg="1"/>
      <p:bldP spid="48163" grpId="0" animBg="1"/>
      <p:bldP spid="48163" grpId="1" animBg="1"/>
      <p:bldP spid="48164" grpId="0" animBg="1"/>
      <p:bldP spid="48173" grpId="0" animBg="1"/>
      <p:bldP spid="48174" grpId="0" animBg="1"/>
      <p:bldP spid="48210" grpId="0" animBg="1"/>
      <p:bldP spid="48210" grpId="1" animBg="1"/>
      <p:bldP spid="48217" grpId="0" animBg="1"/>
      <p:bldP spid="48217" grpId="1" animBg="1"/>
      <p:bldP spid="48227" grpId="0" animBg="1"/>
      <p:bldP spid="48228" grpId="0" animBg="1"/>
      <p:bldP spid="48229" grpId="0" animBg="1"/>
      <p:bldP spid="48230" grpId="0" animBg="1"/>
      <p:bldP spid="48231" grpId="0" animBg="1"/>
      <p:bldP spid="48232" grpId="0" animBg="1"/>
      <p:bldP spid="48233" grpId="0" animBg="1"/>
      <p:bldP spid="48234" grpId="0" animBg="1"/>
      <p:bldP spid="48242" grpId="0" animBg="1"/>
      <p:bldP spid="48243" grpId="0" animBg="1"/>
      <p:bldP spid="48244" grpId="0" animBg="1"/>
      <p:bldP spid="48245" grpId="0" animBg="1"/>
      <p:bldP spid="48246" grpId="0" animBg="1"/>
      <p:bldP spid="482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2209800" y="76200"/>
            <a:ext cx="4953000" cy="1600200"/>
          </a:xfrm>
          <a:prstGeom prst="star16">
            <a:avLst>
              <a:gd name="adj" fmla="val 37500"/>
            </a:avLst>
          </a:prstGeom>
          <a:gradFill rotWithShape="1">
            <a:gsLst>
              <a:gs pos="0">
                <a:srgbClr val="3366FF"/>
              </a:gs>
              <a:gs pos="25000">
                <a:srgbClr val="01A78F"/>
              </a:gs>
              <a:gs pos="50000">
                <a:srgbClr val="FFFF00"/>
              </a:gs>
              <a:gs pos="75000">
                <a:srgbClr val="FF6633"/>
              </a:gs>
              <a:gs pos="100000">
                <a:srgbClr val="FF3399"/>
              </a:gs>
            </a:gsLst>
            <a:path path="shape">
              <a:fillToRect l="50000" t="50000" r="50000" b="50000"/>
            </a:path>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33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flatTx/>
          </a:bodyPr>
          <a:lstStyle/>
          <a:p>
            <a:pPr algn="ctr" eaLnBrk="1" hangingPunct="1"/>
            <a:endParaRPr lang="vi-VN" altLang="vi-VN" sz="1700">
              <a:solidFill>
                <a:schemeClr val="accent2"/>
              </a:solidFill>
            </a:endParaRPr>
          </a:p>
        </p:txBody>
      </p:sp>
      <p:sp>
        <p:nvSpPr>
          <p:cNvPr id="34819" name="Text Box 3"/>
          <p:cNvSpPr txBox="1">
            <a:spLocks noChangeArrowheads="1"/>
          </p:cNvSpPr>
          <p:nvPr/>
        </p:nvSpPr>
        <p:spPr bwMode="auto">
          <a:xfrm>
            <a:off x="2057400" y="577850"/>
            <a:ext cx="5181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3100">
                <a:solidFill>
                  <a:srgbClr val="0000FF"/>
                </a:solidFill>
                <a:latin typeface=".VnTifani HeavyH" pitchFamily="34" charset="0"/>
              </a:rPr>
              <a:t>THö TµI CñA B¹N</a:t>
            </a:r>
          </a:p>
        </p:txBody>
      </p:sp>
      <p:graphicFrame>
        <p:nvGraphicFramePr>
          <p:cNvPr id="169988" name="Group 4"/>
          <p:cNvGraphicFramePr>
            <a:graphicFrameLocks noGrp="1"/>
          </p:cNvGraphicFramePr>
          <p:nvPr/>
        </p:nvGraphicFramePr>
        <p:xfrm>
          <a:off x="76200" y="1828800"/>
          <a:ext cx="5892800" cy="4876802"/>
        </p:xfrm>
        <a:graphic>
          <a:graphicData uri="http://schemas.openxmlformats.org/drawingml/2006/table">
            <a:tbl>
              <a:tblPr/>
              <a:tblGrid>
                <a:gridCol w="2946400">
                  <a:extLst>
                    <a:ext uri="{9D8B030D-6E8A-4147-A177-3AD203B41FA5}">
                      <a16:colId xmlns:a16="http://schemas.microsoft.com/office/drawing/2014/main" xmlns="" val="2782628974"/>
                    </a:ext>
                  </a:extLst>
                </a:gridCol>
                <a:gridCol w="2946400">
                  <a:extLst>
                    <a:ext uri="{9D8B030D-6E8A-4147-A177-3AD203B41FA5}">
                      <a16:colId xmlns:a16="http://schemas.microsoft.com/office/drawing/2014/main" xmlns="" val="754188107"/>
                    </a:ext>
                  </a:extLst>
                </a:gridCol>
              </a:tblGrid>
              <a:tr h="95250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HÌNH THỨC NGHỆ THUẬT TIÊU BIỂU</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extLst>
                  <a:ext uri="{0D108BD9-81ED-4DB2-BD59-A6C34878D82A}">
                    <a16:rowId xmlns:a16="http://schemas.microsoft.com/office/drawing/2014/main" xmlns="" val="494110202"/>
                  </a:ext>
                </a:extLst>
              </a:tr>
              <a:tr h="6937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HÌNH ẢNH XUYÊN SUỐT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47828536"/>
                  </a:ext>
                </a:extLst>
              </a:tr>
              <a:tr h="785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THỂ THƠ</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7600449"/>
                  </a:ext>
                </a:extLst>
              </a:tr>
              <a:tr h="788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BIỆN PHÁP TU TỪ</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25269667"/>
                  </a:ext>
                </a:extLst>
              </a:tr>
              <a:tr h="790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GIỌNG ĐIỆU</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86683942"/>
                  </a:ext>
                </a:extLst>
              </a:tr>
              <a:tr h="865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KẾT CẤU</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97871999"/>
                  </a:ext>
                </a:extLst>
              </a:tr>
            </a:tbl>
          </a:graphicData>
        </a:graphic>
      </p:graphicFrame>
      <p:sp>
        <p:nvSpPr>
          <p:cNvPr id="170010" name="Text Box 26"/>
          <p:cNvSpPr txBox="1">
            <a:spLocks noChangeArrowheads="1"/>
          </p:cNvSpPr>
          <p:nvPr/>
        </p:nvSpPr>
        <p:spPr bwMode="auto">
          <a:xfrm>
            <a:off x="6477000" y="44196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Ánh trăng</a:t>
            </a:r>
          </a:p>
        </p:txBody>
      </p:sp>
      <p:sp>
        <p:nvSpPr>
          <p:cNvPr id="170011" name="Text Box 27"/>
          <p:cNvSpPr txBox="1">
            <a:spLocks noChangeArrowheads="1"/>
          </p:cNvSpPr>
          <p:nvPr/>
        </p:nvSpPr>
        <p:spPr bwMode="auto">
          <a:xfrm>
            <a:off x="6267450" y="48006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Chặt chẽ, theo mạch cảm xúc.</a:t>
            </a:r>
          </a:p>
        </p:txBody>
      </p:sp>
      <p:sp>
        <p:nvSpPr>
          <p:cNvPr id="34844" name="Text Box 28"/>
          <p:cNvSpPr txBox="1">
            <a:spLocks noChangeArrowheads="1"/>
          </p:cNvSpPr>
          <p:nvPr/>
        </p:nvSpPr>
        <p:spPr bwMode="auto">
          <a:xfrm>
            <a:off x="6172200" y="35814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Đằm thắm, ngọt ngào</a:t>
            </a:r>
          </a:p>
        </p:txBody>
      </p:sp>
      <p:sp>
        <p:nvSpPr>
          <p:cNvPr id="170013" name="Text Box 29"/>
          <p:cNvSpPr txBox="1">
            <a:spLocks noChangeArrowheads="1"/>
          </p:cNvSpPr>
          <p:nvPr/>
        </p:nvSpPr>
        <p:spPr bwMode="auto">
          <a:xfrm>
            <a:off x="6248400" y="556260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Điệp ngữ, nhân hoá, ẩn dụ, so sánh</a:t>
            </a:r>
          </a:p>
        </p:txBody>
      </p:sp>
      <p:sp>
        <p:nvSpPr>
          <p:cNvPr id="34846" name="Text Box 30"/>
          <p:cNvSpPr txBox="1">
            <a:spLocks noChangeArrowheads="1"/>
          </p:cNvSpPr>
          <p:nvPr/>
        </p:nvSpPr>
        <p:spPr bwMode="auto">
          <a:xfrm>
            <a:off x="6096000" y="62484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Theo từng lời ru</a:t>
            </a:r>
          </a:p>
        </p:txBody>
      </p:sp>
      <p:sp>
        <p:nvSpPr>
          <p:cNvPr id="170015" name="Text Box 31"/>
          <p:cNvSpPr txBox="1">
            <a:spLocks noChangeArrowheads="1"/>
          </p:cNvSpPr>
          <p:nvPr/>
        </p:nvSpPr>
        <p:spPr bwMode="auto">
          <a:xfrm>
            <a:off x="6400800" y="31242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000" b="1">
                <a:solidFill>
                  <a:srgbClr val="FF0000"/>
                </a:solidFill>
              </a:rPr>
              <a:t>Tâm tình, sâu lắng</a:t>
            </a:r>
          </a:p>
        </p:txBody>
      </p:sp>
      <p:sp>
        <p:nvSpPr>
          <p:cNvPr id="34848" name="Rectangle 32"/>
          <p:cNvSpPr>
            <a:spLocks noChangeArrowheads="1"/>
          </p:cNvSpPr>
          <p:nvPr/>
        </p:nvSpPr>
        <p:spPr bwMode="auto">
          <a:xfrm>
            <a:off x="6096000" y="1752600"/>
            <a:ext cx="3048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b="1">
                <a:solidFill>
                  <a:srgbClr val="0000FF"/>
                </a:solidFill>
              </a:rPr>
              <a:t>HÃY CHỌN VÀ ĐIỀN TRONG CÁC TỪ SAU ĐÂY VÀO Ô TRỐNG SAO CHO ĐÚNG NHẤT?</a:t>
            </a:r>
          </a:p>
        </p:txBody>
      </p:sp>
      <p:sp>
        <p:nvSpPr>
          <p:cNvPr id="170017" name="Text Box 33"/>
          <p:cNvSpPr txBox="1">
            <a:spLocks noChangeArrowheads="1"/>
          </p:cNvSpPr>
          <p:nvPr/>
        </p:nvSpPr>
        <p:spPr bwMode="auto">
          <a:xfrm>
            <a:off x="6324600" y="38862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Năm chữ</a:t>
            </a:r>
          </a:p>
        </p:txBody>
      </p:sp>
    </p:spTree>
    <p:extLst>
      <p:ext uri="{BB962C8B-B14F-4D97-AF65-F5344CB8AC3E}">
        <p14:creationId xmlns:p14="http://schemas.microsoft.com/office/powerpoint/2010/main" val="3827155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 0.0 C -0.00122 -0.1 0.00816 -0.26018 -0.03958 -0.35555 C -0.04219 -0.36991 -0.04861 -0.38055 -0.05208 -0.39444 C -0.05764 -0.4169 -0.06493 -0.4375 -0.07292 -0.45833 C -0.07795 -0.47153 -0.08229 -0.48333 -0.09167 -0.49167 C -0.09965 -0.50764 -0.09132 -0.49375 -0.10833 -0.50833 C -0.11215 -0.51157 -0.1151 -0.5162 -0.11875 -0.51967 C -0.12135 -0.52176 -0.12431 -0.52292 -0.12708 -0.525 C -0.1434 -0.53773 -0.15712 -0.55231 -0.175 -0.56111 C -0.22257 -0.58426 -0.27361 -0.5868 -0.32292 -0.6 C -0.34132 -0.59907 -0.38194 -0.61042 -0.4 -0.58333 C -0.41267 -0.56435 -0.41719 -0.54259 -0.42292 -0.51967 C -0.42465 -0.51227 -0.42708 -0.49722 -0.42708 -0.49722 C -0.43247 -0.39352 -0.43316 -0.41736 -0.42917 -0.29444 C -0.42882 -0.28542 -0.42604 -0.28542 -0.42083 -0.28055 C -0.41944 -0.27778 -0.4184 -0.27454 -0.41667 -0.27245 C -0.41493 -0.26991 -0.41198 -0.26921 -0.41042 -0.2669 C -0.40851 -0.26342 -0.40799 -0.25903 -0.40625 -0.25579 C -0.40052 -0.24491 -0.39878 -0.24861 -0.39167 -0.23889 C -0.38993 -0.2368 -0.38924 -0.23287 -0.3875 -0.23055 C -0.38333 -0.22523 -0.37743 -0.22176 -0.37292 -0.2169 C -0.36667 -0.20972 -0.36163 -0.20532 -0.35417 -0.2 C -0.35226 -0.19861 -0.34792 -0.19722 -0.34792 -0.19722 " pathEditMode="relative" rAng="0" ptsTypes="ffffffffffffffffffffffA">
                                      <p:cBhvr>
                                        <p:cTn id="6" dur="2000" fill="hold"/>
                                        <p:tgtEl>
                                          <p:spTgt spid="170010"/>
                                        </p:tgtEl>
                                        <p:attrNameLst>
                                          <p:attrName>ppt_x</p:attrName>
                                          <p:attrName>ppt_y</p:attrName>
                                        </p:attrNameLst>
                                      </p:cBhvr>
                                      <p:rCtr x="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5209 0.30324 C 0.04948 0.32408 0.04723 0.34213 0.04167 0.36158 C 0.03959 0.36875 0.04011 0.37431 0.0375 0.38102 C 0.03351 0.3919 0.02743 0.39838 0.02084 0.40602 C 0.00903 0.41945 -0.00399 0.43473 -0.01875 0.44213 C -0.02205 0.44375 -0.02569 0.44375 -0.02916 0.44491 C -0.05052 0.45278 -0.04878 0.45324 -0.075 0.45602 C -0.12777 0.47361 -0.19826 0.46343 -0.25416 0.44491 C -0.27465 0.43797 -0.29375 0.42547 -0.31458 0.41991 C -0.32691 0.40903 -0.34184 0.40255 -0.35625 0.39769 C -0.37031 0.38658 -0.38802 0.37709 -0.40416 0.37269 C -0.40625 0.36899 -0.40764 0.36436 -0.41041 0.36158 C -0.41267 0.35926 -0.41614 0.36042 -0.41875 0.3588 C -0.42604 0.35394 -0.43264 0.34769 -0.43958 0.34213 C -0.4552 0.32963 -0.46788 0.31135 -0.48333 0.29769 C -0.48889 0.28287 -0.49757 0.27315 -0.50625 0.26158 C -0.50989 0.25672 -0.51354 0.24792 -0.51666 0.24213 C -0.52222 0.23195 -0.52916 0.22292 -0.53333 0.21158 C -0.54357 0.18426 -0.54913 0.15533 -0.55416 0.12547 C -0.55347 0.08565 -0.5533 0.04584 -0.55208 0.00602 C -0.55173 -0.00347 -0.5467 -0.02338 -0.54166 -0.03009 C -0.5335 -0.04097 -0.525 -0.04328 -0.51458 -0.04676 C -0.47014 -0.04583 -0.42569 -0.0456 -0.38125 -0.04398 C -0.36597 -0.04328 -0.35104 -0.03842 -0.33541 -0.03842 " pathEditMode="relative" rAng="0" ptsTypes="fffffffffffffffffffffffA">
                                      <p:cBhvr>
                                        <p:cTn id="10" dur="2000" fill="hold"/>
                                        <p:tgtEl>
                                          <p:spTgt spid="170017"/>
                                        </p:tgtEl>
                                        <p:attrNameLst>
                                          <p:attrName>ppt_x</p:attrName>
                                          <p:attrName>ppt_y</p:attrName>
                                        </p:attrNameLst>
                                      </p:cBhvr>
                                      <p:rCtr x="-30312" y="-898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0.0 0.0 C -0.00781 -0.01574 -0.00746 -0.03102 -0.01041 -0.05 C -0.01163 -0.05741 -0.01354 -0.06482 -0.01458 -0.07223 C -0.0177 -0.09537 -0.02014 -0.11852 -0.02291 -0.14167 C -0.0243 -0.15278 -0.02708 -0.175 -0.02708 -0.175 C -0.03576 -0.35787 -0.01996 -0.29537 -0.04166 -0.37223 C -0.05 -0.46181 -0.06753 -0.54885 -0.075 -0.63889 C -0.07882 -0.68449 -0.08333 -0.72547 -0.09166 -0.76945 C -0.09392 -0.78125 -0.09722 -0.79908 -0.10416 -0.80834 C -0.11527 -0.82315 -0.13576 -0.82593 -0.15 -0.83056 C -0.16666 -0.82963 -0.18385 -0.83334 -0.2 -0.82778 C -0.20659 -0.82547 -0.20972 -0.81482 -0.21458 -0.80834 C -0.2177 -0.80417 -0.22187 -0.80139 -0.225 -0.79723 C -0.23507 -0.7838 -0.24184 -0.76644 -0.25208 -0.75278 C -0.2592 -0.72917 -0.26857 -0.70602 -0.27708 -0.68334 C -0.28472 -0.66297 -0.27812 -0.69005 -0.28541 -0.66111 C -0.2875 -0.65301 -0.28732 -0.64422 -0.28958 -0.63611 C -0.29253 -0.62593 -0.29652 -0.61991 -0.29791 -0.60834 C -0.30017 -0.58982 -0.30191 -0.5713 -0.30416 -0.55278 C -0.30243 -0.47732 -0.30225 -0.40348 -0.30625 -0.32778 C -0.30694 -0.28889 -0.30659 -0.25 -0.30833 -0.21111 C -0.30902 -0.19584 -0.31458 -0.18773 -0.31458 -0.17223 " pathEditMode="relative" ptsTypes="fffffffffffffffffffffA">
                                      <p:cBhvr>
                                        <p:cTn id="14" dur="2000" fill="hold"/>
                                        <p:tgtEl>
                                          <p:spTgt spid="170013"/>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1.11022E-16 0.0067 C -0.00573 -0.00278 -0.01424 -0.00694 -0.01997 -0.01619 C -0.02604 -0.02613 -0.02118 -0.03029 -0.03177 -0.03422 C -0.03576 -0.04809 -0.0467 -0.0548 -0.05573 -0.06382 C -0.06615 -0.07399 -0.07465 -0.08301 -0.08733 -0.08902 C -0.1026 -0.10544 -0.12222 -0.10844 -0.14097 -0.11607 C -0.16146 -0.11538 -0.18212 -0.11515 -0.2026 -0.11376 C -0.22014 -0.1126 -0.23056 -0.08786 -0.24427 -0.07977 C -0.24618 -0.07677 -0.2474 -0.0733 -0.25 -0.07075 C -0.26545 -0.05619 -0.2474 -0.08093 -0.26024 -0.06382 C -0.26632 -0.05503 -0.27344 -0.04994 -0.27986 -0.04116 C -0.28681 -0.03168 -0.29375 -0.02243 -0.30191 -0.01364 C -0.30729 0.00462 -0.29896 -0.01734 -0.30972 -0.00486 C -0.31302 -0.0007 -0.3125 0.0067 -0.31562 0.0111 C -0.3184 0.01549 -0.32326 0.01803 -0.32552 0.02266 C -0.33021 0.03352 -0.33368 0.04601 -0.34149 0.05433 C -0.34705 0.07422 -0.34427 0.06335 -0.34931 0.08624 C -0.35 0.08925 -0.35208 0.09086 -0.3533 0.09341 C -0.35417 0.09526 -0.35677 0.10474 -0.35729 0.10682 C -0.36128 0.17133 -0.375 0.23884 -0.35729 0.30243 C -0.35538 0.31954 -0.36007 0.31838 -0.3533 0.31838 " pathEditMode="relative" rAng="0" ptsTypes="ffffffffffffffffffffA">
                                      <p:cBhvr>
                                        <p:cTn id="18" dur="2000" fill="hold"/>
                                        <p:tgtEl>
                                          <p:spTgt spid="170015"/>
                                        </p:tgtEl>
                                        <p:attrNameLst>
                                          <p:attrName>ppt_x</p:attrName>
                                          <p:attrName>ppt_y</p:attrName>
                                        </p:attrNameLst>
                                      </p:cBhvr>
                                      <p:rCtr x="-18750" y="950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0 0.0 C 0.004 -0.01226 0.00938 -0.02361 0.0125 -0.03611 C 0.01111 -0.06574 0.01181 -0.0956 0.00834 -0.125 C 0.00348 -0.16597 -0.00868 -0.19768 -0.025 -0.23055 C -0.03437 -0.24953 -0.03593 -0.26574 -0.05416 -0.27777 C -0.06059 -0.28194 -0.06632 -0.28819 -0.07291 -0.29166 C -0.08472 -0.29768 -0.09826 -0.30023 -0.11041 -0.30555 C -0.12205 -0.30393 -0.12899 -0.30347 -0.13958 -0.3 C -0.14705 -0.29745 -0.15312 -0.29166 -0.16041 -0.28888 C -0.171 -0.28495 -0.18559 -0.28356 -0.19583 -0.27777 C -0.20937 -0.27013 -0.221 -0.26041 -0.23541 -0.25555 C -0.24843 -0.24259 -0.26545 -0.23472 -0.28125 -0.23055 C -0.29583 -0.22083 -0.30902 -0.20833 -0.32291 -0.19722 C -0.33281 -0.18935 -0.3401 -0.18819 -0.34791 -0.17777 C -0.35382 -0.1699 -0.35902 -0.15856 -0.36458 -0.15 C -0.37274 -0.13726 -0.3783 -0.12175 -0.38125 -0.10555 C -0.38264 -0.09814 -0.38541 -0.08333 -0.38541 -0.08333 C -0.38402 -0.06203 -0.3835 -0.0405 -0.38125 -0.01944 C -0.38038 -0.01064 -0.36458 0.01852 -0.36041 0.02778 C -0.35607 0.06204 -0.35538 0.09167 -0.35416 0.12778 C -0.35711 0.17477 -0.34791 0.1551 -0.36458 0.16389 C -0.36545 0.16436 -0.36597 0.16575 -0.36666 0.16667 " pathEditMode="relative" ptsTypes="fffffffffffffffffffffA">
                                      <p:cBhvr>
                                        <p:cTn id="22" dur="2000" fill="hold"/>
                                        <p:tgtEl>
                                          <p:spTgt spid="1700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0" grpId="0"/>
      <p:bldP spid="170011" grpId="0"/>
      <p:bldP spid="170013" grpId="0"/>
      <p:bldP spid="170015" grpId="0"/>
      <p:bldP spid="1700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533400" y="1524000"/>
            <a:ext cx="8229600" cy="4525963"/>
          </a:xfrm>
        </p:spPr>
        <p:txBody>
          <a:bodyPr/>
          <a:lstStyle/>
          <a:p>
            <a:pPr eaLnBrk="1" hangingPunct="1">
              <a:buFontTx/>
              <a:buNone/>
            </a:pPr>
            <a:r>
              <a:rPr lang="en-US" altLang="vi-VN" sz="2400" smtClean="0">
                <a:solidFill>
                  <a:srgbClr val="0000FF"/>
                </a:solidFill>
              </a:rPr>
              <a:t>Câu 1 :Nhận định nào sau đây không phù hợp với ý nghĩa của hình ảnh vầng trăng trong bài thơ này?</a:t>
            </a:r>
          </a:p>
          <a:p>
            <a:pPr eaLnBrk="1" hangingPunct="1">
              <a:buFontTx/>
              <a:buNone/>
            </a:pPr>
            <a:r>
              <a:rPr lang="en-US" altLang="vi-VN" sz="2400" smtClean="0"/>
              <a:t>.         </a:t>
            </a:r>
            <a:r>
              <a:rPr lang="en-US" altLang="vi-VN" sz="2500" smtClean="0"/>
              <a:t>A. Biểu tượng của thiên nhiên hồn nhiên, tươi mát.</a:t>
            </a:r>
          </a:p>
          <a:p>
            <a:pPr eaLnBrk="1" hangingPunct="1">
              <a:buFontTx/>
              <a:buNone/>
            </a:pPr>
            <a:r>
              <a:rPr lang="en-US" altLang="vi-VN" sz="2500" smtClean="0"/>
              <a:t>          B. Biểu tượng của quá khứ nghĩa tình.</a:t>
            </a:r>
          </a:p>
          <a:p>
            <a:pPr eaLnBrk="1" hangingPunct="1">
              <a:buFontTx/>
              <a:buNone/>
            </a:pPr>
            <a:r>
              <a:rPr lang="en-US" altLang="vi-VN" sz="2500" smtClean="0"/>
              <a:t>          C. Biểu tượng của vẻ đẹp bình dị, vĩnh hằng trong      cuộc sống.</a:t>
            </a:r>
          </a:p>
          <a:p>
            <a:pPr eaLnBrk="1" hangingPunct="1">
              <a:buFontTx/>
              <a:buNone/>
            </a:pPr>
            <a:r>
              <a:rPr lang="en-US" altLang="vi-VN" sz="2500" smtClean="0"/>
              <a:t>          D. Biểu tượng của sự hồn nhiên, trong sáng của tuổi thơ.</a:t>
            </a:r>
          </a:p>
          <a:p>
            <a:pPr eaLnBrk="1" hangingPunct="1"/>
            <a:endParaRPr lang="en-US" altLang="vi-VN" sz="2500" smtClean="0"/>
          </a:p>
        </p:txBody>
      </p:sp>
      <p:sp>
        <p:nvSpPr>
          <p:cNvPr id="275459" name="Oval 3"/>
          <p:cNvSpPr>
            <a:spLocks noChangeArrowheads="1"/>
          </p:cNvSpPr>
          <p:nvPr/>
        </p:nvSpPr>
        <p:spPr bwMode="auto">
          <a:xfrm>
            <a:off x="1371600" y="4038600"/>
            <a:ext cx="533400" cy="533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2400" b="1"/>
          </a:p>
        </p:txBody>
      </p:sp>
      <p:sp>
        <p:nvSpPr>
          <p:cNvPr id="37892" name="Text Box 5"/>
          <p:cNvSpPr txBox="1">
            <a:spLocks noChangeArrowheads="1"/>
          </p:cNvSpPr>
          <p:nvPr/>
        </p:nvSpPr>
        <p:spPr bwMode="auto">
          <a:xfrm>
            <a:off x="1676400" y="3048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800" b="1">
                <a:solidFill>
                  <a:srgbClr val="FF0000"/>
                </a:solidFill>
              </a:rPr>
              <a:t>   </a:t>
            </a:r>
            <a:r>
              <a:rPr lang="en-US" altLang="vi-VN" sz="2800" b="1" u="sng">
                <a:solidFill>
                  <a:srgbClr val="FF0000"/>
                </a:solidFill>
              </a:rPr>
              <a:t>III.Luyện tâp</a:t>
            </a:r>
          </a:p>
        </p:txBody>
      </p:sp>
    </p:spTree>
    <p:extLst>
      <p:ext uri="{BB962C8B-B14F-4D97-AF65-F5344CB8AC3E}">
        <p14:creationId xmlns:p14="http://schemas.microsoft.com/office/powerpoint/2010/main" val="177048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5459"/>
                                        </p:tgtEl>
                                        <p:attrNameLst>
                                          <p:attrName>style.visibility</p:attrName>
                                        </p:attrNameLst>
                                      </p:cBhvr>
                                      <p:to>
                                        <p:strVal val="visible"/>
                                      </p:to>
                                    </p:set>
                                    <p:anim calcmode="lin" valueType="num">
                                      <p:cBhvr>
                                        <p:cTn id="7" dur="1000" fill="hold"/>
                                        <p:tgtEl>
                                          <p:spTgt spid="275459"/>
                                        </p:tgtEl>
                                        <p:attrNameLst>
                                          <p:attrName>ppt_x</p:attrName>
                                        </p:attrNameLst>
                                      </p:cBhvr>
                                      <p:tavLst>
                                        <p:tav tm="0">
                                          <p:val>
                                            <p:strVal val="#ppt_x-.2"/>
                                          </p:val>
                                        </p:tav>
                                        <p:tav tm="100000">
                                          <p:val>
                                            <p:strVal val="#ppt_x"/>
                                          </p:val>
                                        </p:tav>
                                      </p:tavLst>
                                    </p:anim>
                                    <p:anim calcmode="lin" valueType="num">
                                      <p:cBhvr>
                                        <p:cTn id="8" dur="1000" fill="hold"/>
                                        <p:tgtEl>
                                          <p:spTgt spid="27545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5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457200" y="1143000"/>
            <a:ext cx="8229600" cy="4525963"/>
          </a:xfrm>
        </p:spPr>
        <p:txBody>
          <a:bodyPr/>
          <a:lstStyle/>
          <a:p>
            <a:pPr eaLnBrk="1" hangingPunct="1">
              <a:buFontTx/>
              <a:buNone/>
            </a:pPr>
            <a:r>
              <a:rPr lang="en-US" altLang="vi-VN" sz="2400" smtClean="0">
                <a:solidFill>
                  <a:srgbClr val="0000FF"/>
                </a:solidFill>
              </a:rPr>
              <a:t>Câu 2 :Tư tưởng của nhà thơ gửi gắm trong bài thơ này là gì?</a:t>
            </a:r>
          </a:p>
          <a:p>
            <a:pPr eaLnBrk="1" hangingPunct="1">
              <a:buFontTx/>
              <a:buNone/>
            </a:pPr>
            <a:r>
              <a:rPr lang="en-US" altLang="vi-VN" sz="2000" smtClean="0"/>
              <a:t>              A. Thiên nhiên, vạn vật thì vô hạn, tuần hoàn còn cuộc đời con người thì hữu hạn.</a:t>
            </a:r>
          </a:p>
          <a:p>
            <a:pPr eaLnBrk="1" hangingPunct="1">
              <a:buFontTx/>
              <a:buNone/>
            </a:pPr>
            <a:r>
              <a:rPr lang="en-US" altLang="vi-VN" sz="2400" smtClean="0"/>
              <a:t>           </a:t>
            </a:r>
            <a:r>
              <a:rPr lang="en-US" altLang="vi-VN" sz="2000" smtClean="0"/>
              <a:t>B.Con người có thể vô tình, lãng quên tất cả, nhưng thiên nhiên,quá khứ nghĩa tình thì luôn tròn đầy bất diệt.</a:t>
            </a:r>
          </a:p>
          <a:p>
            <a:pPr eaLnBrk="1" hangingPunct="1">
              <a:buFontTx/>
              <a:buNone/>
            </a:pPr>
            <a:r>
              <a:rPr lang="en-US" altLang="vi-VN" sz="2000" smtClean="0"/>
              <a:t>             C.Thiên nhiên luôn bên cạnh con người, là người bạn thân thiết của con người.</a:t>
            </a:r>
          </a:p>
          <a:p>
            <a:pPr eaLnBrk="1" hangingPunct="1">
              <a:buFontTx/>
              <a:buNone/>
            </a:pPr>
            <a:r>
              <a:rPr lang="en-US" altLang="vi-VN" sz="2000" smtClean="0"/>
              <a:t>            D.Cuộc sống vật chất dù đầy đủ rồi cũng sẽ tiêu tan, chỉ có đời sống tinh thần là bất diệt.</a:t>
            </a:r>
          </a:p>
          <a:p>
            <a:pPr eaLnBrk="1" hangingPunct="1"/>
            <a:endParaRPr lang="en-US" altLang="vi-VN" sz="2000" smtClean="0"/>
          </a:p>
        </p:txBody>
      </p:sp>
      <p:sp>
        <p:nvSpPr>
          <p:cNvPr id="273411" name="Oval 3"/>
          <p:cNvSpPr>
            <a:spLocks noChangeArrowheads="1"/>
          </p:cNvSpPr>
          <p:nvPr/>
        </p:nvSpPr>
        <p:spPr bwMode="auto">
          <a:xfrm>
            <a:off x="1143000" y="2514600"/>
            <a:ext cx="533400" cy="5334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2400" b="1"/>
          </a:p>
        </p:txBody>
      </p:sp>
      <p:sp>
        <p:nvSpPr>
          <p:cNvPr id="39940" name="Text Box 6"/>
          <p:cNvSpPr txBox="1">
            <a:spLocks noChangeArrowheads="1"/>
          </p:cNvSpPr>
          <p:nvPr/>
        </p:nvSpPr>
        <p:spPr bwMode="auto">
          <a:xfrm>
            <a:off x="1828800" y="1524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800" b="1">
                <a:solidFill>
                  <a:srgbClr val="FF0000"/>
                </a:solidFill>
              </a:rPr>
              <a:t>   </a:t>
            </a:r>
            <a:r>
              <a:rPr lang="en-US" altLang="vi-VN" sz="2800" b="1" u="sng">
                <a:solidFill>
                  <a:srgbClr val="FF0000"/>
                </a:solidFill>
              </a:rPr>
              <a:t>III.Luyện tâp</a:t>
            </a:r>
          </a:p>
        </p:txBody>
      </p:sp>
    </p:spTree>
    <p:extLst>
      <p:ext uri="{BB962C8B-B14F-4D97-AF65-F5344CB8AC3E}">
        <p14:creationId xmlns:p14="http://schemas.microsoft.com/office/powerpoint/2010/main" val="721527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3411"/>
                                        </p:tgtEl>
                                        <p:attrNameLst>
                                          <p:attrName>style.visibility</p:attrName>
                                        </p:attrNameLst>
                                      </p:cBhvr>
                                      <p:to>
                                        <p:strVal val="visible"/>
                                      </p:to>
                                    </p:set>
                                    <p:anim calcmode="lin" valueType="num">
                                      <p:cBhvr>
                                        <p:cTn id="7" dur="1000" fill="hold"/>
                                        <p:tgtEl>
                                          <p:spTgt spid="273411"/>
                                        </p:tgtEl>
                                        <p:attrNameLst>
                                          <p:attrName>ppt_x</p:attrName>
                                        </p:attrNameLst>
                                      </p:cBhvr>
                                      <p:tavLst>
                                        <p:tav tm="0">
                                          <p:val>
                                            <p:strVal val="#ppt_x-.2"/>
                                          </p:val>
                                        </p:tav>
                                        <p:tav tm="100000">
                                          <p:val>
                                            <p:strVal val="#ppt_x"/>
                                          </p:val>
                                        </p:tav>
                                      </p:tavLst>
                                    </p:anim>
                                    <p:anim calcmode="lin" valueType="num">
                                      <p:cBhvr>
                                        <p:cTn id="8" dur="1000" fill="hold"/>
                                        <p:tgtEl>
                                          <p:spTgt spid="2734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3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2362200"/>
            <a:ext cx="1676400" cy="528638"/>
          </a:xfrm>
          <a:prstGeom prst="rect">
            <a:avLst/>
          </a:prstGeom>
          <a:gradFill rotWithShape="1">
            <a:gsLst>
              <a:gs pos="0">
                <a:srgbClr val="FFFFFF"/>
              </a:gs>
              <a:gs pos="100000">
                <a:srgbClr val="3366CC"/>
              </a:gs>
            </a:gsLst>
            <a:path path="shape">
              <a:fillToRect l="50000" t="50000" r="50000" b="50000"/>
            </a:path>
          </a:gra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800" b="1">
                <a:solidFill>
                  <a:srgbClr val="FF0000"/>
                </a:solidFill>
                <a:latin typeface=".VnTimeH" pitchFamily="34" charset="0"/>
              </a:rPr>
              <a:t>Tr¨ng </a:t>
            </a:r>
          </a:p>
        </p:txBody>
      </p:sp>
      <p:sp>
        <p:nvSpPr>
          <p:cNvPr id="44035" name="Text Box 3"/>
          <p:cNvSpPr txBox="1">
            <a:spLocks noChangeArrowheads="1"/>
          </p:cNvSpPr>
          <p:nvPr/>
        </p:nvSpPr>
        <p:spPr bwMode="auto">
          <a:xfrm>
            <a:off x="7391400" y="2362200"/>
            <a:ext cx="1524000" cy="528638"/>
          </a:xfrm>
          <a:prstGeom prst="rect">
            <a:avLst/>
          </a:prstGeom>
          <a:gradFill rotWithShape="1">
            <a:gsLst>
              <a:gs pos="0">
                <a:srgbClr val="FFFFFF"/>
              </a:gs>
              <a:gs pos="100000">
                <a:srgbClr val="3366CC"/>
              </a:gs>
            </a:gsLst>
            <a:path path="shape">
              <a:fillToRect l="50000" t="50000" r="50000" b="50000"/>
            </a:path>
          </a:gra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800" b="1">
                <a:solidFill>
                  <a:srgbClr val="FF0000"/>
                </a:solidFill>
                <a:latin typeface=".VnTimeH" pitchFamily="34" charset="0"/>
              </a:rPr>
              <a:t>Ng­êi </a:t>
            </a:r>
          </a:p>
        </p:txBody>
      </p:sp>
      <p:grpSp>
        <p:nvGrpSpPr>
          <p:cNvPr id="44036" name="Group 4"/>
          <p:cNvGrpSpPr>
            <a:grpSpLocks/>
          </p:cNvGrpSpPr>
          <p:nvPr/>
        </p:nvGrpSpPr>
        <p:grpSpPr bwMode="auto">
          <a:xfrm>
            <a:off x="2057400" y="685800"/>
            <a:ext cx="1219200" cy="4343400"/>
            <a:chOff x="1296" y="768"/>
            <a:chExt cx="768" cy="2736"/>
          </a:xfrm>
        </p:grpSpPr>
        <p:sp>
          <p:nvSpPr>
            <p:cNvPr id="44056" name="Line 5"/>
            <p:cNvSpPr>
              <a:spLocks noChangeShapeType="1"/>
            </p:cNvSpPr>
            <p:nvPr/>
          </p:nvSpPr>
          <p:spPr bwMode="auto">
            <a:xfrm flipV="1">
              <a:off x="1296" y="768"/>
              <a:ext cx="720" cy="1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57" name="Line 6"/>
            <p:cNvSpPr>
              <a:spLocks noChangeShapeType="1"/>
            </p:cNvSpPr>
            <p:nvPr/>
          </p:nvSpPr>
          <p:spPr bwMode="auto">
            <a:xfrm>
              <a:off x="1296" y="2016"/>
              <a:ext cx="768"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58" name="Line 7"/>
            <p:cNvSpPr>
              <a:spLocks noChangeShapeType="1"/>
            </p:cNvSpPr>
            <p:nvPr/>
          </p:nvSpPr>
          <p:spPr bwMode="auto">
            <a:xfrm>
              <a:off x="1296" y="2016"/>
              <a:ext cx="768" cy="1488"/>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4037" name="Group 8"/>
          <p:cNvGrpSpPr>
            <a:grpSpLocks/>
          </p:cNvGrpSpPr>
          <p:nvPr/>
        </p:nvGrpSpPr>
        <p:grpSpPr bwMode="auto">
          <a:xfrm>
            <a:off x="6248400" y="609600"/>
            <a:ext cx="1143000" cy="4343400"/>
            <a:chOff x="3936" y="720"/>
            <a:chExt cx="720" cy="2736"/>
          </a:xfrm>
        </p:grpSpPr>
        <p:sp>
          <p:nvSpPr>
            <p:cNvPr id="44053" name="Line 9"/>
            <p:cNvSpPr>
              <a:spLocks noChangeShapeType="1"/>
            </p:cNvSpPr>
            <p:nvPr/>
          </p:nvSpPr>
          <p:spPr bwMode="auto">
            <a:xfrm flipH="1">
              <a:off x="3984" y="1968"/>
              <a:ext cx="672"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54" name="Line 10"/>
            <p:cNvSpPr>
              <a:spLocks noChangeShapeType="1"/>
            </p:cNvSpPr>
            <p:nvPr/>
          </p:nvSpPr>
          <p:spPr bwMode="auto">
            <a:xfrm flipH="1">
              <a:off x="4032" y="1968"/>
              <a:ext cx="624" cy="1488"/>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55" name="Line 11"/>
            <p:cNvSpPr>
              <a:spLocks noChangeShapeType="1"/>
            </p:cNvSpPr>
            <p:nvPr/>
          </p:nvSpPr>
          <p:spPr bwMode="auto">
            <a:xfrm flipH="1" flipV="1">
              <a:off x="3936" y="720"/>
              <a:ext cx="720" cy="1248"/>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4038" name="Group 12"/>
          <p:cNvGrpSpPr>
            <a:grpSpLocks/>
          </p:cNvGrpSpPr>
          <p:nvPr/>
        </p:nvGrpSpPr>
        <p:grpSpPr bwMode="auto">
          <a:xfrm>
            <a:off x="3228975" y="66675"/>
            <a:ext cx="3124200" cy="5800725"/>
            <a:chOff x="2034" y="42"/>
            <a:chExt cx="1968" cy="3654"/>
          </a:xfrm>
        </p:grpSpPr>
        <p:sp>
          <p:nvSpPr>
            <p:cNvPr id="44041" name="Text Box 13"/>
            <p:cNvSpPr txBox="1">
              <a:spLocks noChangeArrowheads="1"/>
            </p:cNvSpPr>
            <p:nvPr/>
          </p:nvSpPr>
          <p:spPr bwMode="auto">
            <a:xfrm>
              <a:off x="2034" y="42"/>
              <a:ext cx="1920" cy="312"/>
            </a:xfrm>
            <a:prstGeom prst="rect">
              <a:avLst/>
            </a:prstGeom>
            <a:solidFill>
              <a:srgbClr val="FFCCFF"/>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400" b="1">
                  <a:solidFill>
                    <a:srgbClr val="FF0000"/>
                  </a:solidFill>
                  <a:latin typeface=".VnTime" pitchFamily="34" charset="0"/>
                </a:rPr>
                <a:t>Qu¸ khø </a:t>
              </a:r>
            </a:p>
          </p:txBody>
        </p:sp>
        <p:sp>
          <p:nvSpPr>
            <p:cNvPr id="44042" name="Text Box 14"/>
            <p:cNvSpPr txBox="1">
              <a:spLocks noChangeArrowheads="1"/>
            </p:cNvSpPr>
            <p:nvPr/>
          </p:nvSpPr>
          <p:spPr bwMode="auto">
            <a:xfrm>
              <a:off x="2034" y="342"/>
              <a:ext cx="1920" cy="515"/>
            </a:xfrm>
            <a:prstGeom prst="rect">
              <a:avLst/>
            </a:prstGeom>
            <a:solidFill>
              <a:srgbClr val="FFCCFF"/>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a:latin typeface=".VnTime" pitchFamily="34" charset="0"/>
                </a:rPr>
                <a:t>T×nh nghÜa          Ngì kh«ng  </a:t>
              </a:r>
            </a:p>
            <a:p>
              <a:pPr eaLnBrk="1" hangingPunct="1">
                <a:spcBef>
                  <a:spcPct val="50000"/>
                </a:spcBef>
              </a:pPr>
              <a:r>
                <a:rPr lang="en-US" altLang="vi-VN">
                  <a:latin typeface=".VnTime" pitchFamily="34" charset="0"/>
                </a:rPr>
                <a:t>    tri kØ               bao giê quªn </a:t>
              </a:r>
            </a:p>
          </p:txBody>
        </p:sp>
        <p:sp>
          <p:nvSpPr>
            <p:cNvPr id="44043" name="Text Box 15"/>
            <p:cNvSpPr txBox="1">
              <a:spLocks noChangeArrowheads="1"/>
            </p:cNvSpPr>
            <p:nvPr/>
          </p:nvSpPr>
          <p:spPr bwMode="auto">
            <a:xfrm>
              <a:off x="2082" y="1101"/>
              <a:ext cx="1920" cy="312"/>
            </a:xfrm>
            <a:prstGeom prst="rect">
              <a:avLst/>
            </a:prstGeom>
            <a:solidFill>
              <a:srgbClr val="FFCCFF"/>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400" b="1">
                  <a:solidFill>
                    <a:srgbClr val="FF0000"/>
                  </a:solidFill>
                  <a:latin typeface=".VnTime" pitchFamily="34" charset="0"/>
                </a:rPr>
                <a:t>HiÖn t¹i </a:t>
              </a:r>
            </a:p>
          </p:txBody>
        </p:sp>
        <p:sp>
          <p:nvSpPr>
            <p:cNvPr id="44044" name="Text Box 16"/>
            <p:cNvSpPr txBox="1">
              <a:spLocks noChangeArrowheads="1"/>
            </p:cNvSpPr>
            <p:nvPr/>
          </p:nvSpPr>
          <p:spPr bwMode="auto">
            <a:xfrm>
              <a:off x="2082" y="1395"/>
              <a:ext cx="1920" cy="515"/>
            </a:xfrm>
            <a:prstGeom prst="rect">
              <a:avLst/>
            </a:prstGeom>
            <a:solidFill>
              <a:srgbClr val="FFCCFF"/>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a:latin typeface=".VnTime" pitchFamily="34" charset="0"/>
                </a:rPr>
                <a:t>VÇng tr¨ng          V« t×nh   </a:t>
              </a:r>
            </a:p>
            <a:p>
              <a:pPr eaLnBrk="1" hangingPunct="1">
                <a:spcBef>
                  <a:spcPct val="50000"/>
                </a:spcBef>
              </a:pPr>
              <a:r>
                <a:rPr lang="en-US" altLang="vi-VN">
                  <a:latin typeface=".VnTime" pitchFamily="34" charset="0"/>
                </a:rPr>
                <a:t>     trßn                l·ng quªn </a:t>
              </a:r>
            </a:p>
          </p:txBody>
        </p:sp>
        <p:sp>
          <p:nvSpPr>
            <p:cNvPr id="44045" name="Text Box 17"/>
            <p:cNvSpPr txBox="1">
              <a:spLocks noChangeArrowheads="1"/>
            </p:cNvSpPr>
            <p:nvPr/>
          </p:nvSpPr>
          <p:spPr bwMode="auto">
            <a:xfrm>
              <a:off x="2082" y="2154"/>
              <a:ext cx="1920" cy="312"/>
            </a:xfrm>
            <a:prstGeom prst="rect">
              <a:avLst/>
            </a:prstGeom>
            <a:solidFill>
              <a:srgbClr val="FFCCFF"/>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400" b="1">
                  <a:solidFill>
                    <a:srgbClr val="FF0000"/>
                  </a:solidFill>
                  <a:latin typeface=".VnTime" pitchFamily="34" charset="0"/>
                </a:rPr>
                <a:t>Suy ngÉm</a:t>
              </a:r>
              <a:r>
                <a:rPr lang="en-US" altLang="vi-VN">
                  <a:solidFill>
                    <a:srgbClr val="FF0000"/>
                  </a:solidFill>
                  <a:latin typeface=".VnTime" pitchFamily="34" charset="0"/>
                </a:rPr>
                <a:t> </a:t>
              </a:r>
            </a:p>
          </p:txBody>
        </p:sp>
        <p:sp>
          <p:nvSpPr>
            <p:cNvPr id="44046" name="Text Box 18"/>
            <p:cNvSpPr txBox="1">
              <a:spLocks noChangeArrowheads="1"/>
            </p:cNvSpPr>
            <p:nvPr/>
          </p:nvSpPr>
          <p:spPr bwMode="auto">
            <a:xfrm>
              <a:off x="2082" y="2445"/>
              <a:ext cx="1920" cy="1035"/>
            </a:xfrm>
            <a:prstGeom prst="rect">
              <a:avLst/>
            </a:prstGeom>
            <a:solidFill>
              <a:srgbClr val="FFCCFF"/>
            </a:solidFill>
            <a:ln w="381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a:latin typeface=".VnTime" pitchFamily="34" charset="0"/>
                </a:rPr>
                <a:t>Trßn vµnh v¹nh     GiËt m×nh</a:t>
              </a:r>
            </a:p>
            <a:p>
              <a:pPr eaLnBrk="1" hangingPunct="1">
                <a:spcBef>
                  <a:spcPct val="50000"/>
                </a:spcBef>
              </a:pPr>
              <a:r>
                <a:rPr lang="en-US" altLang="vi-VN">
                  <a:latin typeface=".VnTime" pitchFamily="34" charset="0"/>
                </a:rPr>
                <a:t>Im ph¨ng ph¾c</a:t>
              </a:r>
            </a:p>
            <a:p>
              <a:pPr eaLnBrk="1" hangingPunct="1">
                <a:spcBef>
                  <a:spcPct val="50000"/>
                </a:spcBef>
                <a:buFont typeface="Wingdings" pitchFamily="2" charset="2"/>
                <a:buChar char="à"/>
              </a:pPr>
              <a:r>
                <a:rPr lang="en-US" altLang="vi-VN">
                  <a:latin typeface=".VnTime" pitchFamily="34" charset="0"/>
                  <a:sym typeface="Wingdings" pitchFamily="2" charset="2"/>
                </a:rPr>
                <a:t>Thñy chung,     tù hoµn </a:t>
              </a:r>
            </a:p>
            <a:p>
              <a:pPr eaLnBrk="1" hangingPunct="1">
                <a:spcBef>
                  <a:spcPct val="50000"/>
                </a:spcBef>
                <a:buFont typeface="Wingdings" pitchFamily="2" charset="2"/>
                <a:buNone/>
              </a:pPr>
              <a:r>
                <a:rPr lang="en-US" altLang="vi-VN">
                  <a:latin typeface=".VnTime" pitchFamily="34" charset="0"/>
                </a:rPr>
                <a:t>     vÞ tha                     </a:t>
              </a:r>
              <a:r>
                <a:rPr lang="en-US" altLang="vi-VN">
                  <a:latin typeface=".VnTime" pitchFamily="34" charset="0"/>
                  <a:sym typeface="Wingdings" pitchFamily="2" charset="2"/>
                </a:rPr>
                <a:t>thiÖn </a:t>
              </a:r>
              <a:endParaRPr lang="en-US" altLang="vi-VN">
                <a:latin typeface=".VnTime" pitchFamily="34" charset="0"/>
              </a:endParaRPr>
            </a:p>
          </p:txBody>
        </p:sp>
        <p:sp>
          <p:nvSpPr>
            <p:cNvPr id="44047" name="Line 19"/>
            <p:cNvSpPr>
              <a:spLocks noChangeShapeType="1"/>
            </p:cNvSpPr>
            <p:nvPr/>
          </p:nvSpPr>
          <p:spPr bwMode="auto">
            <a:xfrm>
              <a:off x="3048" y="360"/>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48" name="Line 20"/>
            <p:cNvSpPr>
              <a:spLocks noChangeShapeType="1"/>
            </p:cNvSpPr>
            <p:nvPr/>
          </p:nvSpPr>
          <p:spPr bwMode="auto">
            <a:xfrm>
              <a:off x="3054" y="1410"/>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49" name="Line 21"/>
            <p:cNvSpPr>
              <a:spLocks noChangeShapeType="1"/>
            </p:cNvSpPr>
            <p:nvPr/>
          </p:nvSpPr>
          <p:spPr bwMode="auto">
            <a:xfrm>
              <a:off x="3090" y="2463"/>
              <a:ext cx="0" cy="10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50" name="Line 22"/>
            <p:cNvSpPr>
              <a:spLocks noChangeShapeType="1"/>
            </p:cNvSpPr>
            <p:nvPr/>
          </p:nvSpPr>
          <p:spPr bwMode="auto">
            <a:xfrm>
              <a:off x="3045" y="864"/>
              <a:ext cx="0" cy="24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51" name="Line 23"/>
            <p:cNvSpPr>
              <a:spLocks noChangeShapeType="1"/>
            </p:cNvSpPr>
            <p:nvPr/>
          </p:nvSpPr>
          <p:spPr bwMode="auto">
            <a:xfrm>
              <a:off x="3054" y="1920"/>
              <a:ext cx="0" cy="24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052" name="Line 24"/>
            <p:cNvSpPr>
              <a:spLocks noChangeShapeType="1"/>
            </p:cNvSpPr>
            <p:nvPr/>
          </p:nvSpPr>
          <p:spPr bwMode="auto">
            <a:xfrm>
              <a:off x="3072" y="3456"/>
              <a:ext cx="0" cy="24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44039" name="Rectangle 25" descr="25%"/>
          <p:cNvSpPr>
            <a:spLocks noChangeArrowheads="1"/>
          </p:cNvSpPr>
          <p:nvPr/>
        </p:nvSpPr>
        <p:spPr bwMode="auto">
          <a:xfrm>
            <a:off x="0" y="152400"/>
            <a:ext cx="2133600" cy="1219200"/>
          </a:xfrm>
          <a:prstGeom prst="rect">
            <a:avLst/>
          </a:prstGeom>
          <a:blipFill dpi="0" rotWithShape="0">
            <a:blip r:embed="rId2"/>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80000"/>
              </a:lnSpc>
              <a:spcBef>
                <a:spcPct val="20000"/>
              </a:spcBef>
              <a:buFont typeface="Symbol" pitchFamily="18" charset="2"/>
              <a:buNone/>
            </a:pPr>
            <a:r>
              <a:rPr lang="en-US" altLang="vi-VN" sz="2400">
                <a:solidFill>
                  <a:srgbClr val="FF3300"/>
                </a:solidFill>
                <a:latin typeface=".VnArial" pitchFamily="34" charset="0"/>
                <a:sym typeface="Wingdings 2" pitchFamily="18" charset="2"/>
              </a:rPr>
              <a:t>-</a:t>
            </a:r>
            <a:r>
              <a:rPr lang="en-US" altLang="vi-VN" sz="2400" b="1">
                <a:solidFill>
                  <a:srgbClr val="FF3300"/>
                </a:solidFill>
                <a:latin typeface=".VnArial" pitchFamily="34" charset="0"/>
                <a:sym typeface="Wingdings 2" pitchFamily="18" charset="2"/>
              </a:rPr>
              <a:t>M¹ch c¶m xóc cña bµi th¬:</a:t>
            </a:r>
            <a:r>
              <a:rPr lang="en-US" altLang="vi-VN" sz="2400">
                <a:latin typeface=".VnArial" pitchFamily="34" charset="0"/>
                <a:sym typeface="Wingdings 2" pitchFamily="18" charset="2"/>
              </a:rPr>
              <a:t>  </a:t>
            </a:r>
          </a:p>
        </p:txBody>
      </p:sp>
      <p:sp>
        <p:nvSpPr>
          <p:cNvPr id="44040" name="Text Box 26"/>
          <p:cNvSpPr txBox="1">
            <a:spLocks noChangeArrowheads="1"/>
          </p:cNvSpPr>
          <p:nvPr/>
        </p:nvSpPr>
        <p:spPr bwMode="auto">
          <a:xfrm>
            <a:off x="1066800" y="5876925"/>
            <a:ext cx="7239000" cy="860425"/>
          </a:xfrm>
          <a:prstGeom prst="rect">
            <a:avLst/>
          </a:prstGeom>
          <a:solidFill>
            <a:srgbClr val="FFCCFF"/>
          </a:solidFill>
          <a:ln w="381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400">
                <a:latin typeface=".VnTime" pitchFamily="34" charset="0"/>
              </a:rPr>
              <a:t>Tù nh¾c nhë m×nh vµ còng lµ nh¾c nhë mäi ng­êi vÒ th¸i ®é sèng “uèng n­íc nhí nguån”.</a:t>
            </a:r>
          </a:p>
        </p:txBody>
      </p:sp>
    </p:spTree>
    <p:extLst>
      <p:ext uri="{BB962C8B-B14F-4D97-AF65-F5344CB8AC3E}">
        <p14:creationId xmlns:p14="http://schemas.microsoft.com/office/powerpoint/2010/main" val="2656784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GGE"/>
          <p:cNvPicPr>
            <a:picLocks noGrp="1" noChangeAspect="1" noChangeArrowheads="1" noCro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5014913"/>
            <a:ext cx="1143000" cy="976312"/>
          </a:xfrm>
          <a:noFill/>
        </p:spPr>
      </p:pic>
      <p:pic>
        <p:nvPicPr>
          <p:cNvPr id="16387" name="Picture 3" descr="REG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105400"/>
            <a:ext cx="1143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SAXPHO~1"/>
          <p:cNvPicPr>
            <a:picLocks noGrp="1" noChangeAspect="1" noChangeArrowheads="1" noCro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2057400" y="5181600"/>
            <a:ext cx="1143000" cy="1039813"/>
          </a:xfrm>
          <a:noFill/>
        </p:spPr>
      </p:pic>
      <p:pic>
        <p:nvPicPr>
          <p:cNvPr id="16389" name="Picture 5" descr="SAXPHO~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334000"/>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7"/>
          <p:cNvSpPr>
            <a:spLocks noChangeArrowheads="1"/>
          </p:cNvSpPr>
          <p:nvPr/>
        </p:nvSpPr>
        <p:spPr bwMode="auto">
          <a:xfrm>
            <a:off x="0" y="915988"/>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2800" b="1">
              <a:solidFill>
                <a:srgbClr val="0000CC"/>
              </a:solidFill>
            </a:endParaRPr>
          </a:p>
          <a:p>
            <a:pPr algn="ctr" eaLnBrk="1" hangingPunct="1"/>
            <a:r>
              <a:rPr lang="en-US" altLang="en-US" sz="3200" b="1">
                <a:solidFill>
                  <a:srgbClr val="0000CC"/>
                </a:solidFill>
              </a:rPr>
              <a:t>   - Về nhà học thuộc lòng bài thơ.</a:t>
            </a:r>
          </a:p>
          <a:p>
            <a:pPr eaLnBrk="1" hangingPunct="1"/>
            <a:r>
              <a:rPr lang="en-US" altLang="en-US" sz="3200" b="1">
                <a:solidFill>
                  <a:srgbClr val="0000CC"/>
                </a:solidFill>
              </a:rPr>
              <a:t> 	         - Làm bài tập 2.</a:t>
            </a:r>
          </a:p>
          <a:p>
            <a:pPr algn="ctr" eaLnBrk="1" hangingPunct="1"/>
            <a:r>
              <a:rPr lang="en-US" altLang="en-US" sz="3200" b="1">
                <a:solidFill>
                  <a:srgbClr val="0000CC"/>
                </a:solidFill>
              </a:rPr>
              <a:t>      - Chuẩn bị bài Làng của Kim Lân.</a:t>
            </a:r>
          </a:p>
        </p:txBody>
      </p:sp>
      <p:pic>
        <p:nvPicPr>
          <p:cNvPr id="16391" name="Picture 9" descr="REG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181600"/>
            <a:ext cx="1143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8919">
                                            <p:txEl>
                                              <p:pRg st="1" end="1"/>
                                            </p:txEl>
                                          </p:spTgt>
                                        </p:tgtEl>
                                        <p:attrNameLst>
                                          <p:attrName>style.visibility</p:attrName>
                                        </p:attrNameLst>
                                      </p:cBhvr>
                                      <p:to>
                                        <p:strVal val="visible"/>
                                      </p:to>
                                    </p:set>
                                    <p:anim calcmode="discrete" valueType="clr">
                                      <p:cBhvr override="childStyle">
                                        <p:cTn id="7" dur="80"/>
                                        <p:tgtEl>
                                          <p:spTgt spid="389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9">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8919">
                                            <p:txEl>
                                              <p:pRg st="1" end="1"/>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8919">
                                            <p:txEl>
                                              <p:pRg st="2" end="2"/>
                                            </p:txEl>
                                          </p:spTgt>
                                        </p:tgtEl>
                                        <p:attrNameLst>
                                          <p:attrName>style.visibility</p:attrName>
                                        </p:attrNameLst>
                                      </p:cBhvr>
                                      <p:to>
                                        <p:strVal val="visible"/>
                                      </p:to>
                                    </p:set>
                                    <p:anim calcmode="discrete" valueType="clr">
                                      <p:cBhvr override="childStyle">
                                        <p:cTn id="14" dur="80"/>
                                        <p:tgtEl>
                                          <p:spTgt spid="3891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8919">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8919">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8919">
                                            <p:txEl>
                                              <p:pRg st="3" end="3"/>
                                            </p:txEl>
                                          </p:spTgt>
                                        </p:tgtEl>
                                        <p:attrNameLst>
                                          <p:attrName>style.visibility</p:attrName>
                                        </p:attrNameLst>
                                      </p:cBhvr>
                                      <p:to>
                                        <p:strVal val="visible"/>
                                      </p:to>
                                    </p:set>
                                    <p:anim calcmode="discrete" valueType="clr">
                                      <p:cBhvr override="childStyle">
                                        <p:cTn id="21" dur="80"/>
                                        <p:tgtEl>
                                          <p:spTgt spid="3891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8919">
                                            <p:txEl>
                                              <p:pRg st="3" end="3"/>
                                            </p:txEl>
                                          </p:spTgt>
                                        </p:tgtEl>
                                        <p:attrNameLst>
                                          <p:attrName>fillcolor</p:attrName>
                                        </p:attrNameLst>
                                      </p:cBhvr>
                                      <p:tavLst>
                                        <p:tav tm="0">
                                          <p:val>
                                            <p:clrVal>
                                              <a:schemeClr val="accent2"/>
                                            </p:clrVal>
                                          </p:val>
                                        </p:tav>
                                        <p:tav tm="50000">
                                          <p:val>
                                            <p:clrVal>
                                              <a:schemeClr val="hlink"/>
                                            </p:clrVal>
                                          </p:val>
                                        </p:tav>
                                      </p:tavLst>
                                    </p:anim>
                                    <p:set>
                                      <p:cBhvr>
                                        <p:cTn id="23" dur="80"/>
                                        <p:tgtEl>
                                          <p:spTgt spid="3891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5" descr="SAXPHO~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31100" y="5016500"/>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 descr="Fireworks-09-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0"/>
            <a:ext cx="12509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2" descr="Fireworks-09-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81000"/>
            <a:ext cx="12509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3" descr="Fireworks-09-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57200"/>
            <a:ext cx="12509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4" descr="Fireworks-09-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9600"/>
            <a:ext cx="12509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8" descr="SAXPHO~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818188"/>
            <a:ext cx="11430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6" name="Group 20"/>
          <p:cNvGrpSpPr>
            <a:grpSpLocks/>
          </p:cNvGrpSpPr>
          <p:nvPr/>
        </p:nvGrpSpPr>
        <p:grpSpPr bwMode="auto">
          <a:xfrm>
            <a:off x="2743200" y="3773488"/>
            <a:ext cx="3900488" cy="3084512"/>
            <a:chOff x="204" y="0"/>
            <a:chExt cx="2457" cy="2087"/>
          </a:xfrm>
        </p:grpSpPr>
        <p:grpSp>
          <p:nvGrpSpPr>
            <p:cNvPr id="17417" name="Group 21"/>
            <p:cNvGrpSpPr>
              <a:grpSpLocks/>
            </p:cNvGrpSpPr>
            <p:nvPr/>
          </p:nvGrpSpPr>
          <p:grpSpPr bwMode="auto">
            <a:xfrm>
              <a:off x="247" y="0"/>
              <a:ext cx="2414" cy="2073"/>
              <a:chOff x="1644" y="2382"/>
              <a:chExt cx="2346" cy="1774"/>
            </a:xfrm>
          </p:grpSpPr>
          <p:pic>
            <p:nvPicPr>
              <p:cNvPr id="17419" name="Picture 22" descr="BIRTHD~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0" name="Group 23"/>
              <p:cNvGrpSpPr>
                <a:grpSpLocks/>
              </p:cNvGrpSpPr>
              <p:nvPr/>
            </p:nvGrpSpPr>
            <p:grpSpPr bwMode="auto">
              <a:xfrm>
                <a:off x="1644" y="2382"/>
                <a:ext cx="2346" cy="504"/>
                <a:chOff x="1644" y="2406"/>
                <a:chExt cx="2346" cy="504"/>
              </a:xfrm>
            </p:grpSpPr>
            <p:sp>
              <p:nvSpPr>
                <p:cNvPr id="17421" name="AutoShape 24"/>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400" b="1">
                      <a:solidFill>
                        <a:schemeClr val="accent2"/>
                      </a:solidFill>
                      <a:cs typeface="Times New Roman" panose="02020603050405020304" pitchFamily="18" charset="0"/>
                    </a:rPr>
                    <a:t>Tiết học kết thúc</a:t>
                  </a:r>
                </a:p>
              </p:txBody>
            </p:sp>
            <p:sp>
              <p:nvSpPr>
                <p:cNvPr id="17422" name="Freeform 25"/>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sp>
          <p:nvSpPr>
            <p:cNvPr id="17418" name="Rectangle 26"/>
            <p:cNvSpPr>
              <a:spLocks noChangeArrowheads="1"/>
            </p:cNvSpPr>
            <p:nvPr/>
          </p:nvSpPr>
          <p:spPr bwMode="auto">
            <a:xfrm>
              <a:off x="204" y="1762"/>
              <a:ext cx="2449" cy="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p:cNvSpPr>
            <a:spLocks noChangeArrowheads="1"/>
          </p:cNvSpPr>
          <p:nvPr/>
        </p:nvSpPr>
        <p:spPr bwMode="auto">
          <a:xfrm>
            <a:off x="0" y="2438400"/>
            <a:ext cx="4343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vi-VN" sz="2800">
                <a:latin typeface=".VnArial" pitchFamily="34" charset="0"/>
              </a:rPr>
              <a:t>Quan s¸t tranh vµ ®äc th¬ </a:t>
            </a:r>
          </a:p>
          <a:p>
            <a:pPr algn="ctr" eaLnBrk="1" hangingPunct="1"/>
            <a:r>
              <a:rPr lang="en-US" altLang="vi-VN" sz="2800">
                <a:latin typeface=".VnArial" pitchFamily="34" charset="0"/>
              </a:rPr>
              <a:t>minh ho¹ cho bøc tranh</a:t>
            </a:r>
            <a:r>
              <a:rPr lang="en-US" altLang="vi-VN" sz="4400">
                <a:latin typeface=".VnArial" pitchFamily="34" charset="0"/>
              </a:rPr>
              <a:t>.</a:t>
            </a:r>
          </a:p>
          <a:p>
            <a:pPr algn="ctr" eaLnBrk="1" hangingPunct="1"/>
            <a:r>
              <a:rPr lang="en-US" altLang="vi-VN" sz="2800"/>
              <a:t>         </a:t>
            </a:r>
          </a:p>
        </p:txBody>
      </p:sp>
      <p:pic>
        <p:nvPicPr>
          <p:cNvPr id="175111" name="Picture 7" descr="DauCham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1066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2" name="Text Box 8"/>
          <p:cNvSpPr txBox="1">
            <a:spLocks noChangeArrowheads="1"/>
          </p:cNvSpPr>
          <p:nvPr/>
        </p:nvSpPr>
        <p:spPr bwMode="auto">
          <a:xfrm>
            <a:off x="0" y="2590800"/>
            <a:ext cx="480060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300"/>
              <a:t>Đêm nay rừng hoang sương muối</a:t>
            </a:r>
          </a:p>
          <a:p>
            <a:pPr eaLnBrk="1" hangingPunct="1">
              <a:spcBef>
                <a:spcPct val="50000"/>
              </a:spcBef>
            </a:pPr>
            <a:r>
              <a:rPr lang="en-US" altLang="vi-VN" sz="2300"/>
              <a:t>Đứng cạnh bên nhau chờ giặc tới</a:t>
            </a:r>
          </a:p>
          <a:p>
            <a:pPr eaLnBrk="1" hangingPunct="1">
              <a:spcBef>
                <a:spcPct val="50000"/>
              </a:spcBef>
            </a:pPr>
            <a:r>
              <a:rPr lang="en-US" altLang="vi-VN" sz="2300"/>
              <a:t>Đầu súng trăng treo</a:t>
            </a:r>
            <a:r>
              <a:rPr lang="en-US" altLang="vi-VN" sz="2400"/>
              <a:t>.</a:t>
            </a:r>
          </a:p>
          <a:p>
            <a:pPr eaLnBrk="1" hangingPunct="1">
              <a:spcBef>
                <a:spcPct val="50000"/>
              </a:spcBef>
            </a:pPr>
            <a:r>
              <a:rPr lang="en-US" altLang="vi-VN" sz="2000" i="1"/>
              <a:t>                        (Đồng chí-Chính Hữu)</a:t>
            </a:r>
          </a:p>
        </p:txBody>
      </p:sp>
      <p:sp>
        <p:nvSpPr>
          <p:cNvPr id="175113" name="Text Box 9"/>
          <p:cNvSpPr txBox="1">
            <a:spLocks noChangeArrowheads="1"/>
          </p:cNvSpPr>
          <p:nvPr/>
        </p:nvSpPr>
        <p:spPr bwMode="auto">
          <a:xfrm>
            <a:off x="1371600" y="1905000"/>
            <a:ext cx="2057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000" b="1">
                <a:solidFill>
                  <a:srgbClr val="FF0000"/>
                </a:solidFill>
              </a:rPr>
              <a:t>Đáp án</a:t>
            </a:r>
            <a:r>
              <a:rPr lang="en-US" altLang="vi-VN"/>
              <a:t> </a:t>
            </a:r>
          </a:p>
        </p:txBody>
      </p:sp>
      <p:pic>
        <p:nvPicPr>
          <p:cNvPr id="9222" name="Picture 10" descr="Bai tho Dong chi"/>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0" y="0"/>
            <a:ext cx="4572000" cy="6858000"/>
          </a:xfrm>
          <a:noFill/>
          <a:ln>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1608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75111"/>
                                        </p:tgtEl>
                                        <p:attrNameLst>
                                          <p:attrName>ppt_x</p:attrName>
                                        </p:attrNameLst>
                                      </p:cBhvr>
                                      <p:tavLst>
                                        <p:tav tm="0">
                                          <p:val>
                                            <p:strVal val="ppt_x"/>
                                          </p:val>
                                        </p:tav>
                                        <p:tav tm="100000">
                                          <p:val>
                                            <p:strVal val="ppt_x"/>
                                          </p:val>
                                        </p:tav>
                                      </p:tavLst>
                                    </p:anim>
                                    <p:anim calcmode="lin" valueType="num">
                                      <p:cBhvr additive="base">
                                        <p:cTn id="7" dur="500"/>
                                        <p:tgtEl>
                                          <p:spTgt spid="175111"/>
                                        </p:tgtEl>
                                        <p:attrNameLst>
                                          <p:attrName>ppt_y</p:attrName>
                                        </p:attrNameLst>
                                      </p:cBhvr>
                                      <p:tavLst>
                                        <p:tav tm="0">
                                          <p:val>
                                            <p:strVal val="ppt_y"/>
                                          </p:val>
                                        </p:tav>
                                        <p:tav tm="100000">
                                          <p:val>
                                            <p:strVal val="1+ppt_h/2"/>
                                          </p:val>
                                        </p:tav>
                                      </p:tavLst>
                                    </p:anim>
                                    <p:set>
                                      <p:cBhvr>
                                        <p:cTn id="8" dur="1" fill="hold">
                                          <p:stCondLst>
                                            <p:cond delay="499"/>
                                          </p:stCondLst>
                                        </p:cTn>
                                        <p:tgtEl>
                                          <p:spTgt spid="17511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75110"/>
                                        </p:tgtEl>
                                        <p:attrNameLst>
                                          <p:attrName>ppt_x</p:attrName>
                                        </p:attrNameLst>
                                      </p:cBhvr>
                                      <p:tavLst>
                                        <p:tav tm="0">
                                          <p:val>
                                            <p:strVal val="ppt_x"/>
                                          </p:val>
                                        </p:tav>
                                        <p:tav tm="100000">
                                          <p:val>
                                            <p:strVal val="ppt_x"/>
                                          </p:val>
                                        </p:tav>
                                      </p:tavLst>
                                    </p:anim>
                                    <p:anim calcmode="lin" valueType="num">
                                      <p:cBhvr additive="base">
                                        <p:cTn id="11" dur="500"/>
                                        <p:tgtEl>
                                          <p:spTgt spid="175110"/>
                                        </p:tgtEl>
                                        <p:attrNameLst>
                                          <p:attrName>ppt_y</p:attrName>
                                        </p:attrNameLst>
                                      </p:cBhvr>
                                      <p:tavLst>
                                        <p:tav tm="0">
                                          <p:val>
                                            <p:strVal val="ppt_y"/>
                                          </p:val>
                                        </p:tav>
                                        <p:tav tm="100000">
                                          <p:val>
                                            <p:strVal val="1+ppt_h/2"/>
                                          </p:val>
                                        </p:tav>
                                      </p:tavLst>
                                    </p:anim>
                                    <p:set>
                                      <p:cBhvr>
                                        <p:cTn id="12" dur="1" fill="hold">
                                          <p:stCondLst>
                                            <p:cond delay="499"/>
                                          </p:stCondLst>
                                        </p:cTn>
                                        <p:tgtEl>
                                          <p:spTgt spid="175110"/>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75113"/>
                                        </p:tgtEl>
                                        <p:attrNameLst>
                                          <p:attrName>style.visibility</p:attrName>
                                        </p:attrNameLst>
                                      </p:cBhvr>
                                      <p:to>
                                        <p:strVal val="visible"/>
                                      </p:to>
                                    </p:set>
                                    <p:animEffect transition="in" filter="diamond(in)">
                                      <p:cBhvr>
                                        <p:cTn id="15" dur="1000"/>
                                        <p:tgtEl>
                                          <p:spTgt spid="17511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75112"/>
                                        </p:tgtEl>
                                        <p:attrNameLst>
                                          <p:attrName>style.visibility</p:attrName>
                                        </p:attrNameLst>
                                      </p:cBhvr>
                                      <p:to>
                                        <p:strVal val="visible"/>
                                      </p:to>
                                    </p:set>
                                    <p:animEffect transition="in" filter="diamond(in)">
                                      <p:cBhvr>
                                        <p:cTn id="18" dur="1000"/>
                                        <p:tgtEl>
                                          <p:spTgt spid="175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P spid="175112" grpId="0"/>
      <p:bldP spid="1751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p:cNvSpPr txBox="1">
            <a:spLocks noChangeArrowheads="1"/>
          </p:cNvSpPr>
          <p:nvPr/>
        </p:nvSpPr>
        <p:spPr bwMode="auto">
          <a:xfrm>
            <a:off x="0" y="0"/>
            <a:ext cx="9906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800" b="1">
                <a:latin typeface=".VnArial" pitchFamily="34" charset="0"/>
              </a:rPr>
              <a:t>TÜnh</a:t>
            </a:r>
          </a:p>
          <a:p>
            <a:pPr algn="ctr" eaLnBrk="1" hangingPunct="1">
              <a:spcBef>
                <a:spcPct val="50000"/>
              </a:spcBef>
            </a:pPr>
            <a:r>
              <a:rPr lang="en-US" altLang="vi-VN" sz="2800" b="1">
                <a:latin typeface=".VnArial" pitchFamily="34" charset="0"/>
              </a:rPr>
              <a:t>D¹ </a:t>
            </a:r>
          </a:p>
          <a:p>
            <a:pPr algn="ctr" eaLnBrk="1" hangingPunct="1">
              <a:spcBef>
                <a:spcPct val="50000"/>
              </a:spcBef>
            </a:pPr>
            <a:r>
              <a:rPr lang="en-US" altLang="vi-VN" sz="2800" b="1">
                <a:latin typeface=".VnArial" pitchFamily="34" charset="0"/>
              </a:rPr>
              <a:t>Tø</a:t>
            </a:r>
          </a:p>
        </p:txBody>
      </p:sp>
    </p:spTree>
    <p:extLst>
      <p:ext uri="{BB962C8B-B14F-4D97-AF65-F5344CB8AC3E}">
        <p14:creationId xmlns:p14="http://schemas.microsoft.com/office/powerpoint/2010/main" val="1568880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54980"/>
                                        </p:tgtEl>
                                        <p:attrNameLst>
                                          <p:attrName>style.visibility</p:attrName>
                                        </p:attrNameLst>
                                      </p:cBhvr>
                                      <p:to>
                                        <p:strVal val="visible"/>
                                      </p:to>
                                    </p:set>
                                    <p:animEffect transition="in" filter="checkerboard(across)">
                                      <p:cBhvr>
                                        <p:cTn id="7"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2667000" y="533400"/>
            <a:ext cx="4191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vi-VN" sz="2400" b="1" i="1">
                <a:solidFill>
                  <a:srgbClr val="3333FF"/>
                </a:solidFill>
                <a:latin typeface=".VnArial" pitchFamily="34" charset="0"/>
              </a:rPr>
              <a:t>§Çu gi­êng ¸nh tr¨ng räi</a:t>
            </a:r>
            <a:br>
              <a:rPr lang="en-US" altLang="vi-VN" sz="2400" b="1" i="1">
                <a:solidFill>
                  <a:srgbClr val="3333FF"/>
                </a:solidFill>
                <a:latin typeface=".VnArial" pitchFamily="34" charset="0"/>
              </a:rPr>
            </a:br>
            <a:r>
              <a:rPr lang="en-US" altLang="vi-VN" sz="2400" b="1" i="1">
                <a:solidFill>
                  <a:srgbClr val="3333FF"/>
                </a:solidFill>
                <a:latin typeface=".VnArial" pitchFamily="34" charset="0"/>
              </a:rPr>
              <a:t>Ngì mÆt ®Êt phñ s­¬ng</a:t>
            </a:r>
            <a:br>
              <a:rPr lang="en-US" altLang="vi-VN" sz="2400" b="1" i="1">
                <a:solidFill>
                  <a:srgbClr val="3333FF"/>
                </a:solidFill>
                <a:latin typeface=".VnArial" pitchFamily="34" charset="0"/>
              </a:rPr>
            </a:br>
            <a:r>
              <a:rPr lang="en-US" altLang="vi-VN" sz="2400" b="1" i="1">
                <a:solidFill>
                  <a:srgbClr val="3333FF"/>
                </a:solidFill>
                <a:latin typeface=".VnArial" pitchFamily="34" charset="0"/>
              </a:rPr>
              <a:t>NgÈng ®Çu nh×n tr¨ng s¸ng</a:t>
            </a:r>
            <a:br>
              <a:rPr lang="en-US" altLang="vi-VN" sz="2400" b="1" i="1">
                <a:solidFill>
                  <a:srgbClr val="3333FF"/>
                </a:solidFill>
                <a:latin typeface=".VnArial" pitchFamily="34" charset="0"/>
              </a:rPr>
            </a:br>
            <a:r>
              <a:rPr lang="en-US" altLang="vi-VN" sz="2400" b="1" i="1">
                <a:solidFill>
                  <a:srgbClr val="3333FF"/>
                </a:solidFill>
                <a:latin typeface=".VnArial" pitchFamily="34" charset="0"/>
              </a:rPr>
              <a:t>Cói ®Çu nhí cè h­¬ng.</a:t>
            </a:r>
            <a:br>
              <a:rPr lang="en-US" altLang="vi-VN" sz="2400" b="1" i="1">
                <a:solidFill>
                  <a:srgbClr val="3333FF"/>
                </a:solidFill>
                <a:latin typeface=".VnArial" pitchFamily="34" charset="0"/>
              </a:rPr>
            </a:br>
            <a:r>
              <a:rPr lang="en-US" altLang="vi-VN" sz="2400" b="1" i="1">
                <a:solidFill>
                  <a:srgbClr val="3333FF"/>
                </a:solidFill>
                <a:latin typeface=".VnArial" pitchFamily="34" charset="0"/>
              </a:rPr>
              <a:t>                      </a:t>
            </a:r>
            <a:r>
              <a:rPr lang="en-US" altLang="vi-VN" sz="2000" b="1" i="1">
                <a:solidFill>
                  <a:srgbClr val="3333FF"/>
                </a:solidFill>
                <a:latin typeface=".VnArial" pitchFamily="34" charset="0"/>
              </a:rPr>
              <a:t>(</a:t>
            </a:r>
            <a:r>
              <a:rPr lang="en-US" altLang="vi-VN" sz="2000" b="1" i="1">
                <a:solidFill>
                  <a:srgbClr val="3333FF"/>
                </a:solidFill>
              </a:rPr>
              <a:t>Lí Bạch)</a:t>
            </a:r>
            <a:endParaRPr lang="en-US" altLang="vi-VN" sz="2000" b="1" i="1">
              <a:solidFill>
                <a:srgbClr val="3333FF"/>
              </a:solidFill>
              <a:latin typeface=".VnArial" pitchFamily="34" charset="0"/>
            </a:endParaRPr>
          </a:p>
        </p:txBody>
      </p:sp>
      <p:pic>
        <p:nvPicPr>
          <p:cNvPr id="174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52400" y="228600"/>
            <a:ext cx="9906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800" b="1">
                <a:latin typeface=".VnArial" pitchFamily="34" charset="0"/>
              </a:rPr>
              <a:t>TÜnh</a:t>
            </a:r>
          </a:p>
          <a:p>
            <a:pPr algn="ctr" eaLnBrk="1" hangingPunct="1">
              <a:spcBef>
                <a:spcPct val="50000"/>
              </a:spcBef>
            </a:pPr>
            <a:r>
              <a:rPr lang="en-US" altLang="vi-VN" sz="2800" b="1">
                <a:latin typeface=".VnArial" pitchFamily="34" charset="0"/>
              </a:rPr>
              <a:t>D¹ </a:t>
            </a:r>
          </a:p>
          <a:p>
            <a:pPr algn="ctr" eaLnBrk="1" hangingPunct="1">
              <a:spcBef>
                <a:spcPct val="50000"/>
              </a:spcBef>
            </a:pPr>
            <a:r>
              <a:rPr lang="en-US" altLang="vi-VN" sz="2800" b="1">
                <a:latin typeface=".VnArial" pitchFamily="34" charset="0"/>
              </a:rPr>
              <a:t>Tø</a:t>
            </a:r>
          </a:p>
        </p:txBody>
      </p:sp>
      <p:sp>
        <p:nvSpPr>
          <p:cNvPr id="11270" name="Text Box 7"/>
          <p:cNvSpPr txBox="1">
            <a:spLocks noChangeArrowheads="1"/>
          </p:cNvSpPr>
          <p:nvPr/>
        </p:nvSpPr>
        <p:spPr bwMode="auto">
          <a:xfrm>
            <a:off x="2971800" y="2286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400">
                <a:solidFill>
                  <a:srgbClr val="FF0000"/>
                </a:solidFill>
                <a:latin typeface=".VnArialH" pitchFamily="34" charset="0"/>
              </a:rPr>
              <a:t>        §¸p ¸n</a:t>
            </a:r>
          </a:p>
        </p:txBody>
      </p:sp>
    </p:spTree>
    <p:extLst>
      <p:ext uri="{BB962C8B-B14F-4D97-AF65-F5344CB8AC3E}">
        <p14:creationId xmlns:p14="http://schemas.microsoft.com/office/powerpoint/2010/main" val="3460197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checkerboard(across)">
                                      <p:cBhvr>
                                        <p:cTn id="7" dur="5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2209800" y="76200"/>
            <a:ext cx="4953000" cy="1600200"/>
          </a:xfrm>
          <a:prstGeom prst="star16">
            <a:avLst>
              <a:gd name="adj" fmla="val 37500"/>
            </a:avLst>
          </a:prstGeom>
          <a:gradFill rotWithShape="1">
            <a:gsLst>
              <a:gs pos="0">
                <a:srgbClr val="3366FF"/>
              </a:gs>
              <a:gs pos="25000">
                <a:srgbClr val="01A78F"/>
              </a:gs>
              <a:gs pos="50000">
                <a:srgbClr val="FFFF00"/>
              </a:gs>
              <a:gs pos="75000">
                <a:srgbClr val="FF6633"/>
              </a:gs>
              <a:gs pos="100000">
                <a:srgbClr val="FF3399"/>
              </a:gs>
            </a:gsLst>
            <a:path path="shape">
              <a:fillToRect l="50000" t="50000" r="50000" b="50000"/>
            </a:path>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33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6" rIns="91430" bIns="45716" anchor="ctr">
            <a:flatTx/>
          </a:bodyPr>
          <a:lstStyle/>
          <a:p>
            <a:pPr algn="ctr" eaLnBrk="1" hangingPunct="1"/>
            <a:endParaRPr lang="vi-VN" altLang="vi-VN" sz="1700">
              <a:solidFill>
                <a:schemeClr val="accent2"/>
              </a:solidFill>
            </a:endParaRPr>
          </a:p>
        </p:txBody>
      </p:sp>
      <p:sp>
        <p:nvSpPr>
          <p:cNvPr id="34819" name="Text Box 3"/>
          <p:cNvSpPr txBox="1">
            <a:spLocks noChangeArrowheads="1"/>
          </p:cNvSpPr>
          <p:nvPr/>
        </p:nvSpPr>
        <p:spPr bwMode="auto">
          <a:xfrm>
            <a:off x="2057400" y="577850"/>
            <a:ext cx="51816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3100">
                <a:solidFill>
                  <a:srgbClr val="0000FF"/>
                </a:solidFill>
                <a:latin typeface=".VnTifani HeavyH" pitchFamily="34" charset="0"/>
              </a:rPr>
              <a:t>THö TµI CñA B¹N</a:t>
            </a:r>
          </a:p>
        </p:txBody>
      </p:sp>
      <p:graphicFrame>
        <p:nvGraphicFramePr>
          <p:cNvPr id="169988" name="Group 4"/>
          <p:cNvGraphicFramePr>
            <a:graphicFrameLocks noGrp="1"/>
          </p:cNvGraphicFramePr>
          <p:nvPr/>
        </p:nvGraphicFramePr>
        <p:xfrm>
          <a:off x="76200" y="1828800"/>
          <a:ext cx="5892800" cy="4876802"/>
        </p:xfrm>
        <a:graphic>
          <a:graphicData uri="http://schemas.openxmlformats.org/drawingml/2006/table">
            <a:tbl>
              <a:tblPr/>
              <a:tblGrid>
                <a:gridCol w="2946400">
                  <a:extLst>
                    <a:ext uri="{9D8B030D-6E8A-4147-A177-3AD203B41FA5}">
                      <a16:colId xmlns:a16="http://schemas.microsoft.com/office/drawing/2014/main" xmlns="" val="2782628974"/>
                    </a:ext>
                  </a:extLst>
                </a:gridCol>
                <a:gridCol w="2946400">
                  <a:extLst>
                    <a:ext uri="{9D8B030D-6E8A-4147-A177-3AD203B41FA5}">
                      <a16:colId xmlns:a16="http://schemas.microsoft.com/office/drawing/2014/main" xmlns="" val="754188107"/>
                    </a:ext>
                  </a:extLst>
                </a:gridCol>
              </a:tblGrid>
              <a:tr h="95250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HÌNH THỨC NGHỆ THUẬT TIÊU BIỂU</a:t>
                      </a:r>
                    </a:p>
                  </a:txBody>
                  <a:tcPr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extLst>
                  <a:ext uri="{0D108BD9-81ED-4DB2-BD59-A6C34878D82A}">
                    <a16:rowId xmlns:a16="http://schemas.microsoft.com/office/drawing/2014/main" xmlns="" val="494110202"/>
                  </a:ext>
                </a:extLst>
              </a:tr>
              <a:tr h="6937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HÌNH ẢNH XUYÊN SUỐT</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47828536"/>
                  </a:ext>
                </a:extLst>
              </a:tr>
              <a:tr h="785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THỂ THƠ</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17600449"/>
                  </a:ext>
                </a:extLst>
              </a:tr>
              <a:tr h="788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BIỆN PHÁP TU TỪ</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725269667"/>
                  </a:ext>
                </a:extLst>
              </a:tr>
              <a:tr h="790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GIỌNG ĐIỆU</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86683942"/>
                  </a:ext>
                </a:extLst>
              </a:tr>
              <a:tr h="8651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1800" b="1" i="0" u="none" strike="noStrike" cap="none" normalizeH="0" baseline="0" smtClean="0">
                          <a:ln>
                            <a:noFill/>
                          </a:ln>
                          <a:solidFill>
                            <a:srgbClr val="0000CC"/>
                          </a:solidFill>
                          <a:effectLst/>
                          <a:latin typeface="Arial" panose="020B0604020202020204" pitchFamily="34" charset="0"/>
                        </a:rPr>
                        <a:t>KẾT CẤU</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marL="1827213">
                        <a:spcBef>
                          <a:spcPct val="20000"/>
                        </a:spcBef>
                        <a:defRPr>
                          <a:solidFill>
                            <a:schemeClr val="tx1"/>
                          </a:solidFill>
                          <a:latin typeface="Arial" panose="020B0604020202020204" pitchFamily="34" charset="0"/>
                        </a:defRPr>
                      </a:lvl5pPr>
                      <a:lvl6pPr marL="2284413" fontAlgn="base">
                        <a:spcBef>
                          <a:spcPct val="20000"/>
                        </a:spcBef>
                        <a:spcAft>
                          <a:spcPct val="0"/>
                        </a:spcAft>
                        <a:defRPr>
                          <a:solidFill>
                            <a:schemeClr val="tx1"/>
                          </a:solidFill>
                          <a:latin typeface="Arial" panose="020B0604020202020204" pitchFamily="34" charset="0"/>
                        </a:defRPr>
                      </a:lvl6pPr>
                      <a:lvl7pPr marL="2741613" fontAlgn="base">
                        <a:spcBef>
                          <a:spcPct val="20000"/>
                        </a:spcBef>
                        <a:spcAft>
                          <a:spcPct val="0"/>
                        </a:spcAft>
                        <a:defRPr>
                          <a:solidFill>
                            <a:schemeClr val="tx1"/>
                          </a:solidFill>
                          <a:latin typeface="Arial" panose="020B0604020202020204" pitchFamily="34" charset="0"/>
                        </a:defRPr>
                      </a:lvl7pPr>
                      <a:lvl8pPr marL="3198813" fontAlgn="base">
                        <a:spcBef>
                          <a:spcPct val="20000"/>
                        </a:spcBef>
                        <a:spcAft>
                          <a:spcPct val="0"/>
                        </a:spcAft>
                        <a:defRPr>
                          <a:solidFill>
                            <a:schemeClr val="tx1"/>
                          </a:solidFill>
                          <a:latin typeface="Arial" panose="020B0604020202020204" pitchFamily="34" charset="0"/>
                        </a:defRPr>
                      </a:lvl8pPr>
                      <a:lvl9pPr marL="3656013"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1800" b="0" i="0" u="none" strike="noStrike" cap="none" normalizeH="0" baseline="0" smtClean="0">
                        <a:ln>
                          <a:noFill/>
                        </a:ln>
                        <a:solidFill>
                          <a:srgbClr val="0000CC"/>
                        </a:solidFill>
                        <a:effectLst/>
                        <a:latin typeface="Arial" panose="020B0604020202020204" pitchFamily="34" charset="0"/>
                      </a:endParaRP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97871999"/>
                  </a:ext>
                </a:extLst>
              </a:tr>
            </a:tbl>
          </a:graphicData>
        </a:graphic>
      </p:graphicFrame>
      <p:sp>
        <p:nvSpPr>
          <p:cNvPr id="170010" name="Text Box 26"/>
          <p:cNvSpPr txBox="1">
            <a:spLocks noChangeArrowheads="1"/>
          </p:cNvSpPr>
          <p:nvPr/>
        </p:nvSpPr>
        <p:spPr bwMode="auto">
          <a:xfrm>
            <a:off x="6477000" y="44196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Ánh trăng</a:t>
            </a:r>
          </a:p>
        </p:txBody>
      </p:sp>
      <p:sp>
        <p:nvSpPr>
          <p:cNvPr id="170011" name="Text Box 27"/>
          <p:cNvSpPr txBox="1">
            <a:spLocks noChangeArrowheads="1"/>
          </p:cNvSpPr>
          <p:nvPr/>
        </p:nvSpPr>
        <p:spPr bwMode="auto">
          <a:xfrm>
            <a:off x="6267450" y="48006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Chặt chẽ, theo mạch cảm xúc.</a:t>
            </a:r>
          </a:p>
        </p:txBody>
      </p:sp>
      <p:sp>
        <p:nvSpPr>
          <p:cNvPr id="34844" name="Text Box 28"/>
          <p:cNvSpPr txBox="1">
            <a:spLocks noChangeArrowheads="1"/>
          </p:cNvSpPr>
          <p:nvPr/>
        </p:nvSpPr>
        <p:spPr bwMode="auto">
          <a:xfrm>
            <a:off x="6172200" y="3581400"/>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Đằm thắm, ngọt ngào</a:t>
            </a:r>
          </a:p>
        </p:txBody>
      </p:sp>
      <p:sp>
        <p:nvSpPr>
          <p:cNvPr id="170013" name="Text Box 29"/>
          <p:cNvSpPr txBox="1">
            <a:spLocks noChangeArrowheads="1"/>
          </p:cNvSpPr>
          <p:nvPr/>
        </p:nvSpPr>
        <p:spPr bwMode="auto">
          <a:xfrm>
            <a:off x="6248400" y="5562600"/>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Điệp ngữ, nhân hoá, ẩn dụ, so sánh</a:t>
            </a:r>
          </a:p>
        </p:txBody>
      </p:sp>
      <p:sp>
        <p:nvSpPr>
          <p:cNvPr id="34846" name="Text Box 30"/>
          <p:cNvSpPr txBox="1">
            <a:spLocks noChangeArrowheads="1"/>
          </p:cNvSpPr>
          <p:nvPr/>
        </p:nvSpPr>
        <p:spPr bwMode="auto">
          <a:xfrm>
            <a:off x="6096000" y="6248400"/>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Theo từng lời ru</a:t>
            </a:r>
          </a:p>
        </p:txBody>
      </p:sp>
      <p:sp>
        <p:nvSpPr>
          <p:cNvPr id="170015" name="Text Box 31"/>
          <p:cNvSpPr txBox="1">
            <a:spLocks noChangeArrowheads="1"/>
          </p:cNvSpPr>
          <p:nvPr/>
        </p:nvSpPr>
        <p:spPr bwMode="auto">
          <a:xfrm>
            <a:off x="6400800" y="31242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2000" b="1">
                <a:solidFill>
                  <a:srgbClr val="FF0000"/>
                </a:solidFill>
              </a:rPr>
              <a:t>Tâm tình, sâu lắng</a:t>
            </a:r>
          </a:p>
        </p:txBody>
      </p:sp>
      <p:sp>
        <p:nvSpPr>
          <p:cNvPr id="34848" name="Rectangle 32"/>
          <p:cNvSpPr>
            <a:spLocks noChangeArrowheads="1"/>
          </p:cNvSpPr>
          <p:nvPr/>
        </p:nvSpPr>
        <p:spPr bwMode="auto">
          <a:xfrm>
            <a:off x="6096000" y="1752600"/>
            <a:ext cx="3048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vi-VN" b="1">
                <a:solidFill>
                  <a:srgbClr val="0000FF"/>
                </a:solidFill>
              </a:rPr>
              <a:t>HÃY CHỌN VÀ ĐIỀN TRONG CÁC TỪ SAU ĐÂY VÀO Ô TRỐNG SAO CHO ĐÚNG NHẤT?</a:t>
            </a:r>
          </a:p>
        </p:txBody>
      </p:sp>
      <p:sp>
        <p:nvSpPr>
          <p:cNvPr id="170017" name="Text Box 33"/>
          <p:cNvSpPr txBox="1">
            <a:spLocks noChangeArrowheads="1"/>
          </p:cNvSpPr>
          <p:nvPr/>
        </p:nvSpPr>
        <p:spPr bwMode="auto">
          <a:xfrm>
            <a:off x="6324600" y="38862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2000" b="1">
                <a:solidFill>
                  <a:srgbClr val="FF0000"/>
                </a:solidFill>
              </a:rPr>
              <a:t>Năm chữ</a:t>
            </a:r>
          </a:p>
        </p:txBody>
      </p:sp>
    </p:spTree>
    <p:extLst>
      <p:ext uri="{BB962C8B-B14F-4D97-AF65-F5344CB8AC3E}">
        <p14:creationId xmlns:p14="http://schemas.microsoft.com/office/powerpoint/2010/main" val="3442452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 0.0 C -0.00122 -0.1 0.00816 -0.26018 -0.03958 -0.35555 C -0.04219 -0.36991 -0.04861 -0.38055 -0.05208 -0.39444 C -0.05764 -0.4169 -0.06493 -0.4375 -0.07292 -0.45833 C -0.07795 -0.47153 -0.08229 -0.48333 -0.09167 -0.49167 C -0.09965 -0.50764 -0.09132 -0.49375 -0.10833 -0.50833 C -0.11215 -0.51157 -0.1151 -0.5162 -0.11875 -0.51967 C -0.12135 -0.52176 -0.12431 -0.52292 -0.12708 -0.525 C -0.1434 -0.53773 -0.15712 -0.55231 -0.175 -0.56111 C -0.22257 -0.58426 -0.27361 -0.5868 -0.32292 -0.6 C -0.34132 -0.59907 -0.38194 -0.61042 -0.4 -0.58333 C -0.41267 -0.56435 -0.41719 -0.54259 -0.42292 -0.51967 C -0.42465 -0.51227 -0.42708 -0.49722 -0.42708 -0.49722 C -0.43247 -0.39352 -0.43316 -0.41736 -0.42917 -0.29444 C -0.42882 -0.28542 -0.42604 -0.28542 -0.42083 -0.28055 C -0.41944 -0.27778 -0.4184 -0.27454 -0.41667 -0.27245 C -0.41493 -0.26991 -0.41198 -0.26921 -0.41042 -0.2669 C -0.40851 -0.26342 -0.40799 -0.25903 -0.40625 -0.25579 C -0.40052 -0.24491 -0.39878 -0.24861 -0.39167 -0.23889 C -0.38993 -0.2368 -0.38924 -0.23287 -0.3875 -0.23055 C -0.38333 -0.22523 -0.37743 -0.22176 -0.37292 -0.2169 C -0.36667 -0.20972 -0.36163 -0.20532 -0.35417 -0.2 C -0.35226 -0.19861 -0.34792 -0.19722 -0.34792 -0.19722 " pathEditMode="relative" rAng="0" ptsTypes="ffffffffffffffffffffffA">
                                      <p:cBhvr>
                                        <p:cTn id="6" dur="2000" fill="hold"/>
                                        <p:tgtEl>
                                          <p:spTgt spid="170010"/>
                                        </p:tgtEl>
                                        <p:attrNameLst>
                                          <p:attrName>ppt_x</p:attrName>
                                          <p:attrName>ppt_y</p:attrName>
                                        </p:attrNameLst>
                                      </p:cBhvr>
                                      <p:rCtr x="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0.05209 0.30324 C 0.04948 0.32408 0.04723 0.34213 0.04167 0.36158 C 0.03959 0.36875 0.04011 0.37431 0.0375 0.38102 C 0.03351 0.3919 0.02743 0.39838 0.02084 0.40602 C 0.00903 0.41945 -0.00399 0.43473 -0.01875 0.44213 C -0.02205 0.44375 -0.02569 0.44375 -0.02916 0.44491 C -0.05052 0.45278 -0.04878 0.45324 -0.075 0.45602 C -0.12777 0.47361 -0.19826 0.46343 -0.25416 0.44491 C -0.27465 0.43797 -0.29375 0.42547 -0.31458 0.41991 C -0.32691 0.40903 -0.34184 0.40255 -0.35625 0.39769 C -0.37031 0.38658 -0.38802 0.37709 -0.40416 0.37269 C -0.40625 0.36899 -0.40764 0.36436 -0.41041 0.36158 C -0.41267 0.35926 -0.41614 0.36042 -0.41875 0.3588 C -0.42604 0.35394 -0.43264 0.34769 -0.43958 0.34213 C -0.4552 0.32963 -0.46788 0.31135 -0.48333 0.29769 C -0.48889 0.28287 -0.49757 0.27315 -0.50625 0.26158 C -0.50989 0.25672 -0.51354 0.24792 -0.51666 0.24213 C -0.52222 0.23195 -0.52916 0.22292 -0.53333 0.21158 C -0.54357 0.18426 -0.54913 0.15533 -0.55416 0.12547 C -0.55347 0.08565 -0.5533 0.04584 -0.55208 0.00602 C -0.55173 -0.00347 -0.5467 -0.02338 -0.54166 -0.03009 C -0.5335 -0.04097 -0.525 -0.04328 -0.51458 -0.04676 C -0.47014 -0.04583 -0.42569 -0.0456 -0.38125 -0.04398 C -0.36597 -0.04328 -0.35104 -0.03842 -0.33541 -0.03842 " pathEditMode="relative" rAng="0" ptsTypes="fffffffffffffffffffffffA">
                                      <p:cBhvr>
                                        <p:cTn id="10" dur="2000" fill="hold"/>
                                        <p:tgtEl>
                                          <p:spTgt spid="170017"/>
                                        </p:tgtEl>
                                        <p:attrNameLst>
                                          <p:attrName>ppt_x</p:attrName>
                                          <p:attrName>ppt_y</p:attrName>
                                        </p:attrNameLst>
                                      </p:cBhvr>
                                      <p:rCtr x="-30312" y="-898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0.0 0.0 C -0.00781 -0.01574 -0.00746 -0.03102 -0.01041 -0.05 C -0.01163 -0.05741 -0.01354 -0.06482 -0.01458 -0.07223 C -0.0177 -0.09537 -0.02014 -0.11852 -0.02291 -0.14167 C -0.0243 -0.15278 -0.02708 -0.175 -0.02708 -0.175 C -0.03576 -0.35787 -0.01996 -0.29537 -0.04166 -0.37223 C -0.05 -0.46181 -0.06753 -0.54885 -0.075 -0.63889 C -0.07882 -0.68449 -0.08333 -0.72547 -0.09166 -0.76945 C -0.09392 -0.78125 -0.09722 -0.79908 -0.10416 -0.80834 C -0.11527 -0.82315 -0.13576 -0.82593 -0.15 -0.83056 C -0.16666 -0.82963 -0.18385 -0.83334 -0.2 -0.82778 C -0.20659 -0.82547 -0.20972 -0.81482 -0.21458 -0.80834 C -0.2177 -0.80417 -0.22187 -0.80139 -0.225 -0.79723 C -0.23507 -0.7838 -0.24184 -0.76644 -0.25208 -0.75278 C -0.2592 -0.72917 -0.26857 -0.70602 -0.27708 -0.68334 C -0.28472 -0.66297 -0.27812 -0.69005 -0.28541 -0.66111 C -0.2875 -0.65301 -0.28732 -0.64422 -0.28958 -0.63611 C -0.29253 -0.62593 -0.29652 -0.61991 -0.29791 -0.60834 C -0.30017 -0.58982 -0.30191 -0.5713 -0.30416 -0.55278 C -0.30243 -0.47732 -0.30225 -0.40348 -0.30625 -0.32778 C -0.30694 -0.28889 -0.30659 -0.25 -0.30833 -0.21111 C -0.30902 -0.19584 -0.31458 -0.18773 -0.31458 -0.17223 " pathEditMode="relative" ptsTypes="fffffffffffffffffffffA">
                                      <p:cBhvr>
                                        <p:cTn id="14" dur="2000" fill="hold"/>
                                        <p:tgtEl>
                                          <p:spTgt spid="170013"/>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1.11022E-16 0.0067 C -0.00573 -0.00278 -0.01424 -0.00694 -0.01997 -0.01619 C -0.02604 -0.02613 -0.02118 -0.03029 -0.03177 -0.03422 C -0.03576 -0.04809 -0.0467 -0.0548 -0.05573 -0.06382 C -0.06615 -0.07399 -0.07465 -0.08301 -0.08733 -0.08902 C -0.1026 -0.10544 -0.12222 -0.10844 -0.14097 -0.11607 C -0.16146 -0.11538 -0.18212 -0.11515 -0.2026 -0.11376 C -0.22014 -0.1126 -0.23056 -0.08786 -0.24427 -0.07977 C -0.24618 -0.07677 -0.2474 -0.0733 -0.25 -0.07075 C -0.26545 -0.05619 -0.2474 -0.08093 -0.26024 -0.06382 C -0.26632 -0.05503 -0.27344 -0.04994 -0.27986 -0.04116 C -0.28681 -0.03168 -0.29375 -0.02243 -0.30191 -0.01364 C -0.30729 0.00462 -0.29896 -0.01734 -0.30972 -0.00486 C -0.31302 -0.0007 -0.3125 0.0067 -0.31562 0.0111 C -0.3184 0.01549 -0.32326 0.01803 -0.32552 0.02266 C -0.33021 0.03352 -0.33368 0.04601 -0.34149 0.05433 C -0.34705 0.07422 -0.34427 0.06335 -0.34931 0.08624 C -0.35 0.08925 -0.35208 0.09086 -0.3533 0.09341 C -0.35417 0.09526 -0.35677 0.10474 -0.35729 0.10682 C -0.36128 0.17133 -0.375 0.23884 -0.35729 0.30243 C -0.35538 0.31954 -0.36007 0.31838 -0.3533 0.31838 " pathEditMode="relative" rAng="0" ptsTypes="ffffffffffffffffffffA">
                                      <p:cBhvr>
                                        <p:cTn id="18" dur="2000" fill="hold"/>
                                        <p:tgtEl>
                                          <p:spTgt spid="170015"/>
                                        </p:tgtEl>
                                        <p:attrNameLst>
                                          <p:attrName>ppt_x</p:attrName>
                                          <p:attrName>ppt_y</p:attrName>
                                        </p:attrNameLst>
                                      </p:cBhvr>
                                      <p:rCtr x="-18750" y="950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0 0.0 C 0.004 -0.01226 0.00938 -0.02361 0.0125 -0.03611 C 0.01111 -0.06574 0.01181 -0.0956 0.00834 -0.125 C 0.00348 -0.16597 -0.00868 -0.19768 -0.025 -0.23055 C -0.03437 -0.24953 -0.03593 -0.26574 -0.05416 -0.27777 C -0.06059 -0.28194 -0.06632 -0.28819 -0.07291 -0.29166 C -0.08472 -0.29768 -0.09826 -0.30023 -0.11041 -0.30555 C -0.12205 -0.30393 -0.12899 -0.30347 -0.13958 -0.3 C -0.14705 -0.29745 -0.15312 -0.29166 -0.16041 -0.28888 C -0.171 -0.28495 -0.18559 -0.28356 -0.19583 -0.27777 C -0.20937 -0.27013 -0.221 -0.26041 -0.23541 -0.25555 C -0.24843 -0.24259 -0.26545 -0.23472 -0.28125 -0.23055 C -0.29583 -0.22083 -0.30902 -0.20833 -0.32291 -0.19722 C -0.33281 -0.18935 -0.3401 -0.18819 -0.34791 -0.17777 C -0.35382 -0.1699 -0.35902 -0.15856 -0.36458 -0.15 C -0.37274 -0.13726 -0.3783 -0.12175 -0.38125 -0.10555 C -0.38264 -0.09814 -0.38541 -0.08333 -0.38541 -0.08333 C -0.38402 -0.06203 -0.3835 -0.0405 -0.38125 -0.01944 C -0.38038 -0.01064 -0.36458 0.01852 -0.36041 0.02778 C -0.35607 0.06204 -0.35538 0.09167 -0.35416 0.12778 C -0.35711 0.17477 -0.34791 0.1551 -0.36458 0.16389 C -0.36545 0.16436 -0.36597 0.16575 -0.36666 0.16667 " pathEditMode="relative" ptsTypes="fffffffffffffffffffffA">
                                      <p:cBhvr>
                                        <p:cTn id="22" dur="2000" fill="hold"/>
                                        <p:tgtEl>
                                          <p:spTgt spid="1700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0" grpId="0"/>
      <p:bldP spid="170011" grpId="0"/>
      <p:bldP spid="170013" grpId="0"/>
      <p:bldP spid="170015" grpId="0"/>
      <p:bldP spid="1700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6"/>
          <p:cNvSpPr>
            <a:spLocks noChangeShapeType="1"/>
          </p:cNvSpPr>
          <p:nvPr/>
        </p:nvSpPr>
        <p:spPr bwMode="auto">
          <a:xfrm>
            <a:off x="5105400" y="762000"/>
            <a:ext cx="0" cy="609600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Text Box 7"/>
          <p:cNvSpPr txBox="1">
            <a:spLocks noChangeArrowheads="1"/>
          </p:cNvSpPr>
          <p:nvPr/>
        </p:nvSpPr>
        <p:spPr bwMode="auto">
          <a:xfrm>
            <a:off x="228600" y="228600"/>
            <a:ext cx="510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buFontTx/>
              <a:buAutoNum type="arabicPeriod"/>
            </a:pPr>
            <a:r>
              <a:rPr lang="en-US" altLang="en-US" sz="2400" b="1">
                <a:solidFill>
                  <a:srgbClr val="FF0000"/>
                </a:solidFill>
              </a:rPr>
              <a:t>Tác giả</a:t>
            </a:r>
          </a:p>
        </p:txBody>
      </p:sp>
      <p:sp>
        <p:nvSpPr>
          <p:cNvPr id="8202" name="Text Box 10"/>
          <p:cNvSpPr txBox="1">
            <a:spLocks noChangeArrowheads="1"/>
          </p:cNvSpPr>
          <p:nvPr/>
        </p:nvSpPr>
        <p:spPr bwMode="auto">
          <a:xfrm>
            <a:off x="0" y="685800"/>
            <a:ext cx="510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buFontTx/>
              <a:buChar char="-"/>
            </a:pPr>
            <a:r>
              <a:rPr lang="en-US" altLang="en-US">
                <a:solidFill>
                  <a:srgbClr val="3333FF"/>
                </a:solidFill>
              </a:rPr>
              <a:t> </a:t>
            </a:r>
            <a:r>
              <a:rPr lang="en-US" altLang="en-US" sz="2400">
                <a:solidFill>
                  <a:srgbClr val="3333FF"/>
                </a:solidFill>
              </a:rPr>
              <a:t>Tên khai sinh là Nguyễn Duy Nhuệ, sinh năm 1948.</a:t>
            </a:r>
          </a:p>
        </p:txBody>
      </p:sp>
      <p:sp>
        <p:nvSpPr>
          <p:cNvPr id="8203" name="Text Box 11"/>
          <p:cNvSpPr txBox="1">
            <a:spLocks noChangeArrowheads="1"/>
          </p:cNvSpPr>
          <p:nvPr/>
        </p:nvSpPr>
        <p:spPr bwMode="auto">
          <a:xfrm>
            <a:off x="228600" y="3556000"/>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vi-VN" altLang="en-US">
              <a:solidFill>
                <a:srgbClr val="3333FF"/>
              </a:solidFill>
            </a:endParaRPr>
          </a:p>
        </p:txBody>
      </p:sp>
      <p:pic>
        <p:nvPicPr>
          <p:cNvPr id="8204" name="Picture 12" descr="Picture 046"/>
          <p:cNvPicPr>
            <a:picLocks noChangeAspect="1" noChangeArrowheads="1"/>
          </p:cNvPicPr>
          <p:nvPr/>
        </p:nvPicPr>
        <p:blipFill>
          <a:blip r:embed="rId2">
            <a:lum bright="18000" contrast="42000"/>
            <a:extLst>
              <a:ext uri="{28A0092B-C50C-407E-A947-70E740481C1C}">
                <a14:useLocalDpi xmlns:a14="http://schemas.microsoft.com/office/drawing/2010/main" val="0"/>
              </a:ext>
            </a:extLst>
          </a:blip>
          <a:srcRect l="2499" t="4062" r="16251" b="10820"/>
          <a:stretch>
            <a:fillRect/>
          </a:stretch>
        </p:blipFill>
        <p:spPr bwMode="auto">
          <a:xfrm>
            <a:off x="5638800" y="9906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14"/>
          <p:cNvSpPr txBox="1">
            <a:spLocks noChangeArrowheads="1"/>
          </p:cNvSpPr>
          <p:nvPr/>
        </p:nvSpPr>
        <p:spPr bwMode="auto">
          <a:xfrm>
            <a:off x="0" y="1524000"/>
            <a:ext cx="510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400">
                <a:solidFill>
                  <a:srgbClr val="3333FF"/>
                </a:solidFill>
              </a:rPr>
              <a:t>- Quê ở làng Quảng Xá nay thuộc phường Đông Vệ, thành phố Thanh Hoá.</a:t>
            </a:r>
          </a:p>
        </p:txBody>
      </p:sp>
      <p:sp>
        <p:nvSpPr>
          <p:cNvPr id="8211" name="Text Box 19"/>
          <p:cNvSpPr txBox="1">
            <a:spLocks noChangeArrowheads="1"/>
          </p:cNvSpPr>
          <p:nvPr/>
        </p:nvSpPr>
        <p:spPr bwMode="auto">
          <a:xfrm>
            <a:off x="0" y="35052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solidFill>
                  <a:srgbClr val="FF0000"/>
                </a:solidFill>
              </a:rPr>
              <a:t>2. Tác phẩm</a:t>
            </a:r>
            <a:endParaRPr lang="en-US" altLang="en-US" sz="2400">
              <a:solidFill>
                <a:srgbClr val="FF0000"/>
              </a:solidFill>
            </a:endParaRPr>
          </a:p>
        </p:txBody>
      </p:sp>
      <p:sp>
        <p:nvSpPr>
          <p:cNvPr id="8208" name="Text Box 16"/>
          <p:cNvSpPr txBox="1">
            <a:spLocks noChangeArrowheads="1"/>
          </p:cNvSpPr>
          <p:nvPr/>
        </p:nvSpPr>
        <p:spPr bwMode="auto">
          <a:xfrm>
            <a:off x="0" y="2743200"/>
            <a:ext cx="5105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400">
                <a:solidFill>
                  <a:srgbClr val="3333FF"/>
                </a:solidFill>
              </a:rPr>
              <a:t>-  Được trao giải nhất cuộc thi thơ do báo Văn nghệ tổ chức năm 1972 - 1973.</a:t>
            </a:r>
          </a:p>
          <a:p>
            <a:pPr eaLnBrk="1" hangingPunct="1"/>
            <a:endParaRPr lang="en-US" altLang="en-US">
              <a:solidFill>
                <a:srgbClr val="3333FF"/>
              </a:solidFill>
            </a:endParaRPr>
          </a:p>
        </p:txBody>
      </p:sp>
      <p:sp>
        <p:nvSpPr>
          <p:cNvPr id="8214" name="Text Box 22"/>
          <p:cNvSpPr txBox="1">
            <a:spLocks noChangeArrowheads="1"/>
          </p:cNvSpPr>
          <p:nvPr/>
        </p:nvSpPr>
        <p:spPr bwMode="auto">
          <a:xfrm>
            <a:off x="0" y="3962400"/>
            <a:ext cx="50292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2400">
                <a:solidFill>
                  <a:srgbClr val="3333FF"/>
                </a:solidFill>
              </a:rPr>
              <a:t>a. Hoàn cảnh sáng tác: năm 1978 in trong tập thơ Ánh trăng. Tập thơ Ánh trăng của Nguyễn Duy đã được tặng giải A của Hội nhà văn Việt Nam năm 1984.</a:t>
            </a:r>
          </a:p>
          <a:p>
            <a:pPr eaLnBrk="1" hangingPunct="1"/>
            <a:endParaRPr lang="en-US" altLang="en-US">
              <a:solidFill>
                <a:srgbClr val="3333FF"/>
              </a:solidFill>
            </a:endParaRPr>
          </a:p>
          <a:p>
            <a:pPr eaLnBrk="1" hangingPunct="1"/>
            <a:endParaRPr lang="en-US" altLang="en-US">
              <a:solidFill>
                <a:srgbClr val="3333FF"/>
              </a:solidFill>
            </a:endParaRPr>
          </a:p>
          <a:p>
            <a:pPr eaLnBrk="1" hangingPunct="1"/>
            <a:endParaRPr lang="en-US" altLang="en-US">
              <a:solidFill>
                <a:srgbClr val="3333FF"/>
              </a:solidFill>
            </a:endParaRPr>
          </a:p>
        </p:txBody>
      </p:sp>
      <p:pic>
        <p:nvPicPr>
          <p:cNvPr id="8221" name="Picture 29" descr="Picture 047"/>
          <p:cNvPicPr>
            <a:picLocks noChangeAspect="1" noChangeArrowheads="1"/>
          </p:cNvPicPr>
          <p:nvPr/>
        </p:nvPicPr>
        <p:blipFill>
          <a:blip r:embed="rId3">
            <a:extLst>
              <a:ext uri="{28A0092B-C50C-407E-A947-70E740481C1C}">
                <a14:useLocalDpi xmlns:a14="http://schemas.microsoft.com/office/drawing/2010/main" val="0"/>
              </a:ext>
            </a:extLst>
          </a:blip>
          <a:srcRect l="3751" t="9688" r="3751" b="4062"/>
          <a:stretch>
            <a:fillRect/>
          </a:stretch>
        </p:blipFill>
        <p:spPr bwMode="auto">
          <a:xfrm>
            <a:off x="5181600" y="914400"/>
            <a:ext cx="396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0" descr="Anh Tr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8394">
            <a:off x="5410200" y="1905000"/>
            <a:ext cx="2066925" cy="2438400"/>
          </a:xfrm>
          <a:prstGeom prst="rect">
            <a:avLst/>
          </a:prstGeom>
          <a:solidFill>
            <a:srgbClr val="FF3300"/>
          </a:solidFill>
          <a:ln w="9525">
            <a:solidFill>
              <a:srgbClr val="FF3300"/>
            </a:solidFill>
            <a:miter lim="800000"/>
            <a:headEnd/>
            <a:tailEnd/>
          </a:ln>
        </p:spPr>
      </p:pic>
      <p:pic>
        <p:nvPicPr>
          <p:cNvPr id="8224" name="Picture 32" descr="nguyen-duy-Cust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91000"/>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25"/>
          <p:cNvSpPr txBox="1">
            <a:spLocks noChangeArrowheads="1"/>
          </p:cNvSpPr>
          <p:nvPr/>
        </p:nvSpPr>
        <p:spPr bwMode="auto">
          <a:xfrm>
            <a:off x="0" y="5934075"/>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a:solidFill>
                  <a:srgbClr val="3333FF"/>
                </a:solidFill>
              </a:rPr>
              <a:t>b. Đọc – Chú thích</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199">
                                            <p:txEl>
                                              <p:pRg st="0" end="0"/>
                                            </p:txEl>
                                          </p:spTgt>
                                        </p:tgtEl>
                                        <p:attrNameLst>
                                          <p:attrName>style.visibility</p:attrName>
                                        </p:attrNameLst>
                                      </p:cBhvr>
                                      <p:to>
                                        <p:strVal val="visible"/>
                                      </p:to>
                                    </p:set>
                                    <p:anim calcmode="discrete" valueType="clr">
                                      <p:cBhvr override="childStyle">
                                        <p:cTn id="7" dur="80"/>
                                        <p:tgtEl>
                                          <p:spTgt spid="81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9">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8204"/>
                                        </p:tgtEl>
                                        <p:attrNameLst>
                                          <p:attrName>style.visibility</p:attrName>
                                        </p:attrNameLst>
                                      </p:cBhvr>
                                      <p:to>
                                        <p:strVal val="visible"/>
                                      </p:to>
                                    </p:set>
                                    <p:anim calcmode="lin" valueType="num">
                                      <p:cBhvr>
                                        <p:cTn id="14" dur="500" fill="hold"/>
                                        <p:tgtEl>
                                          <p:spTgt spid="8204"/>
                                        </p:tgtEl>
                                        <p:attrNameLst>
                                          <p:attrName>ppt_w</p:attrName>
                                        </p:attrNameLst>
                                      </p:cBhvr>
                                      <p:tavLst>
                                        <p:tav tm="0">
                                          <p:val>
                                            <p:fltVal val="0"/>
                                          </p:val>
                                        </p:tav>
                                        <p:tav tm="100000">
                                          <p:val>
                                            <p:strVal val="#ppt_w"/>
                                          </p:val>
                                        </p:tav>
                                      </p:tavLst>
                                    </p:anim>
                                    <p:anim calcmode="lin" valueType="num">
                                      <p:cBhvr>
                                        <p:cTn id="15" dur="500" fill="hold"/>
                                        <p:tgtEl>
                                          <p:spTgt spid="8204"/>
                                        </p:tgtEl>
                                        <p:attrNameLst>
                                          <p:attrName>ppt_h</p:attrName>
                                        </p:attrNameLst>
                                      </p:cBhvr>
                                      <p:tavLst>
                                        <p:tav tm="0">
                                          <p:val>
                                            <p:fltVal val="0"/>
                                          </p:val>
                                        </p:tav>
                                        <p:tav tm="100000">
                                          <p:val>
                                            <p:strVal val="#ppt_h"/>
                                          </p:val>
                                        </p:tav>
                                      </p:tavLst>
                                    </p:anim>
                                    <p:anim calcmode="lin" valueType="num">
                                      <p:cBhvr>
                                        <p:cTn id="16" dur="500" fill="hold"/>
                                        <p:tgtEl>
                                          <p:spTgt spid="8204"/>
                                        </p:tgtEl>
                                        <p:attrNameLst>
                                          <p:attrName>style.rotation</p:attrName>
                                        </p:attrNameLst>
                                      </p:cBhvr>
                                      <p:tavLst>
                                        <p:tav tm="0">
                                          <p:val>
                                            <p:fltVal val="360"/>
                                          </p:val>
                                        </p:tav>
                                        <p:tav tm="100000">
                                          <p:val>
                                            <p:fltVal val="0"/>
                                          </p:val>
                                        </p:tav>
                                      </p:tavLst>
                                    </p:anim>
                                    <p:animEffect transition="in" filter="fade">
                                      <p:cBhvr>
                                        <p:cTn id="17" dur="500"/>
                                        <p:tgtEl>
                                          <p:spTgt spid="82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8224"/>
                                        </p:tgtEl>
                                        <p:attrNameLst>
                                          <p:attrName>style.visibility</p:attrName>
                                        </p:attrNameLst>
                                      </p:cBhvr>
                                      <p:to>
                                        <p:strVal val="visible"/>
                                      </p:to>
                                    </p:set>
                                    <p:animEffect transition="in" filter="wedge">
                                      <p:cBhvr>
                                        <p:cTn id="22" dur="2000"/>
                                        <p:tgtEl>
                                          <p:spTgt spid="8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202"/>
                                        </p:tgtEl>
                                        <p:attrNameLst>
                                          <p:attrName>style.visibility</p:attrName>
                                        </p:attrNameLst>
                                      </p:cBhvr>
                                      <p:to>
                                        <p:strVal val="visible"/>
                                      </p:to>
                                    </p:set>
                                    <p:anim calcmode="lin" valueType="num">
                                      <p:cBhvr>
                                        <p:cTn id="27" dur="1000" fill="hold"/>
                                        <p:tgtEl>
                                          <p:spTgt spid="8202"/>
                                        </p:tgtEl>
                                        <p:attrNameLst>
                                          <p:attrName>ppt_w</p:attrName>
                                        </p:attrNameLst>
                                      </p:cBhvr>
                                      <p:tavLst>
                                        <p:tav tm="0">
                                          <p:val>
                                            <p:strVal val="#ppt_w*0.70"/>
                                          </p:val>
                                        </p:tav>
                                        <p:tav tm="100000">
                                          <p:val>
                                            <p:strVal val="#ppt_w"/>
                                          </p:val>
                                        </p:tav>
                                      </p:tavLst>
                                    </p:anim>
                                    <p:anim calcmode="lin" valueType="num">
                                      <p:cBhvr>
                                        <p:cTn id="28" dur="1000" fill="hold"/>
                                        <p:tgtEl>
                                          <p:spTgt spid="8202"/>
                                        </p:tgtEl>
                                        <p:attrNameLst>
                                          <p:attrName>ppt_h</p:attrName>
                                        </p:attrNameLst>
                                      </p:cBhvr>
                                      <p:tavLst>
                                        <p:tav tm="0">
                                          <p:val>
                                            <p:strVal val="#ppt_h"/>
                                          </p:val>
                                        </p:tav>
                                        <p:tav tm="100000">
                                          <p:val>
                                            <p:strVal val="#ppt_h"/>
                                          </p:val>
                                        </p:tav>
                                      </p:tavLst>
                                    </p:anim>
                                    <p:animEffect transition="in" filter="fade">
                                      <p:cBhvr>
                                        <p:cTn id="29" dur="1000"/>
                                        <p:tgtEl>
                                          <p:spTgt spid="820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203"/>
                                        </p:tgtEl>
                                        <p:attrNameLst>
                                          <p:attrName>style.visibility</p:attrName>
                                        </p:attrNameLst>
                                      </p:cBhvr>
                                      <p:to>
                                        <p:strVal val="visible"/>
                                      </p:to>
                                    </p:set>
                                    <p:anim calcmode="lin" valueType="num">
                                      <p:cBhvr>
                                        <p:cTn id="34" dur="1000" fill="hold"/>
                                        <p:tgtEl>
                                          <p:spTgt spid="8203"/>
                                        </p:tgtEl>
                                        <p:attrNameLst>
                                          <p:attrName>ppt_w</p:attrName>
                                        </p:attrNameLst>
                                      </p:cBhvr>
                                      <p:tavLst>
                                        <p:tav tm="0">
                                          <p:val>
                                            <p:strVal val="#ppt_w*0.70"/>
                                          </p:val>
                                        </p:tav>
                                        <p:tav tm="100000">
                                          <p:val>
                                            <p:strVal val="#ppt_w"/>
                                          </p:val>
                                        </p:tav>
                                      </p:tavLst>
                                    </p:anim>
                                    <p:anim calcmode="lin" valueType="num">
                                      <p:cBhvr>
                                        <p:cTn id="35" dur="1000" fill="hold"/>
                                        <p:tgtEl>
                                          <p:spTgt spid="8203"/>
                                        </p:tgtEl>
                                        <p:attrNameLst>
                                          <p:attrName>ppt_h</p:attrName>
                                        </p:attrNameLst>
                                      </p:cBhvr>
                                      <p:tavLst>
                                        <p:tav tm="0">
                                          <p:val>
                                            <p:strVal val="#ppt_h"/>
                                          </p:val>
                                        </p:tav>
                                        <p:tav tm="100000">
                                          <p:val>
                                            <p:strVal val="#ppt_h"/>
                                          </p:val>
                                        </p:tav>
                                      </p:tavLst>
                                    </p:anim>
                                    <p:animEffect transition="in" filter="fade">
                                      <p:cBhvr>
                                        <p:cTn id="36" dur="1000"/>
                                        <p:tgtEl>
                                          <p:spTgt spid="820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206"/>
                                        </p:tgtEl>
                                        <p:attrNameLst>
                                          <p:attrName>style.visibility</p:attrName>
                                        </p:attrNameLst>
                                      </p:cBhvr>
                                      <p:to>
                                        <p:strVal val="visible"/>
                                      </p:to>
                                    </p:set>
                                    <p:anim calcmode="lin" valueType="num">
                                      <p:cBhvr>
                                        <p:cTn id="41" dur="1000" fill="hold"/>
                                        <p:tgtEl>
                                          <p:spTgt spid="8206"/>
                                        </p:tgtEl>
                                        <p:attrNameLst>
                                          <p:attrName>ppt_w</p:attrName>
                                        </p:attrNameLst>
                                      </p:cBhvr>
                                      <p:tavLst>
                                        <p:tav tm="0">
                                          <p:val>
                                            <p:strVal val="#ppt_w*0.70"/>
                                          </p:val>
                                        </p:tav>
                                        <p:tav tm="100000">
                                          <p:val>
                                            <p:strVal val="#ppt_w"/>
                                          </p:val>
                                        </p:tav>
                                      </p:tavLst>
                                    </p:anim>
                                    <p:anim calcmode="lin" valueType="num">
                                      <p:cBhvr>
                                        <p:cTn id="42" dur="1000" fill="hold"/>
                                        <p:tgtEl>
                                          <p:spTgt spid="8206"/>
                                        </p:tgtEl>
                                        <p:attrNameLst>
                                          <p:attrName>ppt_h</p:attrName>
                                        </p:attrNameLst>
                                      </p:cBhvr>
                                      <p:tavLst>
                                        <p:tav tm="0">
                                          <p:val>
                                            <p:strVal val="#ppt_h"/>
                                          </p:val>
                                        </p:tav>
                                        <p:tav tm="100000">
                                          <p:val>
                                            <p:strVal val="#ppt_h"/>
                                          </p:val>
                                        </p:tav>
                                      </p:tavLst>
                                    </p:anim>
                                    <p:animEffect transition="in" filter="fade">
                                      <p:cBhvr>
                                        <p:cTn id="43" dur="1000"/>
                                        <p:tgtEl>
                                          <p:spTgt spid="820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8208"/>
                                        </p:tgtEl>
                                        <p:attrNameLst>
                                          <p:attrName>style.visibility</p:attrName>
                                        </p:attrNameLst>
                                      </p:cBhvr>
                                      <p:to>
                                        <p:strVal val="visible"/>
                                      </p:to>
                                    </p:set>
                                    <p:anim calcmode="lin" valueType="num">
                                      <p:cBhvr>
                                        <p:cTn id="48" dur="1000" fill="hold"/>
                                        <p:tgtEl>
                                          <p:spTgt spid="8208"/>
                                        </p:tgtEl>
                                        <p:attrNameLst>
                                          <p:attrName>ppt_w</p:attrName>
                                        </p:attrNameLst>
                                      </p:cBhvr>
                                      <p:tavLst>
                                        <p:tav tm="0">
                                          <p:val>
                                            <p:strVal val="#ppt_w*0.70"/>
                                          </p:val>
                                        </p:tav>
                                        <p:tav tm="100000">
                                          <p:val>
                                            <p:strVal val="#ppt_w"/>
                                          </p:val>
                                        </p:tav>
                                      </p:tavLst>
                                    </p:anim>
                                    <p:anim calcmode="lin" valueType="num">
                                      <p:cBhvr>
                                        <p:cTn id="49" dur="1000" fill="hold"/>
                                        <p:tgtEl>
                                          <p:spTgt spid="8208"/>
                                        </p:tgtEl>
                                        <p:attrNameLst>
                                          <p:attrName>ppt_h</p:attrName>
                                        </p:attrNameLst>
                                      </p:cBhvr>
                                      <p:tavLst>
                                        <p:tav tm="0">
                                          <p:val>
                                            <p:strVal val="#ppt_h"/>
                                          </p:val>
                                        </p:tav>
                                        <p:tav tm="100000">
                                          <p:val>
                                            <p:strVal val="#ppt_h"/>
                                          </p:val>
                                        </p:tav>
                                      </p:tavLst>
                                    </p:anim>
                                    <p:animEffect transition="in" filter="fade">
                                      <p:cBhvr>
                                        <p:cTn id="50" dur="1000"/>
                                        <p:tgtEl>
                                          <p:spTgt spid="820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xit" presetSubtype="0" fill="hold" nodeType="clickEffect">
                                  <p:stCondLst>
                                    <p:cond delay="0"/>
                                  </p:stCondLst>
                                  <p:childTnLst>
                                    <p:animEffect transition="out" filter="wedge">
                                      <p:cBhvr>
                                        <p:cTn id="54" dur="2000"/>
                                        <p:tgtEl>
                                          <p:spTgt spid="8204"/>
                                        </p:tgtEl>
                                      </p:cBhvr>
                                    </p:animEffect>
                                    <p:set>
                                      <p:cBhvr>
                                        <p:cTn id="55" dur="1" fill="hold">
                                          <p:stCondLst>
                                            <p:cond delay="1999"/>
                                          </p:stCondLst>
                                        </p:cTn>
                                        <p:tgtEl>
                                          <p:spTgt spid="8204"/>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xit" presetSubtype="16" fill="hold" nodeType="clickEffect">
                                  <p:stCondLst>
                                    <p:cond delay="0"/>
                                  </p:stCondLst>
                                  <p:childTnLst>
                                    <p:animEffect transition="out" filter="diamond(in)">
                                      <p:cBhvr>
                                        <p:cTn id="59" dur="2000"/>
                                        <p:tgtEl>
                                          <p:spTgt spid="8224"/>
                                        </p:tgtEl>
                                      </p:cBhvr>
                                    </p:animEffect>
                                    <p:set>
                                      <p:cBhvr>
                                        <p:cTn id="60" dur="1" fill="hold">
                                          <p:stCondLst>
                                            <p:cond delay="1999"/>
                                          </p:stCondLst>
                                        </p:cTn>
                                        <p:tgtEl>
                                          <p:spTgt spid="8224"/>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8211"/>
                                        </p:tgtEl>
                                        <p:attrNameLst>
                                          <p:attrName>style.visibility</p:attrName>
                                        </p:attrNameLst>
                                      </p:cBhvr>
                                      <p:to>
                                        <p:strVal val="visible"/>
                                      </p:to>
                                    </p:set>
                                    <p:anim calcmode="lin" valueType="num">
                                      <p:cBhvr>
                                        <p:cTn id="65" dur="1000" fill="hold"/>
                                        <p:tgtEl>
                                          <p:spTgt spid="8211"/>
                                        </p:tgtEl>
                                        <p:attrNameLst>
                                          <p:attrName>ppt_w</p:attrName>
                                        </p:attrNameLst>
                                      </p:cBhvr>
                                      <p:tavLst>
                                        <p:tav tm="0">
                                          <p:val>
                                            <p:strVal val="#ppt_w*0.70"/>
                                          </p:val>
                                        </p:tav>
                                        <p:tav tm="100000">
                                          <p:val>
                                            <p:strVal val="#ppt_w"/>
                                          </p:val>
                                        </p:tav>
                                      </p:tavLst>
                                    </p:anim>
                                    <p:anim calcmode="lin" valueType="num">
                                      <p:cBhvr>
                                        <p:cTn id="66" dur="1000" fill="hold"/>
                                        <p:tgtEl>
                                          <p:spTgt spid="8211"/>
                                        </p:tgtEl>
                                        <p:attrNameLst>
                                          <p:attrName>ppt_h</p:attrName>
                                        </p:attrNameLst>
                                      </p:cBhvr>
                                      <p:tavLst>
                                        <p:tav tm="0">
                                          <p:val>
                                            <p:strVal val="#ppt_h"/>
                                          </p:val>
                                        </p:tav>
                                        <p:tav tm="100000">
                                          <p:val>
                                            <p:strVal val="#ppt_h"/>
                                          </p:val>
                                        </p:tav>
                                      </p:tavLst>
                                    </p:anim>
                                    <p:animEffect transition="in" filter="fade">
                                      <p:cBhvr>
                                        <p:cTn id="67" dur="1000"/>
                                        <p:tgtEl>
                                          <p:spTgt spid="821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7" presetClass="entr" presetSubtype="4" fill="hold" nodeType="clickEffect">
                                  <p:stCondLst>
                                    <p:cond delay="0"/>
                                  </p:stCondLst>
                                  <p:childTnLst>
                                    <p:set>
                                      <p:cBhvr>
                                        <p:cTn id="71" dur="1" fill="hold">
                                          <p:stCondLst>
                                            <p:cond delay="0"/>
                                          </p:stCondLst>
                                        </p:cTn>
                                        <p:tgtEl>
                                          <p:spTgt spid="8221"/>
                                        </p:tgtEl>
                                        <p:attrNameLst>
                                          <p:attrName>style.visibility</p:attrName>
                                        </p:attrNameLst>
                                      </p:cBhvr>
                                      <p:to>
                                        <p:strVal val="visible"/>
                                      </p:to>
                                    </p:set>
                                    <p:anim calcmode="lin" valueType="num">
                                      <p:cBhvr additive="base">
                                        <p:cTn id="72" dur="5000" fill="hold"/>
                                        <p:tgtEl>
                                          <p:spTgt spid="8221"/>
                                        </p:tgtEl>
                                        <p:attrNameLst>
                                          <p:attrName>ppt_x</p:attrName>
                                        </p:attrNameLst>
                                      </p:cBhvr>
                                      <p:tavLst>
                                        <p:tav tm="0">
                                          <p:val>
                                            <p:strVal val="#ppt_x"/>
                                          </p:val>
                                        </p:tav>
                                        <p:tav tm="100000">
                                          <p:val>
                                            <p:strVal val="#ppt_x"/>
                                          </p:val>
                                        </p:tav>
                                      </p:tavLst>
                                    </p:anim>
                                    <p:anim calcmode="lin" valueType="num">
                                      <p:cBhvr additive="base">
                                        <p:cTn id="73" dur="5000" fill="hold"/>
                                        <p:tgtEl>
                                          <p:spTgt spid="8221"/>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6" fill="hold" nodeType="clickEffect">
                                  <p:stCondLst>
                                    <p:cond delay="0"/>
                                  </p:stCondLst>
                                  <p:childTnLst>
                                    <p:set>
                                      <p:cBhvr>
                                        <p:cTn id="77" dur="1" fill="hold">
                                          <p:stCondLst>
                                            <p:cond delay="0"/>
                                          </p:stCondLst>
                                        </p:cTn>
                                        <p:tgtEl>
                                          <p:spTgt spid="8222"/>
                                        </p:tgtEl>
                                        <p:attrNameLst>
                                          <p:attrName>style.visibility</p:attrName>
                                        </p:attrNameLst>
                                      </p:cBhvr>
                                      <p:to>
                                        <p:strVal val="visible"/>
                                      </p:to>
                                    </p:set>
                                    <p:animEffect transition="in" filter="barn(inHorizontal)">
                                      <p:cBhvr>
                                        <p:cTn id="78" dur="500"/>
                                        <p:tgtEl>
                                          <p:spTgt spid="822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8214"/>
                                        </p:tgtEl>
                                        <p:attrNameLst>
                                          <p:attrName>style.visibility</p:attrName>
                                        </p:attrNameLst>
                                      </p:cBhvr>
                                      <p:to>
                                        <p:strVal val="visible"/>
                                      </p:to>
                                    </p:set>
                                    <p:anim calcmode="lin" valueType="num">
                                      <p:cBhvr>
                                        <p:cTn id="83" dur="1000" fill="hold"/>
                                        <p:tgtEl>
                                          <p:spTgt spid="8214"/>
                                        </p:tgtEl>
                                        <p:attrNameLst>
                                          <p:attrName>ppt_w</p:attrName>
                                        </p:attrNameLst>
                                      </p:cBhvr>
                                      <p:tavLst>
                                        <p:tav tm="0">
                                          <p:val>
                                            <p:strVal val="#ppt_w*0.70"/>
                                          </p:val>
                                        </p:tav>
                                        <p:tav tm="100000">
                                          <p:val>
                                            <p:strVal val="#ppt_w"/>
                                          </p:val>
                                        </p:tav>
                                      </p:tavLst>
                                    </p:anim>
                                    <p:anim calcmode="lin" valueType="num">
                                      <p:cBhvr>
                                        <p:cTn id="84" dur="1000" fill="hold"/>
                                        <p:tgtEl>
                                          <p:spTgt spid="8214"/>
                                        </p:tgtEl>
                                        <p:attrNameLst>
                                          <p:attrName>ppt_h</p:attrName>
                                        </p:attrNameLst>
                                      </p:cBhvr>
                                      <p:tavLst>
                                        <p:tav tm="0">
                                          <p:val>
                                            <p:strVal val="#ppt_h"/>
                                          </p:val>
                                        </p:tav>
                                        <p:tav tm="100000">
                                          <p:val>
                                            <p:strVal val="#ppt_h"/>
                                          </p:val>
                                        </p:tav>
                                      </p:tavLst>
                                    </p:anim>
                                    <p:animEffect transition="in" filter="fade">
                                      <p:cBhvr>
                                        <p:cTn id="85" dur="1000"/>
                                        <p:tgtEl>
                                          <p:spTgt spid="821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6" presetClass="exit" presetSubtype="0" fill="hold" nodeType="clickEffect">
                                  <p:stCondLst>
                                    <p:cond delay="0"/>
                                  </p:stCondLst>
                                  <p:childTnLst>
                                    <p:animEffect transition="out" filter="wipe(down)">
                                      <p:cBhvr>
                                        <p:cTn id="89" dur="180" accel="50000">
                                          <p:stCondLst>
                                            <p:cond delay="1820"/>
                                          </p:stCondLst>
                                        </p:cTn>
                                        <p:tgtEl>
                                          <p:spTgt spid="8222"/>
                                        </p:tgtEl>
                                      </p:cBhvr>
                                    </p:animEffect>
                                    <p:anim calcmode="lin" valueType="num">
                                      <p:cBhvr>
                                        <p:cTn id="90" dur="1822" tmFilter="0,0; 0.14,0.31; 0.43,0.73; 0.71,0.91; 1.0,1.0">
                                          <p:stCondLst>
                                            <p:cond delay="0"/>
                                          </p:stCondLst>
                                        </p:cTn>
                                        <p:tgtEl>
                                          <p:spTgt spid="8222"/>
                                        </p:tgtEl>
                                        <p:attrNameLst>
                                          <p:attrName>ppt_x</p:attrName>
                                        </p:attrNameLst>
                                      </p:cBhvr>
                                      <p:tavLst>
                                        <p:tav tm="0">
                                          <p:val>
                                            <p:strVal val="ppt_x"/>
                                          </p:val>
                                        </p:tav>
                                        <p:tav tm="100000">
                                          <p:val>
                                            <p:strVal val="#ppt_x+0.25"/>
                                          </p:val>
                                        </p:tav>
                                      </p:tavLst>
                                    </p:anim>
                                    <p:anim calcmode="lin" valueType="num">
                                      <p:cBhvr>
                                        <p:cTn id="91" dur="178">
                                          <p:stCondLst>
                                            <p:cond delay="1822"/>
                                          </p:stCondLst>
                                        </p:cTn>
                                        <p:tgtEl>
                                          <p:spTgt spid="8222"/>
                                        </p:tgtEl>
                                        <p:attrNameLst>
                                          <p:attrName>ppt_x</p:attrName>
                                        </p:attrNameLst>
                                      </p:cBhvr>
                                      <p:tavLst>
                                        <p:tav tm="0">
                                          <p:val>
                                            <p:strVal val="ppt_x"/>
                                          </p:val>
                                        </p:tav>
                                        <p:tav tm="100000">
                                          <p:val>
                                            <p:strVal val="ppt_x"/>
                                          </p:val>
                                        </p:tav>
                                      </p:tavLst>
                                    </p:anim>
                                    <p:anim calcmode="lin" valueType="num">
                                      <p:cBhvr>
                                        <p:cTn id="92" dur="664" tmFilter="0.0,0.0;0.25,0.07;0.50,0.2;0.75,0.467;1.0,1.0">
                                          <p:stCondLst>
                                            <p:cond delay="0"/>
                                          </p:stCondLst>
                                        </p:cTn>
                                        <p:tgtEl>
                                          <p:spTgt spid="82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3" dur="664" tmFilter="0, 0; 0.125,0.2665; 0.25,0.4; 0.375,0.465; 0.5,0.5;  0.625,0.535; 0.75,0.6; 0.875,0.7335; 1,1">
                                          <p:stCondLst>
                                            <p:cond delay="664"/>
                                          </p:stCondLst>
                                        </p:cTn>
                                        <p:tgtEl>
                                          <p:spTgt spid="82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4" dur="332" tmFilter="0, 0; 0.125,0.2665; 0.25,0.4; 0.375,0.465; 0.5,0.5;  0.625,0.535; 0.75,0.6; 0.875,0.7335; 1,1">
                                          <p:stCondLst>
                                            <p:cond delay="1324"/>
                                          </p:stCondLst>
                                        </p:cTn>
                                        <p:tgtEl>
                                          <p:spTgt spid="82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5" dur="164" tmFilter="0, 0; 0.125,0.2665; 0.25,0.4; 0.375,0.465; 0.5,0.5;  0.625,0.535; 0.75,0.6; 0.875,0.7335; 1,1">
                                          <p:stCondLst>
                                            <p:cond delay="1656"/>
                                          </p:stCondLst>
                                        </p:cTn>
                                        <p:tgtEl>
                                          <p:spTgt spid="82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6" dur="180" accel="50000">
                                          <p:stCondLst>
                                            <p:cond delay="1820"/>
                                          </p:stCondLst>
                                        </p:cTn>
                                        <p:tgtEl>
                                          <p:spTgt spid="8222"/>
                                        </p:tgtEl>
                                        <p:attrNameLst>
                                          <p:attrName>ppt_y</p:attrName>
                                        </p:attrNameLst>
                                      </p:cBhvr>
                                      <p:tavLst>
                                        <p:tav tm="0">
                                          <p:val>
                                            <p:strVal val="ppt_y"/>
                                          </p:val>
                                        </p:tav>
                                        <p:tav tm="100000">
                                          <p:val>
                                            <p:strVal val="ppt_y+ppt_h"/>
                                          </p:val>
                                        </p:tav>
                                      </p:tavLst>
                                    </p:anim>
                                    <p:animScale>
                                      <p:cBhvr>
                                        <p:cTn id="97" dur="26">
                                          <p:stCondLst>
                                            <p:cond delay="620"/>
                                          </p:stCondLst>
                                        </p:cTn>
                                        <p:tgtEl>
                                          <p:spTgt spid="8222"/>
                                        </p:tgtEl>
                                      </p:cBhvr>
                                      <p:to x="100000" y="60000"/>
                                    </p:animScale>
                                    <p:animScale>
                                      <p:cBhvr>
                                        <p:cTn id="98" dur="166" decel="50000">
                                          <p:stCondLst>
                                            <p:cond delay="646"/>
                                          </p:stCondLst>
                                        </p:cTn>
                                        <p:tgtEl>
                                          <p:spTgt spid="8222"/>
                                        </p:tgtEl>
                                      </p:cBhvr>
                                      <p:to x="100000" y="100000"/>
                                    </p:animScale>
                                    <p:animScale>
                                      <p:cBhvr>
                                        <p:cTn id="99" dur="26">
                                          <p:stCondLst>
                                            <p:cond delay="1312"/>
                                          </p:stCondLst>
                                        </p:cTn>
                                        <p:tgtEl>
                                          <p:spTgt spid="8222"/>
                                        </p:tgtEl>
                                      </p:cBhvr>
                                      <p:to x="100000" y="80000"/>
                                    </p:animScale>
                                    <p:animScale>
                                      <p:cBhvr>
                                        <p:cTn id="100" dur="166" decel="50000">
                                          <p:stCondLst>
                                            <p:cond delay="1338"/>
                                          </p:stCondLst>
                                        </p:cTn>
                                        <p:tgtEl>
                                          <p:spTgt spid="8222"/>
                                        </p:tgtEl>
                                      </p:cBhvr>
                                      <p:to x="100000" y="100000"/>
                                    </p:animScale>
                                    <p:animScale>
                                      <p:cBhvr>
                                        <p:cTn id="101" dur="26">
                                          <p:stCondLst>
                                            <p:cond delay="1642"/>
                                          </p:stCondLst>
                                        </p:cTn>
                                        <p:tgtEl>
                                          <p:spTgt spid="8222"/>
                                        </p:tgtEl>
                                      </p:cBhvr>
                                      <p:to x="100000" y="90000"/>
                                    </p:animScale>
                                    <p:animScale>
                                      <p:cBhvr>
                                        <p:cTn id="102" dur="166" decel="50000">
                                          <p:stCondLst>
                                            <p:cond delay="1668"/>
                                          </p:stCondLst>
                                        </p:cTn>
                                        <p:tgtEl>
                                          <p:spTgt spid="8222"/>
                                        </p:tgtEl>
                                      </p:cBhvr>
                                      <p:to x="100000" y="100000"/>
                                    </p:animScale>
                                    <p:animScale>
                                      <p:cBhvr>
                                        <p:cTn id="103" dur="26">
                                          <p:stCondLst>
                                            <p:cond delay="1808"/>
                                          </p:stCondLst>
                                        </p:cTn>
                                        <p:tgtEl>
                                          <p:spTgt spid="8222"/>
                                        </p:tgtEl>
                                      </p:cBhvr>
                                      <p:to x="100000" y="95000"/>
                                    </p:animScale>
                                    <p:animScale>
                                      <p:cBhvr>
                                        <p:cTn id="104" dur="166" decel="50000">
                                          <p:stCondLst>
                                            <p:cond delay="1834"/>
                                          </p:stCondLst>
                                        </p:cTn>
                                        <p:tgtEl>
                                          <p:spTgt spid="8222"/>
                                        </p:tgtEl>
                                      </p:cBhvr>
                                      <p:to x="100000" y="100000"/>
                                    </p:animScale>
                                    <p:set>
                                      <p:cBhvr>
                                        <p:cTn id="105" dur="1" fill="hold">
                                          <p:stCondLst>
                                            <p:cond delay="1999"/>
                                          </p:stCondLst>
                                        </p:cTn>
                                        <p:tgtEl>
                                          <p:spTgt spid="8222"/>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5"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1000" fill="hold"/>
                                        <p:tgtEl>
                                          <p:spTgt spid="19"/>
                                        </p:tgtEl>
                                        <p:attrNameLst>
                                          <p:attrName>ppt_w</p:attrName>
                                        </p:attrNameLst>
                                      </p:cBhvr>
                                      <p:tavLst>
                                        <p:tav tm="0">
                                          <p:val>
                                            <p:strVal val="#ppt_w*0.70"/>
                                          </p:val>
                                        </p:tav>
                                        <p:tav tm="100000">
                                          <p:val>
                                            <p:strVal val="#ppt_w"/>
                                          </p:val>
                                        </p:tav>
                                      </p:tavLst>
                                    </p:anim>
                                    <p:anim calcmode="lin" valueType="num">
                                      <p:cBhvr>
                                        <p:cTn id="111" dur="1000" fill="hold"/>
                                        <p:tgtEl>
                                          <p:spTgt spid="19"/>
                                        </p:tgtEl>
                                        <p:attrNameLst>
                                          <p:attrName>ppt_h</p:attrName>
                                        </p:attrNameLst>
                                      </p:cBhvr>
                                      <p:tavLst>
                                        <p:tav tm="0">
                                          <p:val>
                                            <p:strVal val="#ppt_h"/>
                                          </p:val>
                                        </p:tav>
                                        <p:tav tm="100000">
                                          <p:val>
                                            <p:strVal val="#ppt_h"/>
                                          </p:val>
                                        </p:tav>
                                      </p:tavLst>
                                    </p:anim>
                                    <p:animEffect transition="in" filter="fade">
                                      <p:cBhvr>
                                        <p:cTn id="1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p:bldP spid="8203" grpId="0"/>
      <p:bldP spid="8206" grpId="0"/>
      <p:bldP spid="8211" grpId="0"/>
      <p:bldP spid="8208" grpId="0"/>
      <p:bldP spid="821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0" y="762000"/>
            <a:ext cx="4191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4099" name="Line 6"/>
          <p:cNvSpPr>
            <a:spLocks noChangeShapeType="1"/>
          </p:cNvSpPr>
          <p:nvPr/>
        </p:nvSpPr>
        <p:spPr bwMode="auto">
          <a:xfrm>
            <a:off x="4495800" y="762000"/>
            <a:ext cx="0" cy="609600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 name="Text Box 8"/>
          <p:cNvSpPr txBox="1">
            <a:spLocks noChangeArrowheads="1"/>
          </p:cNvSpPr>
          <p:nvPr/>
        </p:nvSpPr>
        <p:spPr bwMode="auto">
          <a:xfrm>
            <a:off x="4419600" y="76200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600"/>
              <a:t>       </a:t>
            </a:r>
          </a:p>
        </p:txBody>
      </p:sp>
      <p:sp>
        <p:nvSpPr>
          <p:cNvPr id="4101" name="Text Box 11"/>
          <p:cNvSpPr txBox="1">
            <a:spLocks noChangeArrowheads="1"/>
          </p:cNvSpPr>
          <p:nvPr/>
        </p:nvSpPr>
        <p:spPr bwMode="auto">
          <a:xfrm>
            <a:off x="533400" y="1419225"/>
            <a:ext cx="4038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a:solidFill>
                  <a:srgbClr val="3333FF"/>
                </a:solidFill>
              </a:rPr>
              <a:t>Hồi nhỏ sống với đồng</a:t>
            </a:r>
          </a:p>
          <a:p>
            <a:pPr eaLnBrk="1" hangingPunct="1"/>
            <a:r>
              <a:rPr lang="en-US" altLang="en-US" b="1">
                <a:solidFill>
                  <a:srgbClr val="3333FF"/>
                </a:solidFill>
              </a:rPr>
              <a:t>với sông rồi với bể</a:t>
            </a:r>
          </a:p>
          <a:p>
            <a:pPr eaLnBrk="1" hangingPunct="1"/>
            <a:r>
              <a:rPr lang="en-US" altLang="en-US" b="1">
                <a:solidFill>
                  <a:srgbClr val="3333FF"/>
                </a:solidFill>
              </a:rPr>
              <a:t>hồi chiến tranh ở rừng</a:t>
            </a:r>
          </a:p>
          <a:p>
            <a:pPr eaLnBrk="1" hangingPunct="1"/>
            <a:r>
              <a:rPr lang="en-US" altLang="en-US" b="1">
                <a:solidFill>
                  <a:srgbClr val="3333FF"/>
                </a:solidFill>
              </a:rPr>
              <a:t>vầng trăng thành tri kỉ</a:t>
            </a:r>
          </a:p>
          <a:p>
            <a:pPr eaLnBrk="1" hangingPunct="1"/>
            <a:endParaRPr lang="en-US" altLang="en-US" b="1">
              <a:solidFill>
                <a:srgbClr val="3333FF"/>
              </a:solidFill>
            </a:endParaRPr>
          </a:p>
          <a:p>
            <a:pPr eaLnBrk="1" hangingPunct="1"/>
            <a:r>
              <a:rPr lang="en-US" altLang="en-US" b="1">
                <a:solidFill>
                  <a:srgbClr val="3333FF"/>
                </a:solidFill>
              </a:rPr>
              <a:t>Trần trụi với thiên nhiên</a:t>
            </a:r>
          </a:p>
          <a:p>
            <a:pPr eaLnBrk="1" hangingPunct="1"/>
            <a:r>
              <a:rPr lang="en-US" altLang="en-US" b="1">
                <a:solidFill>
                  <a:srgbClr val="3333FF"/>
                </a:solidFill>
              </a:rPr>
              <a:t>hồn nhiên như cây cỏ</a:t>
            </a:r>
          </a:p>
          <a:p>
            <a:pPr eaLnBrk="1" hangingPunct="1"/>
            <a:r>
              <a:rPr lang="en-US" altLang="en-US" b="1">
                <a:solidFill>
                  <a:srgbClr val="3333FF"/>
                </a:solidFill>
              </a:rPr>
              <a:t>ngỡ không bao giờ quên</a:t>
            </a:r>
          </a:p>
          <a:p>
            <a:pPr eaLnBrk="1" hangingPunct="1"/>
            <a:r>
              <a:rPr lang="en-US" altLang="en-US" b="1">
                <a:solidFill>
                  <a:srgbClr val="3333FF"/>
                </a:solidFill>
              </a:rPr>
              <a:t>cái vầng trăng tình nghĩa</a:t>
            </a:r>
          </a:p>
          <a:p>
            <a:pPr eaLnBrk="1" hangingPunct="1"/>
            <a:endParaRPr lang="en-US" altLang="en-US" b="1">
              <a:solidFill>
                <a:srgbClr val="3333FF"/>
              </a:solidFill>
            </a:endParaRPr>
          </a:p>
          <a:p>
            <a:pPr eaLnBrk="1" hangingPunct="1"/>
            <a:r>
              <a:rPr lang="en-US" altLang="en-US" b="1">
                <a:solidFill>
                  <a:srgbClr val="3333FF"/>
                </a:solidFill>
              </a:rPr>
              <a:t>Từ hồi về thành phố</a:t>
            </a:r>
          </a:p>
          <a:p>
            <a:pPr eaLnBrk="1" hangingPunct="1"/>
            <a:r>
              <a:rPr lang="en-US" altLang="en-US" b="1">
                <a:solidFill>
                  <a:srgbClr val="3333FF"/>
                </a:solidFill>
              </a:rPr>
              <a:t>quen ánh điện cửa gương</a:t>
            </a:r>
          </a:p>
          <a:p>
            <a:pPr eaLnBrk="1" hangingPunct="1"/>
            <a:r>
              <a:rPr lang="en-US" altLang="en-US" b="1">
                <a:solidFill>
                  <a:srgbClr val="3333FF"/>
                </a:solidFill>
              </a:rPr>
              <a:t>vầng trăng đi qua ngõ</a:t>
            </a:r>
          </a:p>
          <a:p>
            <a:pPr eaLnBrk="1" hangingPunct="1"/>
            <a:r>
              <a:rPr lang="en-US" altLang="en-US" b="1">
                <a:solidFill>
                  <a:srgbClr val="3333FF"/>
                </a:solidFill>
              </a:rPr>
              <a:t>như người dưng qua đường</a:t>
            </a:r>
          </a:p>
        </p:txBody>
      </p:sp>
      <p:sp>
        <p:nvSpPr>
          <p:cNvPr id="4102" name="Text Box 12"/>
          <p:cNvSpPr txBox="1">
            <a:spLocks noChangeArrowheads="1"/>
          </p:cNvSpPr>
          <p:nvPr/>
        </p:nvSpPr>
        <p:spPr bwMode="auto">
          <a:xfrm>
            <a:off x="5014913" y="1428750"/>
            <a:ext cx="3886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3333FF"/>
                </a:solidFill>
              </a:rPr>
              <a:t>Thình lình đèn điện tắt</a:t>
            </a:r>
          </a:p>
          <a:p>
            <a:pPr eaLnBrk="1" hangingPunct="1"/>
            <a:r>
              <a:rPr lang="en-US" altLang="en-US" b="1">
                <a:solidFill>
                  <a:srgbClr val="3333FF"/>
                </a:solidFill>
              </a:rPr>
              <a:t>phòng buyn-đinh tối om</a:t>
            </a:r>
          </a:p>
          <a:p>
            <a:pPr eaLnBrk="1" hangingPunct="1"/>
            <a:r>
              <a:rPr lang="en-US" altLang="en-US" b="1">
                <a:solidFill>
                  <a:srgbClr val="3333FF"/>
                </a:solidFill>
              </a:rPr>
              <a:t>vội bật tung cửa sổ</a:t>
            </a:r>
          </a:p>
          <a:p>
            <a:pPr eaLnBrk="1" hangingPunct="1"/>
            <a:r>
              <a:rPr lang="en-US" altLang="en-US" b="1">
                <a:solidFill>
                  <a:srgbClr val="3333FF"/>
                </a:solidFill>
              </a:rPr>
              <a:t>đột ngột vầng trăng tròn</a:t>
            </a:r>
          </a:p>
          <a:p>
            <a:pPr eaLnBrk="1" hangingPunct="1"/>
            <a:endParaRPr lang="en-US" altLang="en-US" b="1">
              <a:solidFill>
                <a:srgbClr val="3333FF"/>
              </a:solidFill>
            </a:endParaRPr>
          </a:p>
          <a:p>
            <a:pPr eaLnBrk="1" hangingPunct="1"/>
            <a:r>
              <a:rPr lang="en-US" altLang="en-US" b="1">
                <a:solidFill>
                  <a:srgbClr val="3333FF"/>
                </a:solidFill>
              </a:rPr>
              <a:t>Ngửa mặt lên nhìn mặt</a:t>
            </a:r>
          </a:p>
          <a:p>
            <a:pPr eaLnBrk="1" hangingPunct="1"/>
            <a:r>
              <a:rPr lang="en-US" altLang="en-US" b="1">
                <a:solidFill>
                  <a:srgbClr val="3333FF"/>
                </a:solidFill>
              </a:rPr>
              <a:t>có cái gì rưng rưng</a:t>
            </a:r>
          </a:p>
          <a:p>
            <a:pPr eaLnBrk="1" hangingPunct="1"/>
            <a:r>
              <a:rPr lang="en-US" altLang="en-US" b="1">
                <a:solidFill>
                  <a:srgbClr val="3333FF"/>
                </a:solidFill>
              </a:rPr>
              <a:t>như là đồng là bể</a:t>
            </a:r>
          </a:p>
          <a:p>
            <a:pPr eaLnBrk="1" hangingPunct="1"/>
            <a:r>
              <a:rPr lang="en-US" altLang="en-US" b="1">
                <a:solidFill>
                  <a:srgbClr val="3333FF"/>
                </a:solidFill>
              </a:rPr>
              <a:t>như là sông là rừng</a:t>
            </a:r>
          </a:p>
          <a:p>
            <a:pPr eaLnBrk="1" hangingPunct="1"/>
            <a:endParaRPr lang="en-US" altLang="en-US" b="1">
              <a:solidFill>
                <a:srgbClr val="3333FF"/>
              </a:solidFill>
            </a:endParaRPr>
          </a:p>
          <a:p>
            <a:pPr eaLnBrk="1" hangingPunct="1"/>
            <a:r>
              <a:rPr lang="en-US" altLang="en-US" b="1">
                <a:solidFill>
                  <a:srgbClr val="3333FF"/>
                </a:solidFill>
              </a:rPr>
              <a:t>Trăng cứ tròn vành vạnh</a:t>
            </a:r>
          </a:p>
          <a:p>
            <a:pPr eaLnBrk="1" hangingPunct="1"/>
            <a:r>
              <a:rPr lang="en-US" altLang="en-US" b="1">
                <a:solidFill>
                  <a:srgbClr val="3333FF"/>
                </a:solidFill>
              </a:rPr>
              <a:t>kể chi người vô tình</a:t>
            </a:r>
          </a:p>
          <a:p>
            <a:pPr eaLnBrk="1" hangingPunct="1"/>
            <a:r>
              <a:rPr lang="en-US" altLang="en-US" b="1">
                <a:solidFill>
                  <a:srgbClr val="3333FF"/>
                </a:solidFill>
              </a:rPr>
              <a:t>ánh trăng im phăng phắc</a:t>
            </a:r>
          </a:p>
          <a:p>
            <a:pPr eaLnBrk="1" hangingPunct="1"/>
            <a:r>
              <a:rPr lang="en-US" altLang="en-US" b="1">
                <a:solidFill>
                  <a:srgbClr val="3333FF"/>
                </a:solidFill>
              </a:rPr>
              <a:t>đủ cho ta giật mình.</a:t>
            </a:r>
          </a:p>
        </p:txBody>
      </p:sp>
      <p:sp>
        <p:nvSpPr>
          <p:cNvPr id="10254" name="Rectangle 14"/>
          <p:cNvSpPr>
            <a:spLocks noChangeArrowheads="1"/>
          </p:cNvSpPr>
          <p:nvPr/>
        </p:nvSpPr>
        <p:spPr bwMode="auto">
          <a:xfrm>
            <a:off x="5732463" y="17065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b="1"/>
          </a:p>
        </p:txBody>
      </p:sp>
      <p:sp>
        <p:nvSpPr>
          <p:cNvPr id="10256" name="Rectangle 16"/>
          <p:cNvSpPr>
            <a:spLocks noChangeArrowheads="1"/>
          </p:cNvSpPr>
          <p:nvPr/>
        </p:nvSpPr>
        <p:spPr bwMode="auto">
          <a:xfrm>
            <a:off x="1042988" y="49863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b="1"/>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nodePh="1">
                                  <p:stCondLst>
                                    <p:cond delay="0"/>
                                  </p:stCondLst>
                                  <p:endCondLst>
                                    <p:cond evt="begin" delay="0">
                                      <p:tn val="5"/>
                                    </p:cond>
                                  </p:endCondLst>
                                  <p:iterate type="lt">
                                    <p:tmPct val="50000"/>
                                  </p:iterate>
                                  <p:childTnLst>
                                    <p:set>
                                      <p:cBhvr>
                                        <p:cTn id="6" dur="1" fill="hold">
                                          <p:stCondLst>
                                            <p:cond delay="0"/>
                                          </p:stCondLst>
                                        </p:cTn>
                                        <p:tgtEl>
                                          <p:spTgt spid="10256"/>
                                        </p:tgtEl>
                                        <p:attrNameLst>
                                          <p:attrName>style.visibility</p:attrName>
                                        </p:attrNameLst>
                                      </p:cBhvr>
                                      <p:to>
                                        <p:strVal val="visible"/>
                                      </p:to>
                                    </p:set>
                                    <p:anim calcmode="discrete" valueType="clr">
                                      <p:cBhvr override="childStyle">
                                        <p:cTn id="7" dur="80"/>
                                        <p:tgtEl>
                                          <p:spTgt spid="102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6"/>
                                        </p:tgtEl>
                                        <p:attrNameLst>
                                          <p:attrName>fillcolor</p:attrName>
                                        </p:attrNameLst>
                                      </p:cBhvr>
                                      <p:tavLst>
                                        <p:tav tm="0">
                                          <p:val>
                                            <p:clrVal>
                                              <a:schemeClr val="accent2"/>
                                            </p:clrVal>
                                          </p:val>
                                        </p:tav>
                                        <p:tav tm="50000">
                                          <p:val>
                                            <p:clrVal>
                                              <a:schemeClr val="hlink"/>
                                            </p:clrVal>
                                          </p:val>
                                        </p:tav>
                                      </p:tavLst>
                                    </p:anim>
                                    <p:set>
                                      <p:cBhvr>
                                        <p:cTn id="9" dur="80"/>
                                        <p:tgtEl>
                                          <p:spTgt spid="1025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nodePh="1">
                                  <p:stCondLst>
                                    <p:cond delay="0"/>
                                  </p:stCondLst>
                                  <p:endCondLst>
                                    <p:cond evt="begin" delay="0">
                                      <p:tn val="12"/>
                                    </p:cond>
                                  </p:endCondLst>
                                  <p:iterate type="lt">
                                    <p:tmPct val="50000"/>
                                  </p:iterate>
                                  <p:childTnLst>
                                    <p:set>
                                      <p:cBhvr>
                                        <p:cTn id="13" dur="1" fill="hold">
                                          <p:stCondLst>
                                            <p:cond delay="0"/>
                                          </p:stCondLst>
                                        </p:cTn>
                                        <p:tgtEl>
                                          <p:spTgt spid="10254"/>
                                        </p:tgtEl>
                                        <p:attrNameLst>
                                          <p:attrName>style.visibility</p:attrName>
                                        </p:attrNameLst>
                                      </p:cBhvr>
                                      <p:to>
                                        <p:strVal val="visible"/>
                                      </p:to>
                                    </p:set>
                                    <p:anim calcmode="discrete" valueType="clr">
                                      <p:cBhvr override="childStyle">
                                        <p:cTn id="14" dur="80"/>
                                        <p:tgtEl>
                                          <p:spTgt spid="102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54"/>
                                        </p:tgtEl>
                                        <p:attrNameLst>
                                          <p:attrName>fillcolor</p:attrName>
                                        </p:attrNameLst>
                                      </p:cBhvr>
                                      <p:tavLst>
                                        <p:tav tm="0">
                                          <p:val>
                                            <p:clrVal>
                                              <a:schemeClr val="accent2"/>
                                            </p:clrVal>
                                          </p:val>
                                        </p:tav>
                                        <p:tav tm="50000">
                                          <p:val>
                                            <p:clrVal>
                                              <a:schemeClr val="hlink"/>
                                            </p:clrVal>
                                          </p:val>
                                        </p:tav>
                                      </p:tavLst>
                                    </p:anim>
                                    <p:set>
                                      <p:cBhvr>
                                        <p:cTn id="16" dur="80"/>
                                        <p:tgtEl>
                                          <p:spTgt spid="102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9144000" cy="758825"/>
          </a:xfrm>
          <a:prstGeom prst="rect">
            <a:avLst/>
          </a:prstGeom>
          <a:solidFill>
            <a:srgbClr val="FFFFCC"/>
          </a:solidFill>
          <a:ln w="9525">
            <a:solidFill>
              <a:schemeClr val="bg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1600" b="1" u="sng">
                <a:solidFill>
                  <a:srgbClr val="FFFFCC"/>
                </a:solidFill>
              </a:rPr>
              <a:t>Tiết 58 – Bài 12</a:t>
            </a:r>
          </a:p>
          <a:p>
            <a:pPr eaLnBrk="1" hangingPunct="1">
              <a:spcBef>
                <a:spcPct val="50000"/>
              </a:spcBef>
            </a:pPr>
            <a:r>
              <a:rPr lang="en-US" altLang="en-US">
                <a:solidFill>
                  <a:srgbClr val="FF3300"/>
                </a:solidFill>
              </a:rPr>
              <a:t>                                                                                   (</a:t>
            </a:r>
            <a:r>
              <a:rPr lang="en-US" altLang="en-US" sz="1600" b="1" i="1">
                <a:solidFill>
                  <a:srgbClr val="FF3300"/>
                </a:solidFill>
              </a:rPr>
              <a:t>Nguyễn Duy</a:t>
            </a:r>
            <a:r>
              <a:rPr lang="en-US" altLang="en-US" sz="1600" i="1">
                <a:solidFill>
                  <a:srgbClr val="FF3300"/>
                </a:solidFill>
              </a:rPr>
              <a:t>)</a:t>
            </a:r>
            <a:r>
              <a:rPr lang="en-US" altLang="en-US" i="1">
                <a:solidFill>
                  <a:srgbClr val="FF3300"/>
                </a:solidFill>
              </a:rPr>
              <a:t> </a:t>
            </a:r>
          </a:p>
        </p:txBody>
      </p:sp>
      <p:sp>
        <p:nvSpPr>
          <p:cNvPr id="5123" name="Text Box 3"/>
          <p:cNvSpPr txBox="1">
            <a:spLocks noChangeArrowheads="1"/>
          </p:cNvSpPr>
          <p:nvPr/>
        </p:nvSpPr>
        <p:spPr bwMode="auto">
          <a:xfrm>
            <a:off x="0" y="762000"/>
            <a:ext cx="41910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a:p>
            <a:pPr eaLnBrk="1" hangingPunct="1">
              <a:spcBef>
                <a:spcPct val="50000"/>
              </a:spcBef>
            </a:pPr>
            <a:endParaRPr lang="en-US" altLang="en-US"/>
          </a:p>
        </p:txBody>
      </p:sp>
      <p:sp>
        <p:nvSpPr>
          <p:cNvPr id="5124" name="Line 5"/>
          <p:cNvSpPr>
            <a:spLocks noChangeShapeType="1"/>
          </p:cNvSpPr>
          <p:nvPr/>
        </p:nvSpPr>
        <p:spPr bwMode="auto">
          <a:xfrm>
            <a:off x="0" y="762000"/>
            <a:ext cx="914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 name="Line 6"/>
          <p:cNvSpPr>
            <a:spLocks noChangeShapeType="1"/>
          </p:cNvSpPr>
          <p:nvPr/>
        </p:nvSpPr>
        <p:spPr bwMode="auto">
          <a:xfrm>
            <a:off x="4495800" y="762000"/>
            <a:ext cx="0" cy="6096000"/>
          </a:xfrm>
          <a:prstGeom prst="line">
            <a:avLst/>
          </a:prstGeom>
          <a:noFill/>
          <a:ln w="76200" cmpd="tri">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 name="Text Box 7"/>
          <p:cNvSpPr txBox="1">
            <a:spLocks noChangeArrowheads="1"/>
          </p:cNvSpPr>
          <p:nvPr/>
        </p:nvSpPr>
        <p:spPr bwMode="auto">
          <a:xfrm>
            <a:off x="4419600" y="762000"/>
            <a:ext cx="441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600"/>
              <a:t>       </a:t>
            </a:r>
          </a:p>
        </p:txBody>
      </p:sp>
      <p:sp>
        <p:nvSpPr>
          <p:cNvPr id="5127" name="WordArt 8"/>
          <p:cNvSpPr>
            <a:spLocks noChangeArrowheads="1" noChangeShapeType="1" noTextEdit="1"/>
          </p:cNvSpPr>
          <p:nvPr/>
        </p:nvSpPr>
        <p:spPr bwMode="auto">
          <a:xfrm>
            <a:off x="3543300" y="38100"/>
            <a:ext cx="2152650" cy="381000"/>
          </a:xfrm>
          <a:prstGeom prst="rect">
            <a:avLst/>
          </a:prstGeom>
        </p:spPr>
        <p:txBody>
          <a:bodyPr wrap="none" fromWordArt="1">
            <a:prstTxWarp prst="textPlain">
              <a:avLst>
                <a:gd name="adj" fmla="val 50000"/>
              </a:avLst>
            </a:prstTxWarp>
          </a:bodyPr>
          <a:lstStyle/>
          <a:p>
            <a:pPr algn="ctr"/>
            <a:r>
              <a:rPr lang="en-US" sz="3600" b="1" i="1" kern="10">
                <a:ln w="19050">
                  <a:solidFill>
                    <a:srgbClr val="99CCFF"/>
                  </a:solidFill>
                  <a:round/>
                  <a:headEnd/>
                  <a:tailEnd/>
                </a:ln>
                <a:solidFill>
                  <a:srgbClr val="0000FF"/>
                </a:solidFill>
                <a:effectLst>
                  <a:outerShdw dist="35921" dir="2700000" algn="ctr" rotWithShape="0">
                    <a:srgbClr val="990000"/>
                  </a:outerShdw>
                </a:effectLst>
                <a:cs typeface="Times New Roman" panose="02020603050405020304" pitchFamily="18" charset="0"/>
              </a:rPr>
              <a:t>Ánh trăng</a:t>
            </a:r>
          </a:p>
        </p:txBody>
      </p:sp>
      <p:sp>
        <p:nvSpPr>
          <p:cNvPr id="5128" name="Text Box 9"/>
          <p:cNvSpPr txBox="1">
            <a:spLocks noChangeArrowheads="1"/>
          </p:cNvSpPr>
          <p:nvPr/>
        </p:nvSpPr>
        <p:spPr bwMode="auto">
          <a:xfrm>
            <a:off x="533400" y="1419225"/>
            <a:ext cx="4038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a:solidFill>
                  <a:srgbClr val="3333FF"/>
                </a:solidFill>
              </a:rPr>
              <a:t>Hồi nhỏ sống với đồng</a:t>
            </a:r>
          </a:p>
          <a:p>
            <a:pPr eaLnBrk="1" hangingPunct="1"/>
            <a:r>
              <a:rPr lang="en-US" altLang="en-US" b="1">
                <a:solidFill>
                  <a:srgbClr val="3333FF"/>
                </a:solidFill>
              </a:rPr>
              <a:t>với sông rồi với bể</a:t>
            </a:r>
          </a:p>
          <a:p>
            <a:pPr eaLnBrk="1" hangingPunct="1"/>
            <a:r>
              <a:rPr lang="en-US" altLang="en-US" b="1">
                <a:solidFill>
                  <a:srgbClr val="3333FF"/>
                </a:solidFill>
              </a:rPr>
              <a:t>hồi chiến tranh ở rừng</a:t>
            </a:r>
          </a:p>
          <a:p>
            <a:pPr eaLnBrk="1" hangingPunct="1"/>
            <a:r>
              <a:rPr lang="en-US" altLang="en-US" b="1">
                <a:solidFill>
                  <a:srgbClr val="3333FF"/>
                </a:solidFill>
              </a:rPr>
              <a:t>vầng trăng thành tri kỉ</a:t>
            </a:r>
          </a:p>
          <a:p>
            <a:pPr eaLnBrk="1" hangingPunct="1"/>
            <a:endParaRPr lang="en-US" altLang="en-US" b="1">
              <a:solidFill>
                <a:srgbClr val="3333FF"/>
              </a:solidFill>
            </a:endParaRPr>
          </a:p>
          <a:p>
            <a:pPr eaLnBrk="1" hangingPunct="1"/>
            <a:r>
              <a:rPr lang="en-US" altLang="en-US" b="1">
                <a:solidFill>
                  <a:srgbClr val="3333FF"/>
                </a:solidFill>
              </a:rPr>
              <a:t>Trần trụi với thiên nhiên</a:t>
            </a:r>
          </a:p>
          <a:p>
            <a:pPr eaLnBrk="1" hangingPunct="1"/>
            <a:r>
              <a:rPr lang="en-US" altLang="en-US" b="1">
                <a:solidFill>
                  <a:srgbClr val="3333FF"/>
                </a:solidFill>
              </a:rPr>
              <a:t>hồn nhiên như cây cỏ</a:t>
            </a:r>
          </a:p>
          <a:p>
            <a:pPr eaLnBrk="1" hangingPunct="1"/>
            <a:r>
              <a:rPr lang="en-US" altLang="en-US" b="1">
                <a:solidFill>
                  <a:srgbClr val="3333FF"/>
                </a:solidFill>
              </a:rPr>
              <a:t>ngỡ không bao giờ quên</a:t>
            </a:r>
          </a:p>
          <a:p>
            <a:pPr eaLnBrk="1" hangingPunct="1"/>
            <a:r>
              <a:rPr lang="en-US" altLang="en-US" b="1">
                <a:solidFill>
                  <a:srgbClr val="3333FF"/>
                </a:solidFill>
              </a:rPr>
              <a:t>cái vầng trăng tình nghĩa</a:t>
            </a:r>
          </a:p>
          <a:p>
            <a:pPr eaLnBrk="1" hangingPunct="1"/>
            <a:endParaRPr lang="en-US" altLang="en-US" b="1">
              <a:solidFill>
                <a:srgbClr val="3333FF"/>
              </a:solidFill>
            </a:endParaRPr>
          </a:p>
          <a:p>
            <a:pPr eaLnBrk="1" hangingPunct="1"/>
            <a:r>
              <a:rPr lang="en-US" altLang="en-US" b="1">
                <a:solidFill>
                  <a:srgbClr val="3333FF"/>
                </a:solidFill>
              </a:rPr>
              <a:t>Từ hồi về thành phố</a:t>
            </a:r>
          </a:p>
          <a:p>
            <a:pPr eaLnBrk="1" hangingPunct="1"/>
            <a:r>
              <a:rPr lang="en-US" altLang="en-US" b="1">
                <a:solidFill>
                  <a:srgbClr val="3333FF"/>
                </a:solidFill>
              </a:rPr>
              <a:t>quen ánh điện cửa gương</a:t>
            </a:r>
          </a:p>
          <a:p>
            <a:pPr eaLnBrk="1" hangingPunct="1"/>
            <a:r>
              <a:rPr lang="en-US" altLang="en-US" b="1">
                <a:solidFill>
                  <a:srgbClr val="3333FF"/>
                </a:solidFill>
              </a:rPr>
              <a:t>vầng trăng đi qua ngõ</a:t>
            </a:r>
          </a:p>
          <a:p>
            <a:pPr eaLnBrk="1" hangingPunct="1"/>
            <a:r>
              <a:rPr lang="en-US" altLang="en-US" b="1">
                <a:solidFill>
                  <a:srgbClr val="3333FF"/>
                </a:solidFill>
              </a:rPr>
              <a:t>như người dưng qua đường</a:t>
            </a:r>
          </a:p>
        </p:txBody>
      </p:sp>
      <p:sp>
        <p:nvSpPr>
          <p:cNvPr id="5129" name="Text Box 10"/>
          <p:cNvSpPr txBox="1">
            <a:spLocks noChangeArrowheads="1"/>
          </p:cNvSpPr>
          <p:nvPr/>
        </p:nvSpPr>
        <p:spPr bwMode="auto">
          <a:xfrm>
            <a:off x="5014913" y="1428750"/>
            <a:ext cx="3886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3333FF"/>
                </a:solidFill>
              </a:rPr>
              <a:t>Thình lình đèn điện tắt</a:t>
            </a:r>
          </a:p>
          <a:p>
            <a:pPr eaLnBrk="1" hangingPunct="1"/>
            <a:r>
              <a:rPr lang="en-US" altLang="en-US" b="1">
                <a:solidFill>
                  <a:srgbClr val="3333FF"/>
                </a:solidFill>
              </a:rPr>
              <a:t>phòng buyn-đinh tối om</a:t>
            </a:r>
          </a:p>
          <a:p>
            <a:pPr eaLnBrk="1" hangingPunct="1"/>
            <a:r>
              <a:rPr lang="en-US" altLang="en-US" b="1">
                <a:solidFill>
                  <a:srgbClr val="3333FF"/>
                </a:solidFill>
              </a:rPr>
              <a:t>vội bật tung cửa sổ</a:t>
            </a:r>
          </a:p>
          <a:p>
            <a:pPr eaLnBrk="1" hangingPunct="1"/>
            <a:r>
              <a:rPr lang="en-US" altLang="en-US" b="1">
                <a:solidFill>
                  <a:srgbClr val="3333FF"/>
                </a:solidFill>
              </a:rPr>
              <a:t>đột ngột vầng trăng tròn</a:t>
            </a:r>
          </a:p>
          <a:p>
            <a:pPr eaLnBrk="1" hangingPunct="1"/>
            <a:endParaRPr lang="en-US" altLang="en-US" b="1">
              <a:solidFill>
                <a:srgbClr val="3333FF"/>
              </a:solidFill>
            </a:endParaRPr>
          </a:p>
          <a:p>
            <a:pPr eaLnBrk="1" hangingPunct="1"/>
            <a:r>
              <a:rPr lang="en-US" altLang="en-US" b="1">
                <a:solidFill>
                  <a:srgbClr val="3333FF"/>
                </a:solidFill>
              </a:rPr>
              <a:t>Ngửa mặt lên nhìn mặt</a:t>
            </a:r>
          </a:p>
          <a:p>
            <a:pPr eaLnBrk="1" hangingPunct="1"/>
            <a:r>
              <a:rPr lang="en-US" altLang="en-US" b="1">
                <a:solidFill>
                  <a:srgbClr val="3333FF"/>
                </a:solidFill>
              </a:rPr>
              <a:t>có cái gì rưng rưng</a:t>
            </a:r>
          </a:p>
          <a:p>
            <a:pPr eaLnBrk="1" hangingPunct="1"/>
            <a:r>
              <a:rPr lang="en-US" altLang="en-US" b="1">
                <a:solidFill>
                  <a:srgbClr val="3333FF"/>
                </a:solidFill>
              </a:rPr>
              <a:t>như là đồng là bể</a:t>
            </a:r>
          </a:p>
          <a:p>
            <a:pPr eaLnBrk="1" hangingPunct="1"/>
            <a:r>
              <a:rPr lang="en-US" altLang="en-US" b="1">
                <a:solidFill>
                  <a:srgbClr val="3333FF"/>
                </a:solidFill>
              </a:rPr>
              <a:t>như là sông là rừng</a:t>
            </a:r>
          </a:p>
          <a:p>
            <a:pPr eaLnBrk="1" hangingPunct="1"/>
            <a:endParaRPr lang="en-US" altLang="en-US" b="1">
              <a:solidFill>
                <a:srgbClr val="3333FF"/>
              </a:solidFill>
            </a:endParaRPr>
          </a:p>
          <a:p>
            <a:pPr eaLnBrk="1" hangingPunct="1"/>
            <a:r>
              <a:rPr lang="en-US" altLang="en-US" b="1">
                <a:solidFill>
                  <a:srgbClr val="3333FF"/>
                </a:solidFill>
              </a:rPr>
              <a:t>Trăng cứ tròn vành vạnh</a:t>
            </a:r>
          </a:p>
          <a:p>
            <a:pPr eaLnBrk="1" hangingPunct="1"/>
            <a:r>
              <a:rPr lang="en-US" altLang="en-US" b="1">
                <a:solidFill>
                  <a:srgbClr val="3333FF"/>
                </a:solidFill>
              </a:rPr>
              <a:t>kể chi người vô tình</a:t>
            </a:r>
          </a:p>
          <a:p>
            <a:pPr eaLnBrk="1" hangingPunct="1"/>
            <a:r>
              <a:rPr lang="en-US" altLang="en-US" b="1">
                <a:solidFill>
                  <a:srgbClr val="3333FF"/>
                </a:solidFill>
              </a:rPr>
              <a:t>ánh trăng im phăng phắc</a:t>
            </a:r>
          </a:p>
          <a:p>
            <a:pPr eaLnBrk="1" hangingPunct="1"/>
            <a:r>
              <a:rPr lang="en-US" altLang="en-US" b="1">
                <a:solidFill>
                  <a:srgbClr val="3333FF"/>
                </a:solidFill>
              </a:rPr>
              <a:t>đủ cho ta giật mình.</a:t>
            </a:r>
          </a:p>
        </p:txBody>
      </p:sp>
      <p:sp>
        <p:nvSpPr>
          <p:cNvPr id="27659" name="Rectangle 11"/>
          <p:cNvSpPr>
            <a:spLocks noChangeArrowheads="1"/>
          </p:cNvSpPr>
          <p:nvPr/>
        </p:nvSpPr>
        <p:spPr bwMode="auto">
          <a:xfrm>
            <a:off x="5638800" y="16779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t> </a:t>
            </a:r>
            <a:r>
              <a:rPr lang="en-US" altLang="en-US" b="1">
                <a:solidFill>
                  <a:srgbClr val="FF3300"/>
                </a:solidFill>
              </a:rPr>
              <a:t>buyn-đinh</a:t>
            </a:r>
            <a:r>
              <a:rPr lang="en-US" altLang="en-US" b="1"/>
              <a:t> </a:t>
            </a:r>
          </a:p>
        </p:txBody>
      </p:sp>
      <p:sp>
        <p:nvSpPr>
          <p:cNvPr id="27660" name="Rectangle 12"/>
          <p:cNvSpPr>
            <a:spLocks noChangeArrowheads="1"/>
          </p:cNvSpPr>
          <p:nvPr/>
        </p:nvSpPr>
        <p:spPr bwMode="auto">
          <a:xfrm>
            <a:off x="990600" y="49545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b="1">
                <a:solidFill>
                  <a:srgbClr val="FF3300"/>
                </a:solidFill>
              </a:rPr>
              <a:t>người dưng </a:t>
            </a:r>
            <a:endParaRPr lang="en-US" altLang="en-US" b="1"/>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60"/>
                                        </p:tgtEl>
                                        <p:attrNameLst>
                                          <p:attrName>style.visibility</p:attrName>
                                        </p:attrNameLst>
                                      </p:cBhvr>
                                      <p:to>
                                        <p:strVal val="visible"/>
                                      </p:to>
                                    </p:set>
                                    <p:anim calcmode="discrete" valueType="clr">
                                      <p:cBhvr override="childStyle">
                                        <p:cTn id="7" dur="80"/>
                                        <p:tgtEl>
                                          <p:spTgt spid="276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60"/>
                                        </p:tgtEl>
                                        <p:attrNameLst>
                                          <p:attrName>fillcolor</p:attrName>
                                        </p:attrNameLst>
                                      </p:cBhvr>
                                      <p:tavLst>
                                        <p:tav tm="0">
                                          <p:val>
                                            <p:clrVal>
                                              <a:schemeClr val="accent2"/>
                                            </p:clrVal>
                                          </p:val>
                                        </p:tav>
                                        <p:tav tm="50000">
                                          <p:val>
                                            <p:clrVal>
                                              <a:schemeClr val="hlink"/>
                                            </p:clrVal>
                                          </p:val>
                                        </p:tav>
                                      </p:tavLst>
                                    </p:anim>
                                    <p:set>
                                      <p:cBhvr>
                                        <p:cTn id="9" dur="80"/>
                                        <p:tgtEl>
                                          <p:spTgt spid="276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9"/>
                                        </p:tgtEl>
                                        <p:attrNameLst>
                                          <p:attrName>style.visibility</p:attrName>
                                        </p:attrNameLst>
                                      </p:cBhvr>
                                      <p:to>
                                        <p:strVal val="visible"/>
                                      </p:to>
                                    </p:set>
                                    <p:anim calcmode="discrete" valueType="clr">
                                      <p:cBhvr override="childStyle">
                                        <p:cTn id="14" dur="80"/>
                                        <p:tgtEl>
                                          <p:spTgt spid="2765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9"/>
                                        </p:tgtEl>
                                        <p:attrNameLst>
                                          <p:attrName>fillcolor</p:attrName>
                                        </p:attrNameLst>
                                      </p:cBhvr>
                                      <p:tavLst>
                                        <p:tav tm="0">
                                          <p:val>
                                            <p:clrVal>
                                              <a:schemeClr val="accent2"/>
                                            </p:clrVal>
                                          </p:val>
                                        </p:tav>
                                        <p:tav tm="50000">
                                          <p:val>
                                            <p:clrVal>
                                              <a:schemeClr val="hlink"/>
                                            </p:clrVal>
                                          </p:val>
                                        </p:tav>
                                      </p:tavLst>
                                    </p:anim>
                                    <p:set>
                                      <p:cBhvr>
                                        <p:cTn id="16" dur="80"/>
                                        <p:tgtEl>
                                          <p:spTgt spid="276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1 - &amp;quot;Mình về thành thị xa xôi Nhà cao còn nhớ núi đồi nữa chăng Phố đông còn nhớ bản làng Sáng đèn còn nhớ mảnh trăng gi&quot;/&gt;&lt;property id=&quot;20307&quot; value=&quot;290&quot;/&gt;&lt;/object&gt;&lt;object type=&quot;3&quot; unique_id=&quot;10005&quot;&gt;&lt;property id=&quot;20148&quot; value=&quot;5&quot;/&gt;&lt;property id=&quot;20300&quot; value=&quot;Slide 2&quot;/&gt;&lt;property id=&quot;20307&quot; value=&quot;261&quot;/&gt;&lt;/object&gt;&lt;object type=&quot;3&quot; unique_id=&quot;10007&quot;&gt;&lt;property id=&quot;20148&quot; value=&quot;5&quot;/&gt;&lt;property id=&quot;20300&quot; value=&quot;Slide 3&quot;/&gt;&lt;property id=&quot;20307&quot; value=&quot;263&quot;/&gt;&lt;/object&gt;&lt;object type=&quot;3&quot; unique_id=&quot;10009&quot;&gt;&lt;property id=&quot;20148&quot; value=&quot;5&quot;/&gt;&lt;property id=&quot;20300&quot; value=&quot;Slide 4&quot;/&gt;&lt;property id=&quot;20307&quot; value=&quot;275&quot;/&gt;&lt;/object&gt;&lt;object type=&quot;3&quot; unique_id=&quot;10011&quot;&gt;&lt;property id=&quot;20148&quot; value=&quot;5&quot;/&gt;&lt;property id=&quot;20300&quot; value=&quot;Slide 5&quot;/&gt;&lt;property id=&quot;20307&quot; value=&quot;265&quot;/&gt;&lt;/object&gt;&lt;object type=&quot;3&quot; unique_id=&quot;10013&quot;&gt;&lt;property id=&quot;20148&quot; value=&quot;5&quot;/&gt;&lt;property id=&quot;20300&quot; value=&quot;Slide 6&quot;/&gt;&lt;property id=&quot;20307&quot; value=&quot;278&quot;/&gt;&lt;/object&gt;&lt;object type=&quot;3&quot; unique_id=&quot;10015&quot;&gt;&lt;property id=&quot;20148&quot; value=&quot;5&quot;/&gt;&lt;property id=&quot;20300&quot; value=&quot;Slide 7&quot;/&gt;&lt;property id=&quot;20307&quot; value=&quot;294&quot;/&gt;&lt;/object&gt;&lt;object type=&quot;3&quot; unique_id=&quot;10016&quot;&gt;&lt;property id=&quot;20148&quot; value=&quot;5&quot;/&gt;&lt;property id=&quot;20300&quot; value=&quot;Slide 8&quot;/&gt;&lt;property id=&quot;20307&quot; value=&quot;268&quot;/&gt;&lt;/object&gt;&lt;object type=&quot;3&quot; unique_id=&quot;10017&quot;&gt;&lt;property id=&quot;20148&quot; value=&quot;5&quot;/&gt;&lt;property id=&quot;20300&quot; value=&quot;Slide 9&quot;/&gt;&lt;property id=&quot;20307&quot; value=&quot;279&quot;/&gt;&lt;/object&gt;&lt;object type=&quot;3&quot; unique_id=&quot;10018&quot;&gt;&lt;property id=&quot;20148&quot; value=&quot;5&quot;/&gt;&lt;property id=&quot;20300&quot; value=&quot;Slide 10&quot;/&gt;&lt;property id=&quot;20307&quot; value=&quot;273&quot;/&gt;&lt;/object&gt;&lt;object type=&quot;3&quot; unique_id=&quot;10020&quot;&gt;&lt;property id=&quot;20148&quot; value=&quot;5&quot;/&gt;&lt;property id=&quot;20300&quot; value=&quot;Slide 11 - &amp;quot;Bài tập 2: Tưởng tượng mình là nhân vật trữ tình trong Ánh trăng, em hãy diễn tả dòng cảm nghĩ trong bài thơ thành&quot;/&gt;&lt;property id=&quot;20307&quot; value=&quot;289&quot;/&gt;&lt;/object&gt;&lt;object type=&quot;3&quot; unique_id=&quot;10021&quot;&gt;&lt;property id=&quot;20148&quot; value=&quot;5&quot;/&gt;&lt;property id=&quot;20300&quot; value=&quot;Slide 12&quot;/&gt;&lt;property id=&quot;20307&quot; value=&quot;296&quot;/&gt;&lt;/object&gt;&lt;object type=&quot;3&quot; unique_id=&quot;10022&quot;&gt;&lt;property id=&quot;20148&quot; value=&quot;5&quot;/&gt;&lt;property id=&quot;20300&quot; value=&quot;Slide 13&quot;/&gt;&lt;property id=&quot;20307&quot; value=&quot;295&quot;/&gt;&lt;/object&gt;&lt;object type=&quot;3&quot; unique_id=&quot;10023&quot;&gt;&lt;property id=&quot;20148&quot; value=&quot;5&quot;/&gt;&lt;property id=&quot;20300&quot; value=&quot;Slide 14&quot;/&gt;&lt;property id=&quot;20307&quot; value=&quot;286&quot;/&gt;&lt;/object&gt;&lt;object type=&quot;3&quot; unique_id=&quot;10024&quot;&gt;&lt;property id=&quot;20148&quot; value=&quot;5&quot;/&gt;&lt;property id=&quot;20300&quot; value=&quot;Slide 15&quot;/&gt;&lt;property id=&quot;20307&quot; value=&quot;281&quot;/&gt;&lt;/object&gt;&lt;object type=&quot;3&quot; unique_id=&quot;10025&quot;&gt;&lt;property id=&quot;20148&quot; value=&quot;5&quot;/&gt;&lt;property id=&quot;20300&quot; value=&quot;Slide 16&quot;/&gt;&lt;property id=&quot;20307&quot; value=&quot;280&quot;/&gt;&lt;/object&gt;&lt;/object&gt;&lt;object type=&quot;8&quot; unique_id=&quot;10050&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TotalTime>
  <Words>2184</Words>
  <Application>Microsoft Office PowerPoint</Application>
  <PresentationFormat>On-screen Show (4:3)</PresentationFormat>
  <Paragraphs>517</Paragraphs>
  <Slides>26</Slides>
  <Notes>4</Notes>
  <HiddenSlides>0</HiddenSlides>
  <MMClips>4</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Mình về thành thị xa xôi Nhà cao còn nhớ núi đồi nữa chăng Phố đông còn nhớ bản làng Sáng đèn còn nhớ mảnh trăng giữa rừng.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2: Tưởng tượng mình là nhân vật trữ tình trong Ánh trăng, em hãy diễn tả dòng cảm nghĩ trong bài thơ thành một bài tâm sự?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Kim Anh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Tuan Anh</dc:creator>
  <cp:lastModifiedBy>vanvinh</cp:lastModifiedBy>
  <cp:revision>180</cp:revision>
  <dcterms:created xsi:type="dcterms:W3CDTF">2010-11-11T13:26:06Z</dcterms:created>
  <dcterms:modified xsi:type="dcterms:W3CDTF">2019-11-06T00:36:59Z</dcterms:modified>
</cp:coreProperties>
</file>