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60" r:id="rId2"/>
    <p:sldId id="261" r:id="rId3"/>
    <p:sldId id="299" r:id="rId4"/>
    <p:sldId id="298" r:id="rId5"/>
    <p:sldId id="262" r:id="rId6"/>
    <p:sldId id="264" r:id="rId7"/>
    <p:sldId id="268" r:id="rId8"/>
    <p:sldId id="295" r:id="rId9"/>
    <p:sldId id="265" r:id="rId10"/>
    <p:sldId id="263" r:id="rId11"/>
    <p:sldId id="301" r:id="rId12"/>
    <p:sldId id="302" r:id="rId13"/>
    <p:sldId id="283" r:id="rId14"/>
    <p:sldId id="266" r:id="rId15"/>
  </p:sldIdLst>
  <p:sldSz cx="12192000" cy="6858000"/>
  <p:notesSz cx="6858000" cy="9144000"/>
  <p:custDataLst>
    <p:tags r:id="rId17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4242"/>
    <a:srgbClr val="F9E78F"/>
    <a:srgbClr val="FBE8B6"/>
    <a:srgbClr val="FF9409"/>
    <a:srgbClr val="FDFC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80" d="100"/>
          <a:sy n="80" d="100"/>
        </p:scale>
        <p:origin x="-342" y="1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BA8464-AD7A-4BDC-87B4-C249493456BF}" type="datetimeFigureOut">
              <a:rPr lang="zh-CN" altLang="en-US" smtClean="0"/>
              <a:pPr/>
              <a:t>2021/2/19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728ECF-F6FA-4F34-A2DD-11C7AD5D529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8692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728ECF-F6FA-4F34-A2DD-11C7AD5D5296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75092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728ECF-F6FA-4F34-A2DD-11C7AD5D5296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5534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728ECF-F6FA-4F34-A2DD-11C7AD5D5296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2442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728ECF-F6FA-4F34-A2DD-11C7AD5D5296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56011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728ECF-F6FA-4F34-A2DD-11C7AD5D5296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48738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728ECF-F6FA-4F34-A2DD-11C7AD5D5296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48738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728ECF-F6FA-4F34-A2DD-11C7AD5D5296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3296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728ECF-F6FA-4F34-A2DD-11C7AD5D5296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74353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728ECF-F6FA-4F34-A2DD-11C7AD5D5296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48738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728ECF-F6FA-4F34-A2DD-11C7AD5D5296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2130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728ECF-F6FA-4F34-A2DD-11C7AD5D5296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54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="" xmlns:a16="http://schemas.microsoft.com/office/drawing/2014/main" id="{BF51A8EF-1F66-406F-A6C5-DB56E3BE9808}"/>
              </a:ext>
            </a:extLst>
          </p:cNvPr>
          <p:cNvGrpSpPr/>
          <p:nvPr userDrawn="1"/>
        </p:nvGrpSpPr>
        <p:grpSpPr>
          <a:xfrm>
            <a:off x="193817" y="6109909"/>
            <a:ext cx="11804366" cy="783792"/>
            <a:chOff x="-223793" y="6027003"/>
            <a:chExt cx="12515307" cy="830998"/>
          </a:xfrm>
        </p:grpSpPr>
        <p:pic>
          <p:nvPicPr>
            <p:cNvPr id="3" name="图片 2">
              <a:extLst>
                <a:ext uri="{FF2B5EF4-FFF2-40B4-BE49-F238E27FC236}">
                  <a16:creationId xmlns="" xmlns:a16="http://schemas.microsoft.com/office/drawing/2014/main" id="{49A76589-D815-4663-8E9A-B5B5B39AC2F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339918" y="6161352"/>
              <a:ext cx="1778001" cy="683759"/>
            </a:xfrm>
            <a:prstGeom prst="rect">
              <a:avLst/>
            </a:prstGeom>
          </p:spPr>
        </p:pic>
        <p:pic>
          <p:nvPicPr>
            <p:cNvPr id="4" name="图片 3">
              <a:extLst>
                <a:ext uri="{FF2B5EF4-FFF2-40B4-BE49-F238E27FC236}">
                  <a16:creationId xmlns="" xmlns:a16="http://schemas.microsoft.com/office/drawing/2014/main" id="{B08142ED-1600-4346-80B8-273F5EA356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523943" y="6145230"/>
              <a:ext cx="1778001" cy="683759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="" xmlns:a16="http://schemas.microsoft.com/office/drawing/2014/main" id="{092D4869-48CE-4836-A87C-A67F99F3546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223793" y="6159753"/>
              <a:ext cx="1778001" cy="683759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="" xmlns:a16="http://schemas.microsoft.com/office/drawing/2014/main" id="{2B9C48FE-BA5A-41EF-A602-99B8B29876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407387" y="6133429"/>
              <a:ext cx="1884127" cy="724572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="" xmlns:a16="http://schemas.microsoft.com/office/drawing/2014/main" id="{7B034AF5-8FC6-48EB-889A-63A7DE40D34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290134" y="6353420"/>
              <a:ext cx="1278560" cy="491691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="" xmlns:a16="http://schemas.microsoft.com/office/drawing/2014/main" id="{528549D5-D0C8-46B5-BA8C-A63951C8EFD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589781" y="6027003"/>
              <a:ext cx="2160868" cy="830997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="" xmlns:a16="http://schemas.microsoft.com/office/drawing/2014/main" id="{3C23D8F7-8DD1-4DBA-A786-88DA559FBAF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845235" y="6304742"/>
              <a:ext cx="1326871" cy="510270"/>
            </a:xfrm>
            <a:prstGeom prst="rect">
              <a:avLst/>
            </a:prstGeom>
          </p:spPr>
        </p:pic>
      </p:grpSp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C2AD7EEF-70E9-46FE-924D-0359C83C7DC5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21085" y="388084"/>
            <a:ext cx="1566018" cy="1108172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FD3E009C-E504-449D-BD3B-6B44FA79A59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784164" y="616491"/>
            <a:ext cx="646843" cy="457729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="" xmlns:a16="http://schemas.microsoft.com/office/drawing/2014/main" id="{F9971F97-9756-41B3-8351-3932A33BD14F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4897" y="400737"/>
            <a:ext cx="1119046" cy="791878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="" xmlns:a16="http://schemas.microsoft.com/office/drawing/2014/main" id="{F44E0F99-7FAC-450C-9553-DCAE7E9C0A42}"/>
              </a:ext>
            </a:extLst>
          </p:cNvPr>
          <p:cNvSpPr txBox="1"/>
          <p:nvPr userDrawn="1"/>
        </p:nvSpPr>
        <p:spPr>
          <a:xfrm>
            <a:off x="1778001" y="607840"/>
            <a:ext cx="2602523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zh-CN" sz="2400" b="1" dirty="0" smtClean="0">
                <a:ln w="12700">
                  <a:noFill/>
                </a:ln>
                <a:solidFill>
                  <a:srgbClr val="44424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</a:t>
            </a:r>
            <a:endParaRPr lang="zh-CN" altLang="en-US" sz="2400" b="1" dirty="0">
              <a:ln w="12700">
                <a:noFill/>
              </a:ln>
              <a:solidFill>
                <a:srgbClr val="44424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3000">
        <p:fade/>
      </p:transition>
    </mc:Choice>
    <mc:Fallback xmlns="">
      <p:transition spd="slow" advClick="0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4F29A9-10DB-4AE8-BE75-EBA3E6A670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C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="" xmlns:a16="http://schemas.microsoft.com/office/drawing/2014/main" id="{76CC0776-1B66-406B-B7E4-67CA9E2AA822}"/>
              </a:ext>
            </a:extLst>
          </p:cNvPr>
          <p:cNvGrpSpPr/>
          <p:nvPr userDrawn="1"/>
        </p:nvGrpSpPr>
        <p:grpSpPr>
          <a:xfrm>
            <a:off x="193817" y="6109909"/>
            <a:ext cx="11804366" cy="783792"/>
            <a:chOff x="-223793" y="6027003"/>
            <a:chExt cx="12515307" cy="830998"/>
          </a:xfrm>
        </p:grpSpPr>
        <p:pic>
          <p:nvPicPr>
            <p:cNvPr id="4" name="图片 3">
              <a:extLst>
                <a:ext uri="{FF2B5EF4-FFF2-40B4-BE49-F238E27FC236}">
                  <a16:creationId xmlns="" xmlns:a16="http://schemas.microsoft.com/office/drawing/2014/main" id="{C1BBE21A-83D4-4EEF-B0BC-8DD0EF5C2B1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339918" y="6161352"/>
              <a:ext cx="1778001" cy="683759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="" xmlns:a16="http://schemas.microsoft.com/office/drawing/2014/main" id="{31EFE41B-2600-41C4-9558-9B384D07319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523943" y="6145230"/>
              <a:ext cx="1778001" cy="683759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="" xmlns:a16="http://schemas.microsoft.com/office/drawing/2014/main" id="{19E1E513-A1EA-47BD-A8F3-012BA60341B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223793" y="6159753"/>
              <a:ext cx="1778001" cy="683759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="" xmlns:a16="http://schemas.microsoft.com/office/drawing/2014/main" id="{3972DFF3-B398-4EA3-AD05-88EAF22D1A7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407387" y="6133429"/>
              <a:ext cx="1884127" cy="724572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="" xmlns:a16="http://schemas.microsoft.com/office/drawing/2014/main" id="{0E940E4C-5599-45D4-AFA6-32053DD7343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290134" y="6353420"/>
              <a:ext cx="1278560" cy="491691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="" xmlns:a16="http://schemas.microsoft.com/office/drawing/2014/main" id="{C32158D1-B33B-4CA0-91AC-85BAEC04DCB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589781" y="6027003"/>
              <a:ext cx="2160868" cy="830997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="" xmlns:a16="http://schemas.microsoft.com/office/drawing/2014/main" id="{87668501-487A-4B99-B7D5-6C1596A56A1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845235" y="6304742"/>
              <a:ext cx="1326871" cy="510270"/>
            </a:xfrm>
            <a:prstGeom prst="rect">
              <a:avLst/>
            </a:prstGeom>
          </p:spPr>
        </p:pic>
      </p:grpSp>
      <p:pic>
        <p:nvPicPr>
          <p:cNvPr id="12" name="图片 11">
            <a:extLst>
              <a:ext uri="{FF2B5EF4-FFF2-40B4-BE49-F238E27FC236}">
                <a16:creationId xmlns="" xmlns:a16="http://schemas.microsoft.com/office/drawing/2014/main" id="{56D86B63-057B-4CCC-A8FA-3EFFD70142E3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21085" y="388084"/>
            <a:ext cx="1566018" cy="1108172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B31E11A9-6D9A-4CB4-A02E-687AD67B1EF5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784164" y="616491"/>
            <a:ext cx="646843" cy="457729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="" xmlns:a16="http://schemas.microsoft.com/office/drawing/2014/main" id="{A634CC6B-77B6-404A-B2EF-B4D369515919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4897" y="400737"/>
            <a:ext cx="1119046" cy="791878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="" xmlns:a16="http://schemas.microsoft.com/office/drawing/2014/main" id="{2C58D374-77D5-4D84-A83D-0A42E0B12966}"/>
              </a:ext>
            </a:extLst>
          </p:cNvPr>
          <p:cNvSpPr txBox="1"/>
          <p:nvPr userDrawn="1"/>
        </p:nvSpPr>
        <p:spPr>
          <a:xfrm>
            <a:off x="1778001" y="607840"/>
            <a:ext cx="2602523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zh-CN" sz="2400" b="1" dirty="0" smtClean="0">
                <a:ln w="12700">
                  <a:noFill/>
                </a:ln>
                <a:solidFill>
                  <a:srgbClr val="44424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</a:t>
            </a:r>
            <a:endParaRPr lang="zh-CN" altLang="en-US" sz="2400" b="1" dirty="0">
              <a:ln w="12700">
                <a:noFill/>
              </a:ln>
              <a:solidFill>
                <a:srgbClr val="44424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mc:AlternateContent xmlns:mc="http://schemas.openxmlformats.org/markup-compatibility/2006" xmlns:p14="http://schemas.microsoft.com/office/powerpoint/2010/main">
    <mc:Choice Requires="p14">
      <p:transition spd="slow" p14:dur="2500" advClick="0" advTm="3000">
        <p:fade/>
      </p:transition>
    </mc:Choice>
    <mc:Fallback xmlns="">
      <p:transition spd="slow" advClick="0" advTm="3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image" Target="../media/image1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11.png"/><Relationship Id="rId10" Type="http://schemas.openxmlformats.org/officeDocument/2006/relationships/image" Target="../media/image15.png"/><Relationship Id="rId4" Type="http://schemas.openxmlformats.org/officeDocument/2006/relationships/image" Target="../media/image10.png"/><Relationship Id="rId9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9.png"/><Relationship Id="rId7" Type="http://schemas.openxmlformats.org/officeDocument/2006/relationships/image" Target="../media/image12.emf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31.png"/><Relationship Id="rId5" Type="http://schemas.openxmlformats.org/officeDocument/2006/relationships/image" Target="../media/image11.png"/><Relationship Id="rId10" Type="http://schemas.openxmlformats.org/officeDocument/2006/relationships/image" Target="../media/image15.png"/><Relationship Id="rId4" Type="http://schemas.openxmlformats.org/officeDocument/2006/relationships/image" Target="../media/image10.png"/><Relationship Id="rId9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6.emf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1.png"/><Relationship Id="rId4" Type="http://schemas.openxmlformats.org/officeDocument/2006/relationships/image" Target="../media/image10.png"/><Relationship Id="rId9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8D856B30-D53E-47D5-94BA-1CECDC0E4B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20454" y="6296598"/>
            <a:ext cx="1459832" cy="561402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48DFE54F-A977-4A9B-8DE0-2925E0E4563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80160" y="6503269"/>
            <a:ext cx="922419" cy="35473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8921A5E6-C896-498C-B858-8521BACA5DD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2135" y="6503268"/>
            <a:ext cx="922419" cy="35473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E0D04FE2-2A42-4B37-AB52-B34C1F09F6A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26933" y="6503269"/>
            <a:ext cx="922419" cy="38374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28FD76E1-B938-4B19-BB49-6A564ACFFBA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0316" y="516091"/>
            <a:ext cx="1566018" cy="1108172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A087FA02-3F22-40AA-9C9F-70C87698108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26263" y="2320828"/>
            <a:ext cx="1566018" cy="1108172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="" xmlns:a16="http://schemas.microsoft.com/office/drawing/2014/main" id="{55767013-D895-42DF-91FC-DA7C59512B9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61309" y="265814"/>
            <a:ext cx="8082080" cy="5071732"/>
          </a:xfrm>
          <a:prstGeom prst="rect">
            <a:avLst/>
          </a:prstGeom>
        </p:spPr>
      </p:pic>
      <p:grpSp>
        <p:nvGrpSpPr>
          <p:cNvPr id="50" name="组合 49">
            <a:extLst>
              <a:ext uri="{FF2B5EF4-FFF2-40B4-BE49-F238E27FC236}">
                <a16:creationId xmlns="" xmlns:a16="http://schemas.microsoft.com/office/drawing/2014/main" id="{48E8C827-ECA8-4183-BD13-1FC3314E447A}"/>
              </a:ext>
            </a:extLst>
          </p:cNvPr>
          <p:cNvGrpSpPr/>
          <p:nvPr/>
        </p:nvGrpSpPr>
        <p:grpSpPr>
          <a:xfrm>
            <a:off x="-112148" y="4417620"/>
            <a:ext cx="4814777" cy="2440379"/>
            <a:chOff x="-112148" y="3696816"/>
            <a:chExt cx="6208148" cy="3161184"/>
          </a:xfrm>
        </p:grpSpPr>
        <p:pic>
          <p:nvPicPr>
            <p:cNvPr id="3" name="图片 2">
              <a:extLst>
                <a:ext uri="{FF2B5EF4-FFF2-40B4-BE49-F238E27FC236}">
                  <a16:creationId xmlns="" xmlns:a16="http://schemas.microsoft.com/office/drawing/2014/main" id="{292E376A-5CFE-45D6-80A7-D388EF7315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336" t="64804" r="35756"/>
            <a:stretch/>
          </p:blipFill>
          <p:spPr>
            <a:xfrm flipH="1">
              <a:off x="-112148" y="3898232"/>
              <a:ext cx="6208148" cy="2959768"/>
            </a:xfrm>
            <a:prstGeom prst="rect">
              <a:avLst/>
            </a:prstGeom>
          </p:spPr>
        </p:pic>
        <p:pic>
          <p:nvPicPr>
            <p:cNvPr id="23" name="图片 22">
              <a:extLst>
                <a:ext uri="{FF2B5EF4-FFF2-40B4-BE49-F238E27FC236}">
                  <a16:creationId xmlns="" xmlns:a16="http://schemas.microsoft.com/office/drawing/2014/main" id="{F7186AA6-B55E-47DE-9CE6-967821EA244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103191" y="3696816"/>
              <a:ext cx="718453" cy="933733"/>
            </a:xfrm>
            <a:prstGeom prst="rect">
              <a:avLst/>
            </a:prstGeom>
          </p:spPr>
        </p:pic>
      </p:grpSp>
      <p:sp>
        <p:nvSpPr>
          <p:cNvPr id="22" name="文本框 21">
            <a:extLst>
              <a:ext uri="{FF2B5EF4-FFF2-40B4-BE49-F238E27FC236}">
                <a16:creationId xmlns="" xmlns:a16="http://schemas.microsoft.com/office/drawing/2014/main" id="{C0FDC5E2-5A3C-4E23-B8C1-4EE70B6DC6AD}"/>
              </a:ext>
            </a:extLst>
          </p:cNvPr>
          <p:cNvSpPr txBox="1"/>
          <p:nvPr/>
        </p:nvSpPr>
        <p:spPr>
          <a:xfrm>
            <a:off x="3220454" y="1278186"/>
            <a:ext cx="653005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i="1" smtClean="0">
                <a:ln w="12700">
                  <a:noFill/>
                </a:ln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TIẾT 81</a:t>
            </a:r>
          </a:p>
          <a:p>
            <a:pPr algn="ctr"/>
            <a:r>
              <a:rPr lang="en-US" altLang="zh-CN" sz="4400" b="1" i="1" smtClean="0">
                <a:ln w="12700">
                  <a:noFill/>
                </a:ln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Quan </a:t>
            </a:r>
            <a:r>
              <a:rPr lang="en-US" altLang="zh-CN" sz="4400" b="1" i="1" dirty="0" err="1" smtClean="0">
                <a:ln w="12700">
                  <a:noFill/>
                </a:ln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sát</a:t>
            </a:r>
            <a:r>
              <a:rPr lang="en-US" altLang="zh-CN" sz="4400" b="1" i="1" dirty="0" smtClean="0">
                <a:ln w="12700">
                  <a:noFill/>
                </a:ln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, </a:t>
            </a:r>
            <a:r>
              <a:rPr lang="en-US" altLang="zh-CN" sz="4400" b="1" i="1" dirty="0" err="1" smtClean="0">
                <a:ln w="12700">
                  <a:noFill/>
                </a:ln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tưởng</a:t>
            </a:r>
            <a:r>
              <a:rPr lang="en-US" altLang="zh-CN" sz="4400" b="1" i="1" dirty="0" smtClean="0">
                <a:ln w="12700">
                  <a:noFill/>
                </a:ln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4400" b="1" i="1" dirty="0" err="1" smtClean="0">
                <a:ln w="12700">
                  <a:noFill/>
                </a:ln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tượng</a:t>
            </a:r>
            <a:r>
              <a:rPr lang="en-US" altLang="zh-CN" sz="4400" b="1" i="1" dirty="0" smtClean="0">
                <a:ln w="12700">
                  <a:noFill/>
                </a:ln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, so </a:t>
            </a:r>
            <a:r>
              <a:rPr lang="en-US" altLang="zh-CN" sz="4400" b="1" i="1" dirty="0" err="1" smtClean="0">
                <a:ln w="12700">
                  <a:noFill/>
                </a:ln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sánh</a:t>
            </a:r>
            <a:r>
              <a:rPr lang="en-US" altLang="zh-CN" sz="4400" b="1" i="1" dirty="0" smtClean="0">
                <a:ln w="12700">
                  <a:noFill/>
                </a:ln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4400" b="1" i="1" dirty="0" err="1" smtClean="0">
                <a:ln w="12700">
                  <a:noFill/>
                </a:ln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và</a:t>
            </a:r>
            <a:r>
              <a:rPr lang="en-US" altLang="zh-CN" sz="4400" b="1" i="1" dirty="0" smtClean="0">
                <a:ln w="12700">
                  <a:noFill/>
                </a:ln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4400" b="1" i="1" dirty="0" err="1" smtClean="0">
                <a:ln w="12700">
                  <a:noFill/>
                </a:ln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nhận</a:t>
            </a:r>
            <a:r>
              <a:rPr lang="en-US" altLang="zh-CN" sz="4400" b="1" i="1" dirty="0" smtClean="0">
                <a:ln w="12700">
                  <a:noFill/>
                </a:ln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4400" b="1" i="1" dirty="0" err="1" smtClean="0">
                <a:ln w="12700">
                  <a:noFill/>
                </a:ln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xét</a:t>
            </a:r>
            <a:r>
              <a:rPr lang="en-US" altLang="zh-CN" sz="4400" b="1" i="1" dirty="0" smtClean="0">
                <a:ln w="12700">
                  <a:noFill/>
                </a:ln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4400" b="1" i="1" dirty="0" err="1" smtClean="0">
                <a:ln w="12700">
                  <a:noFill/>
                </a:ln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trong</a:t>
            </a:r>
            <a:r>
              <a:rPr lang="en-US" altLang="zh-CN" sz="4400" b="1" i="1" dirty="0" smtClean="0">
                <a:ln w="12700">
                  <a:noFill/>
                </a:ln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4400" b="1" i="1" dirty="0" err="1" smtClean="0">
                <a:ln w="12700">
                  <a:noFill/>
                </a:ln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văn</a:t>
            </a:r>
            <a:r>
              <a:rPr lang="en-US" altLang="zh-CN" sz="4400" b="1" i="1" dirty="0" smtClean="0">
                <a:ln w="12700">
                  <a:noFill/>
                </a:ln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4400" b="1" i="1" dirty="0" err="1" smtClean="0">
                <a:ln w="12700">
                  <a:noFill/>
                </a:ln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miêu</a:t>
            </a:r>
            <a:r>
              <a:rPr lang="en-US" altLang="zh-CN" sz="4400" b="1" i="1" dirty="0" smtClean="0">
                <a:ln w="12700">
                  <a:noFill/>
                </a:ln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4400" b="1" i="1" dirty="0" err="1" smtClean="0">
                <a:ln w="12700">
                  <a:noFill/>
                </a:ln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tả</a:t>
            </a:r>
            <a:endParaRPr lang="zh-CN" altLang="en-US" sz="4400" b="1" i="1" dirty="0">
              <a:ln w="12700">
                <a:noFill/>
              </a:ln>
              <a:solidFill>
                <a:srgbClr val="FF0000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pic>
        <p:nvPicPr>
          <p:cNvPr id="33" name="图片 32">
            <a:extLst>
              <a:ext uri="{FF2B5EF4-FFF2-40B4-BE49-F238E27FC236}">
                <a16:creationId xmlns="" xmlns:a16="http://schemas.microsoft.com/office/drawing/2014/main" id="{10C63365-7446-4316-ADF7-3CAEBBE549A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97916" y="5298589"/>
            <a:ext cx="964437" cy="682471"/>
          </a:xfrm>
          <a:prstGeom prst="rect">
            <a:avLst/>
          </a:prstGeom>
        </p:spPr>
      </p:pic>
      <p:grpSp>
        <p:nvGrpSpPr>
          <p:cNvPr id="35" name="组合 34">
            <a:extLst>
              <a:ext uri="{FF2B5EF4-FFF2-40B4-BE49-F238E27FC236}">
                <a16:creationId xmlns="" xmlns:a16="http://schemas.microsoft.com/office/drawing/2014/main" id="{A6F846D5-A625-439D-A002-B7361D14AE9E}"/>
              </a:ext>
            </a:extLst>
          </p:cNvPr>
          <p:cNvGrpSpPr/>
          <p:nvPr/>
        </p:nvGrpSpPr>
        <p:grpSpPr>
          <a:xfrm rot="19663740">
            <a:off x="11365429" y="207181"/>
            <a:ext cx="455460" cy="588036"/>
            <a:chOff x="10766636" y="3941730"/>
            <a:chExt cx="1047922" cy="1352954"/>
          </a:xfrm>
        </p:grpSpPr>
        <p:sp>
          <p:nvSpPr>
            <p:cNvPr id="36" name="Freeform 108">
              <a:extLst>
                <a:ext uri="{FF2B5EF4-FFF2-40B4-BE49-F238E27FC236}">
                  <a16:creationId xmlns="" xmlns:a16="http://schemas.microsoft.com/office/drawing/2014/main" id="{34B6A985-37EF-416E-826D-9A0EC167D1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6636" y="4209862"/>
              <a:ext cx="664177" cy="1084822"/>
            </a:xfrm>
            <a:custGeom>
              <a:avLst/>
              <a:gdLst>
                <a:gd name="T0" fmla="*/ 96 w 114"/>
                <a:gd name="T1" fmla="*/ 11 h 186"/>
                <a:gd name="T2" fmla="*/ 91 w 114"/>
                <a:gd name="T3" fmla="*/ 11 h 186"/>
                <a:gd name="T4" fmla="*/ 79 w 114"/>
                <a:gd name="T5" fmla="*/ 8 h 186"/>
                <a:gd name="T6" fmla="*/ 78 w 114"/>
                <a:gd name="T7" fmla="*/ 8 h 186"/>
                <a:gd name="T8" fmla="*/ 2 w 114"/>
                <a:gd name="T9" fmla="*/ 87 h 186"/>
                <a:gd name="T10" fmla="*/ 12 w 114"/>
                <a:gd name="T11" fmla="*/ 98 h 186"/>
                <a:gd name="T12" fmla="*/ 48 w 114"/>
                <a:gd name="T13" fmla="*/ 83 h 186"/>
                <a:gd name="T14" fmla="*/ 11 w 114"/>
                <a:gd name="T15" fmla="*/ 170 h 186"/>
                <a:gd name="T16" fmla="*/ 27 w 114"/>
                <a:gd name="T17" fmla="*/ 177 h 186"/>
                <a:gd name="T18" fmla="*/ 28 w 114"/>
                <a:gd name="T19" fmla="*/ 175 h 186"/>
                <a:gd name="T20" fmla="*/ 32 w 114"/>
                <a:gd name="T21" fmla="*/ 172 h 186"/>
                <a:gd name="T22" fmla="*/ 105 w 114"/>
                <a:gd name="T23" fmla="*/ 71 h 186"/>
                <a:gd name="T24" fmla="*/ 96 w 114"/>
                <a:gd name="T25" fmla="*/ 58 h 186"/>
                <a:gd name="T26" fmla="*/ 89 w 114"/>
                <a:gd name="T27" fmla="*/ 60 h 186"/>
                <a:gd name="T28" fmla="*/ 88 w 114"/>
                <a:gd name="T29" fmla="*/ 62 h 186"/>
                <a:gd name="T30" fmla="*/ 86 w 114"/>
                <a:gd name="T31" fmla="*/ 64 h 186"/>
                <a:gd name="T32" fmla="*/ 85 w 114"/>
                <a:gd name="T33" fmla="*/ 65 h 186"/>
                <a:gd name="T34" fmla="*/ 85 w 114"/>
                <a:gd name="T35" fmla="*/ 65 h 186"/>
                <a:gd name="T36" fmla="*/ 84 w 114"/>
                <a:gd name="T37" fmla="*/ 66 h 186"/>
                <a:gd name="T38" fmla="*/ 84 w 114"/>
                <a:gd name="T39" fmla="*/ 66 h 186"/>
                <a:gd name="T40" fmla="*/ 84 w 114"/>
                <a:gd name="T41" fmla="*/ 66 h 186"/>
                <a:gd name="T42" fmla="*/ 82 w 114"/>
                <a:gd name="T43" fmla="*/ 67 h 186"/>
                <a:gd name="T44" fmla="*/ 80 w 114"/>
                <a:gd name="T45" fmla="*/ 71 h 186"/>
                <a:gd name="T46" fmla="*/ 74 w 114"/>
                <a:gd name="T47" fmla="*/ 79 h 186"/>
                <a:gd name="T48" fmla="*/ 84 w 114"/>
                <a:gd name="T49" fmla="*/ 64 h 186"/>
                <a:gd name="T50" fmla="*/ 85 w 114"/>
                <a:gd name="T51" fmla="*/ 55 h 186"/>
                <a:gd name="T52" fmla="*/ 109 w 114"/>
                <a:gd name="T53" fmla="*/ 20 h 186"/>
                <a:gd name="T54" fmla="*/ 96 w 114"/>
                <a:gd name="T55" fmla="*/ 11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4" h="186">
                  <a:moveTo>
                    <a:pt x="96" y="11"/>
                  </a:moveTo>
                  <a:cubicBezTo>
                    <a:pt x="94" y="10"/>
                    <a:pt x="93" y="10"/>
                    <a:pt x="91" y="11"/>
                  </a:cubicBezTo>
                  <a:cubicBezTo>
                    <a:pt x="89" y="7"/>
                    <a:pt x="82" y="4"/>
                    <a:pt x="79" y="8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34" y="0"/>
                    <a:pt x="14" y="52"/>
                    <a:pt x="2" y="87"/>
                  </a:cubicBezTo>
                  <a:cubicBezTo>
                    <a:pt x="0" y="94"/>
                    <a:pt x="6" y="99"/>
                    <a:pt x="12" y="98"/>
                  </a:cubicBezTo>
                  <a:cubicBezTo>
                    <a:pt x="25" y="95"/>
                    <a:pt x="37" y="89"/>
                    <a:pt x="48" y="83"/>
                  </a:cubicBezTo>
                  <a:cubicBezTo>
                    <a:pt x="33" y="111"/>
                    <a:pt x="18" y="139"/>
                    <a:pt x="11" y="170"/>
                  </a:cubicBezTo>
                  <a:cubicBezTo>
                    <a:pt x="9" y="180"/>
                    <a:pt x="22" y="186"/>
                    <a:pt x="27" y="177"/>
                  </a:cubicBezTo>
                  <a:cubicBezTo>
                    <a:pt x="27" y="176"/>
                    <a:pt x="27" y="175"/>
                    <a:pt x="28" y="175"/>
                  </a:cubicBezTo>
                  <a:cubicBezTo>
                    <a:pt x="29" y="174"/>
                    <a:pt x="31" y="174"/>
                    <a:pt x="32" y="172"/>
                  </a:cubicBezTo>
                  <a:cubicBezTo>
                    <a:pt x="59" y="141"/>
                    <a:pt x="89" y="109"/>
                    <a:pt x="105" y="71"/>
                  </a:cubicBezTo>
                  <a:cubicBezTo>
                    <a:pt x="108" y="64"/>
                    <a:pt x="103" y="57"/>
                    <a:pt x="96" y="58"/>
                  </a:cubicBezTo>
                  <a:cubicBezTo>
                    <a:pt x="94" y="58"/>
                    <a:pt x="91" y="58"/>
                    <a:pt x="89" y="60"/>
                  </a:cubicBezTo>
                  <a:cubicBezTo>
                    <a:pt x="89" y="61"/>
                    <a:pt x="88" y="62"/>
                    <a:pt x="88" y="62"/>
                  </a:cubicBezTo>
                  <a:cubicBezTo>
                    <a:pt x="87" y="63"/>
                    <a:pt x="86" y="64"/>
                    <a:pt x="86" y="64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3" y="67"/>
                    <a:pt x="82" y="67"/>
                  </a:cubicBezTo>
                  <a:cubicBezTo>
                    <a:pt x="81" y="68"/>
                    <a:pt x="80" y="70"/>
                    <a:pt x="80" y="71"/>
                  </a:cubicBezTo>
                  <a:cubicBezTo>
                    <a:pt x="78" y="74"/>
                    <a:pt x="76" y="76"/>
                    <a:pt x="74" y="79"/>
                  </a:cubicBezTo>
                  <a:cubicBezTo>
                    <a:pt x="77" y="74"/>
                    <a:pt x="81" y="69"/>
                    <a:pt x="84" y="64"/>
                  </a:cubicBezTo>
                  <a:cubicBezTo>
                    <a:pt x="87" y="61"/>
                    <a:pt x="86" y="58"/>
                    <a:pt x="85" y="55"/>
                  </a:cubicBezTo>
                  <a:cubicBezTo>
                    <a:pt x="94" y="44"/>
                    <a:pt x="102" y="32"/>
                    <a:pt x="109" y="20"/>
                  </a:cubicBezTo>
                  <a:cubicBezTo>
                    <a:pt x="114" y="11"/>
                    <a:pt x="102" y="4"/>
                    <a:pt x="96" y="11"/>
                  </a:cubicBezTo>
                  <a:close/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109">
              <a:extLst>
                <a:ext uri="{FF2B5EF4-FFF2-40B4-BE49-F238E27FC236}">
                  <a16:creationId xmlns="" xmlns:a16="http://schemas.microsoft.com/office/drawing/2014/main" id="{FFF1C583-7B42-4D83-A529-4ABB98F80E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83856" y="4209862"/>
              <a:ext cx="693695" cy="1067602"/>
            </a:xfrm>
            <a:custGeom>
              <a:avLst/>
              <a:gdLst>
                <a:gd name="T0" fmla="*/ 112 w 119"/>
                <a:gd name="T1" fmla="*/ 52 h 183"/>
                <a:gd name="T2" fmla="*/ 91 w 119"/>
                <a:gd name="T3" fmla="*/ 53 h 183"/>
                <a:gd name="T4" fmla="*/ 115 w 119"/>
                <a:gd name="T5" fmla="*/ 9 h 183"/>
                <a:gd name="T6" fmla="*/ 110 w 119"/>
                <a:gd name="T7" fmla="*/ 2 h 183"/>
                <a:gd name="T8" fmla="*/ 49 w 119"/>
                <a:gd name="T9" fmla="*/ 15 h 183"/>
                <a:gd name="T10" fmla="*/ 24 w 119"/>
                <a:gd name="T11" fmla="*/ 55 h 183"/>
                <a:gd name="T12" fmla="*/ 2 w 119"/>
                <a:gd name="T13" fmla="*/ 88 h 183"/>
                <a:gd name="T14" fmla="*/ 8 w 119"/>
                <a:gd name="T15" fmla="*/ 94 h 183"/>
                <a:gd name="T16" fmla="*/ 43 w 119"/>
                <a:gd name="T17" fmla="*/ 87 h 183"/>
                <a:gd name="T18" fmla="*/ 5 w 119"/>
                <a:gd name="T19" fmla="*/ 176 h 183"/>
                <a:gd name="T20" fmla="*/ 12 w 119"/>
                <a:gd name="T21" fmla="*/ 181 h 183"/>
                <a:gd name="T22" fmla="*/ 70 w 119"/>
                <a:gd name="T23" fmla="*/ 126 h 183"/>
                <a:gd name="T24" fmla="*/ 117 w 119"/>
                <a:gd name="T25" fmla="*/ 58 h 183"/>
                <a:gd name="T26" fmla="*/ 112 w 119"/>
                <a:gd name="T27" fmla="*/ 52 h 183"/>
                <a:gd name="T28" fmla="*/ 66 w 119"/>
                <a:gd name="T29" fmla="*/ 116 h 183"/>
                <a:gd name="T30" fmla="*/ 19 w 119"/>
                <a:gd name="T31" fmla="*/ 165 h 183"/>
                <a:gd name="T32" fmla="*/ 56 w 119"/>
                <a:gd name="T33" fmla="*/ 81 h 183"/>
                <a:gd name="T34" fmla="*/ 50 w 119"/>
                <a:gd name="T35" fmla="*/ 75 h 183"/>
                <a:gd name="T36" fmla="*/ 16 w 119"/>
                <a:gd name="T37" fmla="*/ 82 h 183"/>
                <a:gd name="T38" fmla="*/ 18 w 119"/>
                <a:gd name="T39" fmla="*/ 79 h 183"/>
                <a:gd name="T40" fmla="*/ 23 w 119"/>
                <a:gd name="T41" fmla="*/ 78 h 183"/>
                <a:gd name="T42" fmla="*/ 53 w 119"/>
                <a:gd name="T43" fmla="*/ 25 h 183"/>
                <a:gd name="T44" fmla="*/ 103 w 119"/>
                <a:gd name="T45" fmla="*/ 12 h 183"/>
                <a:gd name="T46" fmla="*/ 75 w 119"/>
                <a:gd name="T47" fmla="*/ 56 h 183"/>
                <a:gd name="T48" fmla="*/ 80 w 119"/>
                <a:gd name="T49" fmla="*/ 64 h 183"/>
                <a:gd name="T50" fmla="*/ 106 w 119"/>
                <a:gd name="T51" fmla="*/ 61 h 183"/>
                <a:gd name="T52" fmla="*/ 66 w 119"/>
                <a:gd name="T53" fmla="*/ 116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9" h="183">
                  <a:moveTo>
                    <a:pt x="112" y="52"/>
                  </a:moveTo>
                  <a:cubicBezTo>
                    <a:pt x="105" y="53"/>
                    <a:pt x="98" y="53"/>
                    <a:pt x="91" y="53"/>
                  </a:cubicBezTo>
                  <a:cubicBezTo>
                    <a:pt x="101" y="40"/>
                    <a:pt x="109" y="25"/>
                    <a:pt x="115" y="9"/>
                  </a:cubicBezTo>
                  <a:cubicBezTo>
                    <a:pt x="116" y="5"/>
                    <a:pt x="113" y="2"/>
                    <a:pt x="110" y="2"/>
                  </a:cubicBezTo>
                  <a:cubicBezTo>
                    <a:pt x="89" y="1"/>
                    <a:pt x="66" y="0"/>
                    <a:pt x="49" y="15"/>
                  </a:cubicBezTo>
                  <a:cubicBezTo>
                    <a:pt x="38" y="24"/>
                    <a:pt x="30" y="39"/>
                    <a:pt x="24" y="55"/>
                  </a:cubicBezTo>
                  <a:cubicBezTo>
                    <a:pt x="16" y="65"/>
                    <a:pt x="9" y="76"/>
                    <a:pt x="2" y="88"/>
                  </a:cubicBezTo>
                  <a:cubicBezTo>
                    <a:pt x="0" y="92"/>
                    <a:pt x="4" y="96"/>
                    <a:pt x="8" y="94"/>
                  </a:cubicBezTo>
                  <a:cubicBezTo>
                    <a:pt x="19" y="89"/>
                    <a:pt x="31" y="90"/>
                    <a:pt x="43" y="87"/>
                  </a:cubicBezTo>
                  <a:cubicBezTo>
                    <a:pt x="31" y="117"/>
                    <a:pt x="15" y="145"/>
                    <a:pt x="5" y="176"/>
                  </a:cubicBezTo>
                  <a:cubicBezTo>
                    <a:pt x="4" y="180"/>
                    <a:pt x="8" y="183"/>
                    <a:pt x="12" y="181"/>
                  </a:cubicBezTo>
                  <a:cubicBezTo>
                    <a:pt x="35" y="168"/>
                    <a:pt x="53" y="146"/>
                    <a:pt x="70" y="126"/>
                  </a:cubicBezTo>
                  <a:cubicBezTo>
                    <a:pt x="87" y="105"/>
                    <a:pt x="105" y="83"/>
                    <a:pt x="117" y="58"/>
                  </a:cubicBezTo>
                  <a:cubicBezTo>
                    <a:pt x="119" y="54"/>
                    <a:pt x="116" y="51"/>
                    <a:pt x="112" y="52"/>
                  </a:cubicBezTo>
                  <a:close/>
                  <a:moveTo>
                    <a:pt x="66" y="116"/>
                  </a:moveTo>
                  <a:cubicBezTo>
                    <a:pt x="52" y="133"/>
                    <a:pt x="37" y="151"/>
                    <a:pt x="19" y="165"/>
                  </a:cubicBezTo>
                  <a:cubicBezTo>
                    <a:pt x="30" y="136"/>
                    <a:pt x="46" y="110"/>
                    <a:pt x="56" y="81"/>
                  </a:cubicBezTo>
                  <a:cubicBezTo>
                    <a:pt x="57" y="78"/>
                    <a:pt x="53" y="74"/>
                    <a:pt x="50" y="75"/>
                  </a:cubicBezTo>
                  <a:cubicBezTo>
                    <a:pt x="39" y="79"/>
                    <a:pt x="27" y="79"/>
                    <a:pt x="16" y="82"/>
                  </a:cubicBezTo>
                  <a:cubicBezTo>
                    <a:pt x="17" y="81"/>
                    <a:pt x="17" y="80"/>
                    <a:pt x="18" y="79"/>
                  </a:cubicBezTo>
                  <a:cubicBezTo>
                    <a:pt x="19" y="80"/>
                    <a:pt x="22" y="80"/>
                    <a:pt x="23" y="78"/>
                  </a:cubicBezTo>
                  <a:cubicBezTo>
                    <a:pt x="35" y="62"/>
                    <a:pt x="39" y="41"/>
                    <a:pt x="53" y="25"/>
                  </a:cubicBezTo>
                  <a:cubicBezTo>
                    <a:pt x="64" y="11"/>
                    <a:pt x="85" y="11"/>
                    <a:pt x="103" y="12"/>
                  </a:cubicBezTo>
                  <a:cubicBezTo>
                    <a:pt x="96" y="28"/>
                    <a:pt x="88" y="43"/>
                    <a:pt x="75" y="56"/>
                  </a:cubicBezTo>
                  <a:cubicBezTo>
                    <a:pt x="72" y="59"/>
                    <a:pt x="75" y="65"/>
                    <a:pt x="80" y="64"/>
                  </a:cubicBezTo>
                  <a:cubicBezTo>
                    <a:pt x="89" y="62"/>
                    <a:pt x="97" y="62"/>
                    <a:pt x="106" y="61"/>
                  </a:cubicBezTo>
                  <a:cubicBezTo>
                    <a:pt x="96" y="81"/>
                    <a:pt x="81" y="100"/>
                    <a:pt x="66" y="11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110">
              <a:extLst>
                <a:ext uri="{FF2B5EF4-FFF2-40B4-BE49-F238E27FC236}">
                  <a16:creationId xmlns="" xmlns:a16="http://schemas.microsoft.com/office/drawing/2014/main" id="{66D9421D-69AB-4F66-88A1-7C4108BE82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6636" y="4089326"/>
              <a:ext cx="169734" cy="179575"/>
            </a:xfrm>
            <a:custGeom>
              <a:avLst/>
              <a:gdLst>
                <a:gd name="T0" fmla="*/ 28 w 29"/>
                <a:gd name="T1" fmla="*/ 26 h 31"/>
                <a:gd name="T2" fmla="*/ 12 w 29"/>
                <a:gd name="T3" fmla="*/ 4 h 31"/>
                <a:gd name="T4" fmla="*/ 6 w 29"/>
                <a:gd name="T5" fmla="*/ 0 h 31"/>
                <a:gd name="T6" fmla="*/ 2 w 29"/>
                <a:gd name="T7" fmla="*/ 1 h 31"/>
                <a:gd name="T8" fmla="*/ 1 w 29"/>
                <a:gd name="T9" fmla="*/ 7 h 31"/>
                <a:gd name="T10" fmla="*/ 10 w 29"/>
                <a:gd name="T11" fmla="*/ 23 h 31"/>
                <a:gd name="T12" fmla="*/ 26 w 29"/>
                <a:gd name="T13" fmla="*/ 30 h 31"/>
                <a:gd name="T14" fmla="*/ 28 w 29"/>
                <a:gd name="T1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31">
                  <a:moveTo>
                    <a:pt x="28" y="26"/>
                  </a:moveTo>
                  <a:cubicBezTo>
                    <a:pt x="20" y="21"/>
                    <a:pt x="15" y="12"/>
                    <a:pt x="12" y="4"/>
                  </a:cubicBezTo>
                  <a:cubicBezTo>
                    <a:pt x="11" y="1"/>
                    <a:pt x="9" y="0"/>
                    <a:pt x="6" y="0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1" y="3"/>
                    <a:pt x="0" y="5"/>
                    <a:pt x="1" y="7"/>
                  </a:cubicBezTo>
                  <a:cubicBezTo>
                    <a:pt x="3" y="13"/>
                    <a:pt x="6" y="18"/>
                    <a:pt x="10" y="23"/>
                  </a:cubicBezTo>
                  <a:cubicBezTo>
                    <a:pt x="15" y="28"/>
                    <a:pt x="20" y="30"/>
                    <a:pt x="26" y="30"/>
                  </a:cubicBezTo>
                  <a:cubicBezTo>
                    <a:pt x="29" y="31"/>
                    <a:pt x="29" y="27"/>
                    <a:pt x="28" y="2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111">
              <a:extLst>
                <a:ext uri="{FF2B5EF4-FFF2-40B4-BE49-F238E27FC236}">
                  <a16:creationId xmlns="" xmlns:a16="http://schemas.microsoft.com/office/drawing/2014/main" id="{A09C8C51-01B5-4237-B592-A91A39AE31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41291" y="3941730"/>
              <a:ext cx="76258" cy="233693"/>
            </a:xfrm>
            <a:custGeom>
              <a:avLst/>
              <a:gdLst>
                <a:gd name="T0" fmla="*/ 11 w 13"/>
                <a:gd name="T1" fmla="*/ 18 h 40"/>
                <a:gd name="T2" fmla="*/ 11 w 13"/>
                <a:gd name="T3" fmla="*/ 4 h 40"/>
                <a:gd name="T4" fmla="*/ 3 w 13"/>
                <a:gd name="T5" fmla="*/ 4 h 40"/>
                <a:gd name="T6" fmla="*/ 8 w 13"/>
                <a:gd name="T7" fmla="*/ 37 h 40"/>
                <a:gd name="T8" fmla="*/ 13 w 13"/>
                <a:gd name="T9" fmla="*/ 35 h 40"/>
                <a:gd name="T10" fmla="*/ 11 w 13"/>
                <a:gd name="T11" fmla="*/ 1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40">
                  <a:moveTo>
                    <a:pt x="11" y="18"/>
                  </a:moveTo>
                  <a:cubicBezTo>
                    <a:pt x="11" y="13"/>
                    <a:pt x="12" y="8"/>
                    <a:pt x="11" y="4"/>
                  </a:cubicBezTo>
                  <a:cubicBezTo>
                    <a:pt x="10" y="0"/>
                    <a:pt x="4" y="0"/>
                    <a:pt x="3" y="4"/>
                  </a:cubicBezTo>
                  <a:cubicBezTo>
                    <a:pt x="0" y="14"/>
                    <a:pt x="3" y="28"/>
                    <a:pt x="8" y="37"/>
                  </a:cubicBezTo>
                  <a:cubicBezTo>
                    <a:pt x="9" y="40"/>
                    <a:pt x="13" y="38"/>
                    <a:pt x="13" y="35"/>
                  </a:cubicBezTo>
                  <a:cubicBezTo>
                    <a:pt x="12" y="30"/>
                    <a:pt x="12" y="24"/>
                    <a:pt x="11" y="1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112">
              <a:extLst>
                <a:ext uri="{FF2B5EF4-FFF2-40B4-BE49-F238E27FC236}">
                  <a16:creationId xmlns="" xmlns:a16="http://schemas.microsoft.com/office/drawing/2014/main" id="{0417D77B-EF43-4097-8462-2AE3D626A7D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5943" y="3941730"/>
              <a:ext cx="76258" cy="216472"/>
            </a:xfrm>
            <a:custGeom>
              <a:avLst/>
              <a:gdLst>
                <a:gd name="T0" fmla="*/ 11 w 13"/>
                <a:gd name="T1" fmla="*/ 4 h 37"/>
                <a:gd name="T2" fmla="*/ 4 w 13"/>
                <a:gd name="T3" fmla="*/ 4 h 37"/>
                <a:gd name="T4" fmla="*/ 2 w 13"/>
                <a:gd name="T5" fmla="*/ 32 h 37"/>
                <a:gd name="T6" fmla="*/ 7 w 13"/>
                <a:gd name="T7" fmla="*/ 34 h 37"/>
                <a:gd name="T8" fmla="*/ 11 w 13"/>
                <a:gd name="T9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7">
                  <a:moveTo>
                    <a:pt x="11" y="4"/>
                  </a:moveTo>
                  <a:cubicBezTo>
                    <a:pt x="11" y="0"/>
                    <a:pt x="5" y="0"/>
                    <a:pt x="4" y="4"/>
                  </a:cubicBezTo>
                  <a:cubicBezTo>
                    <a:pt x="3" y="13"/>
                    <a:pt x="5" y="23"/>
                    <a:pt x="2" y="32"/>
                  </a:cubicBezTo>
                  <a:cubicBezTo>
                    <a:pt x="0" y="35"/>
                    <a:pt x="6" y="37"/>
                    <a:pt x="7" y="34"/>
                  </a:cubicBezTo>
                  <a:cubicBezTo>
                    <a:pt x="12" y="25"/>
                    <a:pt x="13" y="13"/>
                    <a:pt x="11" y="4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113">
              <a:extLst>
                <a:ext uri="{FF2B5EF4-FFF2-40B4-BE49-F238E27FC236}">
                  <a16:creationId xmlns="" xmlns:a16="http://schemas.microsoft.com/office/drawing/2014/main" id="{26E1E5BE-718E-4287-93FF-C5ECD48A1D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98086" y="4682166"/>
              <a:ext cx="216472" cy="199254"/>
            </a:xfrm>
            <a:custGeom>
              <a:avLst/>
              <a:gdLst>
                <a:gd name="T0" fmla="*/ 28 w 37"/>
                <a:gd name="T1" fmla="*/ 7 h 34"/>
                <a:gd name="T2" fmla="*/ 21 w 37"/>
                <a:gd name="T3" fmla="*/ 8 h 34"/>
                <a:gd name="T4" fmla="*/ 19 w 37"/>
                <a:gd name="T5" fmla="*/ 4 h 34"/>
                <a:gd name="T6" fmla="*/ 13 w 37"/>
                <a:gd name="T7" fmla="*/ 5 h 34"/>
                <a:gd name="T8" fmla="*/ 13 w 37"/>
                <a:gd name="T9" fmla="*/ 10 h 34"/>
                <a:gd name="T10" fmla="*/ 2 w 37"/>
                <a:gd name="T11" fmla="*/ 14 h 34"/>
                <a:gd name="T12" fmla="*/ 4 w 37"/>
                <a:gd name="T13" fmla="*/ 19 h 34"/>
                <a:gd name="T14" fmla="*/ 15 w 37"/>
                <a:gd name="T15" fmla="*/ 19 h 34"/>
                <a:gd name="T16" fmla="*/ 17 w 37"/>
                <a:gd name="T17" fmla="*/ 28 h 34"/>
                <a:gd name="T18" fmla="*/ 25 w 37"/>
                <a:gd name="T19" fmla="*/ 26 h 34"/>
                <a:gd name="T20" fmla="*/ 23 w 37"/>
                <a:gd name="T21" fmla="*/ 18 h 34"/>
                <a:gd name="T22" fmla="*/ 31 w 37"/>
                <a:gd name="T23" fmla="*/ 16 h 34"/>
                <a:gd name="T24" fmla="*/ 28 w 37"/>
                <a:gd name="T25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" h="34">
                  <a:moveTo>
                    <a:pt x="28" y="7"/>
                  </a:moveTo>
                  <a:cubicBezTo>
                    <a:pt x="26" y="7"/>
                    <a:pt x="23" y="8"/>
                    <a:pt x="21" y="8"/>
                  </a:cubicBezTo>
                  <a:cubicBezTo>
                    <a:pt x="20" y="7"/>
                    <a:pt x="19" y="5"/>
                    <a:pt x="19" y="4"/>
                  </a:cubicBezTo>
                  <a:cubicBezTo>
                    <a:pt x="18" y="0"/>
                    <a:pt x="12" y="1"/>
                    <a:pt x="13" y="5"/>
                  </a:cubicBezTo>
                  <a:cubicBezTo>
                    <a:pt x="13" y="7"/>
                    <a:pt x="13" y="9"/>
                    <a:pt x="13" y="10"/>
                  </a:cubicBezTo>
                  <a:cubicBezTo>
                    <a:pt x="10" y="11"/>
                    <a:pt x="6" y="13"/>
                    <a:pt x="2" y="14"/>
                  </a:cubicBezTo>
                  <a:cubicBezTo>
                    <a:pt x="0" y="15"/>
                    <a:pt x="1" y="19"/>
                    <a:pt x="4" y="19"/>
                  </a:cubicBezTo>
                  <a:cubicBezTo>
                    <a:pt x="7" y="20"/>
                    <a:pt x="11" y="19"/>
                    <a:pt x="15" y="19"/>
                  </a:cubicBezTo>
                  <a:cubicBezTo>
                    <a:pt x="15" y="22"/>
                    <a:pt x="16" y="25"/>
                    <a:pt x="17" y="28"/>
                  </a:cubicBezTo>
                  <a:cubicBezTo>
                    <a:pt x="18" y="34"/>
                    <a:pt x="27" y="31"/>
                    <a:pt x="25" y="26"/>
                  </a:cubicBezTo>
                  <a:cubicBezTo>
                    <a:pt x="25" y="23"/>
                    <a:pt x="24" y="21"/>
                    <a:pt x="23" y="18"/>
                  </a:cubicBezTo>
                  <a:cubicBezTo>
                    <a:pt x="26" y="17"/>
                    <a:pt x="28" y="17"/>
                    <a:pt x="31" y="16"/>
                  </a:cubicBezTo>
                  <a:cubicBezTo>
                    <a:pt x="37" y="14"/>
                    <a:pt x="34" y="6"/>
                    <a:pt x="28" y="7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pic>
        <p:nvPicPr>
          <p:cNvPr id="51" name="图片 50">
            <a:extLst>
              <a:ext uri="{FF2B5EF4-FFF2-40B4-BE49-F238E27FC236}">
                <a16:creationId xmlns="" xmlns:a16="http://schemas.microsoft.com/office/drawing/2014/main" id="{48E1C5D0-F1F4-413C-873E-6ACA0352579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13063" y="6532279"/>
            <a:ext cx="922419" cy="354731"/>
          </a:xfrm>
          <a:prstGeom prst="rect">
            <a:avLst/>
          </a:prstGeom>
        </p:spPr>
      </p:pic>
      <p:sp>
        <p:nvSpPr>
          <p:cNvPr id="53" name="Freeform 123">
            <a:extLst>
              <a:ext uri="{FF2B5EF4-FFF2-40B4-BE49-F238E27FC236}">
                <a16:creationId xmlns="" xmlns:a16="http://schemas.microsoft.com/office/drawing/2014/main" id="{0805132A-6D6C-4F5D-8A4D-FCAFA3152AC3}"/>
              </a:ext>
            </a:extLst>
          </p:cNvPr>
          <p:cNvSpPr>
            <a:spLocks noEditPoints="1"/>
          </p:cNvSpPr>
          <p:nvPr/>
        </p:nvSpPr>
        <p:spPr bwMode="auto">
          <a:xfrm rot="3896716" flipH="1">
            <a:off x="7688352" y="5325941"/>
            <a:ext cx="344457" cy="1027147"/>
          </a:xfrm>
          <a:custGeom>
            <a:avLst/>
            <a:gdLst>
              <a:gd name="T0" fmla="*/ 64 w 70"/>
              <a:gd name="T1" fmla="*/ 114 h 209"/>
              <a:gd name="T2" fmla="*/ 24 w 70"/>
              <a:gd name="T3" fmla="*/ 125 h 209"/>
              <a:gd name="T4" fmla="*/ 19 w 70"/>
              <a:gd name="T5" fmla="*/ 109 h 209"/>
              <a:gd name="T6" fmla="*/ 22 w 70"/>
              <a:gd name="T7" fmla="*/ 81 h 209"/>
              <a:gd name="T8" fmla="*/ 62 w 70"/>
              <a:gd name="T9" fmla="*/ 58 h 209"/>
              <a:gd name="T10" fmla="*/ 57 w 70"/>
              <a:gd name="T11" fmla="*/ 50 h 209"/>
              <a:gd name="T12" fmla="*/ 21 w 70"/>
              <a:gd name="T13" fmla="*/ 62 h 209"/>
              <a:gd name="T14" fmla="*/ 20 w 70"/>
              <a:gd name="T15" fmla="*/ 59 h 209"/>
              <a:gd name="T16" fmla="*/ 48 w 70"/>
              <a:gd name="T17" fmla="*/ 8 h 209"/>
              <a:gd name="T18" fmla="*/ 45 w 70"/>
              <a:gd name="T19" fmla="*/ 2 h 209"/>
              <a:gd name="T20" fmla="*/ 14 w 70"/>
              <a:gd name="T21" fmla="*/ 71 h 209"/>
              <a:gd name="T22" fmla="*/ 14 w 70"/>
              <a:gd name="T23" fmla="*/ 72 h 209"/>
              <a:gd name="T24" fmla="*/ 7 w 70"/>
              <a:gd name="T25" fmla="*/ 115 h 209"/>
              <a:gd name="T26" fmla="*/ 16 w 70"/>
              <a:gd name="T27" fmla="*/ 135 h 209"/>
              <a:gd name="T28" fmla="*/ 32 w 70"/>
              <a:gd name="T29" fmla="*/ 208 h 209"/>
              <a:gd name="T30" fmla="*/ 36 w 70"/>
              <a:gd name="T31" fmla="*/ 197 h 209"/>
              <a:gd name="T32" fmla="*/ 22 w 70"/>
              <a:gd name="T33" fmla="*/ 154 h 209"/>
              <a:gd name="T34" fmla="*/ 27 w 70"/>
              <a:gd name="T35" fmla="*/ 143 h 209"/>
              <a:gd name="T36" fmla="*/ 30 w 70"/>
              <a:gd name="T37" fmla="*/ 145 h 209"/>
              <a:gd name="T38" fmla="*/ 68 w 70"/>
              <a:gd name="T39" fmla="*/ 123 h 209"/>
              <a:gd name="T40" fmla="*/ 64 w 70"/>
              <a:gd name="T41" fmla="*/ 114 h 209"/>
              <a:gd name="T42" fmla="*/ 47 w 70"/>
              <a:gd name="T43" fmla="*/ 62 h 209"/>
              <a:gd name="T44" fmla="*/ 28 w 70"/>
              <a:gd name="T45" fmla="*/ 71 h 209"/>
              <a:gd name="T46" fmla="*/ 47 w 70"/>
              <a:gd name="T47" fmla="*/ 62 h 209"/>
              <a:gd name="T48" fmla="*/ 34 w 70"/>
              <a:gd name="T49" fmla="*/ 132 h 209"/>
              <a:gd name="T50" fmla="*/ 52 w 70"/>
              <a:gd name="T51" fmla="*/ 123 h 209"/>
              <a:gd name="T52" fmla="*/ 34 w 70"/>
              <a:gd name="T53" fmla="*/ 132 h 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70" h="209">
                <a:moveTo>
                  <a:pt x="64" y="114"/>
                </a:moveTo>
                <a:cubicBezTo>
                  <a:pt x="49" y="108"/>
                  <a:pt x="35" y="113"/>
                  <a:pt x="24" y="125"/>
                </a:cubicBezTo>
                <a:cubicBezTo>
                  <a:pt x="21" y="120"/>
                  <a:pt x="20" y="114"/>
                  <a:pt x="19" y="109"/>
                </a:cubicBezTo>
                <a:cubicBezTo>
                  <a:pt x="17" y="99"/>
                  <a:pt x="18" y="89"/>
                  <a:pt x="22" y="81"/>
                </a:cubicBezTo>
                <a:cubicBezTo>
                  <a:pt x="36" y="89"/>
                  <a:pt x="55" y="71"/>
                  <a:pt x="62" y="58"/>
                </a:cubicBezTo>
                <a:cubicBezTo>
                  <a:pt x="64" y="55"/>
                  <a:pt x="61" y="51"/>
                  <a:pt x="57" y="50"/>
                </a:cubicBezTo>
                <a:cubicBezTo>
                  <a:pt x="42" y="49"/>
                  <a:pt x="30" y="54"/>
                  <a:pt x="21" y="62"/>
                </a:cubicBezTo>
                <a:cubicBezTo>
                  <a:pt x="21" y="61"/>
                  <a:pt x="21" y="60"/>
                  <a:pt x="20" y="59"/>
                </a:cubicBezTo>
                <a:cubicBezTo>
                  <a:pt x="14" y="38"/>
                  <a:pt x="33" y="19"/>
                  <a:pt x="48" y="8"/>
                </a:cubicBezTo>
                <a:cubicBezTo>
                  <a:pt x="52" y="5"/>
                  <a:pt x="49" y="0"/>
                  <a:pt x="45" y="2"/>
                </a:cubicBezTo>
                <a:cubicBezTo>
                  <a:pt x="22" y="16"/>
                  <a:pt x="1" y="44"/>
                  <a:pt x="14" y="71"/>
                </a:cubicBezTo>
                <a:cubicBezTo>
                  <a:pt x="14" y="72"/>
                  <a:pt x="14" y="72"/>
                  <a:pt x="14" y="72"/>
                </a:cubicBezTo>
                <a:cubicBezTo>
                  <a:pt x="7" y="84"/>
                  <a:pt x="4" y="99"/>
                  <a:pt x="7" y="115"/>
                </a:cubicBezTo>
                <a:cubicBezTo>
                  <a:pt x="9" y="122"/>
                  <a:pt x="12" y="129"/>
                  <a:pt x="16" y="135"/>
                </a:cubicBezTo>
                <a:cubicBezTo>
                  <a:pt x="0" y="162"/>
                  <a:pt x="0" y="202"/>
                  <a:pt x="32" y="208"/>
                </a:cubicBezTo>
                <a:cubicBezTo>
                  <a:pt x="38" y="209"/>
                  <a:pt x="42" y="201"/>
                  <a:pt x="36" y="197"/>
                </a:cubicBezTo>
                <a:cubicBezTo>
                  <a:pt x="19" y="188"/>
                  <a:pt x="17" y="172"/>
                  <a:pt x="22" y="154"/>
                </a:cubicBezTo>
                <a:cubicBezTo>
                  <a:pt x="23" y="151"/>
                  <a:pt x="25" y="147"/>
                  <a:pt x="27" y="143"/>
                </a:cubicBezTo>
                <a:cubicBezTo>
                  <a:pt x="28" y="144"/>
                  <a:pt x="29" y="144"/>
                  <a:pt x="30" y="145"/>
                </a:cubicBezTo>
                <a:cubicBezTo>
                  <a:pt x="46" y="149"/>
                  <a:pt x="60" y="134"/>
                  <a:pt x="68" y="123"/>
                </a:cubicBezTo>
                <a:cubicBezTo>
                  <a:pt x="70" y="119"/>
                  <a:pt x="67" y="115"/>
                  <a:pt x="64" y="114"/>
                </a:cubicBezTo>
                <a:close/>
                <a:moveTo>
                  <a:pt x="47" y="62"/>
                </a:moveTo>
                <a:cubicBezTo>
                  <a:pt x="41" y="68"/>
                  <a:pt x="34" y="73"/>
                  <a:pt x="28" y="71"/>
                </a:cubicBezTo>
                <a:cubicBezTo>
                  <a:pt x="33" y="66"/>
                  <a:pt x="39" y="63"/>
                  <a:pt x="47" y="62"/>
                </a:cubicBezTo>
                <a:close/>
                <a:moveTo>
                  <a:pt x="34" y="132"/>
                </a:moveTo>
                <a:cubicBezTo>
                  <a:pt x="39" y="127"/>
                  <a:pt x="45" y="123"/>
                  <a:pt x="52" y="123"/>
                </a:cubicBezTo>
                <a:cubicBezTo>
                  <a:pt x="47" y="129"/>
                  <a:pt x="41" y="133"/>
                  <a:pt x="34" y="132"/>
                </a:cubicBezTo>
                <a:close/>
              </a:path>
            </a:pathLst>
          </a:cu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等线" panose="02010600030101010101" pitchFamily="2" charset="-122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288328" y="5162770"/>
            <a:ext cx="47857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Giáo viên: Ngô Thị Thủy</a:t>
            </a:r>
          </a:p>
          <a:p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Trường THCS Long Biên</a:t>
            </a:r>
            <a:endParaRPr lang="en-US" sz="2800" b="1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0711367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/>
          <p:cNvSpPr/>
          <p:nvPr/>
        </p:nvSpPr>
        <p:spPr>
          <a:xfrm>
            <a:off x="4020720" y="23750"/>
            <a:ext cx="43188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7" name="Table 56"/>
          <p:cNvGraphicFramePr>
            <a:graphicFrameLocks noGrp="1"/>
          </p:cNvGraphicFramePr>
          <p:nvPr/>
        </p:nvGraphicFramePr>
        <p:xfrm>
          <a:off x="0" y="923536"/>
          <a:ext cx="12192000" cy="5940402"/>
        </p:xfrm>
        <a:graphic>
          <a:graphicData uri="http://schemas.openxmlformats.org/drawingml/2006/table">
            <a:tbl>
              <a:tblPr/>
              <a:tblGrid>
                <a:gridCol w="1555668"/>
                <a:gridCol w="1864426"/>
                <a:gridCol w="3467594"/>
                <a:gridCol w="2125683"/>
                <a:gridCol w="3178629"/>
              </a:tblGrid>
              <a:tr h="7152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2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Đối tượng</a:t>
                      </a:r>
                      <a:endParaRPr lang="en-US" sz="2400" dirty="0">
                        <a:latin typeface="VNI-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2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Quan sát</a:t>
                      </a:r>
                      <a:endParaRPr lang="en-US" sz="2400" dirty="0">
                        <a:latin typeface="VNI-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2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Tưởng tượng, liên tưởng</a:t>
                      </a:r>
                      <a:endParaRPr lang="en-US" sz="2400" dirty="0">
                        <a:latin typeface="VNI-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2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So sánh</a:t>
                      </a:r>
                      <a:endParaRPr lang="en-US" sz="2400" dirty="0">
                        <a:latin typeface="VNI-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2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Nhận xét</a:t>
                      </a:r>
                      <a:endParaRPr lang="en-US" sz="2400" dirty="0">
                        <a:latin typeface="VNI-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0649">
                <a:tc rowSpan="5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nl-NL" sz="240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nl-NL" sz="240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nl-NL" sz="240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nl-NL" sz="240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2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Dế </a:t>
                      </a:r>
                      <a:r>
                        <a:rPr lang="nl-NL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Mèn</a:t>
                      </a:r>
                      <a:endParaRPr lang="en-US" sz="2400" dirty="0">
                        <a:latin typeface="VNI-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nl-NL" sz="28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nl-NL" sz="28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nl-NL" sz="28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nl-NL" sz="28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126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nl-NL" sz="28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nl-NL" sz="28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nl-NL" sz="28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nl-NL" sz="28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878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nl-NL" sz="2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nl-NL" sz="2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nl-NL" sz="2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nl-NL" sz="2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939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nl-NL" sz="2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nl-NL" sz="2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nl-NL" sz="2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nl-NL" sz="2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939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nl-NL" sz="28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nl-NL" sz="28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nl-NL" sz="28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nl-NL" sz="28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756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nl-NL" sz="140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2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Đánh </a:t>
                      </a:r>
                      <a:r>
                        <a:rPr lang="nl-NL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giá chung</a:t>
                      </a:r>
                      <a:endParaRPr lang="en-US" sz="2400" dirty="0">
                        <a:latin typeface="VNI-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nl-NL" sz="28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8" name="Rectangle 57"/>
          <p:cNvSpPr/>
          <p:nvPr/>
        </p:nvSpPr>
        <p:spPr>
          <a:xfrm>
            <a:off x="2003918" y="1843048"/>
            <a:ext cx="10262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nl-NL" sz="2800" dirty="0" smtClean="0">
                <a:latin typeface="Times New Roman"/>
                <a:ea typeface="Times New Roman"/>
                <a:cs typeface="Times New Roman"/>
              </a:rPr>
              <a:t>người</a:t>
            </a:r>
            <a:endParaRPr lang="en-US" sz="2400" dirty="0">
              <a:latin typeface="VNI-Times"/>
              <a:ea typeface="Times New Roman"/>
              <a:cs typeface="Times New Roman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2108111" y="2579318"/>
            <a:ext cx="7024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nl-NL" sz="2800" dirty="0" smtClean="0">
                <a:latin typeface="Times New Roman"/>
                <a:ea typeface="Times New Roman"/>
                <a:cs typeface="Times New Roman"/>
              </a:rPr>
              <a:t>đầu</a:t>
            </a:r>
            <a:endParaRPr lang="en-US" sz="2400" dirty="0">
              <a:latin typeface="VNI-Times"/>
              <a:ea typeface="Times New Roman"/>
              <a:cs typeface="Times New Roman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1581840" y="3553087"/>
            <a:ext cx="18565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800" dirty="0" smtClean="0">
                <a:latin typeface="Times New Roman"/>
                <a:ea typeface="Times New Roman"/>
                <a:cs typeface="Times New Roman"/>
              </a:rPr>
              <a:t>hai cái răng</a:t>
            </a:r>
            <a:endParaRPr lang="en-US" sz="2800" dirty="0"/>
          </a:p>
        </p:txBody>
      </p:sp>
      <p:sp>
        <p:nvSpPr>
          <p:cNvPr id="62" name="Rectangle 61"/>
          <p:cNvSpPr/>
          <p:nvPr/>
        </p:nvSpPr>
        <p:spPr>
          <a:xfrm>
            <a:off x="1843192" y="4479366"/>
            <a:ext cx="12298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nl-NL" sz="2800" dirty="0" smtClean="0">
                <a:latin typeface="Times New Roman"/>
                <a:ea typeface="Times New Roman"/>
                <a:cs typeface="Times New Roman"/>
              </a:rPr>
              <a:t>cặp râu</a:t>
            </a:r>
            <a:endParaRPr lang="en-US" sz="2400" dirty="0">
              <a:latin typeface="VNI-Times"/>
              <a:ea typeface="Times New Roman"/>
              <a:cs typeface="Times New Roman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1822058" y="5120630"/>
            <a:ext cx="13708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280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vuốt</a:t>
            </a:r>
            <a:r>
              <a:rPr lang="en-US" sz="28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râu</a:t>
            </a:r>
            <a:endParaRPr lang="en-US" sz="2400" dirty="0">
              <a:latin typeface="VNI-Times"/>
              <a:ea typeface="Times New Roman"/>
              <a:cs typeface="Times New Roman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3413941" y="1629299"/>
            <a:ext cx="352124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2600" dirty="0" smtClean="0">
                <a:latin typeface="Times New Roman"/>
                <a:ea typeface="Times New Roman"/>
                <a:cs typeface="Times New Roman"/>
              </a:rPr>
              <a:t>rung </a:t>
            </a:r>
            <a:r>
              <a:rPr lang="en-US" sz="2600" dirty="0" err="1" smtClean="0">
                <a:latin typeface="Times New Roman"/>
                <a:ea typeface="Times New Roman"/>
                <a:cs typeface="Times New Roman"/>
              </a:rPr>
              <a:t>rinh</a:t>
            </a:r>
            <a:r>
              <a:rPr lang="en-US" sz="26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600" dirty="0" err="1" smtClean="0">
                <a:latin typeface="Times New Roman"/>
                <a:ea typeface="Times New Roman"/>
                <a:cs typeface="Times New Roman"/>
              </a:rPr>
              <a:t>một</a:t>
            </a:r>
            <a:r>
              <a:rPr lang="en-US" sz="26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600" dirty="0" err="1" smtClean="0">
                <a:latin typeface="Times New Roman"/>
                <a:ea typeface="Times New Roman"/>
                <a:cs typeface="Times New Roman"/>
              </a:rPr>
              <a:t>màu</a:t>
            </a:r>
            <a:r>
              <a:rPr lang="en-US" sz="26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600" dirty="0" err="1" smtClean="0">
                <a:latin typeface="Times New Roman"/>
                <a:ea typeface="Times New Roman"/>
                <a:cs typeface="Times New Roman"/>
              </a:rPr>
              <a:t>nâu</a:t>
            </a:r>
            <a:r>
              <a:rPr lang="en-US" sz="26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600" dirty="0" err="1" smtClean="0">
                <a:latin typeface="Times New Roman"/>
                <a:ea typeface="Times New Roman"/>
                <a:cs typeface="Times New Roman"/>
              </a:rPr>
              <a:t>bóng</a:t>
            </a:r>
            <a:r>
              <a:rPr lang="en-US" sz="26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600" dirty="0" err="1" smtClean="0">
                <a:latin typeface="Times New Roman"/>
                <a:ea typeface="Times New Roman"/>
                <a:cs typeface="Times New Roman"/>
              </a:rPr>
              <a:t>mỡ</a:t>
            </a:r>
            <a:endParaRPr lang="en-US" sz="2600" dirty="0">
              <a:latin typeface="VNI-Times"/>
              <a:ea typeface="Times New Roman"/>
              <a:cs typeface="Times New Roman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4054701" y="2591188"/>
            <a:ext cx="25506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nl-NL" sz="2800" dirty="0" smtClean="0">
                <a:latin typeface="Times New Roman"/>
                <a:ea typeface="Times New Roman"/>
                <a:cs typeface="Times New Roman"/>
              </a:rPr>
              <a:t>to, nổi từng tảng</a:t>
            </a:r>
            <a:endParaRPr lang="en-US" sz="2400" dirty="0">
              <a:latin typeface="VNI-Times"/>
              <a:ea typeface="Times New Roman"/>
              <a:cs typeface="Times New Roman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4421556" y="3529330"/>
            <a:ext cx="16690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nl-NL" sz="2800" dirty="0" smtClean="0">
                <a:latin typeface="Times New Roman"/>
                <a:ea typeface="Times New Roman"/>
                <a:cs typeface="Times New Roman"/>
              </a:rPr>
              <a:t>đen nhánh</a:t>
            </a:r>
            <a:endParaRPr lang="en-US" sz="2400" dirty="0">
              <a:latin typeface="VNI-Times"/>
              <a:ea typeface="Times New Roman"/>
              <a:cs typeface="Times New Roman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4214692" y="4479363"/>
            <a:ext cx="21275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nl-NL" sz="2800" dirty="0" smtClean="0">
                <a:latin typeface="Times New Roman"/>
                <a:ea typeface="Times New Roman"/>
                <a:cs typeface="Times New Roman"/>
              </a:rPr>
              <a:t>dài, uốn cong</a:t>
            </a:r>
            <a:endParaRPr lang="en-US" sz="2400" dirty="0">
              <a:latin typeface="VNI-Times"/>
              <a:ea typeface="Times New Roman"/>
              <a:cs typeface="Times New Roman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4072613" y="5108757"/>
            <a:ext cx="24176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280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đưa</a:t>
            </a:r>
            <a:r>
              <a:rPr lang="en-US" sz="28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cả</a:t>
            </a:r>
            <a:r>
              <a:rPr lang="en-US" sz="28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hai</a:t>
            </a:r>
            <a:r>
              <a:rPr lang="en-US" sz="28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chân</a:t>
            </a:r>
            <a:endParaRPr lang="en-US" sz="2400" dirty="0">
              <a:latin typeface="VNI-Times"/>
              <a:ea typeface="Times New Roman"/>
              <a:cs typeface="Times New Roman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6887692" y="3173086"/>
            <a:ext cx="2137557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nl-NL" sz="2600" dirty="0" smtClean="0">
                <a:latin typeface="Times New Roman"/>
                <a:ea typeface="Times New Roman"/>
                <a:cs typeface="Times New Roman"/>
              </a:rPr>
              <a:t>nhai ngoàm ngoạp như 2 lưỡi liềm máy</a:t>
            </a:r>
            <a:endParaRPr lang="en-US" sz="2600" dirty="0">
              <a:latin typeface="VNI-Times"/>
              <a:ea typeface="Times New Roman"/>
              <a:cs typeface="Times New Roman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9839629" y="1843047"/>
            <a:ext cx="17331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280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rất</a:t>
            </a:r>
            <a:r>
              <a:rPr lang="en-US" sz="28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ưa</a:t>
            </a:r>
            <a:r>
              <a:rPr lang="en-US" sz="28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nhìn</a:t>
            </a:r>
            <a:endParaRPr lang="en-US" sz="2400" dirty="0">
              <a:latin typeface="VNI-Times"/>
              <a:ea typeface="Times New Roman"/>
              <a:cs typeface="Times New Roman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9985925" y="2579322"/>
            <a:ext cx="15744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nl-NL" sz="2800" dirty="0" smtClean="0">
                <a:latin typeface="Times New Roman"/>
                <a:ea typeface="Times New Roman"/>
                <a:cs typeface="Times New Roman"/>
              </a:rPr>
              <a:t>rất bướng</a:t>
            </a:r>
            <a:endParaRPr lang="en-US" sz="2400" dirty="0">
              <a:latin typeface="VNI-Times"/>
              <a:ea typeface="Times New Roman"/>
              <a:cs typeface="Times New Roman"/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9262750" y="3588716"/>
            <a:ext cx="27669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nl-NL" sz="2800" dirty="0" smtClean="0">
                <a:latin typeface="Times New Roman"/>
                <a:ea typeface="Times New Roman"/>
                <a:cs typeface="Times New Roman"/>
              </a:rPr>
              <a:t>rất đỗi hùng dũng</a:t>
            </a:r>
            <a:endParaRPr lang="en-US" sz="2400" dirty="0">
              <a:latin typeface="VNI-Times"/>
              <a:ea typeface="Times New Roman"/>
              <a:cs typeface="Times New Roman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9874242" y="4467497"/>
            <a:ext cx="15888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nl-NL" sz="2800" dirty="0" smtClean="0">
                <a:latin typeface="Times New Roman"/>
                <a:ea typeface="Times New Roman"/>
                <a:cs typeface="Times New Roman"/>
              </a:rPr>
              <a:t>hãnh diện</a:t>
            </a:r>
            <a:endParaRPr lang="en-US" sz="2400" dirty="0">
              <a:latin typeface="VNI-Times"/>
              <a:ea typeface="Times New Roman"/>
              <a:cs typeface="Times New Roman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9025244" y="5108761"/>
            <a:ext cx="3261757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nl-NL" sz="2600" dirty="0" smtClean="0">
                <a:latin typeface="Times New Roman"/>
                <a:ea typeface="Times New Roman"/>
                <a:cs typeface="Times New Roman"/>
              </a:rPr>
              <a:t>trịnh trọng, khoan thai</a:t>
            </a:r>
            <a:endParaRPr lang="en-US" sz="2600" dirty="0">
              <a:latin typeface="VNI-Times"/>
              <a:ea typeface="Times New Roman"/>
              <a:cs typeface="Times New Roman"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1907965" y="5825286"/>
            <a:ext cx="383968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2800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Hình</a:t>
            </a:r>
            <a:r>
              <a:rPr lang="en-US" sz="280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dáng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đẹp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cường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tráng</a:t>
            </a:r>
            <a:endParaRPr lang="en-US" sz="2400" dirty="0" smtClean="0">
              <a:latin typeface="VNI-Times"/>
              <a:ea typeface="Times New Roman"/>
              <a:cs typeface="Times New Roman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7232049" y="5799552"/>
            <a:ext cx="43701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2800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Tính</a:t>
            </a:r>
            <a:r>
              <a:rPr lang="en-US" sz="280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tình</a:t>
            </a:r>
            <a:r>
              <a:rPr lang="en-US" sz="280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ương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bướng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kiêu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căng</a:t>
            </a:r>
            <a:endParaRPr lang="en-US" sz="2400" dirty="0">
              <a:latin typeface="VNI-Times"/>
              <a:ea typeface="Times New Roman"/>
              <a:cs typeface="Times New Roman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6192972" y="5737643"/>
            <a:ext cx="96784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60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+</a:t>
            </a:r>
            <a:endParaRPr lang="en-US" sz="5400" b="1" dirty="0" smtClean="0">
              <a:latin typeface="VNI-Times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01017688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8" grpId="0"/>
      <p:bldP spid="59" grpId="0"/>
      <p:bldP spid="60" grpId="0"/>
      <p:bldP spid="62" grpId="0"/>
      <p:bldP spid="63" grpId="0"/>
      <p:bldP spid="64" grpId="0"/>
      <p:bldP spid="65" grpId="0"/>
      <p:bldP spid="71" grpId="0"/>
      <p:bldP spid="72" grpId="0"/>
      <p:bldP spid="73" grpId="0"/>
      <p:bldP spid="74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40676" y="486891"/>
            <a:ext cx="7968342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s-ES" sz="3600" b="1" smtClean="0">
                <a:solidFill>
                  <a:srgbClr val="31849B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Bài 4 (SGK/29)</a:t>
            </a:r>
            <a:endParaRPr lang="en-US" sz="3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425036" y="2873823"/>
          <a:ext cx="9619013" cy="2917941"/>
        </p:xfrm>
        <a:graphic>
          <a:graphicData uri="http://schemas.openxmlformats.org/drawingml/2006/table">
            <a:tbl>
              <a:tblPr/>
              <a:tblGrid>
                <a:gridCol w="3229099"/>
                <a:gridCol w="2137635"/>
                <a:gridCol w="2137635"/>
                <a:gridCol w="2114644"/>
              </a:tblGrid>
              <a:tr h="4699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800" b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Sự</a:t>
                      </a:r>
                      <a:r>
                        <a:rPr lang="es-ES" sz="2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s-ES" sz="2800" b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vật</a:t>
                      </a:r>
                      <a:endParaRPr lang="en-US" sz="2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8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Nhóm 1</a:t>
                      </a:r>
                      <a:endParaRPr lang="en-US" sz="2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8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Nhóm  2</a:t>
                      </a:r>
                      <a:endParaRPr lang="en-US" sz="2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8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Nhóm 3</a:t>
                      </a:r>
                      <a:endParaRPr lang="en-US" sz="2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99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8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Mặt</a:t>
                      </a:r>
                      <a:r>
                        <a:rPr lang="es-ES" sz="2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s-ES" sz="28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trời</a:t>
                      </a:r>
                      <a:endParaRPr lang="en-US" sz="2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2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2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83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80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Bầu</a:t>
                      </a:r>
                      <a:r>
                        <a:rPr lang="en-US" sz="280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s-ES" sz="280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trời</a:t>
                      </a:r>
                      <a:endParaRPr lang="en-US" sz="2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2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2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99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8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Những</a:t>
                      </a:r>
                      <a:r>
                        <a:rPr lang="es-ES" sz="2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s-ES" sz="28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hàng</a:t>
                      </a:r>
                      <a:r>
                        <a:rPr lang="es-ES" sz="2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s-ES" sz="28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cây</a:t>
                      </a:r>
                      <a:endParaRPr lang="en-US" sz="2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2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2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99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Núi / đồi</a:t>
                      </a:r>
                      <a:endParaRPr lang="en-US" sz="2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2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2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99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Những ngôi nhà</a:t>
                      </a:r>
                      <a:endParaRPr lang="en-US" sz="2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2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2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615538" y="1482434"/>
            <a:ext cx="1094905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sz="28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</a:t>
            </a:r>
            <a:r>
              <a:rPr kumimoji="0" lang="es-E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hóm</a:t>
            </a:r>
            <a:r>
              <a:rPr kumimoji="0" lang="es-E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s-E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nào</a:t>
            </a:r>
            <a:r>
              <a:rPr kumimoji="0" lang="es-E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s-E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tìm</a:t>
            </a:r>
            <a:r>
              <a:rPr kumimoji="0" lang="es-E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s-E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được</a:t>
            </a:r>
            <a:r>
              <a:rPr kumimoji="0" lang="es-E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s-E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nhiều</a:t>
            </a:r>
            <a:r>
              <a:rPr kumimoji="0" lang="es-E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s-E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hình</a:t>
            </a:r>
            <a:r>
              <a:rPr kumimoji="0" lang="es-E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s-E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ảnh</a:t>
            </a:r>
            <a:r>
              <a:rPr kumimoji="0" lang="es-E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s-E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có</a:t>
            </a:r>
            <a:r>
              <a:rPr kumimoji="0" lang="es-E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s-E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sử</a:t>
            </a:r>
            <a:r>
              <a:rPr kumimoji="0" lang="es-E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s-E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dụng</a:t>
            </a:r>
            <a:r>
              <a:rPr kumimoji="0" lang="es-E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so </a:t>
            </a:r>
            <a:r>
              <a:rPr kumimoji="0" lang="es-E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sánh</a:t>
            </a:r>
            <a:r>
              <a:rPr kumimoji="0" lang="es-E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s-E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liên</a:t>
            </a:r>
            <a:r>
              <a:rPr kumimoji="0" lang="es-E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s-E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tưởng</a:t>
            </a:r>
            <a:r>
              <a:rPr kumimoji="0" lang="es-E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hay, </a:t>
            </a:r>
            <a:r>
              <a:rPr kumimoji="0" lang="es-E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hợp</a:t>
            </a:r>
            <a:r>
              <a:rPr kumimoji="0" lang="es-E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s-E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lí</a:t>
            </a:r>
            <a:r>
              <a:rPr kumimoji="0" lang="es-E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s-E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đặc</a:t>
            </a:r>
            <a:r>
              <a:rPr kumimoji="0" lang="es-E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s-E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sắc</a:t>
            </a:r>
            <a:r>
              <a:rPr kumimoji="0" lang="es-E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s-E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nhóm</a:t>
            </a:r>
            <a:r>
              <a:rPr kumimoji="0" lang="es-E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s-E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đó</a:t>
            </a:r>
            <a:r>
              <a:rPr kumimoji="0" lang="es-E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s-E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thắng</a:t>
            </a:r>
            <a:r>
              <a:rPr kumimoji="0" lang="es-E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40675" y="415641"/>
            <a:ext cx="8265225" cy="107721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BTVN: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trực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…..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666793" y="1822408"/>
            <a:ext cx="793520" cy="795085"/>
            <a:chOff x="5225143" y="4089394"/>
            <a:chExt cx="1741715" cy="1741715"/>
          </a:xfrm>
        </p:grpSpPr>
        <p:sp>
          <p:nvSpPr>
            <p:cNvPr id="9" name="菱形 11"/>
            <p:cNvSpPr/>
            <p:nvPr/>
          </p:nvSpPr>
          <p:spPr>
            <a:xfrm>
              <a:off x="5225143" y="4089394"/>
              <a:ext cx="1741715" cy="1741715"/>
            </a:xfrm>
            <a:prstGeom prst="diamond">
              <a:avLst/>
            </a:prstGeom>
            <a:solidFill>
              <a:srgbClr val="37AA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Shape 4233"/>
            <p:cNvSpPr/>
            <p:nvPr/>
          </p:nvSpPr>
          <p:spPr>
            <a:xfrm>
              <a:off x="5956384" y="4820658"/>
              <a:ext cx="279233" cy="279186"/>
            </a:xfrm>
            <a:custGeom>
              <a:avLst/>
              <a:gdLst/>
              <a:ahLst/>
              <a:cxnLst/>
              <a:rect l="0" t="0" r="0" b="0"/>
              <a:pathLst>
                <a:path w="5961" h="5960" extrusionOk="0">
                  <a:moveTo>
                    <a:pt x="652" y="4330"/>
                  </a:moveTo>
                  <a:lnTo>
                    <a:pt x="512" y="4377"/>
                  </a:lnTo>
                  <a:lnTo>
                    <a:pt x="373" y="4470"/>
                  </a:lnTo>
                  <a:lnTo>
                    <a:pt x="233" y="4563"/>
                  </a:lnTo>
                  <a:lnTo>
                    <a:pt x="140" y="4703"/>
                  </a:lnTo>
                  <a:lnTo>
                    <a:pt x="47" y="4842"/>
                  </a:lnTo>
                  <a:lnTo>
                    <a:pt x="0" y="4982"/>
                  </a:lnTo>
                  <a:lnTo>
                    <a:pt x="0" y="5122"/>
                  </a:lnTo>
                  <a:lnTo>
                    <a:pt x="0" y="5308"/>
                  </a:lnTo>
                  <a:lnTo>
                    <a:pt x="47" y="5448"/>
                  </a:lnTo>
                  <a:lnTo>
                    <a:pt x="140" y="5587"/>
                  </a:lnTo>
                  <a:lnTo>
                    <a:pt x="233" y="5727"/>
                  </a:lnTo>
                  <a:lnTo>
                    <a:pt x="373" y="5820"/>
                  </a:lnTo>
                  <a:lnTo>
                    <a:pt x="512" y="5913"/>
                  </a:lnTo>
                  <a:lnTo>
                    <a:pt x="652" y="5913"/>
                  </a:lnTo>
                  <a:lnTo>
                    <a:pt x="792" y="5960"/>
                  </a:lnTo>
                  <a:lnTo>
                    <a:pt x="978" y="5913"/>
                  </a:lnTo>
                  <a:lnTo>
                    <a:pt x="1118" y="5913"/>
                  </a:lnTo>
                  <a:lnTo>
                    <a:pt x="1257" y="5820"/>
                  </a:lnTo>
                  <a:lnTo>
                    <a:pt x="1397" y="5727"/>
                  </a:lnTo>
                  <a:lnTo>
                    <a:pt x="1490" y="5587"/>
                  </a:lnTo>
                  <a:lnTo>
                    <a:pt x="1537" y="5448"/>
                  </a:lnTo>
                  <a:lnTo>
                    <a:pt x="1583" y="5308"/>
                  </a:lnTo>
                  <a:lnTo>
                    <a:pt x="1630" y="5122"/>
                  </a:lnTo>
                  <a:lnTo>
                    <a:pt x="1583" y="4982"/>
                  </a:lnTo>
                  <a:lnTo>
                    <a:pt x="1537" y="4842"/>
                  </a:lnTo>
                  <a:lnTo>
                    <a:pt x="1490" y="4703"/>
                  </a:lnTo>
                  <a:lnTo>
                    <a:pt x="1397" y="4563"/>
                  </a:lnTo>
                  <a:lnTo>
                    <a:pt x="1257" y="4470"/>
                  </a:lnTo>
                  <a:lnTo>
                    <a:pt x="1118" y="4377"/>
                  </a:lnTo>
                  <a:lnTo>
                    <a:pt x="978" y="4330"/>
                  </a:lnTo>
                  <a:close/>
                  <a:moveTo>
                    <a:pt x="280" y="2142"/>
                  </a:moveTo>
                  <a:lnTo>
                    <a:pt x="186" y="2188"/>
                  </a:lnTo>
                  <a:lnTo>
                    <a:pt x="93" y="2235"/>
                  </a:lnTo>
                  <a:lnTo>
                    <a:pt x="0" y="2328"/>
                  </a:lnTo>
                  <a:lnTo>
                    <a:pt x="0" y="2421"/>
                  </a:lnTo>
                  <a:lnTo>
                    <a:pt x="0" y="2980"/>
                  </a:lnTo>
                  <a:lnTo>
                    <a:pt x="0" y="3120"/>
                  </a:lnTo>
                  <a:lnTo>
                    <a:pt x="47" y="3166"/>
                  </a:lnTo>
                  <a:lnTo>
                    <a:pt x="140" y="3259"/>
                  </a:lnTo>
                  <a:lnTo>
                    <a:pt x="233" y="3259"/>
                  </a:lnTo>
                  <a:lnTo>
                    <a:pt x="699" y="3353"/>
                  </a:lnTo>
                  <a:lnTo>
                    <a:pt x="1118" y="3492"/>
                  </a:lnTo>
                  <a:lnTo>
                    <a:pt x="1537" y="3725"/>
                  </a:lnTo>
                  <a:lnTo>
                    <a:pt x="1909" y="4051"/>
                  </a:lnTo>
                  <a:lnTo>
                    <a:pt x="2189" y="4423"/>
                  </a:lnTo>
                  <a:lnTo>
                    <a:pt x="2421" y="4796"/>
                  </a:lnTo>
                  <a:lnTo>
                    <a:pt x="2608" y="5215"/>
                  </a:lnTo>
                  <a:lnTo>
                    <a:pt x="2654" y="5727"/>
                  </a:lnTo>
                  <a:lnTo>
                    <a:pt x="2701" y="5820"/>
                  </a:lnTo>
                  <a:lnTo>
                    <a:pt x="2747" y="5867"/>
                  </a:lnTo>
                  <a:lnTo>
                    <a:pt x="2840" y="5913"/>
                  </a:lnTo>
                  <a:lnTo>
                    <a:pt x="2934" y="5960"/>
                  </a:lnTo>
                  <a:lnTo>
                    <a:pt x="3492" y="5960"/>
                  </a:lnTo>
                  <a:lnTo>
                    <a:pt x="3632" y="5913"/>
                  </a:lnTo>
                  <a:lnTo>
                    <a:pt x="3725" y="5867"/>
                  </a:lnTo>
                  <a:lnTo>
                    <a:pt x="3772" y="5774"/>
                  </a:lnTo>
                  <a:lnTo>
                    <a:pt x="3772" y="5681"/>
                  </a:lnTo>
                  <a:lnTo>
                    <a:pt x="3725" y="5308"/>
                  </a:lnTo>
                  <a:lnTo>
                    <a:pt x="3679" y="4982"/>
                  </a:lnTo>
                  <a:lnTo>
                    <a:pt x="3585" y="4656"/>
                  </a:lnTo>
                  <a:lnTo>
                    <a:pt x="3446" y="4377"/>
                  </a:lnTo>
                  <a:lnTo>
                    <a:pt x="3306" y="4051"/>
                  </a:lnTo>
                  <a:lnTo>
                    <a:pt x="3120" y="3772"/>
                  </a:lnTo>
                  <a:lnTo>
                    <a:pt x="2887" y="3492"/>
                  </a:lnTo>
                  <a:lnTo>
                    <a:pt x="2654" y="3259"/>
                  </a:lnTo>
                  <a:lnTo>
                    <a:pt x="2421" y="3027"/>
                  </a:lnTo>
                  <a:lnTo>
                    <a:pt x="2142" y="2840"/>
                  </a:lnTo>
                  <a:lnTo>
                    <a:pt x="1863" y="2654"/>
                  </a:lnTo>
                  <a:lnTo>
                    <a:pt x="1583" y="2514"/>
                  </a:lnTo>
                  <a:lnTo>
                    <a:pt x="1257" y="2375"/>
                  </a:lnTo>
                  <a:lnTo>
                    <a:pt x="931" y="2282"/>
                  </a:lnTo>
                  <a:lnTo>
                    <a:pt x="605" y="2188"/>
                  </a:lnTo>
                  <a:lnTo>
                    <a:pt x="280" y="2142"/>
                  </a:lnTo>
                  <a:close/>
                  <a:moveTo>
                    <a:pt x="140" y="0"/>
                  </a:moveTo>
                  <a:lnTo>
                    <a:pt x="93" y="47"/>
                  </a:lnTo>
                  <a:lnTo>
                    <a:pt x="0" y="140"/>
                  </a:lnTo>
                  <a:lnTo>
                    <a:pt x="0" y="279"/>
                  </a:lnTo>
                  <a:lnTo>
                    <a:pt x="0" y="885"/>
                  </a:lnTo>
                  <a:lnTo>
                    <a:pt x="0" y="978"/>
                  </a:lnTo>
                  <a:lnTo>
                    <a:pt x="47" y="1071"/>
                  </a:lnTo>
                  <a:lnTo>
                    <a:pt x="140" y="1118"/>
                  </a:lnTo>
                  <a:lnTo>
                    <a:pt x="233" y="1118"/>
                  </a:lnTo>
                  <a:lnTo>
                    <a:pt x="699" y="1164"/>
                  </a:lnTo>
                  <a:lnTo>
                    <a:pt x="1118" y="1257"/>
                  </a:lnTo>
                  <a:lnTo>
                    <a:pt x="1583" y="1397"/>
                  </a:lnTo>
                  <a:lnTo>
                    <a:pt x="1956" y="1583"/>
                  </a:lnTo>
                  <a:lnTo>
                    <a:pt x="2375" y="1769"/>
                  </a:lnTo>
                  <a:lnTo>
                    <a:pt x="2747" y="2002"/>
                  </a:lnTo>
                  <a:lnTo>
                    <a:pt x="3073" y="2235"/>
                  </a:lnTo>
                  <a:lnTo>
                    <a:pt x="3399" y="2561"/>
                  </a:lnTo>
                  <a:lnTo>
                    <a:pt x="3679" y="2840"/>
                  </a:lnTo>
                  <a:lnTo>
                    <a:pt x="3958" y="3213"/>
                  </a:lnTo>
                  <a:lnTo>
                    <a:pt x="4191" y="3585"/>
                  </a:lnTo>
                  <a:lnTo>
                    <a:pt x="4377" y="3958"/>
                  </a:lnTo>
                  <a:lnTo>
                    <a:pt x="4563" y="4377"/>
                  </a:lnTo>
                  <a:lnTo>
                    <a:pt x="4656" y="4796"/>
                  </a:lnTo>
                  <a:lnTo>
                    <a:pt x="4749" y="5262"/>
                  </a:lnTo>
                  <a:lnTo>
                    <a:pt x="4796" y="5681"/>
                  </a:lnTo>
                  <a:lnTo>
                    <a:pt x="4843" y="5774"/>
                  </a:lnTo>
                  <a:lnTo>
                    <a:pt x="4889" y="5867"/>
                  </a:lnTo>
                  <a:lnTo>
                    <a:pt x="4982" y="5913"/>
                  </a:lnTo>
                  <a:lnTo>
                    <a:pt x="5075" y="5960"/>
                  </a:lnTo>
                  <a:lnTo>
                    <a:pt x="5681" y="5960"/>
                  </a:lnTo>
                  <a:lnTo>
                    <a:pt x="5774" y="5913"/>
                  </a:lnTo>
                  <a:lnTo>
                    <a:pt x="5867" y="5867"/>
                  </a:lnTo>
                  <a:lnTo>
                    <a:pt x="5960" y="5774"/>
                  </a:lnTo>
                  <a:lnTo>
                    <a:pt x="5960" y="5681"/>
                  </a:lnTo>
                  <a:lnTo>
                    <a:pt x="5914" y="5122"/>
                  </a:lnTo>
                  <a:lnTo>
                    <a:pt x="5820" y="4563"/>
                  </a:lnTo>
                  <a:lnTo>
                    <a:pt x="5634" y="4051"/>
                  </a:lnTo>
                  <a:lnTo>
                    <a:pt x="5448" y="3539"/>
                  </a:lnTo>
                  <a:lnTo>
                    <a:pt x="5215" y="3073"/>
                  </a:lnTo>
                  <a:lnTo>
                    <a:pt x="4889" y="2608"/>
                  </a:lnTo>
                  <a:lnTo>
                    <a:pt x="4563" y="2142"/>
                  </a:lnTo>
                  <a:lnTo>
                    <a:pt x="4191" y="1723"/>
                  </a:lnTo>
                  <a:lnTo>
                    <a:pt x="3772" y="1350"/>
                  </a:lnTo>
                  <a:lnTo>
                    <a:pt x="3353" y="1024"/>
                  </a:lnTo>
                  <a:lnTo>
                    <a:pt x="2887" y="745"/>
                  </a:lnTo>
                  <a:lnTo>
                    <a:pt x="2421" y="512"/>
                  </a:lnTo>
                  <a:lnTo>
                    <a:pt x="1909" y="279"/>
                  </a:lnTo>
                  <a:lnTo>
                    <a:pt x="1350" y="140"/>
                  </a:lnTo>
                  <a:lnTo>
                    <a:pt x="838" y="47"/>
                  </a:lnTo>
                  <a:lnTo>
                    <a:pt x="28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cs typeface="+mn-ea"/>
                <a:sym typeface="+mn-lt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680947" y="1906568"/>
            <a:ext cx="1008342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tóm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tắt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3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1" descr="FullSizeRender.jpg"/>
          <p:cNvPicPr>
            <a:picLocks noChangeAspect="1"/>
          </p:cNvPicPr>
          <p:nvPr/>
        </p:nvPicPr>
        <p:blipFill>
          <a:blip r:embed="rId2" cstate="print"/>
          <a:srcRect t="2322"/>
          <a:stretch>
            <a:fillRect/>
          </a:stretch>
        </p:blipFill>
        <p:spPr>
          <a:xfrm>
            <a:off x="1544673" y="2606722"/>
            <a:ext cx="9594379" cy="4251278"/>
          </a:xfrm>
          <a:prstGeom prst="rect">
            <a:avLst/>
          </a:prstGeom>
        </p:spPr>
      </p:pic>
      <p:grpSp>
        <p:nvGrpSpPr>
          <p:cNvPr id="13" name="组合 4"/>
          <p:cNvGrpSpPr/>
          <p:nvPr/>
        </p:nvGrpSpPr>
        <p:grpSpPr>
          <a:xfrm>
            <a:off x="612194" y="3354700"/>
            <a:ext cx="779872" cy="756693"/>
            <a:chOff x="5225143" y="2017486"/>
            <a:chExt cx="1741715" cy="1741715"/>
          </a:xfrm>
        </p:grpSpPr>
        <p:sp>
          <p:nvSpPr>
            <p:cNvPr id="14" name="菱形 1"/>
            <p:cNvSpPr/>
            <p:nvPr/>
          </p:nvSpPr>
          <p:spPr>
            <a:xfrm>
              <a:off x="5225143" y="2017486"/>
              <a:ext cx="1741715" cy="1741715"/>
            </a:xfrm>
            <a:prstGeom prst="diamond">
              <a:avLst/>
            </a:prstGeom>
            <a:solidFill>
              <a:srgbClr val="E956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Shape 4190"/>
            <p:cNvSpPr/>
            <p:nvPr/>
          </p:nvSpPr>
          <p:spPr>
            <a:xfrm>
              <a:off x="5956384" y="2748750"/>
              <a:ext cx="279233" cy="279186"/>
            </a:xfrm>
            <a:custGeom>
              <a:avLst/>
              <a:gdLst/>
              <a:ahLst/>
              <a:cxnLst/>
              <a:rect l="0" t="0" r="0" b="0"/>
              <a:pathLst>
                <a:path w="5961" h="5960" extrusionOk="0">
                  <a:moveTo>
                    <a:pt x="1258" y="0"/>
                  </a:moveTo>
                  <a:lnTo>
                    <a:pt x="978" y="47"/>
                  </a:lnTo>
                  <a:lnTo>
                    <a:pt x="653" y="140"/>
                  </a:lnTo>
                  <a:lnTo>
                    <a:pt x="559" y="233"/>
                  </a:lnTo>
                  <a:lnTo>
                    <a:pt x="466" y="326"/>
                  </a:lnTo>
                  <a:lnTo>
                    <a:pt x="233" y="652"/>
                  </a:lnTo>
                  <a:lnTo>
                    <a:pt x="47" y="1071"/>
                  </a:lnTo>
                  <a:lnTo>
                    <a:pt x="1" y="1443"/>
                  </a:lnTo>
                  <a:lnTo>
                    <a:pt x="47" y="1676"/>
                  </a:lnTo>
                  <a:lnTo>
                    <a:pt x="94" y="1909"/>
                  </a:lnTo>
                  <a:lnTo>
                    <a:pt x="140" y="2142"/>
                  </a:lnTo>
                  <a:lnTo>
                    <a:pt x="233" y="2375"/>
                  </a:lnTo>
                  <a:lnTo>
                    <a:pt x="280" y="2561"/>
                  </a:lnTo>
                  <a:lnTo>
                    <a:pt x="466" y="2933"/>
                  </a:lnTo>
                  <a:lnTo>
                    <a:pt x="653" y="3306"/>
                  </a:lnTo>
                  <a:lnTo>
                    <a:pt x="1072" y="3865"/>
                  </a:lnTo>
                  <a:lnTo>
                    <a:pt x="1584" y="4423"/>
                  </a:lnTo>
                  <a:lnTo>
                    <a:pt x="2143" y="4936"/>
                  </a:lnTo>
                  <a:lnTo>
                    <a:pt x="2701" y="5355"/>
                  </a:lnTo>
                  <a:lnTo>
                    <a:pt x="3027" y="5541"/>
                  </a:lnTo>
                  <a:lnTo>
                    <a:pt x="3446" y="5681"/>
                  </a:lnTo>
                  <a:lnTo>
                    <a:pt x="3633" y="5774"/>
                  </a:lnTo>
                  <a:lnTo>
                    <a:pt x="3865" y="5867"/>
                  </a:lnTo>
                  <a:lnTo>
                    <a:pt x="4052" y="5913"/>
                  </a:lnTo>
                  <a:lnTo>
                    <a:pt x="4331" y="5960"/>
                  </a:lnTo>
                  <a:lnTo>
                    <a:pt x="4517" y="5960"/>
                  </a:lnTo>
                  <a:lnTo>
                    <a:pt x="4936" y="5913"/>
                  </a:lnTo>
                  <a:lnTo>
                    <a:pt x="5309" y="5774"/>
                  </a:lnTo>
                  <a:lnTo>
                    <a:pt x="5681" y="5541"/>
                  </a:lnTo>
                  <a:lnTo>
                    <a:pt x="5774" y="5401"/>
                  </a:lnTo>
                  <a:lnTo>
                    <a:pt x="5821" y="5308"/>
                  </a:lnTo>
                  <a:lnTo>
                    <a:pt x="5914" y="5029"/>
                  </a:lnTo>
                  <a:lnTo>
                    <a:pt x="5961" y="4703"/>
                  </a:lnTo>
                  <a:lnTo>
                    <a:pt x="5961" y="4656"/>
                  </a:lnTo>
                  <a:lnTo>
                    <a:pt x="5867" y="4563"/>
                  </a:lnTo>
                  <a:lnTo>
                    <a:pt x="5635" y="4423"/>
                  </a:lnTo>
                  <a:lnTo>
                    <a:pt x="5402" y="4284"/>
                  </a:lnTo>
                  <a:lnTo>
                    <a:pt x="5122" y="4144"/>
                  </a:lnTo>
                  <a:lnTo>
                    <a:pt x="4890" y="4004"/>
                  </a:lnTo>
                  <a:lnTo>
                    <a:pt x="4797" y="3911"/>
                  </a:lnTo>
                  <a:lnTo>
                    <a:pt x="4657" y="3818"/>
                  </a:lnTo>
                  <a:lnTo>
                    <a:pt x="4517" y="3818"/>
                  </a:lnTo>
                  <a:lnTo>
                    <a:pt x="4424" y="3865"/>
                  </a:lnTo>
                  <a:lnTo>
                    <a:pt x="4331" y="3911"/>
                  </a:lnTo>
                  <a:lnTo>
                    <a:pt x="4098" y="4191"/>
                  </a:lnTo>
                  <a:lnTo>
                    <a:pt x="3865" y="4470"/>
                  </a:lnTo>
                  <a:lnTo>
                    <a:pt x="3772" y="4563"/>
                  </a:lnTo>
                  <a:lnTo>
                    <a:pt x="3586" y="4563"/>
                  </a:lnTo>
                  <a:lnTo>
                    <a:pt x="3493" y="4516"/>
                  </a:lnTo>
                  <a:lnTo>
                    <a:pt x="3400" y="4470"/>
                  </a:lnTo>
                  <a:lnTo>
                    <a:pt x="3307" y="4423"/>
                  </a:lnTo>
                  <a:lnTo>
                    <a:pt x="2748" y="4051"/>
                  </a:lnTo>
                  <a:lnTo>
                    <a:pt x="2329" y="3678"/>
                  </a:lnTo>
                  <a:lnTo>
                    <a:pt x="1910" y="3213"/>
                  </a:lnTo>
                  <a:lnTo>
                    <a:pt x="1584" y="2701"/>
                  </a:lnTo>
                  <a:lnTo>
                    <a:pt x="1537" y="2607"/>
                  </a:lnTo>
                  <a:lnTo>
                    <a:pt x="1491" y="2514"/>
                  </a:lnTo>
                  <a:lnTo>
                    <a:pt x="1444" y="2421"/>
                  </a:lnTo>
                  <a:lnTo>
                    <a:pt x="1398" y="2328"/>
                  </a:lnTo>
                  <a:lnTo>
                    <a:pt x="1444" y="2235"/>
                  </a:lnTo>
                  <a:lnTo>
                    <a:pt x="1537" y="2142"/>
                  </a:lnTo>
                  <a:lnTo>
                    <a:pt x="1817" y="1909"/>
                  </a:lnTo>
                  <a:lnTo>
                    <a:pt x="2049" y="1676"/>
                  </a:lnTo>
                  <a:lnTo>
                    <a:pt x="2143" y="1537"/>
                  </a:lnTo>
                  <a:lnTo>
                    <a:pt x="2189" y="1443"/>
                  </a:lnTo>
                  <a:lnTo>
                    <a:pt x="2143" y="1350"/>
                  </a:lnTo>
                  <a:lnTo>
                    <a:pt x="2049" y="1164"/>
                  </a:lnTo>
                  <a:lnTo>
                    <a:pt x="2003" y="1071"/>
                  </a:lnTo>
                  <a:lnTo>
                    <a:pt x="1863" y="838"/>
                  </a:lnTo>
                  <a:lnTo>
                    <a:pt x="1723" y="559"/>
                  </a:lnTo>
                  <a:lnTo>
                    <a:pt x="1584" y="372"/>
                  </a:lnTo>
                  <a:lnTo>
                    <a:pt x="1444" y="140"/>
                  </a:lnTo>
                  <a:lnTo>
                    <a:pt x="1351" y="47"/>
                  </a:lnTo>
                  <a:lnTo>
                    <a:pt x="125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cs typeface="+mn-ea"/>
                <a:sym typeface="+mn-lt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740084" y="3206841"/>
            <a:ext cx="971960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7" name="组合 4"/>
          <p:cNvGrpSpPr/>
          <p:nvPr/>
        </p:nvGrpSpPr>
        <p:grpSpPr>
          <a:xfrm>
            <a:off x="669058" y="4844604"/>
            <a:ext cx="779872" cy="756693"/>
            <a:chOff x="5225143" y="2017486"/>
            <a:chExt cx="1741715" cy="1741715"/>
          </a:xfrm>
        </p:grpSpPr>
        <p:sp>
          <p:nvSpPr>
            <p:cNvPr id="18" name="菱形 1"/>
            <p:cNvSpPr/>
            <p:nvPr/>
          </p:nvSpPr>
          <p:spPr>
            <a:xfrm>
              <a:off x="5225143" y="2017486"/>
              <a:ext cx="1741715" cy="1741715"/>
            </a:xfrm>
            <a:prstGeom prst="diamond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Shape 4190"/>
            <p:cNvSpPr/>
            <p:nvPr/>
          </p:nvSpPr>
          <p:spPr>
            <a:xfrm>
              <a:off x="5956384" y="2748751"/>
              <a:ext cx="279234" cy="279186"/>
            </a:xfrm>
            <a:custGeom>
              <a:avLst/>
              <a:gdLst/>
              <a:ahLst/>
              <a:cxnLst/>
              <a:rect l="0" t="0" r="0" b="0"/>
              <a:pathLst>
                <a:path w="5961" h="5960" extrusionOk="0">
                  <a:moveTo>
                    <a:pt x="1258" y="0"/>
                  </a:moveTo>
                  <a:lnTo>
                    <a:pt x="978" y="47"/>
                  </a:lnTo>
                  <a:lnTo>
                    <a:pt x="653" y="140"/>
                  </a:lnTo>
                  <a:lnTo>
                    <a:pt x="559" y="233"/>
                  </a:lnTo>
                  <a:lnTo>
                    <a:pt x="466" y="326"/>
                  </a:lnTo>
                  <a:lnTo>
                    <a:pt x="233" y="652"/>
                  </a:lnTo>
                  <a:lnTo>
                    <a:pt x="47" y="1071"/>
                  </a:lnTo>
                  <a:lnTo>
                    <a:pt x="1" y="1443"/>
                  </a:lnTo>
                  <a:lnTo>
                    <a:pt x="47" y="1676"/>
                  </a:lnTo>
                  <a:lnTo>
                    <a:pt x="94" y="1909"/>
                  </a:lnTo>
                  <a:lnTo>
                    <a:pt x="140" y="2142"/>
                  </a:lnTo>
                  <a:lnTo>
                    <a:pt x="233" y="2375"/>
                  </a:lnTo>
                  <a:lnTo>
                    <a:pt x="280" y="2561"/>
                  </a:lnTo>
                  <a:lnTo>
                    <a:pt x="466" y="2933"/>
                  </a:lnTo>
                  <a:lnTo>
                    <a:pt x="653" y="3306"/>
                  </a:lnTo>
                  <a:lnTo>
                    <a:pt x="1072" y="3865"/>
                  </a:lnTo>
                  <a:lnTo>
                    <a:pt x="1584" y="4423"/>
                  </a:lnTo>
                  <a:lnTo>
                    <a:pt x="2143" y="4936"/>
                  </a:lnTo>
                  <a:lnTo>
                    <a:pt x="2701" y="5355"/>
                  </a:lnTo>
                  <a:lnTo>
                    <a:pt x="3027" y="5541"/>
                  </a:lnTo>
                  <a:lnTo>
                    <a:pt x="3446" y="5681"/>
                  </a:lnTo>
                  <a:lnTo>
                    <a:pt x="3633" y="5774"/>
                  </a:lnTo>
                  <a:lnTo>
                    <a:pt x="3865" y="5867"/>
                  </a:lnTo>
                  <a:lnTo>
                    <a:pt x="4052" y="5913"/>
                  </a:lnTo>
                  <a:lnTo>
                    <a:pt x="4331" y="5960"/>
                  </a:lnTo>
                  <a:lnTo>
                    <a:pt x="4517" y="5960"/>
                  </a:lnTo>
                  <a:lnTo>
                    <a:pt x="4936" y="5913"/>
                  </a:lnTo>
                  <a:lnTo>
                    <a:pt x="5309" y="5774"/>
                  </a:lnTo>
                  <a:lnTo>
                    <a:pt x="5681" y="5541"/>
                  </a:lnTo>
                  <a:lnTo>
                    <a:pt x="5774" y="5401"/>
                  </a:lnTo>
                  <a:lnTo>
                    <a:pt x="5821" y="5308"/>
                  </a:lnTo>
                  <a:lnTo>
                    <a:pt x="5914" y="5029"/>
                  </a:lnTo>
                  <a:lnTo>
                    <a:pt x="5961" y="4703"/>
                  </a:lnTo>
                  <a:lnTo>
                    <a:pt x="5961" y="4656"/>
                  </a:lnTo>
                  <a:lnTo>
                    <a:pt x="5867" y="4563"/>
                  </a:lnTo>
                  <a:lnTo>
                    <a:pt x="5635" y="4423"/>
                  </a:lnTo>
                  <a:lnTo>
                    <a:pt x="5402" y="4284"/>
                  </a:lnTo>
                  <a:lnTo>
                    <a:pt x="5122" y="4144"/>
                  </a:lnTo>
                  <a:lnTo>
                    <a:pt x="4890" y="4004"/>
                  </a:lnTo>
                  <a:lnTo>
                    <a:pt x="4797" y="3911"/>
                  </a:lnTo>
                  <a:lnTo>
                    <a:pt x="4657" y="3818"/>
                  </a:lnTo>
                  <a:lnTo>
                    <a:pt x="4517" y="3818"/>
                  </a:lnTo>
                  <a:lnTo>
                    <a:pt x="4424" y="3865"/>
                  </a:lnTo>
                  <a:lnTo>
                    <a:pt x="4331" y="3911"/>
                  </a:lnTo>
                  <a:lnTo>
                    <a:pt x="4098" y="4191"/>
                  </a:lnTo>
                  <a:lnTo>
                    <a:pt x="3865" y="4470"/>
                  </a:lnTo>
                  <a:lnTo>
                    <a:pt x="3772" y="4563"/>
                  </a:lnTo>
                  <a:lnTo>
                    <a:pt x="3586" y="4563"/>
                  </a:lnTo>
                  <a:lnTo>
                    <a:pt x="3493" y="4516"/>
                  </a:lnTo>
                  <a:lnTo>
                    <a:pt x="3400" y="4470"/>
                  </a:lnTo>
                  <a:lnTo>
                    <a:pt x="3307" y="4423"/>
                  </a:lnTo>
                  <a:lnTo>
                    <a:pt x="2748" y="4051"/>
                  </a:lnTo>
                  <a:lnTo>
                    <a:pt x="2329" y="3678"/>
                  </a:lnTo>
                  <a:lnTo>
                    <a:pt x="1910" y="3213"/>
                  </a:lnTo>
                  <a:lnTo>
                    <a:pt x="1584" y="2701"/>
                  </a:lnTo>
                  <a:lnTo>
                    <a:pt x="1537" y="2607"/>
                  </a:lnTo>
                  <a:lnTo>
                    <a:pt x="1491" y="2514"/>
                  </a:lnTo>
                  <a:lnTo>
                    <a:pt x="1444" y="2421"/>
                  </a:lnTo>
                  <a:lnTo>
                    <a:pt x="1398" y="2328"/>
                  </a:lnTo>
                  <a:lnTo>
                    <a:pt x="1444" y="2235"/>
                  </a:lnTo>
                  <a:lnTo>
                    <a:pt x="1537" y="2142"/>
                  </a:lnTo>
                  <a:lnTo>
                    <a:pt x="1817" y="1909"/>
                  </a:lnTo>
                  <a:lnTo>
                    <a:pt x="2049" y="1676"/>
                  </a:lnTo>
                  <a:lnTo>
                    <a:pt x="2143" y="1537"/>
                  </a:lnTo>
                  <a:lnTo>
                    <a:pt x="2189" y="1443"/>
                  </a:lnTo>
                  <a:lnTo>
                    <a:pt x="2143" y="1350"/>
                  </a:lnTo>
                  <a:lnTo>
                    <a:pt x="2049" y="1164"/>
                  </a:lnTo>
                  <a:lnTo>
                    <a:pt x="2003" y="1071"/>
                  </a:lnTo>
                  <a:lnTo>
                    <a:pt x="1863" y="838"/>
                  </a:lnTo>
                  <a:lnTo>
                    <a:pt x="1723" y="559"/>
                  </a:lnTo>
                  <a:lnTo>
                    <a:pt x="1584" y="372"/>
                  </a:lnTo>
                  <a:lnTo>
                    <a:pt x="1444" y="140"/>
                  </a:lnTo>
                  <a:lnTo>
                    <a:pt x="1351" y="47"/>
                  </a:lnTo>
                  <a:lnTo>
                    <a:pt x="1258" y="0"/>
                  </a:lnTo>
                  <a:close/>
                </a:path>
              </a:pathLst>
            </a:cu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cs typeface="+mn-ea"/>
                <a:sym typeface="+mn-lt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1796948" y="4696745"/>
            <a:ext cx="971960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miêu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sánh</a:t>
            </a:r>
            <a:endParaRPr lang="en-US" sz="3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="" xmlns:a16="http://schemas.microsoft.com/office/drawing/2014/main" id="{2DA7CCDA-47A8-425D-A1DB-5E71CBAF4AFE}"/>
              </a:ext>
            </a:extLst>
          </p:cNvPr>
          <p:cNvGrpSpPr/>
          <p:nvPr/>
        </p:nvGrpSpPr>
        <p:grpSpPr>
          <a:xfrm>
            <a:off x="407126" y="2291938"/>
            <a:ext cx="2229196" cy="2822124"/>
            <a:chOff x="9404662" y="1369975"/>
            <a:chExt cx="2199545" cy="2828284"/>
          </a:xfrm>
        </p:grpSpPr>
        <p:sp>
          <p:nvSpPr>
            <p:cNvPr id="3" name="Freeform 24">
              <a:extLst>
                <a:ext uri="{FF2B5EF4-FFF2-40B4-BE49-F238E27FC236}">
                  <a16:creationId xmlns="" xmlns:a16="http://schemas.microsoft.com/office/drawing/2014/main" id="{483372B0-BBCB-43A9-A567-7F7A2DFBE4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99318" y="1851385"/>
              <a:ext cx="1904889" cy="2346874"/>
            </a:xfrm>
            <a:custGeom>
              <a:avLst/>
              <a:gdLst>
                <a:gd name="T0" fmla="*/ 334 w 388"/>
                <a:gd name="T1" fmla="*/ 382 h 478"/>
                <a:gd name="T2" fmla="*/ 339 w 388"/>
                <a:gd name="T3" fmla="*/ 339 h 478"/>
                <a:gd name="T4" fmla="*/ 329 w 388"/>
                <a:gd name="T5" fmla="*/ 320 h 478"/>
                <a:gd name="T6" fmla="*/ 304 w 388"/>
                <a:gd name="T7" fmla="*/ 311 h 478"/>
                <a:gd name="T8" fmla="*/ 319 w 388"/>
                <a:gd name="T9" fmla="*/ 285 h 478"/>
                <a:gd name="T10" fmla="*/ 321 w 388"/>
                <a:gd name="T11" fmla="*/ 243 h 478"/>
                <a:gd name="T12" fmla="*/ 319 w 388"/>
                <a:gd name="T13" fmla="*/ 200 h 478"/>
                <a:gd name="T14" fmla="*/ 303 w 388"/>
                <a:gd name="T15" fmla="*/ 174 h 478"/>
                <a:gd name="T16" fmla="*/ 142 w 388"/>
                <a:gd name="T17" fmla="*/ 282 h 478"/>
                <a:gd name="T18" fmla="*/ 303 w 388"/>
                <a:gd name="T19" fmla="*/ 142 h 478"/>
                <a:gd name="T20" fmla="*/ 303 w 388"/>
                <a:gd name="T21" fmla="*/ 117 h 478"/>
                <a:gd name="T22" fmla="*/ 290 w 388"/>
                <a:gd name="T23" fmla="*/ 92 h 478"/>
                <a:gd name="T24" fmla="*/ 287 w 388"/>
                <a:gd name="T25" fmla="*/ 52 h 478"/>
                <a:gd name="T26" fmla="*/ 274 w 388"/>
                <a:gd name="T27" fmla="*/ 25 h 478"/>
                <a:gd name="T28" fmla="*/ 50 w 388"/>
                <a:gd name="T29" fmla="*/ 194 h 478"/>
                <a:gd name="T30" fmla="*/ 167 w 388"/>
                <a:gd name="T31" fmla="*/ 86 h 478"/>
                <a:gd name="T32" fmla="*/ 198 w 388"/>
                <a:gd name="T33" fmla="*/ 39 h 478"/>
                <a:gd name="T34" fmla="*/ 180 w 388"/>
                <a:gd name="T35" fmla="*/ 20 h 478"/>
                <a:gd name="T36" fmla="*/ 47 w 388"/>
                <a:gd name="T37" fmla="*/ 92 h 478"/>
                <a:gd name="T38" fmla="*/ 75 w 388"/>
                <a:gd name="T39" fmla="*/ 34 h 478"/>
                <a:gd name="T40" fmla="*/ 46 w 388"/>
                <a:gd name="T41" fmla="*/ 10 h 478"/>
                <a:gd name="T42" fmla="*/ 14 w 388"/>
                <a:gd name="T43" fmla="*/ 81 h 478"/>
                <a:gd name="T44" fmla="*/ 21 w 388"/>
                <a:gd name="T45" fmla="*/ 126 h 478"/>
                <a:gd name="T46" fmla="*/ 4 w 388"/>
                <a:gd name="T47" fmla="*/ 175 h 478"/>
                <a:gd name="T48" fmla="*/ 27 w 388"/>
                <a:gd name="T49" fmla="*/ 207 h 478"/>
                <a:gd name="T50" fmla="*/ 19 w 388"/>
                <a:gd name="T51" fmla="*/ 269 h 478"/>
                <a:gd name="T52" fmla="*/ 11 w 388"/>
                <a:gd name="T53" fmla="*/ 327 h 478"/>
                <a:gd name="T54" fmla="*/ 20 w 388"/>
                <a:gd name="T55" fmla="*/ 381 h 478"/>
                <a:gd name="T56" fmla="*/ 12 w 388"/>
                <a:gd name="T57" fmla="*/ 418 h 478"/>
                <a:gd name="T58" fmla="*/ 36 w 388"/>
                <a:gd name="T59" fmla="*/ 436 h 478"/>
                <a:gd name="T60" fmla="*/ 39 w 388"/>
                <a:gd name="T61" fmla="*/ 475 h 478"/>
                <a:gd name="T62" fmla="*/ 124 w 388"/>
                <a:gd name="T63" fmla="*/ 448 h 478"/>
                <a:gd name="T64" fmla="*/ 180 w 388"/>
                <a:gd name="T65" fmla="*/ 443 h 478"/>
                <a:gd name="T66" fmla="*/ 247 w 388"/>
                <a:gd name="T67" fmla="*/ 422 h 478"/>
                <a:gd name="T68" fmla="*/ 311 w 388"/>
                <a:gd name="T69" fmla="*/ 414 h 478"/>
                <a:gd name="T70" fmla="*/ 34 w 388"/>
                <a:gd name="T71" fmla="*/ 163 h 478"/>
                <a:gd name="T72" fmla="*/ 57 w 388"/>
                <a:gd name="T73" fmla="*/ 149 h 478"/>
                <a:gd name="T74" fmla="*/ 141 w 388"/>
                <a:gd name="T75" fmla="*/ 406 h 478"/>
                <a:gd name="T76" fmla="*/ 126 w 388"/>
                <a:gd name="T77" fmla="*/ 424 h 478"/>
                <a:gd name="T78" fmla="*/ 193 w 388"/>
                <a:gd name="T79" fmla="*/ 379 h 478"/>
                <a:gd name="T80" fmla="*/ 45 w 388"/>
                <a:gd name="T81" fmla="*/ 264 h 478"/>
                <a:gd name="T82" fmla="*/ 42 w 388"/>
                <a:gd name="T83" fmla="*/ 303 h 478"/>
                <a:gd name="T84" fmla="*/ 38 w 388"/>
                <a:gd name="T85" fmla="*/ 312 h 478"/>
                <a:gd name="T86" fmla="*/ 70 w 388"/>
                <a:gd name="T87" fmla="*/ 314 h 478"/>
                <a:gd name="T88" fmla="*/ 156 w 388"/>
                <a:gd name="T89" fmla="*/ 243 h 478"/>
                <a:gd name="T90" fmla="*/ 140 w 388"/>
                <a:gd name="T91" fmla="*/ 253 h 478"/>
                <a:gd name="T92" fmla="*/ 91 w 388"/>
                <a:gd name="T93" fmla="*/ 245 h 478"/>
                <a:gd name="T94" fmla="*/ 91 w 388"/>
                <a:gd name="T95" fmla="*/ 245 h 478"/>
                <a:gd name="T96" fmla="*/ 87 w 388"/>
                <a:gd name="T97" fmla="*/ 199 h 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88" h="478">
                  <a:moveTo>
                    <a:pt x="375" y="389"/>
                  </a:moveTo>
                  <a:cubicBezTo>
                    <a:pt x="359" y="382"/>
                    <a:pt x="345" y="385"/>
                    <a:pt x="330" y="388"/>
                  </a:cubicBezTo>
                  <a:cubicBezTo>
                    <a:pt x="331" y="386"/>
                    <a:pt x="333" y="384"/>
                    <a:pt x="334" y="382"/>
                  </a:cubicBezTo>
                  <a:cubicBezTo>
                    <a:pt x="339" y="376"/>
                    <a:pt x="337" y="368"/>
                    <a:pt x="332" y="365"/>
                  </a:cubicBezTo>
                  <a:cubicBezTo>
                    <a:pt x="335" y="362"/>
                    <a:pt x="339" y="359"/>
                    <a:pt x="342" y="355"/>
                  </a:cubicBezTo>
                  <a:cubicBezTo>
                    <a:pt x="348" y="350"/>
                    <a:pt x="345" y="341"/>
                    <a:pt x="339" y="339"/>
                  </a:cubicBezTo>
                  <a:cubicBezTo>
                    <a:pt x="340" y="338"/>
                    <a:pt x="342" y="337"/>
                    <a:pt x="343" y="336"/>
                  </a:cubicBezTo>
                  <a:cubicBezTo>
                    <a:pt x="353" y="328"/>
                    <a:pt x="344" y="310"/>
                    <a:pt x="332" y="318"/>
                  </a:cubicBezTo>
                  <a:cubicBezTo>
                    <a:pt x="331" y="318"/>
                    <a:pt x="330" y="319"/>
                    <a:pt x="329" y="320"/>
                  </a:cubicBezTo>
                  <a:cubicBezTo>
                    <a:pt x="330" y="319"/>
                    <a:pt x="331" y="319"/>
                    <a:pt x="332" y="318"/>
                  </a:cubicBezTo>
                  <a:cubicBezTo>
                    <a:pt x="341" y="311"/>
                    <a:pt x="329" y="296"/>
                    <a:pt x="319" y="302"/>
                  </a:cubicBezTo>
                  <a:cubicBezTo>
                    <a:pt x="314" y="305"/>
                    <a:pt x="309" y="308"/>
                    <a:pt x="304" y="311"/>
                  </a:cubicBezTo>
                  <a:cubicBezTo>
                    <a:pt x="305" y="309"/>
                    <a:pt x="306" y="308"/>
                    <a:pt x="308" y="307"/>
                  </a:cubicBezTo>
                  <a:cubicBezTo>
                    <a:pt x="312" y="302"/>
                    <a:pt x="311" y="296"/>
                    <a:pt x="307" y="293"/>
                  </a:cubicBezTo>
                  <a:cubicBezTo>
                    <a:pt x="311" y="290"/>
                    <a:pt x="315" y="288"/>
                    <a:pt x="319" y="285"/>
                  </a:cubicBezTo>
                  <a:cubicBezTo>
                    <a:pt x="327" y="278"/>
                    <a:pt x="323" y="262"/>
                    <a:pt x="311" y="266"/>
                  </a:cubicBezTo>
                  <a:cubicBezTo>
                    <a:pt x="298" y="271"/>
                    <a:pt x="286" y="276"/>
                    <a:pt x="274" y="282"/>
                  </a:cubicBezTo>
                  <a:cubicBezTo>
                    <a:pt x="290" y="269"/>
                    <a:pt x="305" y="256"/>
                    <a:pt x="321" y="243"/>
                  </a:cubicBezTo>
                  <a:cubicBezTo>
                    <a:pt x="328" y="237"/>
                    <a:pt x="322" y="228"/>
                    <a:pt x="315" y="227"/>
                  </a:cubicBezTo>
                  <a:cubicBezTo>
                    <a:pt x="319" y="224"/>
                    <a:pt x="323" y="221"/>
                    <a:pt x="327" y="218"/>
                  </a:cubicBezTo>
                  <a:cubicBezTo>
                    <a:pt x="335" y="212"/>
                    <a:pt x="331" y="195"/>
                    <a:pt x="319" y="200"/>
                  </a:cubicBezTo>
                  <a:cubicBezTo>
                    <a:pt x="306" y="204"/>
                    <a:pt x="293" y="210"/>
                    <a:pt x="281" y="217"/>
                  </a:cubicBezTo>
                  <a:cubicBezTo>
                    <a:pt x="293" y="208"/>
                    <a:pt x="304" y="199"/>
                    <a:pt x="315" y="190"/>
                  </a:cubicBezTo>
                  <a:cubicBezTo>
                    <a:pt x="325" y="182"/>
                    <a:pt x="313" y="170"/>
                    <a:pt x="303" y="174"/>
                  </a:cubicBezTo>
                  <a:cubicBezTo>
                    <a:pt x="243" y="199"/>
                    <a:pt x="196" y="246"/>
                    <a:pt x="146" y="286"/>
                  </a:cubicBezTo>
                  <a:cubicBezTo>
                    <a:pt x="114" y="312"/>
                    <a:pt x="80" y="338"/>
                    <a:pt x="50" y="369"/>
                  </a:cubicBezTo>
                  <a:cubicBezTo>
                    <a:pt x="75" y="335"/>
                    <a:pt x="112" y="307"/>
                    <a:pt x="142" y="282"/>
                  </a:cubicBezTo>
                  <a:cubicBezTo>
                    <a:pt x="151" y="273"/>
                    <a:pt x="161" y="265"/>
                    <a:pt x="171" y="257"/>
                  </a:cubicBezTo>
                  <a:cubicBezTo>
                    <a:pt x="217" y="223"/>
                    <a:pt x="267" y="194"/>
                    <a:pt x="313" y="159"/>
                  </a:cubicBezTo>
                  <a:cubicBezTo>
                    <a:pt x="324" y="152"/>
                    <a:pt x="315" y="137"/>
                    <a:pt x="303" y="142"/>
                  </a:cubicBezTo>
                  <a:cubicBezTo>
                    <a:pt x="301" y="143"/>
                    <a:pt x="299" y="144"/>
                    <a:pt x="297" y="145"/>
                  </a:cubicBezTo>
                  <a:cubicBezTo>
                    <a:pt x="301" y="142"/>
                    <a:pt x="306" y="139"/>
                    <a:pt x="311" y="135"/>
                  </a:cubicBezTo>
                  <a:cubicBezTo>
                    <a:pt x="319" y="129"/>
                    <a:pt x="314" y="113"/>
                    <a:pt x="303" y="117"/>
                  </a:cubicBezTo>
                  <a:cubicBezTo>
                    <a:pt x="291" y="121"/>
                    <a:pt x="279" y="127"/>
                    <a:pt x="268" y="132"/>
                  </a:cubicBezTo>
                  <a:cubicBezTo>
                    <a:pt x="278" y="124"/>
                    <a:pt x="289" y="116"/>
                    <a:pt x="300" y="108"/>
                  </a:cubicBezTo>
                  <a:cubicBezTo>
                    <a:pt x="310" y="101"/>
                    <a:pt x="301" y="86"/>
                    <a:pt x="290" y="92"/>
                  </a:cubicBezTo>
                  <a:cubicBezTo>
                    <a:pt x="273" y="100"/>
                    <a:pt x="256" y="110"/>
                    <a:pt x="239" y="119"/>
                  </a:cubicBezTo>
                  <a:cubicBezTo>
                    <a:pt x="260" y="103"/>
                    <a:pt x="280" y="86"/>
                    <a:pt x="299" y="67"/>
                  </a:cubicBezTo>
                  <a:cubicBezTo>
                    <a:pt x="307" y="59"/>
                    <a:pt x="297" y="47"/>
                    <a:pt x="287" y="52"/>
                  </a:cubicBezTo>
                  <a:cubicBezTo>
                    <a:pt x="267" y="62"/>
                    <a:pt x="247" y="75"/>
                    <a:pt x="229" y="88"/>
                  </a:cubicBezTo>
                  <a:cubicBezTo>
                    <a:pt x="247" y="72"/>
                    <a:pt x="265" y="56"/>
                    <a:pt x="284" y="42"/>
                  </a:cubicBezTo>
                  <a:cubicBezTo>
                    <a:pt x="294" y="34"/>
                    <a:pt x="284" y="17"/>
                    <a:pt x="274" y="25"/>
                  </a:cubicBezTo>
                  <a:cubicBezTo>
                    <a:pt x="217" y="68"/>
                    <a:pt x="163" y="116"/>
                    <a:pt x="105" y="157"/>
                  </a:cubicBezTo>
                  <a:cubicBezTo>
                    <a:pt x="90" y="167"/>
                    <a:pt x="74" y="178"/>
                    <a:pt x="59" y="191"/>
                  </a:cubicBezTo>
                  <a:cubicBezTo>
                    <a:pt x="56" y="192"/>
                    <a:pt x="53" y="193"/>
                    <a:pt x="50" y="194"/>
                  </a:cubicBezTo>
                  <a:cubicBezTo>
                    <a:pt x="55" y="184"/>
                    <a:pt x="61" y="173"/>
                    <a:pt x="69" y="164"/>
                  </a:cubicBezTo>
                  <a:cubicBezTo>
                    <a:pt x="85" y="153"/>
                    <a:pt x="101" y="139"/>
                    <a:pt x="115" y="127"/>
                  </a:cubicBezTo>
                  <a:cubicBezTo>
                    <a:pt x="132" y="113"/>
                    <a:pt x="150" y="100"/>
                    <a:pt x="167" y="86"/>
                  </a:cubicBezTo>
                  <a:cubicBezTo>
                    <a:pt x="196" y="67"/>
                    <a:pt x="226" y="48"/>
                    <a:pt x="251" y="24"/>
                  </a:cubicBezTo>
                  <a:cubicBezTo>
                    <a:pt x="259" y="17"/>
                    <a:pt x="248" y="2"/>
                    <a:pt x="239" y="9"/>
                  </a:cubicBezTo>
                  <a:cubicBezTo>
                    <a:pt x="226" y="19"/>
                    <a:pt x="212" y="29"/>
                    <a:pt x="198" y="39"/>
                  </a:cubicBezTo>
                  <a:cubicBezTo>
                    <a:pt x="205" y="33"/>
                    <a:pt x="211" y="28"/>
                    <a:pt x="217" y="22"/>
                  </a:cubicBezTo>
                  <a:cubicBezTo>
                    <a:pt x="225" y="14"/>
                    <a:pt x="214" y="0"/>
                    <a:pt x="204" y="6"/>
                  </a:cubicBezTo>
                  <a:cubicBezTo>
                    <a:pt x="196" y="10"/>
                    <a:pt x="188" y="15"/>
                    <a:pt x="180" y="20"/>
                  </a:cubicBezTo>
                  <a:cubicBezTo>
                    <a:pt x="181" y="12"/>
                    <a:pt x="173" y="2"/>
                    <a:pt x="164" y="8"/>
                  </a:cubicBezTo>
                  <a:cubicBezTo>
                    <a:pt x="126" y="31"/>
                    <a:pt x="83" y="56"/>
                    <a:pt x="50" y="90"/>
                  </a:cubicBezTo>
                  <a:cubicBezTo>
                    <a:pt x="49" y="90"/>
                    <a:pt x="48" y="91"/>
                    <a:pt x="47" y="92"/>
                  </a:cubicBezTo>
                  <a:cubicBezTo>
                    <a:pt x="61" y="72"/>
                    <a:pt x="84" y="57"/>
                    <a:pt x="100" y="41"/>
                  </a:cubicBezTo>
                  <a:cubicBezTo>
                    <a:pt x="110" y="31"/>
                    <a:pt x="95" y="16"/>
                    <a:pt x="85" y="26"/>
                  </a:cubicBezTo>
                  <a:cubicBezTo>
                    <a:pt x="81" y="28"/>
                    <a:pt x="78" y="31"/>
                    <a:pt x="75" y="34"/>
                  </a:cubicBezTo>
                  <a:cubicBezTo>
                    <a:pt x="76" y="33"/>
                    <a:pt x="77" y="31"/>
                    <a:pt x="78" y="30"/>
                  </a:cubicBezTo>
                  <a:cubicBezTo>
                    <a:pt x="87" y="21"/>
                    <a:pt x="74" y="7"/>
                    <a:pt x="65" y="14"/>
                  </a:cubicBezTo>
                  <a:cubicBezTo>
                    <a:pt x="64" y="6"/>
                    <a:pt x="52" y="1"/>
                    <a:pt x="46" y="10"/>
                  </a:cubicBezTo>
                  <a:cubicBezTo>
                    <a:pt x="40" y="20"/>
                    <a:pt x="35" y="30"/>
                    <a:pt x="32" y="41"/>
                  </a:cubicBezTo>
                  <a:cubicBezTo>
                    <a:pt x="31" y="45"/>
                    <a:pt x="32" y="48"/>
                    <a:pt x="34" y="51"/>
                  </a:cubicBezTo>
                  <a:cubicBezTo>
                    <a:pt x="27" y="61"/>
                    <a:pt x="20" y="71"/>
                    <a:pt x="14" y="81"/>
                  </a:cubicBezTo>
                  <a:cubicBezTo>
                    <a:pt x="10" y="87"/>
                    <a:pt x="13" y="94"/>
                    <a:pt x="18" y="96"/>
                  </a:cubicBezTo>
                  <a:cubicBezTo>
                    <a:pt x="16" y="102"/>
                    <a:pt x="14" y="107"/>
                    <a:pt x="12" y="113"/>
                  </a:cubicBezTo>
                  <a:cubicBezTo>
                    <a:pt x="11" y="120"/>
                    <a:pt x="15" y="125"/>
                    <a:pt x="21" y="126"/>
                  </a:cubicBezTo>
                  <a:cubicBezTo>
                    <a:pt x="18" y="131"/>
                    <a:pt x="16" y="135"/>
                    <a:pt x="14" y="140"/>
                  </a:cubicBezTo>
                  <a:cubicBezTo>
                    <a:pt x="11" y="145"/>
                    <a:pt x="13" y="150"/>
                    <a:pt x="16" y="154"/>
                  </a:cubicBezTo>
                  <a:cubicBezTo>
                    <a:pt x="12" y="160"/>
                    <a:pt x="7" y="168"/>
                    <a:pt x="4" y="175"/>
                  </a:cubicBezTo>
                  <a:cubicBezTo>
                    <a:pt x="0" y="183"/>
                    <a:pt x="6" y="191"/>
                    <a:pt x="15" y="189"/>
                  </a:cubicBezTo>
                  <a:cubicBezTo>
                    <a:pt x="21" y="188"/>
                    <a:pt x="27" y="186"/>
                    <a:pt x="33" y="184"/>
                  </a:cubicBezTo>
                  <a:cubicBezTo>
                    <a:pt x="30" y="191"/>
                    <a:pt x="28" y="199"/>
                    <a:pt x="27" y="207"/>
                  </a:cubicBezTo>
                  <a:cubicBezTo>
                    <a:pt x="26" y="212"/>
                    <a:pt x="29" y="217"/>
                    <a:pt x="33" y="218"/>
                  </a:cubicBezTo>
                  <a:cubicBezTo>
                    <a:pt x="23" y="231"/>
                    <a:pt x="17" y="246"/>
                    <a:pt x="16" y="263"/>
                  </a:cubicBezTo>
                  <a:cubicBezTo>
                    <a:pt x="16" y="265"/>
                    <a:pt x="17" y="267"/>
                    <a:pt x="19" y="269"/>
                  </a:cubicBezTo>
                  <a:cubicBezTo>
                    <a:pt x="12" y="281"/>
                    <a:pt x="8" y="294"/>
                    <a:pt x="8" y="308"/>
                  </a:cubicBezTo>
                  <a:cubicBezTo>
                    <a:pt x="8" y="312"/>
                    <a:pt x="11" y="316"/>
                    <a:pt x="14" y="317"/>
                  </a:cubicBezTo>
                  <a:cubicBezTo>
                    <a:pt x="13" y="320"/>
                    <a:pt x="12" y="323"/>
                    <a:pt x="11" y="327"/>
                  </a:cubicBezTo>
                  <a:cubicBezTo>
                    <a:pt x="9" y="333"/>
                    <a:pt x="13" y="338"/>
                    <a:pt x="19" y="339"/>
                  </a:cubicBezTo>
                  <a:cubicBezTo>
                    <a:pt x="13" y="349"/>
                    <a:pt x="9" y="359"/>
                    <a:pt x="5" y="369"/>
                  </a:cubicBezTo>
                  <a:cubicBezTo>
                    <a:pt x="3" y="377"/>
                    <a:pt x="13" y="386"/>
                    <a:pt x="20" y="381"/>
                  </a:cubicBezTo>
                  <a:cubicBezTo>
                    <a:pt x="16" y="388"/>
                    <a:pt x="13" y="396"/>
                    <a:pt x="11" y="404"/>
                  </a:cubicBezTo>
                  <a:cubicBezTo>
                    <a:pt x="9" y="408"/>
                    <a:pt x="11" y="412"/>
                    <a:pt x="14" y="414"/>
                  </a:cubicBezTo>
                  <a:cubicBezTo>
                    <a:pt x="13" y="415"/>
                    <a:pt x="12" y="416"/>
                    <a:pt x="12" y="418"/>
                  </a:cubicBezTo>
                  <a:cubicBezTo>
                    <a:pt x="7" y="425"/>
                    <a:pt x="15" y="435"/>
                    <a:pt x="23" y="432"/>
                  </a:cubicBezTo>
                  <a:cubicBezTo>
                    <a:pt x="29" y="430"/>
                    <a:pt x="35" y="428"/>
                    <a:pt x="41" y="426"/>
                  </a:cubicBezTo>
                  <a:cubicBezTo>
                    <a:pt x="39" y="429"/>
                    <a:pt x="37" y="433"/>
                    <a:pt x="36" y="436"/>
                  </a:cubicBezTo>
                  <a:cubicBezTo>
                    <a:pt x="34" y="440"/>
                    <a:pt x="34" y="445"/>
                    <a:pt x="36" y="447"/>
                  </a:cubicBezTo>
                  <a:cubicBezTo>
                    <a:pt x="33" y="452"/>
                    <a:pt x="30" y="456"/>
                    <a:pt x="28" y="460"/>
                  </a:cubicBezTo>
                  <a:cubicBezTo>
                    <a:pt x="23" y="468"/>
                    <a:pt x="31" y="478"/>
                    <a:pt x="39" y="475"/>
                  </a:cubicBezTo>
                  <a:cubicBezTo>
                    <a:pt x="52" y="471"/>
                    <a:pt x="65" y="465"/>
                    <a:pt x="76" y="457"/>
                  </a:cubicBezTo>
                  <a:cubicBezTo>
                    <a:pt x="76" y="464"/>
                    <a:pt x="85" y="470"/>
                    <a:pt x="92" y="466"/>
                  </a:cubicBezTo>
                  <a:cubicBezTo>
                    <a:pt x="103" y="460"/>
                    <a:pt x="114" y="454"/>
                    <a:pt x="124" y="448"/>
                  </a:cubicBezTo>
                  <a:cubicBezTo>
                    <a:pt x="126" y="450"/>
                    <a:pt x="129" y="452"/>
                    <a:pt x="132" y="452"/>
                  </a:cubicBezTo>
                  <a:cubicBezTo>
                    <a:pt x="146" y="450"/>
                    <a:pt x="158" y="446"/>
                    <a:pt x="170" y="441"/>
                  </a:cubicBezTo>
                  <a:cubicBezTo>
                    <a:pt x="173" y="443"/>
                    <a:pt x="176" y="444"/>
                    <a:pt x="180" y="443"/>
                  </a:cubicBezTo>
                  <a:cubicBezTo>
                    <a:pt x="195" y="439"/>
                    <a:pt x="209" y="433"/>
                    <a:pt x="222" y="425"/>
                  </a:cubicBezTo>
                  <a:cubicBezTo>
                    <a:pt x="225" y="430"/>
                    <a:pt x="231" y="432"/>
                    <a:pt x="236" y="429"/>
                  </a:cubicBezTo>
                  <a:cubicBezTo>
                    <a:pt x="240" y="427"/>
                    <a:pt x="244" y="424"/>
                    <a:pt x="247" y="422"/>
                  </a:cubicBezTo>
                  <a:cubicBezTo>
                    <a:pt x="249" y="428"/>
                    <a:pt x="255" y="432"/>
                    <a:pt x="260" y="430"/>
                  </a:cubicBezTo>
                  <a:cubicBezTo>
                    <a:pt x="275" y="425"/>
                    <a:pt x="287" y="417"/>
                    <a:pt x="299" y="408"/>
                  </a:cubicBezTo>
                  <a:cubicBezTo>
                    <a:pt x="301" y="412"/>
                    <a:pt x="306" y="415"/>
                    <a:pt x="311" y="414"/>
                  </a:cubicBezTo>
                  <a:cubicBezTo>
                    <a:pt x="331" y="411"/>
                    <a:pt x="350" y="401"/>
                    <a:pt x="369" y="409"/>
                  </a:cubicBezTo>
                  <a:cubicBezTo>
                    <a:pt x="382" y="414"/>
                    <a:pt x="388" y="393"/>
                    <a:pt x="375" y="389"/>
                  </a:cubicBezTo>
                  <a:close/>
                  <a:moveTo>
                    <a:pt x="34" y="163"/>
                  </a:moveTo>
                  <a:cubicBezTo>
                    <a:pt x="37" y="158"/>
                    <a:pt x="40" y="154"/>
                    <a:pt x="43" y="150"/>
                  </a:cubicBezTo>
                  <a:cubicBezTo>
                    <a:pt x="50" y="147"/>
                    <a:pt x="58" y="144"/>
                    <a:pt x="65" y="141"/>
                  </a:cubicBezTo>
                  <a:cubicBezTo>
                    <a:pt x="62" y="143"/>
                    <a:pt x="59" y="146"/>
                    <a:pt x="57" y="149"/>
                  </a:cubicBezTo>
                  <a:cubicBezTo>
                    <a:pt x="49" y="154"/>
                    <a:pt x="42" y="159"/>
                    <a:pt x="34" y="163"/>
                  </a:cubicBezTo>
                  <a:close/>
                  <a:moveTo>
                    <a:pt x="126" y="424"/>
                  </a:moveTo>
                  <a:cubicBezTo>
                    <a:pt x="131" y="418"/>
                    <a:pt x="136" y="412"/>
                    <a:pt x="141" y="406"/>
                  </a:cubicBezTo>
                  <a:cubicBezTo>
                    <a:pt x="142" y="406"/>
                    <a:pt x="142" y="406"/>
                    <a:pt x="142" y="405"/>
                  </a:cubicBezTo>
                  <a:cubicBezTo>
                    <a:pt x="139" y="410"/>
                    <a:pt x="136" y="414"/>
                    <a:pt x="133" y="419"/>
                  </a:cubicBezTo>
                  <a:cubicBezTo>
                    <a:pt x="131" y="421"/>
                    <a:pt x="128" y="422"/>
                    <a:pt x="126" y="424"/>
                  </a:cubicBezTo>
                  <a:close/>
                  <a:moveTo>
                    <a:pt x="207" y="365"/>
                  </a:moveTo>
                  <a:cubicBezTo>
                    <a:pt x="222" y="352"/>
                    <a:pt x="238" y="338"/>
                    <a:pt x="255" y="328"/>
                  </a:cubicBezTo>
                  <a:cubicBezTo>
                    <a:pt x="235" y="346"/>
                    <a:pt x="214" y="363"/>
                    <a:pt x="193" y="379"/>
                  </a:cubicBezTo>
                  <a:cubicBezTo>
                    <a:pt x="198" y="374"/>
                    <a:pt x="202" y="369"/>
                    <a:pt x="207" y="365"/>
                  </a:cubicBezTo>
                  <a:close/>
                  <a:moveTo>
                    <a:pt x="43" y="265"/>
                  </a:moveTo>
                  <a:cubicBezTo>
                    <a:pt x="44" y="265"/>
                    <a:pt x="45" y="265"/>
                    <a:pt x="45" y="264"/>
                  </a:cubicBezTo>
                  <a:cubicBezTo>
                    <a:pt x="42" y="268"/>
                    <a:pt x="40" y="271"/>
                    <a:pt x="37" y="275"/>
                  </a:cubicBezTo>
                  <a:cubicBezTo>
                    <a:pt x="39" y="272"/>
                    <a:pt x="41" y="269"/>
                    <a:pt x="43" y="265"/>
                  </a:cubicBezTo>
                  <a:close/>
                  <a:moveTo>
                    <a:pt x="42" y="303"/>
                  </a:moveTo>
                  <a:cubicBezTo>
                    <a:pt x="45" y="301"/>
                    <a:pt x="48" y="299"/>
                    <a:pt x="51" y="297"/>
                  </a:cubicBezTo>
                  <a:cubicBezTo>
                    <a:pt x="47" y="302"/>
                    <a:pt x="42" y="307"/>
                    <a:pt x="38" y="312"/>
                  </a:cubicBezTo>
                  <a:cubicBezTo>
                    <a:pt x="38" y="312"/>
                    <a:pt x="38" y="312"/>
                    <a:pt x="38" y="312"/>
                  </a:cubicBezTo>
                  <a:cubicBezTo>
                    <a:pt x="39" y="309"/>
                    <a:pt x="41" y="306"/>
                    <a:pt x="42" y="303"/>
                  </a:cubicBezTo>
                  <a:close/>
                  <a:moveTo>
                    <a:pt x="51" y="327"/>
                  </a:moveTo>
                  <a:cubicBezTo>
                    <a:pt x="58" y="323"/>
                    <a:pt x="64" y="319"/>
                    <a:pt x="70" y="314"/>
                  </a:cubicBezTo>
                  <a:cubicBezTo>
                    <a:pt x="62" y="322"/>
                    <a:pt x="53" y="330"/>
                    <a:pt x="43" y="337"/>
                  </a:cubicBezTo>
                  <a:cubicBezTo>
                    <a:pt x="46" y="334"/>
                    <a:pt x="48" y="331"/>
                    <a:pt x="51" y="327"/>
                  </a:cubicBezTo>
                  <a:close/>
                  <a:moveTo>
                    <a:pt x="156" y="243"/>
                  </a:moveTo>
                  <a:cubicBezTo>
                    <a:pt x="154" y="244"/>
                    <a:pt x="152" y="246"/>
                    <a:pt x="150" y="247"/>
                  </a:cubicBezTo>
                  <a:cubicBezTo>
                    <a:pt x="135" y="258"/>
                    <a:pt x="120" y="270"/>
                    <a:pt x="106" y="283"/>
                  </a:cubicBezTo>
                  <a:cubicBezTo>
                    <a:pt x="117" y="272"/>
                    <a:pt x="128" y="261"/>
                    <a:pt x="140" y="253"/>
                  </a:cubicBezTo>
                  <a:cubicBezTo>
                    <a:pt x="151" y="244"/>
                    <a:pt x="162" y="236"/>
                    <a:pt x="173" y="228"/>
                  </a:cubicBezTo>
                  <a:cubicBezTo>
                    <a:pt x="168" y="233"/>
                    <a:pt x="162" y="238"/>
                    <a:pt x="156" y="243"/>
                  </a:cubicBezTo>
                  <a:close/>
                  <a:moveTo>
                    <a:pt x="91" y="245"/>
                  </a:moveTo>
                  <a:cubicBezTo>
                    <a:pt x="109" y="229"/>
                    <a:pt x="128" y="214"/>
                    <a:pt x="146" y="201"/>
                  </a:cubicBezTo>
                  <a:cubicBezTo>
                    <a:pt x="152" y="196"/>
                    <a:pt x="159" y="192"/>
                    <a:pt x="165" y="188"/>
                  </a:cubicBezTo>
                  <a:cubicBezTo>
                    <a:pt x="140" y="207"/>
                    <a:pt x="116" y="226"/>
                    <a:pt x="91" y="245"/>
                  </a:cubicBezTo>
                  <a:close/>
                  <a:moveTo>
                    <a:pt x="44" y="236"/>
                  </a:moveTo>
                  <a:cubicBezTo>
                    <a:pt x="49" y="226"/>
                    <a:pt x="57" y="217"/>
                    <a:pt x="67" y="209"/>
                  </a:cubicBezTo>
                  <a:cubicBezTo>
                    <a:pt x="74" y="206"/>
                    <a:pt x="80" y="203"/>
                    <a:pt x="87" y="199"/>
                  </a:cubicBezTo>
                  <a:cubicBezTo>
                    <a:pt x="72" y="210"/>
                    <a:pt x="57" y="222"/>
                    <a:pt x="44" y="236"/>
                  </a:cubicBezTo>
                  <a:close/>
                </a:path>
              </a:pathLst>
            </a:custGeom>
            <a:solidFill>
              <a:srgbClr val="9ADD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" name="Freeform 25">
              <a:extLst>
                <a:ext uri="{FF2B5EF4-FFF2-40B4-BE49-F238E27FC236}">
                  <a16:creationId xmlns="" xmlns:a16="http://schemas.microsoft.com/office/drawing/2014/main" id="{383E4C35-8C47-43E8-91C4-5B462D8D9A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04348" y="2027764"/>
              <a:ext cx="1132973" cy="477260"/>
            </a:xfrm>
            <a:custGeom>
              <a:avLst/>
              <a:gdLst>
                <a:gd name="T0" fmla="*/ 220 w 231"/>
                <a:gd name="T1" fmla="*/ 50 h 97"/>
                <a:gd name="T2" fmla="*/ 173 w 231"/>
                <a:gd name="T3" fmla="*/ 45 h 97"/>
                <a:gd name="T4" fmla="*/ 175 w 231"/>
                <a:gd name="T5" fmla="*/ 37 h 97"/>
                <a:gd name="T6" fmla="*/ 170 w 231"/>
                <a:gd name="T7" fmla="*/ 26 h 97"/>
                <a:gd name="T8" fmla="*/ 175 w 231"/>
                <a:gd name="T9" fmla="*/ 13 h 97"/>
                <a:gd name="T10" fmla="*/ 162 w 231"/>
                <a:gd name="T11" fmla="*/ 3 h 97"/>
                <a:gd name="T12" fmla="*/ 149 w 231"/>
                <a:gd name="T13" fmla="*/ 11 h 97"/>
                <a:gd name="T14" fmla="*/ 141 w 231"/>
                <a:gd name="T15" fmla="*/ 11 h 97"/>
                <a:gd name="T16" fmla="*/ 129 w 231"/>
                <a:gd name="T17" fmla="*/ 18 h 97"/>
                <a:gd name="T18" fmla="*/ 127 w 231"/>
                <a:gd name="T19" fmla="*/ 18 h 97"/>
                <a:gd name="T20" fmla="*/ 111 w 231"/>
                <a:gd name="T21" fmla="*/ 24 h 97"/>
                <a:gd name="T22" fmla="*/ 114 w 231"/>
                <a:gd name="T23" fmla="*/ 22 h 97"/>
                <a:gd name="T24" fmla="*/ 105 w 231"/>
                <a:gd name="T25" fmla="*/ 8 h 97"/>
                <a:gd name="T26" fmla="*/ 78 w 231"/>
                <a:gd name="T27" fmla="*/ 20 h 97"/>
                <a:gd name="T28" fmla="*/ 71 w 231"/>
                <a:gd name="T29" fmla="*/ 19 h 97"/>
                <a:gd name="T30" fmla="*/ 49 w 231"/>
                <a:gd name="T31" fmla="*/ 27 h 97"/>
                <a:gd name="T32" fmla="*/ 51 w 231"/>
                <a:gd name="T33" fmla="*/ 25 h 97"/>
                <a:gd name="T34" fmla="*/ 52 w 231"/>
                <a:gd name="T35" fmla="*/ 24 h 97"/>
                <a:gd name="T36" fmla="*/ 54 w 231"/>
                <a:gd name="T37" fmla="*/ 21 h 97"/>
                <a:gd name="T38" fmla="*/ 58 w 231"/>
                <a:gd name="T39" fmla="*/ 17 h 97"/>
                <a:gd name="T40" fmla="*/ 50 w 231"/>
                <a:gd name="T41" fmla="*/ 7 h 97"/>
                <a:gd name="T42" fmla="*/ 4 w 231"/>
                <a:gd name="T43" fmla="*/ 32 h 97"/>
                <a:gd name="T44" fmla="*/ 7 w 231"/>
                <a:gd name="T45" fmla="*/ 44 h 97"/>
                <a:gd name="T46" fmla="*/ 10 w 231"/>
                <a:gd name="T47" fmla="*/ 55 h 97"/>
                <a:gd name="T48" fmla="*/ 2 w 231"/>
                <a:gd name="T49" fmla="*/ 68 h 97"/>
                <a:gd name="T50" fmla="*/ 6 w 231"/>
                <a:gd name="T51" fmla="*/ 80 h 97"/>
                <a:gd name="T52" fmla="*/ 14 w 231"/>
                <a:gd name="T53" fmla="*/ 91 h 97"/>
                <a:gd name="T54" fmla="*/ 29 w 231"/>
                <a:gd name="T55" fmla="*/ 90 h 97"/>
                <a:gd name="T56" fmla="*/ 33 w 231"/>
                <a:gd name="T57" fmla="*/ 94 h 97"/>
                <a:gd name="T58" fmla="*/ 79 w 231"/>
                <a:gd name="T59" fmla="*/ 85 h 97"/>
                <a:gd name="T60" fmla="*/ 89 w 231"/>
                <a:gd name="T61" fmla="*/ 89 h 97"/>
                <a:gd name="T62" fmla="*/ 125 w 231"/>
                <a:gd name="T63" fmla="*/ 75 h 97"/>
                <a:gd name="T64" fmla="*/ 152 w 231"/>
                <a:gd name="T65" fmla="*/ 68 h 97"/>
                <a:gd name="T66" fmla="*/ 165 w 231"/>
                <a:gd name="T67" fmla="*/ 68 h 97"/>
                <a:gd name="T68" fmla="*/ 220 w 231"/>
                <a:gd name="T69" fmla="*/ 67 h 97"/>
                <a:gd name="T70" fmla="*/ 220 w 231"/>
                <a:gd name="T71" fmla="*/ 5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31" h="97">
                  <a:moveTo>
                    <a:pt x="220" y="50"/>
                  </a:moveTo>
                  <a:cubicBezTo>
                    <a:pt x="202" y="50"/>
                    <a:pt x="187" y="43"/>
                    <a:pt x="173" y="45"/>
                  </a:cubicBezTo>
                  <a:cubicBezTo>
                    <a:pt x="174" y="42"/>
                    <a:pt x="174" y="40"/>
                    <a:pt x="175" y="37"/>
                  </a:cubicBezTo>
                  <a:cubicBezTo>
                    <a:pt x="177" y="32"/>
                    <a:pt x="174" y="28"/>
                    <a:pt x="170" y="26"/>
                  </a:cubicBezTo>
                  <a:cubicBezTo>
                    <a:pt x="172" y="22"/>
                    <a:pt x="174" y="18"/>
                    <a:pt x="175" y="13"/>
                  </a:cubicBezTo>
                  <a:cubicBezTo>
                    <a:pt x="177" y="5"/>
                    <a:pt x="169" y="0"/>
                    <a:pt x="162" y="3"/>
                  </a:cubicBezTo>
                  <a:cubicBezTo>
                    <a:pt x="158" y="5"/>
                    <a:pt x="153" y="8"/>
                    <a:pt x="149" y="11"/>
                  </a:cubicBezTo>
                  <a:cubicBezTo>
                    <a:pt x="146" y="10"/>
                    <a:pt x="144" y="9"/>
                    <a:pt x="141" y="11"/>
                  </a:cubicBezTo>
                  <a:cubicBezTo>
                    <a:pt x="137" y="13"/>
                    <a:pt x="133" y="16"/>
                    <a:pt x="129" y="18"/>
                  </a:cubicBezTo>
                  <a:cubicBezTo>
                    <a:pt x="129" y="18"/>
                    <a:pt x="128" y="18"/>
                    <a:pt x="127" y="18"/>
                  </a:cubicBezTo>
                  <a:cubicBezTo>
                    <a:pt x="122" y="20"/>
                    <a:pt x="116" y="22"/>
                    <a:pt x="111" y="24"/>
                  </a:cubicBezTo>
                  <a:cubicBezTo>
                    <a:pt x="112" y="23"/>
                    <a:pt x="113" y="23"/>
                    <a:pt x="114" y="22"/>
                  </a:cubicBezTo>
                  <a:cubicBezTo>
                    <a:pt x="120" y="17"/>
                    <a:pt x="113" y="5"/>
                    <a:pt x="105" y="8"/>
                  </a:cubicBezTo>
                  <a:cubicBezTo>
                    <a:pt x="97" y="12"/>
                    <a:pt x="87" y="15"/>
                    <a:pt x="78" y="20"/>
                  </a:cubicBezTo>
                  <a:cubicBezTo>
                    <a:pt x="76" y="18"/>
                    <a:pt x="74" y="18"/>
                    <a:pt x="71" y="19"/>
                  </a:cubicBezTo>
                  <a:cubicBezTo>
                    <a:pt x="63" y="21"/>
                    <a:pt x="56" y="24"/>
                    <a:pt x="49" y="27"/>
                  </a:cubicBezTo>
                  <a:cubicBezTo>
                    <a:pt x="50" y="26"/>
                    <a:pt x="50" y="26"/>
                    <a:pt x="51" y="25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53" y="23"/>
                    <a:pt x="53" y="22"/>
                    <a:pt x="54" y="21"/>
                  </a:cubicBezTo>
                  <a:cubicBezTo>
                    <a:pt x="55" y="20"/>
                    <a:pt x="56" y="18"/>
                    <a:pt x="58" y="17"/>
                  </a:cubicBezTo>
                  <a:cubicBezTo>
                    <a:pt x="61" y="11"/>
                    <a:pt x="55" y="6"/>
                    <a:pt x="50" y="7"/>
                  </a:cubicBezTo>
                  <a:cubicBezTo>
                    <a:pt x="32" y="10"/>
                    <a:pt x="16" y="18"/>
                    <a:pt x="4" y="32"/>
                  </a:cubicBezTo>
                  <a:cubicBezTo>
                    <a:pt x="0" y="37"/>
                    <a:pt x="2" y="43"/>
                    <a:pt x="7" y="44"/>
                  </a:cubicBezTo>
                  <a:cubicBezTo>
                    <a:pt x="6" y="48"/>
                    <a:pt x="7" y="53"/>
                    <a:pt x="10" y="55"/>
                  </a:cubicBezTo>
                  <a:cubicBezTo>
                    <a:pt x="7" y="59"/>
                    <a:pt x="4" y="63"/>
                    <a:pt x="2" y="68"/>
                  </a:cubicBezTo>
                  <a:cubicBezTo>
                    <a:pt x="0" y="72"/>
                    <a:pt x="2" y="79"/>
                    <a:pt x="6" y="80"/>
                  </a:cubicBezTo>
                  <a:cubicBezTo>
                    <a:pt x="5" y="85"/>
                    <a:pt x="8" y="91"/>
                    <a:pt x="14" y="91"/>
                  </a:cubicBezTo>
                  <a:cubicBezTo>
                    <a:pt x="19" y="91"/>
                    <a:pt x="24" y="91"/>
                    <a:pt x="29" y="90"/>
                  </a:cubicBezTo>
                  <a:cubicBezTo>
                    <a:pt x="30" y="92"/>
                    <a:pt x="31" y="93"/>
                    <a:pt x="33" y="94"/>
                  </a:cubicBezTo>
                  <a:cubicBezTo>
                    <a:pt x="49" y="97"/>
                    <a:pt x="65" y="92"/>
                    <a:pt x="79" y="85"/>
                  </a:cubicBezTo>
                  <a:cubicBezTo>
                    <a:pt x="81" y="88"/>
                    <a:pt x="85" y="89"/>
                    <a:pt x="89" y="89"/>
                  </a:cubicBezTo>
                  <a:cubicBezTo>
                    <a:pt x="101" y="87"/>
                    <a:pt x="114" y="82"/>
                    <a:pt x="125" y="75"/>
                  </a:cubicBezTo>
                  <a:cubicBezTo>
                    <a:pt x="132" y="82"/>
                    <a:pt x="143" y="77"/>
                    <a:pt x="152" y="68"/>
                  </a:cubicBezTo>
                  <a:cubicBezTo>
                    <a:pt x="155" y="71"/>
                    <a:pt x="161" y="71"/>
                    <a:pt x="165" y="68"/>
                  </a:cubicBezTo>
                  <a:cubicBezTo>
                    <a:pt x="179" y="56"/>
                    <a:pt x="202" y="69"/>
                    <a:pt x="220" y="67"/>
                  </a:cubicBezTo>
                  <a:cubicBezTo>
                    <a:pt x="230" y="66"/>
                    <a:pt x="231" y="50"/>
                    <a:pt x="220" y="5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" name="Freeform 36">
              <a:extLst>
                <a:ext uri="{FF2B5EF4-FFF2-40B4-BE49-F238E27FC236}">
                  <a16:creationId xmlns="" xmlns:a16="http://schemas.microsoft.com/office/drawing/2014/main" id="{80E64032-7399-4875-AF2E-830D1A22CFF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404662" y="1758008"/>
              <a:ext cx="2106169" cy="2382149"/>
            </a:xfrm>
            <a:custGeom>
              <a:avLst/>
              <a:gdLst>
                <a:gd name="T0" fmla="*/ 402 w 429"/>
                <a:gd name="T1" fmla="*/ 229 h 485"/>
                <a:gd name="T2" fmla="*/ 359 w 429"/>
                <a:gd name="T3" fmla="*/ 5 h 485"/>
                <a:gd name="T4" fmla="*/ 117 w 429"/>
                <a:gd name="T5" fmla="*/ 26 h 485"/>
                <a:gd name="T6" fmla="*/ 50 w 429"/>
                <a:gd name="T7" fmla="*/ 36 h 485"/>
                <a:gd name="T8" fmla="*/ 21 w 429"/>
                <a:gd name="T9" fmla="*/ 97 h 485"/>
                <a:gd name="T10" fmla="*/ 43 w 429"/>
                <a:gd name="T11" fmla="*/ 62 h 485"/>
                <a:gd name="T12" fmla="*/ 1 w 429"/>
                <a:gd name="T13" fmla="*/ 124 h 485"/>
                <a:gd name="T14" fmla="*/ 15 w 429"/>
                <a:gd name="T15" fmla="*/ 199 h 485"/>
                <a:gd name="T16" fmla="*/ 23 w 429"/>
                <a:gd name="T17" fmla="*/ 292 h 485"/>
                <a:gd name="T18" fmla="*/ 19 w 429"/>
                <a:gd name="T19" fmla="*/ 361 h 485"/>
                <a:gd name="T20" fmla="*/ 30 w 429"/>
                <a:gd name="T21" fmla="*/ 439 h 485"/>
                <a:gd name="T22" fmla="*/ 50 w 429"/>
                <a:gd name="T23" fmla="*/ 434 h 485"/>
                <a:gd name="T24" fmla="*/ 49 w 429"/>
                <a:gd name="T25" fmla="*/ 472 h 485"/>
                <a:gd name="T26" fmla="*/ 78 w 429"/>
                <a:gd name="T27" fmla="*/ 477 h 485"/>
                <a:gd name="T28" fmla="*/ 217 w 429"/>
                <a:gd name="T29" fmla="*/ 462 h 485"/>
                <a:gd name="T30" fmla="*/ 49 w 429"/>
                <a:gd name="T31" fmla="*/ 231 h 485"/>
                <a:gd name="T32" fmla="*/ 48 w 429"/>
                <a:gd name="T33" fmla="*/ 206 h 485"/>
                <a:gd name="T34" fmla="*/ 18 w 429"/>
                <a:gd name="T35" fmla="*/ 113 h 485"/>
                <a:gd name="T36" fmla="*/ 47 w 429"/>
                <a:gd name="T37" fmla="*/ 133 h 485"/>
                <a:gd name="T38" fmla="*/ 41 w 429"/>
                <a:gd name="T39" fmla="*/ 146 h 485"/>
                <a:gd name="T40" fmla="*/ 41 w 429"/>
                <a:gd name="T41" fmla="*/ 146 h 485"/>
                <a:gd name="T42" fmla="*/ 47 w 429"/>
                <a:gd name="T43" fmla="*/ 161 h 485"/>
                <a:gd name="T44" fmla="*/ 24 w 429"/>
                <a:gd name="T45" fmla="*/ 191 h 485"/>
                <a:gd name="T46" fmla="*/ 49 w 429"/>
                <a:gd name="T47" fmla="*/ 248 h 485"/>
                <a:gd name="T48" fmla="*/ 31 w 429"/>
                <a:gd name="T49" fmla="*/ 248 h 485"/>
                <a:gd name="T50" fmla="*/ 49 w 429"/>
                <a:gd name="T51" fmla="*/ 299 h 485"/>
                <a:gd name="T52" fmla="*/ 27 w 429"/>
                <a:gd name="T53" fmla="*/ 317 h 485"/>
                <a:gd name="T54" fmla="*/ 50 w 429"/>
                <a:gd name="T55" fmla="*/ 350 h 485"/>
                <a:gd name="T56" fmla="*/ 31 w 429"/>
                <a:gd name="T57" fmla="*/ 365 h 485"/>
                <a:gd name="T58" fmla="*/ 33 w 429"/>
                <a:gd name="T59" fmla="*/ 423 h 485"/>
                <a:gd name="T60" fmla="*/ 53 w 429"/>
                <a:gd name="T61" fmla="*/ 400 h 485"/>
                <a:gd name="T62" fmla="*/ 226 w 429"/>
                <a:gd name="T63" fmla="*/ 448 h 485"/>
                <a:gd name="T64" fmla="*/ 161 w 429"/>
                <a:gd name="T65" fmla="*/ 425 h 485"/>
                <a:gd name="T66" fmla="*/ 116 w 429"/>
                <a:gd name="T67" fmla="*/ 432 h 485"/>
                <a:gd name="T68" fmla="*/ 74 w 429"/>
                <a:gd name="T69" fmla="*/ 467 h 485"/>
                <a:gd name="T70" fmla="*/ 112 w 429"/>
                <a:gd name="T71" fmla="*/ 406 h 485"/>
                <a:gd name="T72" fmla="*/ 72 w 429"/>
                <a:gd name="T73" fmla="*/ 411 h 485"/>
                <a:gd name="T74" fmla="*/ 72 w 429"/>
                <a:gd name="T75" fmla="*/ 403 h 485"/>
                <a:gd name="T76" fmla="*/ 70 w 429"/>
                <a:gd name="T77" fmla="*/ 371 h 485"/>
                <a:gd name="T78" fmla="*/ 89 w 429"/>
                <a:gd name="T79" fmla="*/ 350 h 485"/>
                <a:gd name="T80" fmla="*/ 69 w 429"/>
                <a:gd name="T81" fmla="*/ 349 h 485"/>
                <a:gd name="T82" fmla="*/ 100 w 429"/>
                <a:gd name="T83" fmla="*/ 312 h 485"/>
                <a:gd name="T84" fmla="*/ 66 w 429"/>
                <a:gd name="T85" fmla="*/ 303 h 485"/>
                <a:gd name="T86" fmla="*/ 66 w 429"/>
                <a:gd name="T87" fmla="*/ 300 h 485"/>
                <a:gd name="T88" fmla="*/ 103 w 429"/>
                <a:gd name="T89" fmla="*/ 243 h 485"/>
                <a:gd name="T90" fmla="*/ 65 w 429"/>
                <a:gd name="T91" fmla="*/ 243 h 485"/>
                <a:gd name="T92" fmla="*/ 64 w 429"/>
                <a:gd name="T93" fmla="*/ 239 h 485"/>
                <a:gd name="T94" fmla="*/ 95 w 429"/>
                <a:gd name="T95" fmla="*/ 200 h 485"/>
                <a:gd name="T96" fmla="*/ 110 w 429"/>
                <a:gd name="T97" fmla="*/ 39 h 485"/>
                <a:gd name="T98" fmla="*/ 357 w 429"/>
                <a:gd name="T99" fmla="*/ 15 h 485"/>
                <a:gd name="T100" fmla="*/ 399 w 429"/>
                <a:gd name="T101" fmla="*/ 331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29" h="485">
                  <a:moveTo>
                    <a:pt x="419" y="422"/>
                  </a:moveTo>
                  <a:cubicBezTo>
                    <a:pt x="423" y="395"/>
                    <a:pt x="418" y="364"/>
                    <a:pt x="416" y="337"/>
                  </a:cubicBezTo>
                  <a:cubicBezTo>
                    <a:pt x="412" y="301"/>
                    <a:pt x="408" y="265"/>
                    <a:pt x="402" y="229"/>
                  </a:cubicBezTo>
                  <a:cubicBezTo>
                    <a:pt x="396" y="190"/>
                    <a:pt x="389" y="152"/>
                    <a:pt x="382" y="114"/>
                  </a:cubicBezTo>
                  <a:cubicBezTo>
                    <a:pt x="376" y="81"/>
                    <a:pt x="371" y="46"/>
                    <a:pt x="361" y="14"/>
                  </a:cubicBezTo>
                  <a:cubicBezTo>
                    <a:pt x="364" y="11"/>
                    <a:pt x="363" y="6"/>
                    <a:pt x="359" y="5"/>
                  </a:cubicBezTo>
                  <a:cubicBezTo>
                    <a:pt x="337" y="0"/>
                    <a:pt x="310" y="5"/>
                    <a:pt x="287" y="7"/>
                  </a:cubicBezTo>
                  <a:cubicBezTo>
                    <a:pt x="259" y="10"/>
                    <a:pt x="230" y="13"/>
                    <a:pt x="201" y="17"/>
                  </a:cubicBezTo>
                  <a:cubicBezTo>
                    <a:pt x="173" y="21"/>
                    <a:pt x="145" y="24"/>
                    <a:pt x="117" y="26"/>
                  </a:cubicBezTo>
                  <a:cubicBezTo>
                    <a:pt x="104" y="28"/>
                    <a:pt x="90" y="28"/>
                    <a:pt x="77" y="28"/>
                  </a:cubicBezTo>
                  <a:cubicBezTo>
                    <a:pt x="67" y="29"/>
                    <a:pt x="59" y="27"/>
                    <a:pt x="50" y="31"/>
                  </a:cubicBezTo>
                  <a:cubicBezTo>
                    <a:pt x="48" y="32"/>
                    <a:pt x="48" y="35"/>
                    <a:pt x="50" y="36"/>
                  </a:cubicBezTo>
                  <a:cubicBezTo>
                    <a:pt x="51" y="36"/>
                    <a:pt x="51" y="37"/>
                    <a:pt x="52" y="37"/>
                  </a:cubicBezTo>
                  <a:cubicBezTo>
                    <a:pt x="50" y="56"/>
                    <a:pt x="49" y="74"/>
                    <a:pt x="48" y="93"/>
                  </a:cubicBezTo>
                  <a:cubicBezTo>
                    <a:pt x="39" y="92"/>
                    <a:pt x="29" y="93"/>
                    <a:pt x="21" y="97"/>
                  </a:cubicBezTo>
                  <a:cubicBezTo>
                    <a:pt x="21" y="97"/>
                    <a:pt x="20" y="96"/>
                    <a:pt x="20" y="96"/>
                  </a:cubicBezTo>
                  <a:cubicBezTo>
                    <a:pt x="16" y="81"/>
                    <a:pt x="34" y="74"/>
                    <a:pt x="44" y="72"/>
                  </a:cubicBezTo>
                  <a:cubicBezTo>
                    <a:pt x="49" y="70"/>
                    <a:pt x="48" y="62"/>
                    <a:pt x="43" y="62"/>
                  </a:cubicBezTo>
                  <a:cubicBezTo>
                    <a:pt x="23" y="65"/>
                    <a:pt x="3" y="78"/>
                    <a:pt x="10" y="101"/>
                  </a:cubicBezTo>
                  <a:cubicBezTo>
                    <a:pt x="10" y="102"/>
                    <a:pt x="11" y="103"/>
                    <a:pt x="11" y="104"/>
                  </a:cubicBezTo>
                  <a:cubicBezTo>
                    <a:pt x="6" y="109"/>
                    <a:pt x="2" y="116"/>
                    <a:pt x="1" y="124"/>
                  </a:cubicBezTo>
                  <a:cubicBezTo>
                    <a:pt x="0" y="136"/>
                    <a:pt x="4" y="145"/>
                    <a:pt x="11" y="151"/>
                  </a:cubicBezTo>
                  <a:cubicBezTo>
                    <a:pt x="4" y="161"/>
                    <a:pt x="2" y="173"/>
                    <a:pt x="8" y="187"/>
                  </a:cubicBezTo>
                  <a:cubicBezTo>
                    <a:pt x="10" y="192"/>
                    <a:pt x="13" y="196"/>
                    <a:pt x="15" y="199"/>
                  </a:cubicBezTo>
                  <a:cubicBezTo>
                    <a:pt x="12" y="205"/>
                    <a:pt x="10" y="212"/>
                    <a:pt x="11" y="221"/>
                  </a:cubicBezTo>
                  <a:cubicBezTo>
                    <a:pt x="12" y="230"/>
                    <a:pt x="16" y="237"/>
                    <a:pt x="21" y="241"/>
                  </a:cubicBezTo>
                  <a:cubicBezTo>
                    <a:pt x="10" y="255"/>
                    <a:pt x="10" y="280"/>
                    <a:pt x="23" y="292"/>
                  </a:cubicBezTo>
                  <a:cubicBezTo>
                    <a:pt x="18" y="298"/>
                    <a:pt x="15" y="305"/>
                    <a:pt x="14" y="314"/>
                  </a:cubicBezTo>
                  <a:cubicBezTo>
                    <a:pt x="14" y="327"/>
                    <a:pt x="19" y="336"/>
                    <a:pt x="27" y="342"/>
                  </a:cubicBezTo>
                  <a:cubicBezTo>
                    <a:pt x="23" y="347"/>
                    <a:pt x="20" y="354"/>
                    <a:pt x="19" y="361"/>
                  </a:cubicBezTo>
                  <a:cubicBezTo>
                    <a:pt x="16" y="375"/>
                    <a:pt x="20" y="386"/>
                    <a:pt x="28" y="392"/>
                  </a:cubicBezTo>
                  <a:cubicBezTo>
                    <a:pt x="24" y="399"/>
                    <a:pt x="21" y="408"/>
                    <a:pt x="21" y="419"/>
                  </a:cubicBezTo>
                  <a:cubicBezTo>
                    <a:pt x="21" y="428"/>
                    <a:pt x="21" y="436"/>
                    <a:pt x="30" y="439"/>
                  </a:cubicBezTo>
                  <a:cubicBezTo>
                    <a:pt x="34" y="440"/>
                    <a:pt x="39" y="438"/>
                    <a:pt x="43" y="437"/>
                  </a:cubicBezTo>
                  <a:cubicBezTo>
                    <a:pt x="45" y="436"/>
                    <a:pt x="47" y="435"/>
                    <a:pt x="50" y="434"/>
                  </a:cubicBezTo>
                  <a:cubicBezTo>
                    <a:pt x="50" y="434"/>
                    <a:pt x="50" y="434"/>
                    <a:pt x="50" y="434"/>
                  </a:cubicBezTo>
                  <a:cubicBezTo>
                    <a:pt x="51" y="436"/>
                    <a:pt x="54" y="437"/>
                    <a:pt x="56" y="437"/>
                  </a:cubicBezTo>
                  <a:cubicBezTo>
                    <a:pt x="57" y="445"/>
                    <a:pt x="58" y="453"/>
                    <a:pt x="59" y="462"/>
                  </a:cubicBezTo>
                  <a:cubicBezTo>
                    <a:pt x="55" y="465"/>
                    <a:pt x="52" y="468"/>
                    <a:pt x="49" y="472"/>
                  </a:cubicBezTo>
                  <a:cubicBezTo>
                    <a:pt x="47" y="474"/>
                    <a:pt x="50" y="478"/>
                    <a:pt x="53" y="476"/>
                  </a:cubicBezTo>
                  <a:cubicBezTo>
                    <a:pt x="55" y="474"/>
                    <a:pt x="56" y="472"/>
                    <a:pt x="58" y="470"/>
                  </a:cubicBezTo>
                  <a:cubicBezTo>
                    <a:pt x="64" y="473"/>
                    <a:pt x="71" y="475"/>
                    <a:pt x="78" y="477"/>
                  </a:cubicBezTo>
                  <a:cubicBezTo>
                    <a:pt x="79" y="478"/>
                    <a:pt x="80" y="479"/>
                    <a:pt x="81" y="478"/>
                  </a:cubicBezTo>
                  <a:cubicBezTo>
                    <a:pt x="82" y="478"/>
                    <a:pt x="82" y="478"/>
                    <a:pt x="82" y="478"/>
                  </a:cubicBezTo>
                  <a:cubicBezTo>
                    <a:pt x="126" y="485"/>
                    <a:pt x="177" y="470"/>
                    <a:pt x="217" y="462"/>
                  </a:cubicBezTo>
                  <a:cubicBezTo>
                    <a:pt x="284" y="450"/>
                    <a:pt x="353" y="445"/>
                    <a:pt x="421" y="435"/>
                  </a:cubicBezTo>
                  <a:cubicBezTo>
                    <a:pt x="429" y="434"/>
                    <a:pt x="426" y="423"/>
                    <a:pt x="419" y="422"/>
                  </a:cubicBezTo>
                  <a:close/>
                  <a:moveTo>
                    <a:pt x="49" y="231"/>
                  </a:moveTo>
                  <a:cubicBezTo>
                    <a:pt x="42" y="230"/>
                    <a:pt x="36" y="231"/>
                    <a:pt x="31" y="233"/>
                  </a:cubicBezTo>
                  <a:cubicBezTo>
                    <a:pt x="25" y="227"/>
                    <a:pt x="22" y="216"/>
                    <a:pt x="26" y="207"/>
                  </a:cubicBezTo>
                  <a:cubicBezTo>
                    <a:pt x="33" y="210"/>
                    <a:pt x="41" y="210"/>
                    <a:pt x="48" y="206"/>
                  </a:cubicBezTo>
                  <a:cubicBezTo>
                    <a:pt x="48" y="214"/>
                    <a:pt x="49" y="223"/>
                    <a:pt x="49" y="231"/>
                  </a:cubicBezTo>
                  <a:close/>
                  <a:moveTo>
                    <a:pt x="13" y="127"/>
                  </a:moveTo>
                  <a:cubicBezTo>
                    <a:pt x="13" y="121"/>
                    <a:pt x="15" y="116"/>
                    <a:pt x="18" y="113"/>
                  </a:cubicBezTo>
                  <a:cubicBezTo>
                    <a:pt x="27" y="118"/>
                    <a:pt x="39" y="115"/>
                    <a:pt x="48" y="109"/>
                  </a:cubicBezTo>
                  <a:cubicBezTo>
                    <a:pt x="48" y="117"/>
                    <a:pt x="48" y="125"/>
                    <a:pt x="48" y="133"/>
                  </a:cubicBezTo>
                  <a:cubicBezTo>
                    <a:pt x="47" y="133"/>
                    <a:pt x="47" y="133"/>
                    <a:pt x="47" y="133"/>
                  </a:cubicBezTo>
                  <a:cubicBezTo>
                    <a:pt x="36" y="134"/>
                    <a:pt x="26" y="138"/>
                    <a:pt x="19" y="143"/>
                  </a:cubicBezTo>
                  <a:cubicBezTo>
                    <a:pt x="15" y="140"/>
                    <a:pt x="13" y="134"/>
                    <a:pt x="13" y="127"/>
                  </a:cubicBezTo>
                  <a:close/>
                  <a:moveTo>
                    <a:pt x="41" y="146"/>
                  </a:moveTo>
                  <a:cubicBezTo>
                    <a:pt x="41" y="147"/>
                    <a:pt x="41" y="148"/>
                    <a:pt x="41" y="150"/>
                  </a:cubicBezTo>
                  <a:cubicBezTo>
                    <a:pt x="38" y="150"/>
                    <a:pt x="35" y="149"/>
                    <a:pt x="32" y="149"/>
                  </a:cubicBezTo>
                  <a:cubicBezTo>
                    <a:pt x="35" y="147"/>
                    <a:pt x="38" y="146"/>
                    <a:pt x="41" y="146"/>
                  </a:cubicBezTo>
                  <a:close/>
                  <a:moveTo>
                    <a:pt x="19" y="182"/>
                  </a:moveTo>
                  <a:cubicBezTo>
                    <a:pt x="15" y="172"/>
                    <a:pt x="16" y="164"/>
                    <a:pt x="21" y="157"/>
                  </a:cubicBezTo>
                  <a:cubicBezTo>
                    <a:pt x="29" y="161"/>
                    <a:pt x="38" y="162"/>
                    <a:pt x="47" y="161"/>
                  </a:cubicBezTo>
                  <a:cubicBezTo>
                    <a:pt x="48" y="161"/>
                    <a:pt x="48" y="161"/>
                    <a:pt x="48" y="161"/>
                  </a:cubicBezTo>
                  <a:cubicBezTo>
                    <a:pt x="48" y="169"/>
                    <a:pt x="48" y="177"/>
                    <a:pt x="48" y="185"/>
                  </a:cubicBezTo>
                  <a:cubicBezTo>
                    <a:pt x="39" y="184"/>
                    <a:pt x="31" y="186"/>
                    <a:pt x="24" y="191"/>
                  </a:cubicBezTo>
                  <a:cubicBezTo>
                    <a:pt x="22" y="188"/>
                    <a:pt x="20" y="185"/>
                    <a:pt x="19" y="182"/>
                  </a:cubicBezTo>
                  <a:close/>
                  <a:moveTo>
                    <a:pt x="31" y="248"/>
                  </a:moveTo>
                  <a:cubicBezTo>
                    <a:pt x="37" y="250"/>
                    <a:pt x="43" y="250"/>
                    <a:pt x="49" y="248"/>
                  </a:cubicBezTo>
                  <a:cubicBezTo>
                    <a:pt x="49" y="260"/>
                    <a:pt x="49" y="271"/>
                    <a:pt x="49" y="283"/>
                  </a:cubicBezTo>
                  <a:cubicBezTo>
                    <a:pt x="43" y="282"/>
                    <a:pt x="38" y="283"/>
                    <a:pt x="33" y="284"/>
                  </a:cubicBezTo>
                  <a:cubicBezTo>
                    <a:pt x="22" y="277"/>
                    <a:pt x="21" y="257"/>
                    <a:pt x="31" y="248"/>
                  </a:cubicBezTo>
                  <a:close/>
                  <a:moveTo>
                    <a:pt x="27" y="317"/>
                  </a:moveTo>
                  <a:cubicBezTo>
                    <a:pt x="26" y="308"/>
                    <a:pt x="28" y="302"/>
                    <a:pt x="33" y="298"/>
                  </a:cubicBezTo>
                  <a:cubicBezTo>
                    <a:pt x="38" y="300"/>
                    <a:pt x="43" y="300"/>
                    <a:pt x="49" y="299"/>
                  </a:cubicBezTo>
                  <a:cubicBezTo>
                    <a:pt x="49" y="309"/>
                    <a:pt x="50" y="320"/>
                    <a:pt x="50" y="330"/>
                  </a:cubicBezTo>
                  <a:cubicBezTo>
                    <a:pt x="45" y="330"/>
                    <a:pt x="41" y="332"/>
                    <a:pt x="37" y="334"/>
                  </a:cubicBezTo>
                  <a:cubicBezTo>
                    <a:pt x="31" y="330"/>
                    <a:pt x="28" y="325"/>
                    <a:pt x="27" y="317"/>
                  </a:cubicBezTo>
                  <a:close/>
                  <a:moveTo>
                    <a:pt x="31" y="365"/>
                  </a:moveTo>
                  <a:cubicBezTo>
                    <a:pt x="31" y="357"/>
                    <a:pt x="34" y="352"/>
                    <a:pt x="38" y="348"/>
                  </a:cubicBezTo>
                  <a:cubicBezTo>
                    <a:pt x="42" y="349"/>
                    <a:pt x="46" y="350"/>
                    <a:pt x="50" y="350"/>
                  </a:cubicBezTo>
                  <a:cubicBezTo>
                    <a:pt x="51" y="360"/>
                    <a:pt x="51" y="370"/>
                    <a:pt x="52" y="380"/>
                  </a:cubicBezTo>
                  <a:cubicBezTo>
                    <a:pt x="46" y="379"/>
                    <a:pt x="41" y="381"/>
                    <a:pt x="37" y="383"/>
                  </a:cubicBezTo>
                  <a:cubicBezTo>
                    <a:pt x="33" y="379"/>
                    <a:pt x="30" y="374"/>
                    <a:pt x="31" y="365"/>
                  </a:cubicBezTo>
                  <a:close/>
                  <a:moveTo>
                    <a:pt x="54" y="421"/>
                  </a:moveTo>
                  <a:cubicBezTo>
                    <a:pt x="52" y="421"/>
                    <a:pt x="50" y="421"/>
                    <a:pt x="48" y="422"/>
                  </a:cubicBezTo>
                  <a:cubicBezTo>
                    <a:pt x="45" y="422"/>
                    <a:pt x="33" y="430"/>
                    <a:pt x="33" y="423"/>
                  </a:cubicBezTo>
                  <a:cubicBezTo>
                    <a:pt x="32" y="416"/>
                    <a:pt x="34" y="408"/>
                    <a:pt x="36" y="401"/>
                  </a:cubicBezTo>
                  <a:cubicBezTo>
                    <a:pt x="36" y="400"/>
                    <a:pt x="36" y="398"/>
                    <a:pt x="37" y="397"/>
                  </a:cubicBezTo>
                  <a:cubicBezTo>
                    <a:pt x="42" y="399"/>
                    <a:pt x="47" y="400"/>
                    <a:pt x="53" y="400"/>
                  </a:cubicBezTo>
                  <a:cubicBezTo>
                    <a:pt x="53" y="406"/>
                    <a:pt x="54" y="412"/>
                    <a:pt x="54" y="419"/>
                  </a:cubicBezTo>
                  <a:cubicBezTo>
                    <a:pt x="54" y="419"/>
                    <a:pt x="54" y="420"/>
                    <a:pt x="54" y="421"/>
                  </a:cubicBezTo>
                  <a:close/>
                  <a:moveTo>
                    <a:pt x="226" y="448"/>
                  </a:moveTo>
                  <a:cubicBezTo>
                    <a:pt x="198" y="453"/>
                    <a:pt x="171" y="458"/>
                    <a:pt x="144" y="462"/>
                  </a:cubicBezTo>
                  <a:cubicBezTo>
                    <a:pt x="151" y="450"/>
                    <a:pt x="158" y="439"/>
                    <a:pt x="165" y="427"/>
                  </a:cubicBezTo>
                  <a:cubicBezTo>
                    <a:pt x="166" y="424"/>
                    <a:pt x="163" y="422"/>
                    <a:pt x="161" y="425"/>
                  </a:cubicBezTo>
                  <a:cubicBezTo>
                    <a:pt x="153" y="437"/>
                    <a:pt x="145" y="450"/>
                    <a:pt x="138" y="463"/>
                  </a:cubicBezTo>
                  <a:cubicBezTo>
                    <a:pt x="123" y="465"/>
                    <a:pt x="109" y="466"/>
                    <a:pt x="94" y="467"/>
                  </a:cubicBezTo>
                  <a:cubicBezTo>
                    <a:pt x="103" y="456"/>
                    <a:pt x="109" y="444"/>
                    <a:pt x="116" y="432"/>
                  </a:cubicBezTo>
                  <a:cubicBezTo>
                    <a:pt x="117" y="430"/>
                    <a:pt x="115" y="429"/>
                    <a:pt x="114" y="430"/>
                  </a:cubicBezTo>
                  <a:cubicBezTo>
                    <a:pt x="105" y="442"/>
                    <a:pt x="98" y="456"/>
                    <a:pt x="88" y="467"/>
                  </a:cubicBezTo>
                  <a:cubicBezTo>
                    <a:pt x="83" y="467"/>
                    <a:pt x="79" y="467"/>
                    <a:pt x="74" y="467"/>
                  </a:cubicBezTo>
                  <a:cubicBezTo>
                    <a:pt x="75" y="466"/>
                    <a:pt x="75" y="465"/>
                    <a:pt x="75" y="463"/>
                  </a:cubicBezTo>
                  <a:cubicBezTo>
                    <a:pt x="75" y="459"/>
                    <a:pt x="76" y="455"/>
                    <a:pt x="76" y="451"/>
                  </a:cubicBezTo>
                  <a:cubicBezTo>
                    <a:pt x="88" y="437"/>
                    <a:pt x="100" y="421"/>
                    <a:pt x="112" y="406"/>
                  </a:cubicBezTo>
                  <a:cubicBezTo>
                    <a:pt x="113" y="403"/>
                    <a:pt x="110" y="401"/>
                    <a:pt x="108" y="403"/>
                  </a:cubicBezTo>
                  <a:cubicBezTo>
                    <a:pt x="97" y="416"/>
                    <a:pt x="86" y="430"/>
                    <a:pt x="74" y="444"/>
                  </a:cubicBezTo>
                  <a:cubicBezTo>
                    <a:pt x="73" y="433"/>
                    <a:pt x="73" y="422"/>
                    <a:pt x="72" y="411"/>
                  </a:cubicBezTo>
                  <a:cubicBezTo>
                    <a:pt x="87" y="398"/>
                    <a:pt x="101" y="386"/>
                    <a:pt x="114" y="371"/>
                  </a:cubicBezTo>
                  <a:cubicBezTo>
                    <a:pt x="115" y="369"/>
                    <a:pt x="113" y="367"/>
                    <a:pt x="111" y="368"/>
                  </a:cubicBezTo>
                  <a:cubicBezTo>
                    <a:pt x="97" y="380"/>
                    <a:pt x="85" y="391"/>
                    <a:pt x="72" y="403"/>
                  </a:cubicBezTo>
                  <a:cubicBezTo>
                    <a:pt x="71" y="400"/>
                    <a:pt x="71" y="398"/>
                    <a:pt x="71" y="395"/>
                  </a:cubicBezTo>
                  <a:cubicBezTo>
                    <a:pt x="73" y="393"/>
                    <a:pt x="74" y="388"/>
                    <a:pt x="71" y="386"/>
                  </a:cubicBezTo>
                  <a:cubicBezTo>
                    <a:pt x="70" y="381"/>
                    <a:pt x="70" y="376"/>
                    <a:pt x="70" y="371"/>
                  </a:cubicBezTo>
                  <a:cubicBezTo>
                    <a:pt x="87" y="359"/>
                    <a:pt x="106" y="345"/>
                    <a:pt x="116" y="328"/>
                  </a:cubicBezTo>
                  <a:cubicBezTo>
                    <a:pt x="118" y="326"/>
                    <a:pt x="115" y="325"/>
                    <a:pt x="114" y="326"/>
                  </a:cubicBezTo>
                  <a:cubicBezTo>
                    <a:pt x="105" y="333"/>
                    <a:pt x="97" y="342"/>
                    <a:pt x="89" y="350"/>
                  </a:cubicBezTo>
                  <a:cubicBezTo>
                    <a:pt x="83" y="355"/>
                    <a:pt x="76" y="360"/>
                    <a:pt x="69" y="365"/>
                  </a:cubicBezTo>
                  <a:cubicBezTo>
                    <a:pt x="69" y="360"/>
                    <a:pt x="69" y="354"/>
                    <a:pt x="68" y="349"/>
                  </a:cubicBezTo>
                  <a:cubicBezTo>
                    <a:pt x="69" y="349"/>
                    <a:pt x="69" y="349"/>
                    <a:pt x="69" y="349"/>
                  </a:cubicBezTo>
                  <a:cubicBezTo>
                    <a:pt x="73" y="348"/>
                    <a:pt x="74" y="343"/>
                    <a:pt x="72" y="340"/>
                  </a:cubicBezTo>
                  <a:cubicBezTo>
                    <a:pt x="83" y="333"/>
                    <a:pt x="94" y="325"/>
                    <a:pt x="103" y="315"/>
                  </a:cubicBezTo>
                  <a:cubicBezTo>
                    <a:pt x="105" y="313"/>
                    <a:pt x="102" y="311"/>
                    <a:pt x="100" y="312"/>
                  </a:cubicBezTo>
                  <a:cubicBezTo>
                    <a:pt x="90" y="321"/>
                    <a:pt x="80" y="329"/>
                    <a:pt x="69" y="337"/>
                  </a:cubicBezTo>
                  <a:cubicBezTo>
                    <a:pt x="68" y="336"/>
                    <a:pt x="68" y="336"/>
                    <a:pt x="68" y="336"/>
                  </a:cubicBezTo>
                  <a:cubicBezTo>
                    <a:pt x="67" y="325"/>
                    <a:pt x="67" y="314"/>
                    <a:pt x="66" y="303"/>
                  </a:cubicBezTo>
                  <a:cubicBezTo>
                    <a:pt x="84" y="296"/>
                    <a:pt x="101" y="284"/>
                    <a:pt x="114" y="270"/>
                  </a:cubicBezTo>
                  <a:cubicBezTo>
                    <a:pt x="115" y="268"/>
                    <a:pt x="113" y="266"/>
                    <a:pt x="111" y="267"/>
                  </a:cubicBezTo>
                  <a:cubicBezTo>
                    <a:pt x="97" y="279"/>
                    <a:pt x="84" y="293"/>
                    <a:pt x="66" y="300"/>
                  </a:cubicBezTo>
                  <a:cubicBezTo>
                    <a:pt x="66" y="293"/>
                    <a:pt x="66" y="285"/>
                    <a:pt x="65" y="278"/>
                  </a:cubicBezTo>
                  <a:cubicBezTo>
                    <a:pt x="80" y="270"/>
                    <a:pt x="94" y="258"/>
                    <a:pt x="105" y="245"/>
                  </a:cubicBezTo>
                  <a:cubicBezTo>
                    <a:pt x="107" y="244"/>
                    <a:pt x="105" y="242"/>
                    <a:pt x="103" y="243"/>
                  </a:cubicBezTo>
                  <a:cubicBezTo>
                    <a:pt x="91" y="254"/>
                    <a:pt x="79" y="265"/>
                    <a:pt x="65" y="275"/>
                  </a:cubicBezTo>
                  <a:cubicBezTo>
                    <a:pt x="65" y="267"/>
                    <a:pt x="65" y="260"/>
                    <a:pt x="65" y="253"/>
                  </a:cubicBezTo>
                  <a:cubicBezTo>
                    <a:pt x="65" y="250"/>
                    <a:pt x="65" y="246"/>
                    <a:pt x="65" y="243"/>
                  </a:cubicBezTo>
                  <a:cubicBezTo>
                    <a:pt x="78" y="238"/>
                    <a:pt x="91" y="229"/>
                    <a:pt x="100" y="219"/>
                  </a:cubicBezTo>
                  <a:cubicBezTo>
                    <a:pt x="101" y="218"/>
                    <a:pt x="100" y="215"/>
                    <a:pt x="98" y="216"/>
                  </a:cubicBezTo>
                  <a:cubicBezTo>
                    <a:pt x="86" y="224"/>
                    <a:pt x="77" y="233"/>
                    <a:pt x="64" y="239"/>
                  </a:cubicBezTo>
                  <a:cubicBezTo>
                    <a:pt x="64" y="235"/>
                    <a:pt x="64" y="230"/>
                    <a:pt x="64" y="226"/>
                  </a:cubicBezTo>
                  <a:cubicBezTo>
                    <a:pt x="76" y="219"/>
                    <a:pt x="87" y="212"/>
                    <a:pt x="98" y="203"/>
                  </a:cubicBezTo>
                  <a:cubicBezTo>
                    <a:pt x="100" y="202"/>
                    <a:pt x="97" y="199"/>
                    <a:pt x="95" y="200"/>
                  </a:cubicBezTo>
                  <a:cubicBezTo>
                    <a:pt x="84" y="205"/>
                    <a:pt x="74" y="212"/>
                    <a:pt x="64" y="219"/>
                  </a:cubicBezTo>
                  <a:cubicBezTo>
                    <a:pt x="64" y="159"/>
                    <a:pt x="67" y="99"/>
                    <a:pt x="61" y="40"/>
                  </a:cubicBezTo>
                  <a:cubicBezTo>
                    <a:pt x="76" y="44"/>
                    <a:pt x="96" y="40"/>
                    <a:pt x="110" y="39"/>
                  </a:cubicBezTo>
                  <a:cubicBezTo>
                    <a:pt x="138" y="38"/>
                    <a:pt x="166" y="35"/>
                    <a:pt x="194" y="31"/>
                  </a:cubicBezTo>
                  <a:cubicBezTo>
                    <a:pt x="223" y="28"/>
                    <a:pt x="251" y="24"/>
                    <a:pt x="280" y="21"/>
                  </a:cubicBezTo>
                  <a:cubicBezTo>
                    <a:pt x="305" y="18"/>
                    <a:pt x="333" y="21"/>
                    <a:pt x="357" y="15"/>
                  </a:cubicBezTo>
                  <a:cubicBezTo>
                    <a:pt x="358" y="45"/>
                    <a:pt x="364" y="74"/>
                    <a:pt x="368" y="104"/>
                  </a:cubicBezTo>
                  <a:cubicBezTo>
                    <a:pt x="374" y="142"/>
                    <a:pt x="380" y="181"/>
                    <a:pt x="386" y="219"/>
                  </a:cubicBezTo>
                  <a:cubicBezTo>
                    <a:pt x="391" y="256"/>
                    <a:pt x="396" y="293"/>
                    <a:pt x="399" y="331"/>
                  </a:cubicBezTo>
                  <a:cubicBezTo>
                    <a:pt x="402" y="361"/>
                    <a:pt x="399" y="394"/>
                    <a:pt x="403" y="424"/>
                  </a:cubicBezTo>
                  <a:cubicBezTo>
                    <a:pt x="344" y="433"/>
                    <a:pt x="284" y="438"/>
                    <a:pt x="226" y="4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" name="Freeform 37">
              <a:extLst>
                <a:ext uri="{FF2B5EF4-FFF2-40B4-BE49-F238E27FC236}">
                  <a16:creationId xmlns="" xmlns:a16="http://schemas.microsoft.com/office/drawing/2014/main" id="{3515C534-A14E-4AF8-BB82-079D048B16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950397" y="1963437"/>
              <a:ext cx="1060347" cy="549887"/>
            </a:xfrm>
            <a:custGeom>
              <a:avLst/>
              <a:gdLst>
                <a:gd name="T0" fmla="*/ 214 w 216"/>
                <a:gd name="T1" fmla="*/ 86 h 112"/>
                <a:gd name="T2" fmla="*/ 204 w 216"/>
                <a:gd name="T3" fmla="*/ 39 h 112"/>
                <a:gd name="T4" fmla="*/ 194 w 216"/>
                <a:gd name="T5" fmla="*/ 7 h 112"/>
                <a:gd name="T6" fmla="*/ 190 w 216"/>
                <a:gd name="T7" fmla="*/ 1 h 112"/>
                <a:gd name="T8" fmla="*/ 14 w 216"/>
                <a:gd name="T9" fmla="*/ 28 h 112"/>
                <a:gd name="T10" fmla="*/ 9 w 216"/>
                <a:gd name="T11" fmla="*/ 30 h 112"/>
                <a:gd name="T12" fmla="*/ 9 w 216"/>
                <a:gd name="T13" fmla="*/ 30 h 112"/>
                <a:gd name="T14" fmla="*/ 8 w 216"/>
                <a:gd name="T15" fmla="*/ 33 h 112"/>
                <a:gd name="T16" fmla="*/ 18 w 216"/>
                <a:gd name="T17" fmla="*/ 108 h 112"/>
                <a:gd name="T18" fmla="*/ 27 w 216"/>
                <a:gd name="T19" fmla="*/ 108 h 112"/>
                <a:gd name="T20" fmla="*/ 28 w 216"/>
                <a:gd name="T21" fmla="*/ 108 h 112"/>
                <a:gd name="T22" fmla="*/ 64 w 216"/>
                <a:gd name="T23" fmla="*/ 108 h 112"/>
                <a:gd name="T24" fmla="*/ 113 w 216"/>
                <a:gd name="T25" fmla="*/ 103 h 112"/>
                <a:gd name="T26" fmla="*/ 205 w 216"/>
                <a:gd name="T27" fmla="*/ 90 h 112"/>
                <a:gd name="T28" fmla="*/ 214 w 216"/>
                <a:gd name="T29" fmla="*/ 86 h 112"/>
                <a:gd name="T30" fmla="*/ 112 w 216"/>
                <a:gd name="T31" fmla="*/ 95 h 112"/>
                <a:gd name="T32" fmla="*/ 64 w 216"/>
                <a:gd name="T33" fmla="*/ 100 h 112"/>
                <a:gd name="T34" fmla="*/ 28 w 216"/>
                <a:gd name="T35" fmla="*/ 105 h 112"/>
                <a:gd name="T36" fmla="*/ 27 w 216"/>
                <a:gd name="T37" fmla="*/ 105 h 112"/>
                <a:gd name="T38" fmla="*/ 16 w 216"/>
                <a:gd name="T39" fmla="*/ 34 h 112"/>
                <a:gd name="T40" fmla="*/ 189 w 216"/>
                <a:gd name="T41" fmla="*/ 9 h 112"/>
                <a:gd name="T42" fmla="*/ 195 w 216"/>
                <a:gd name="T43" fmla="*/ 42 h 112"/>
                <a:gd name="T44" fmla="*/ 203 w 216"/>
                <a:gd name="T45" fmla="*/ 80 h 112"/>
                <a:gd name="T46" fmla="*/ 112 w 216"/>
                <a:gd name="T47" fmla="*/ 95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6" h="112">
                  <a:moveTo>
                    <a:pt x="214" y="86"/>
                  </a:moveTo>
                  <a:cubicBezTo>
                    <a:pt x="211" y="70"/>
                    <a:pt x="208" y="55"/>
                    <a:pt x="204" y="39"/>
                  </a:cubicBezTo>
                  <a:cubicBezTo>
                    <a:pt x="202" y="29"/>
                    <a:pt x="200" y="16"/>
                    <a:pt x="194" y="7"/>
                  </a:cubicBezTo>
                  <a:cubicBezTo>
                    <a:pt x="196" y="5"/>
                    <a:pt x="194" y="0"/>
                    <a:pt x="190" y="1"/>
                  </a:cubicBezTo>
                  <a:cubicBezTo>
                    <a:pt x="132" y="18"/>
                    <a:pt x="72" y="16"/>
                    <a:pt x="14" y="28"/>
                  </a:cubicBezTo>
                  <a:cubicBezTo>
                    <a:pt x="12" y="28"/>
                    <a:pt x="10" y="28"/>
                    <a:pt x="9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7" y="30"/>
                    <a:pt x="7" y="32"/>
                    <a:pt x="8" y="33"/>
                  </a:cubicBezTo>
                  <a:cubicBezTo>
                    <a:pt x="0" y="58"/>
                    <a:pt x="10" y="84"/>
                    <a:pt x="18" y="108"/>
                  </a:cubicBezTo>
                  <a:cubicBezTo>
                    <a:pt x="20" y="112"/>
                    <a:pt x="26" y="112"/>
                    <a:pt x="27" y="108"/>
                  </a:cubicBezTo>
                  <a:cubicBezTo>
                    <a:pt x="28" y="108"/>
                    <a:pt x="28" y="108"/>
                    <a:pt x="28" y="108"/>
                  </a:cubicBezTo>
                  <a:cubicBezTo>
                    <a:pt x="38" y="112"/>
                    <a:pt x="53" y="109"/>
                    <a:pt x="64" y="108"/>
                  </a:cubicBezTo>
                  <a:cubicBezTo>
                    <a:pt x="81" y="107"/>
                    <a:pt x="97" y="105"/>
                    <a:pt x="113" y="103"/>
                  </a:cubicBezTo>
                  <a:cubicBezTo>
                    <a:pt x="144" y="99"/>
                    <a:pt x="174" y="94"/>
                    <a:pt x="205" y="90"/>
                  </a:cubicBezTo>
                  <a:cubicBezTo>
                    <a:pt x="206" y="95"/>
                    <a:pt x="216" y="93"/>
                    <a:pt x="214" y="86"/>
                  </a:cubicBezTo>
                  <a:close/>
                  <a:moveTo>
                    <a:pt x="112" y="95"/>
                  </a:moveTo>
                  <a:cubicBezTo>
                    <a:pt x="96" y="97"/>
                    <a:pt x="80" y="99"/>
                    <a:pt x="64" y="100"/>
                  </a:cubicBezTo>
                  <a:cubicBezTo>
                    <a:pt x="53" y="101"/>
                    <a:pt x="38" y="100"/>
                    <a:pt x="28" y="105"/>
                  </a:cubicBezTo>
                  <a:cubicBezTo>
                    <a:pt x="27" y="105"/>
                    <a:pt x="27" y="105"/>
                    <a:pt x="27" y="105"/>
                  </a:cubicBezTo>
                  <a:cubicBezTo>
                    <a:pt x="20" y="81"/>
                    <a:pt x="10" y="59"/>
                    <a:pt x="16" y="34"/>
                  </a:cubicBezTo>
                  <a:cubicBezTo>
                    <a:pt x="73" y="31"/>
                    <a:pt x="134" y="25"/>
                    <a:pt x="189" y="9"/>
                  </a:cubicBezTo>
                  <a:cubicBezTo>
                    <a:pt x="189" y="20"/>
                    <a:pt x="193" y="31"/>
                    <a:pt x="195" y="42"/>
                  </a:cubicBezTo>
                  <a:cubicBezTo>
                    <a:pt x="198" y="55"/>
                    <a:pt x="200" y="68"/>
                    <a:pt x="203" y="80"/>
                  </a:cubicBezTo>
                  <a:cubicBezTo>
                    <a:pt x="172" y="85"/>
                    <a:pt x="142" y="90"/>
                    <a:pt x="112" y="9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" name="Freeform 38">
              <a:extLst>
                <a:ext uri="{FF2B5EF4-FFF2-40B4-BE49-F238E27FC236}">
                  <a16:creationId xmlns="" xmlns:a16="http://schemas.microsoft.com/office/drawing/2014/main" id="{4993FDBF-99BF-4B43-8A4A-70575AC2C921}"/>
                </a:ext>
              </a:extLst>
            </p:cNvPr>
            <p:cNvSpPr>
              <a:spLocks/>
            </p:cNvSpPr>
            <p:nvPr/>
          </p:nvSpPr>
          <p:spPr bwMode="auto">
            <a:xfrm>
              <a:off x="9612166" y="2052664"/>
              <a:ext cx="22826" cy="4150"/>
            </a:xfrm>
            <a:custGeom>
              <a:avLst/>
              <a:gdLst>
                <a:gd name="T0" fmla="*/ 0 w 5"/>
                <a:gd name="T1" fmla="*/ 0 h 1"/>
                <a:gd name="T2" fmla="*/ 5 w 5"/>
                <a:gd name="T3" fmla="*/ 0 h 1"/>
                <a:gd name="T4" fmla="*/ 0 w 5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cubicBezTo>
                    <a:pt x="1" y="1"/>
                    <a:pt x="3" y="0"/>
                    <a:pt x="5" y="0"/>
                  </a:cubicBezTo>
                  <a:cubicBezTo>
                    <a:pt x="3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" name="Freeform 39">
              <a:extLst>
                <a:ext uri="{FF2B5EF4-FFF2-40B4-BE49-F238E27FC236}">
                  <a16:creationId xmlns="" xmlns:a16="http://schemas.microsoft.com/office/drawing/2014/main" id="{63ECC857-E4BB-45F7-8374-666956069C2A}"/>
                </a:ext>
              </a:extLst>
            </p:cNvPr>
            <p:cNvSpPr>
              <a:spLocks/>
            </p:cNvSpPr>
            <p:nvPr/>
          </p:nvSpPr>
          <p:spPr bwMode="auto">
            <a:xfrm>
              <a:off x="9634991" y="2052664"/>
              <a:ext cx="6226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" name="Freeform 40">
              <a:extLst>
                <a:ext uri="{FF2B5EF4-FFF2-40B4-BE49-F238E27FC236}">
                  <a16:creationId xmlns="" xmlns:a16="http://schemas.microsoft.com/office/drawing/2014/main" id="{C06C7D84-030C-4CF7-9A30-956202FE8D8D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1790" y="2052664"/>
              <a:ext cx="10376" cy="4150"/>
            </a:xfrm>
            <a:custGeom>
              <a:avLst/>
              <a:gdLst>
                <a:gd name="T0" fmla="*/ 0 w 2"/>
                <a:gd name="T1" fmla="*/ 1 h 1"/>
                <a:gd name="T2" fmla="*/ 2 w 2"/>
                <a:gd name="T3" fmla="*/ 0 h 1"/>
                <a:gd name="T4" fmla="*/ 0 w 2"/>
                <a:gd name="T5" fmla="*/ 0 h 1"/>
                <a:gd name="T6" fmla="*/ 0 w 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" name="Freeform 98">
              <a:extLst>
                <a:ext uri="{FF2B5EF4-FFF2-40B4-BE49-F238E27FC236}">
                  <a16:creationId xmlns="" xmlns:a16="http://schemas.microsoft.com/office/drawing/2014/main" id="{A391E0D7-5C67-49F0-83D7-F02619ED61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32291" y="1428076"/>
              <a:ext cx="103752" cy="240705"/>
            </a:xfrm>
            <a:custGeom>
              <a:avLst/>
              <a:gdLst>
                <a:gd name="T0" fmla="*/ 18 w 21"/>
                <a:gd name="T1" fmla="*/ 20 h 49"/>
                <a:gd name="T2" fmla="*/ 16 w 21"/>
                <a:gd name="T3" fmla="*/ 17 h 49"/>
                <a:gd name="T4" fmla="*/ 16 w 21"/>
                <a:gd name="T5" fmla="*/ 14 h 49"/>
                <a:gd name="T6" fmla="*/ 16 w 21"/>
                <a:gd name="T7" fmla="*/ 14 h 49"/>
                <a:gd name="T8" fmla="*/ 13 w 21"/>
                <a:gd name="T9" fmla="*/ 10 h 49"/>
                <a:gd name="T10" fmla="*/ 13 w 21"/>
                <a:gd name="T11" fmla="*/ 6 h 49"/>
                <a:gd name="T12" fmla="*/ 5 w 21"/>
                <a:gd name="T13" fmla="*/ 3 h 49"/>
                <a:gd name="T14" fmla="*/ 1 w 21"/>
                <a:gd name="T15" fmla="*/ 5 h 49"/>
                <a:gd name="T16" fmla="*/ 4 w 21"/>
                <a:gd name="T17" fmla="*/ 17 h 49"/>
                <a:gd name="T18" fmla="*/ 7 w 21"/>
                <a:gd name="T19" fmla="*/ 42 h 49"/>
                <a:gd name="T20" fmla="*/ 17 w 21"/>
                <a:gd name="T21" fmla="*/ 43 h 49"/>
                <a:gd name="T22" fmla="*/ 18 w 21"/>
                <a:gd name="T23" fmla="*/ 2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" h="49">
                  <a:moveTo>
                    <a:pt x="18" y="20"/>
                  </a:moveTo>
                  <a:cubicBezTo>
                    <a:pt x="17" y="19"/>
                    <a:pt x="17" y="18"/>
                    <a:pt x="16" y="17"/>
                  </a:cubicBezTo>
                  <a:cubicBezTo>
                    <a:pt x="16" y="16"/>
                    <a:pt x="16" y="15"/>
                    <a:pt x="16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6" y="12"/>
                    <a:pt x="15" y="11"/>
                    <a:pt x="13" y="10"/>
                  </a:cubicBezTo>
                  <a:cubicBezTo>
                    <a:pt x="13" y="9"/>
                    <a:pt x="13" y="7"/>
                    <a:pt x="13" y="6"/>
                  </a:cubicBezTo>
                  <a:cubicBezTo>
                    <a:pt x="13" y="1"/>
                    <a:pt x="7" y="0"/>
                    <a:pt x="5" y="3"/>
                  </a:cubicBezTo>
                  <a:cubicBezTo>
                    <a:pt x="3" y="2"/>
                    <a:pt x="1" y="3"/>
                    <a:pt x="1" y="5"/>
                  </a:cubicBezTo>
                  <a:cubicBezTo>
                    <a:pt x="0" y="10"/>
                    <a:pt x="2" y="13"/>
                    <a:pt x="4" y="17"/>
                  </a:cubicBezTo>
                  <a:cubicBezTo>
                    <a:pt x="5" y="25"/>
                    <a:pt x="7" y="34"/>
                    <a:pt x="7" y="42"/>
                  </a:cubicBezTo>
                  <a:cubicBezTo>
                    <a:pt x="7" y="48"/>
                    <a:pt x="15" y="49"/>
                    <a:pt x="17" y="43"/>
                  </a:cubicBezTo>
                  <a:cubicBezTo>
                    <a:pt x="20" y="36"/>
                    <a:pt x="21" y="28"/>
                    <a:pt x="18" y="20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" name="Freeform 99">
              <a:extLst>
                <a:ext uri="{FF2B5EF4-FFF2-40B4-BE49-F238E27FC236}">
                  <a16:creationId xmlns="" xmlns:a16="http://schemas.microsoft.com/office/drawing/2014/main" id="{E5EDD47C-5CEF-4338-AE58-0D5C20CDA58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29419" y="1369975"/>
              <a:ext cx="122428" cy="313332"/>
            </a:xfrm>
            <a:custGeom>
              <a:avLst/>
              <a:gdLst>
                <a:gd name="T0" fmla="*/ 15 w 25"/>
                <a:gd name="T1" fmla="*/ 5 h 64"/>
                <a:gd name="T2" fmla="*/ 15 w 25"/>
                <a:gd name="T3" fmla="*/ 7 h 64"/>
                <a:gd name="T4" fmla="*/ 13 w 25"/>
                <a:gd name="T5" fmla="*/ 8 h 64"/>
                <a:gd name="T6" fmla="*/ 4 w 25"/>
                <a:gd name="T7" fmla="*/ 59 h 64"/>
                <a:gd name="T8" fmla="*/ 12 w 25"/>
                <a:gd name="T9" fmla="*/ 59 h 64"/>
                <a:gd name="T10" fmla="*/ 25 w 25"/>
                <a:gd name="T11" fmla="*/ 6 h 64"/>
                <a:gd name="T12" fmla="*/ 15 w 25"/>
                <a:gd name="T13" fmla="*/ 5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64">
                  <a:moveTo>
                    <a:pt x="15" y="5"/>
                  </a:moveTo>
                  <a:cubicBezTo>
                    <a:pt x="15" y="5"/>
                    <a:pt x="15" y="6"/>
                    <a:pt x="15" y="7"/>
                  </a:cubicBezTo>
                  <a:cubicBezTo>
                    <a:pt x="14" y="7"/>
                    <a:pt x="13" y="7"/>
                    <a:pt x="13" y="8"/>
                  </a:cubicBezTo>
                  <a:cubicBezTo>
                    <a:pt x="5" y="24"/>
                    <a:pt x="0" y="41"/>
                    <a:pt x="4" y="59"/>
                  </a:cubicBezTo>
                  <a:cubicBezTo>
                    <a:pt x="5" y="64"/>
                    <a:pt x="11" y="63"/>
                    <a:pt x="12" y="59"/>
                  </a:cubicBezTo>
                  <a:cubicBezTo>
                    <a:pt x="20" y="41"/>
                    <a:pt x="25" y="25"/>
                    <a:pt x="25" y="6"/>
                  </a:cubicBezTo>
                  <a:cubicBezTo>
                    <a:pt x="25" y="0"/>
                    <a:pt x="17" y="0"/>
                    <a:pt x="15" y="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" name="Freeform 100">
              <a:extLst>
                <a:ext uri="{FF2B5EF4-FFF2-40B4-BE49-F238E27FC236}">
                  <a16:creationId xmlns="" xmlns:a16="http://schemas.microsoft.com/office/drawing/2014/main" id="{673135D2-7FD8-478E-BA63-02D3FA96263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74274" y="1438452"/>
              <a:ext cx="161853" cy="244855"/>
            </a:xfrm>
            <a:custGeom>
              <a:avLst/>
              <a:gdLst>
                <a:gd name="T0" fmla="*/ 22 w 33"/>
                <a:gd name="T1" fmla="*/ 4 h 50"/>
                <a:gd name="T2" fmla="*/ 17 w 33"/>
                <a:gd name="T3" fmla="*/ 12 h 50"/>
                <a:gd name="T4" fmla="*/ 6 w 33"/>
                <a:gd name="T5" fmla="*/ 22 h 50"/>
                <a:gd name="T6" fmla="*/ 2 w 33"/>
                <a:gd name="T7" fmla="*/ 45 h 50"/>
                <a:gd name="T8" fmla="*/ 10 w 33"/>
                <a:gd name="T9" fmla="*/ 46 h 50"/>
                <a:gd name="T10" fmla="*/ 30 w 33"/>
                <a:gd name="T11" fmla="*/ 11 h 50"/>
                <a:gd name="T12" fmla="*/ 22 w 33"/>
                <a:gd name="T13" fmla="*/ 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50">
                  <a:moveTo>
                    <a:pt x="22" y="4"/>
                  </a:moveTo>
                  <a:cubicBezTo>
                    <a:pt x="20" y="7"/>
                    <a:pt x="18" y="9"/>
                    <a:pt x="17" y="12"/>
                  </a:cubicBezTo>
                  <a:cubicBezTo>
                    <a:pt x="13" y="15"/>
                    <a:pt x="9" y="18"/>
                    <a:pt x="6" y="22"/>
                  </a:cubicBezTo>
                  <a:cubicBezTo>
                    <a:pt x="0" y="29"/>
                    <a:pt x="0" y="37"/>
                    <a:pt x="2" y="45"/>
                  </a:cubicBezTo>
                  <a:cubicBezTo>
                    <a:pt x="2" y="50"/>
                    <a:pt x="8" y="49"/>
                    <a:pt x="10" y="46"/>
                  </a:cubicBezTo>
                  <a:cubicBezTo>
                    <a:pt x="18" y="35"/>
                    <a:pt x="24" y="23"/>
                    <a:pt x="30" y="11"/>
                  </a:cubicBezTo>
                  <a:cubicBezTo>
                    <a:pt x="33" y="6"/>
                    <a:pt x="27" y="0"/>
                    <a:pt x="22" y="4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grpSp>
        <p:nvGrpSpPr>
          <p:cNvPr id="26" name="组合 25">
            <a:extLst>
              <a:ext uri="{FF2B5EF4-FFF2-40B4-BE49-F238E27FC236}">
                <a16:creationId xmlns="" xmlns:a16="http://schemas.microsoft.com/office/drawing/2014/main" id="{1B92F78E-893C-4254-86F8-EF4A0ED41B44}"/>
              </a:ext>
            </a:extLst>
          </p:cNvPr>
          <p:cNvGrpSpPr/>
          <p:nvPr/>
        </p:nvGrpSpPr>
        <p:grpSpPr>
          <a:xfrm rot="19663740">
            <a:off x="3316870" y="1845041"/>
            <a:ext cx="654790" cy="845387"/>
            <a:chOff x="10766636" y="3941730"/>
            <a:chExt cx="1047922" cy="1352954"/>
          </a:xfrm>
        </p:grpSpPr>
        <p:sp>
          <p:nvSpPr>
            <p:cNvPr id="27" name="Freeform 108">
              <a:extLst>
                <a:ext uri="{FF2B5EF4-FFF2-40B4-BE49-F238E27FC236}">
                  <a16:creationId xmlns="" xmlns:a16="http://schemas.microsoft.com/office/drawing/2014/main" id="{886DF282-E488-49F1-B848-2731132406D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6636" y="4209862"/>
              <a:ext cx="664177" cy="1084822"/>
            </a:xfrm>
            <a:custGeom>
              <a:avLst/>
              <a:gdLst>
                <a:gd name="T0" fmla="*/ 96 w 114"/>
                <a:gd name="T1" fmla="*/ 11 h 186"/>
                <a:gd name="T2" fmla="*/ 91 w 114"/>
                <a:gd name="T3" fmla="*/ 11 h 186"/>
                <a:gd name="T4" fmla="*/ 79 w 114"/>
                <a:gd name="T5" fmla="*/ 8 h 186"/>
                <a:gd name="T6" fmla="*/ 78 w 114"/>
                <a:gd name="T7" fmla="*/ 8 h 186"/>
                <a:gd name="T8" fmla="*/ 2 w 114"/>
                <a:gd name="T9" fmla="*/ 87 h 186"/>
                <a:gd name="T10" fmla="*/ 12 w 114"/>
                <a:gd name="T11" fmla="*/ 98 h 186"/>
                <a:gd name="T12" fmla="*/ 48 w 114"/>
                <a:gd name="T13" fmla="*/ 83 h 186"/>
                <a:gd name="T14" fmla="*/ 11 w 114"/>
                <a:gd name="T15" fmla="*/ 170 h 186"/>
                <a:gd name="T16" fmla="*/ 27 w 114"/>
                <a:gd name="T17" fmla="*/ 177 h 186"/>
                <a:gd name="T18" fmla="*/ 28 w 114"/>
                <a:gd name="T19" fmla="*/ 175 h 186"/>
                <a:gd name="T20" fmla="*/ 32 w 114"/>
                <a:gd name="T21" fmla="*/ 172 h 186"/>
                <a:gd name="T22" fmla="*/ 105 w 114"/>
                <a:gd name="T23" fmla="*/ 71 h 186"/>
                <a:gd name="T24" fmla="*/ 96 w 114"/>
                <a:gd name="T25" fmla="*/ 58 h 186"/>
                <a:gd name="T26" fmla="*/ 89 w 114"/>
                <a:gd name="T27" fmla="*/ 60 h 186"/>
                <a:gd name="T28" fmla="*/ 88 w 114"/>
                <a:gd name="T29" fmla="*/ 62 h 186"/>
                <a:gd name="T30" fmla="*/ 86 w 114"/>
                <a:gd name="T31" fmla="*/ 64 h 186"/>
                <a:gd name="T32" fmla="*/ 85 w 114"/>
                <a:gd name="T33" fmla="*/ 65 h 186"/>
                <a:gd name="T34" fmla="*/ 85 w 114"/>
                <a:gd name="T35" fmla="*/ 65 h 186"/>
                <a:gd name="T36" fmla="*/ 84 w 114"/>
                <a:gd name="T37" fmla="*/ 66 h 186"/>
                <a:gd name="T38" fmla="*/ 84 w 114"/>
                <a:gd name="T39" fmla="*/ 66 h 186"/>
                <a:gd name="T40" fmla="*/ 84 w 114"/>
                <a:gd name="T41" fmla="*/ 66 h 186"/>
                <a:gd name="T42" fmla="*/ 82 w 114"/>
                <a:gd name="T43" fmla="*/ 67 h 186"/>
                <a:gd name="T44" fmla="*/ 80 w 114"/>
                <a:gd name="T45" fmla="*/ 71 h 186"/>
                <a:gd name="T46" fmla="*/ 74 w 114"/>
                <a:gd name="T47" fmla="*/ 79 h 186"/>
                <a:gd name="T48" fmla="*/ 84 w 114"/>
                <a:gd name="T49" fmla="*/ 64 h 186"/>
                <a:gd name="T50" fmla="*/ 85 w 114"/>
                <a:gd name="T51" fmla="*/ 55 h 186"/>
                <a:gd name="T52" fmla="*/ 109 w 114"/>
                <a:gd name="T53" fmla="*/ 20 h 186"/>
                <a:gd name="T54" fmla="*/ 96 w 114"/>
                <a:gd name="T55" fmla="*/ 11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4" h="186">
                  <a:moveTo>
                    <a:pt x="96" y="11"/>
                  </a:moveTo>
                  <a:cubicBezTo>
                    <a:pt x="94" y="10"/>
                    <a:pt x="93" y="10"/>
                    <a:pt x="91" y="11"/>
                  </a:cubicBezTo>
                  <a:cubicBezTo>
                    <a:pt x="89" y="7"/>
                    <a:pt x="82" y="4"/>
                    <a:pt x="79" y="8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34" y="0"/>
                    <a:pt x="14" y="52"/>
                    <a:pt x="2" y="87"/>
                  </a:cubicBezTo>
                  <a:cubicBezTo>
                    <a:pt x="0" y="94"/>
                    <a:pt x="6" y="99"/>
                    <a:pt x="12" y="98"/>
                  </a:cubicBezTo>
                  <a:cubicBezTo>
                    <a:pt x="25" y="95"/>
                    <a:pt x="37" y="89"/>
                    <a:pt x="48" y="83"/>
                  </a:cubicBezTo>
                  <a:cubicBezTo>
                    <a:pt x="33" y="111"/>
                    <a:pt x="18" y="139"/>
                    <a:pt x="11" y="170"/>
                  </a:cubicBezTo>
                  <a:cubicBezTo>
                    <a:pt x="9" y="180"/>
                    <a:pt x="22" y="186"/>
                    <a:pt x="27" y="177"/>
                  </a:cubicBezTo>
                  <a:cubicBezTo>
                    <a:pt x="27" y="176"/>
                    <a:pt x="27" y="175"/>
                    <a:pt x="28" y="175"/>
                  </a:cubicBezTo>
                  <a:cubicBezTo>
                    <a:pt x="29" y="174"/>
                    <a:pt x="31" y="174"/>
                    <a:pt x="32" y="172"/>
                  </a:cubicBezTo>
                  <a:cubicBezTo>
                    <a:pt x="59" y="141"/>
                    <a:pt x="89" y="109"/>
                    <a:pt x="105" y="71"/>
                  </a:cubicBezTo>
                  <a:cubicBezTo>
                    <a:pt x="108" y="64"/>
                    <a:pt x="103" y="57"/>
                    <a:pt x="96" y="58"/>
                  </a:cubicBezTo>
                  <a:cubicBezTo>
                    <a:pt x="94" y="58"/>
                    <a:pt x="91" y="58"/>
                    <a:pt x="89" y="60"/>
                  </a:cubicBezTo>
                  <a:cubicBezTo>
                    <a:pt x="89" y="61"/>
                    <a:pt x="88" y="62"/>
                    <a:pt x="88" y="62"/>
                  </a:cubicBezTo>
                  <a:cubicBezTo>
                    <a:pt x="87" y="63"/>
                    <a:pt x="86" y="64"/>
                    <a:pt x="86" y="64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3" y="67"/>
                    <a:pt x="82" y="67"/>
                  </a:cubicBezTo>
                  <a:cubicBezTo>
                    <a:pt x="81" y="68"/>
                    <a:pt x="80" y="70"/>
                    <a:pt x="80" y="71"/>
                  </a:cubicBezTo>
                  <a:cubicBezTo>
                    <a:pt x="78" y="74"/>
                    <a:pt x="76" y="76"/>
                    <a:pt x="74" y="79"/>
                  </a:cubicBezTo>
                  <a:cubicBezTo>
                    <a:pt x="77" y="74"/>
                    <a:pt x="81" y="69"/>
                    <a:pt x="84" y="64"/>
                  </a:cubicBezTo>
                  <a:cubicBezTo>
                    <a:pt x="87" y="61"/>
                    <a:pt x="86" y="58"/>
                    <a:pt x="85" y="55"/>
                  </a:cubicBezTo>
                  <a:cubicBezTo>
                    <a:pt x="94" y="44"/>
                    <a:pt x="102" y="32"/>
                    <a:pt x="109" y="20"/>
                  </a:cubicBezTo>
                  <a:cubicBezTo>
                    <a:pt x="114" y="11"/>
                    <a:pt x="102" y="4"/>
                    <a:pt x="96" y="11"/>
                  </a:cubicBezTo>
                  <a:close/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109">
              <a:extLst>
                <a:ext uri="{FF2B5EF4-FFF2-40B4-BE49-F238E27FC236}">
                  <a16:creationId xmlns="" xmlns:a16="http://schemas.microsoft.com/office/drawing/2014/main" id="{267F8DAB-643A-469C-94E6-61324F477C3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83856" y="4209862"/>
              <a:ext cx="693695" cy="1067602"/>
            </a:xfrm>
            <a:custGeom>
              <a:avLst/>
              <a:gdLst>
                <a:gd name="T0" fmla="*/ 112 w 119"/>
                <a:gd name="T1" fmla="*/ 52 h 183"/>
                <a:gd name="T2" fmla="*/ 91 w 119"/>
                <a:gd name="T3" fmla="*/ 53 h 183"/>
                <a:gd name="T4" fmla="*/ 115 w 119"/>
                <a:gd name="T5" fmla="*/ 9 h 183"/>
                <a:gd name="T6" fmla="*/ 110 w 119"/>
                <a:gd name="T7" fmla="*/ 2 h 183"/>
                <a:gd name="T8" fmla="*/ 49 w 119"/>
                <a:gd name="T9" fmla="*/ 15 h 183"/>
                <a:gd name="T10" fmla="*/ 24 w 119"/>
                <a:gd name="T11" fmla="*/ 55 h 183"/>
                <a:gd name="T12" fmla="*/ 2 w 119"/>
                <a:gd name="T13" fmla="*/ 88 h 183"/>
                <a:gd name="T14" fmla="*/ 8 w 119"/>
                <a:gd name="T15" fmla="*/ 94 h 183"/>
                <a:gd name="T16" fmla="*/ 43 w 119"/>
                <a:gd name="T17" fmla="*/ 87 h 183"/>
                <a:gd name="T18" fmla="*/ 5 w 119"/>
                <a:gd name="T19" fmla="*/ 176 h 183"/>
                <a:gd name="T20" fmla="*/ 12 w 119"/>
                <a:gd name="T21" fmla="*/ 181 h 183"/>
                <a:gd name="T22" fmla="*/ 70 w 119"/>
                <a:gd name="T23" fmla="*/ 126 h 183"/>
                <a:gd name="T24" fmla="*/ 117 w 119"/>
                <a:gd name="T25" fmla="*/ 58 h 183"/>
                <a:gd name="T26" fmla="*/ 112 w 119"/>
                <a:gd name="T27" fmla="*/ 52 h 183"/>
                <a:gd name="T28" fmla="*/ 66 w 119"/>
                <a:gd name="T29" fmla="*/ 116 h 183"/>
                <a:gd name="T30" fmla="*/ 19 w 119"/>
                <a:gd name="T31" fmla="*/ 165 h 183"/>
                <a:gd name="T32" fmla="*/ 56 w 119"/>
                <a:gd name="T33" fmla="*/ 81 h 183"/>
                <a:gd name="T34" fmla="*/ 50 w 119"/>
                <a:gd name="T35" fmla="*/ 75 h 183"/>
                <a:gd name="T36" fmla="*/ 16 w 119"/>
                <a:gd name="T37" fmla="*/ 82 h 183"/>
                <a:gd name="T38" fmla="*/ 18 w 119"/>
                <a:gd name="T39" fmla="*/ 79 h 183"/>
                <a:gd name="T40" fmla="*/ 23 w 119"/>
                <a:gd name="T41" fmla="*/ 78 h 183"/>
                <a:gd name="T42" fmla="*/ 53 w 119"/>
                <a:gd name="T43" fmla="*/ 25 h 183"/>
                <a:gd name="T44" fmla="*/ 103 w 119"/>
                <a:gd name="T45" fmla="*/ 12 h 183"/>
                <a:gd name="T46" fmla="*/ 75 w 119"/>
                <a:gd name="T47" fmla="*/ 56 h 183"/>
                <a:gd name="T48" fmla="*/ 80 w 119"/>
                <a:gd name="T49" fmla="*/ 64 h 183"/>
                <a:gd name="T50" fmla="*/ 106 w 119"/>
                <a:gd name="T51" fmla="*/ 61 h 183"/>
                <a:gd name="T52" fmla="*/ 66 w 119"/>
                <a:gd name="T53" fmla="*/ 116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9" h="183">
                  <a:moveTo>
                    <a:pt x="112" y="52"/>
                  </a:moveTo>
                  <a:cubicBezTo>
                    <a:pt x="105" y="53"/>
                    <a:pt x="98" y="53"/>
                    <a:pt x="91" y="53"/>
                  </a:cubicBezTo>
                  <a:cubicBezTo>
                    <a:pt x="101" y="40"/>
                    <a:pt x="109" y="25"/>
                    <a:pt x="115" y="9"/>
                  </a:cubicBezTo>
                  <a:cubicBezTo>
                    <a:pt x="116" y="5"/>
                    <a:pt x="113" y="2"/>
                    <a:pt x="110" y="2"/>
                  </a:cubicBezTo>
                  <a:cubicBezTo>
                    <a:pt x="89" y="1"/>
                    <a:pt x="66" y="0"/>
                    <a:pt x="49" y="15"/>
                  </a:cubicBezTo>
                  <a:cubicBezTo>
                    <a:pt x="38" y="24"/>
                    <a:pt x="30" y="39"/>
                    <a:pt x="24" y="55"/>
                  </a:cubicBezTo>
                  <a:cubicBezTo>
                    <a:pt x="16" y="65"/>
                    <a:pt x="9" y="76"/>
                    <a:pt x="2" y="88"/>
                  </a:cubicBezTo>
                  <a:cubicBezTo>
                    <a:pt x="0" y="92"/>
                    <a:pt x="4" y="96"/>
                    <a:pt x="8" y="94"/>
                  </a:cubicBezTo>
                  <a:cubicBezTo>
                    <a:pt x="19" y="89"/>
                    <a:pt x="31" y="90"/>
                    <a:pt x="43" y="87"/>
                  </a:cubicBezTo>
                  <a:cubicBezTo>
                    <a:pt x="31" y="117"/>
                    <a:pt x="15" y="145"/>
                    <a:pt x="5" y="176"/>
                  </a:cubicBezTo>
                  <a:cubicBezTo>
                    <a:pt x="4" y="180"/>
                    <a:pt x="8" y="183"/>
                    <a:pt x="12" y="181"/>
                  </a:cubicBezTo>
                  <a:cubicBezTo>
                    <a:pt x="35" y="168"/>
                    <a:pt x="53" y="146"/>
                    <a:pt x="70" y="126"/>
                  </a:cubicBezTo>
                  <a:cubicBezTo>
                    <a:pt x="87" y="105"/>
                    <a:pt x="105" y="83"/>
                    <a:pt x="117" y="58"/>
                  </a:cubicBezTo>
                  <a:cubicBezTo>
                    <a:pt x="119" y="54"/>
                    <a:pt x="116" y="51"/>
                    <a:pt x="112" y="52"/>
                  </a:cubicBezTo>
                  <a:close/>
                  <a:moveTo>
                    <a:pt x="66" y="116"/>
                  </a:moveTo>
                  <a:cubicBezTo>
                    <a:pt x="52" y="133"/>
                    <a:pt x="37" y="151"/>
                    <a:pt x="19" y="165"/>
                  </a:cubicBezTo>
                  <a:cubicBezTo>
                    <a:pt x="30" y="136"/>
                    <a:pt x="46" y="110"/>
                    <a:pt x="56" y="81"/>
                  </a:cubicBezTo>
                  <a:cubicBezTo>
                    <a:pt x="57" y="78"/>
                    <a:pt x="53" y="74"/>
                    <a:pt x="50" y="75"/>
                  </a:cubicBezTo>
                  <a:cubicBezTo>
                    <a:pt x="39" y="79"/>
                    <a:pt x="27" y="79"/>
                    <a:pt x="16" y="82"/>
                  </a:cubicBezTo>
                  <a:cubicBezTo>
                    <a:pt x="17" y="81"/>
                    <a:pt x="17" y="80"/>
                    <a:pt x="18" y="79"/>
                  </a:cubicBezTo>
                  <a:cubicBezTo>
                    <a:pt x="19" y="80"/>
                    <a:pt x="22" y="80"/>
                    <a:pt x="23" y="78"/>
                  </a:cubicBezTo>
                  <a:cubicBezTo>
                    <a:pt x="35" y="62"/>
                    <a:pt x="39" y="41"/>
                    <a:pt x="53" y="25"/>
                  </a:cubicBezTo>
                  <a:cubicBezTo>
                    <a:pt x="64" y="11"/>
                    <a:pt x="85" y="11"/>
                    <a:pt x="103" y="12"/>
                  </a:cubicBezTo>
                  <a:cubicBezTo>
                    <a:pt x="96" y="28"/>
                    <a:pt x="88" y="43"/>
                    <a:pt x="75" y="56"/>
                  </a:cubicBezTo>
                  <a:cubicBezTo>
                    <a:pt x="72" y="59"/>
                    <a:pt x="75" y="65"/>
                    <a:pt x="80" y="64"/>
                  </a:cubicBezTo>
                  <a:cubicBezTo>
                    <a:pt x="89" y="62"/>
                    <a:pt x="97" y="62"/>
                    <a:pt x="106" y="61"/>
                  </a:cubicBezTo>
                  <a:cubicBezTo>
                    <a:pt x="96" y="81"/>
                    <a:pt x="81" y="100"/>
                    <a:pt x="66" y="11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110">
              <a:extLst>
                <a:ext uri="{FF2B5EF4-FFF2-40B4-BE49-F238E27FC236}">
                  <a16:creationId xmlns="" xmlns:a16="http://schemas.microsoft.com/office/drawing/2014/main" id="{8A6B81A0-7526-4AD4-B168-2815B6774F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6636" y="4089326"/>
              <a:ext cx="169734" cy="179575"/>
            </a:xfrm>
            <a:custGeom>
              <a:avLst/>
              <a:gdLst>
                <a:gd name="T0" fmla="*/ 28 w 29"/>
                <a:gd name="T1" fmla="*/ 26 h 31"/>
                <a:gd name="T2" fmla="*/ 12 w 29"/>
                <a:gd name="T3" fmla="*/ 4 h 31"/>
                <a:gd name="T4" fmla="*/ 6 w 29"/>
                <a:gd name="T5" fmla="*/ 0 h 31"/>
                <a:gd name="T6" fmla="*/ 2 w 29"/>
                <a:gd name="T7" fmla="*/ 1 h 31"/>
                <a:gd name="T8" fmla="*/ 1 w 29"/>
                <a:gd name="T9" fmla="*/ 7 h 31"/>
                <a:gd name="T10" fmla="*/ 10 w 29"/>
                <a:gd name="T11" fmla="*/ 23 h 31"/>
                <a:gd name="T12" fmla="*/ 26 w 29"/>
                <a:gd name="T13" fmla="*/ 30 h 31"/>
                <a:gd name="T14" fmla="*/ 28 w 29"/>
                <a:gd name="T1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31">
                  <a:moveTo>
                    <a:pt x="28" y="26"/>
                  </a:moveTo>
                  <a:cubicBezTo>
                    <a:pt x="20" y="21"/>
                    <a:pt x="15" y="12"/>
                    <a:pt x="12" y="4"/>
                  </a:cubicBezTo>
                  <a:cubicBezTo>
                    <a:pt x="11" y="1"/>
                    <a:pt x="9" y="0"/>
                    <a:pt x="6" y="0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1" y="3"/>
                    <a:pt x="0" y="5"/>
                    <a:pt x="1" y="7"/>
                  </a:cubicBezTo>
                  <a:cubicBezTo>
                    <a:pt x="3" y="13"/>
                    <a:pt x="6" y="18"/>
                    <a:pt x="10" y="23"/>
                  </a:cubicBezTo>
                  <a:cubicBezTo>
                    <a:pt x="15" y="28"/>
                    <a:pt x="20" y="30"/>
                    <a:pt x="26" y="30"/>
                  </a:cubicBezTo>
                  <a:cubicBezTo>
                    <a:pt x="29" y="31"/>
                    <a:pt x="29" y="27"/>
                    <a:pt x="28" y="2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111">
              <a:extLst>
                <a:ext uri="{FF2B5EF4-FFF2-40B4-BE49-F238E27FC236}">
                  <a16:creationId xmlns="" xmlns:a16="http://schemas.microsoft.com/office/drawing/2014/main" id="{5855A489-0074-4D95-A192-673DDF0C98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41291" y="3941730"/>
              <a:ext cx="76258" cy="233693"/>
            </a:xfrm>
            <a:custGeom>
              <a:avLst/>
              <a:gdLst>
                <a:gd name="T0" fmla="*/ 11 w 13"/>
                <a:gd name="T1" fmla="*/ 18 h 40"/>
                <a:gd name="T2" fmla="*/ 11 w 13"/>
                <a:gd name="T3" fmla="*/ 4 h 40"/>
                <a:gd name="T4" fmla="*/ 3 w 13"/>
                <a:gd name="T5" fmla="*/ 4 h 40"/>
                <a:gd name="T6" fmla="*/ 8 w 13"/>
                <a:gd name="T7" fmla="*/ 37 h 40"/>
                <a:gd name="T8" fmla="*/ 13 w 13"/>
                <a:gd name="T9" fmla="*/ 35 h 40"/>
                <a:gd name="T10" fmla="*/ 11 w 13"/>
                <a:gd name="T11" fmla="*/ 1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40">
                  <a:moveTo>
                    <a:pt x="11" y="18"/>
                  </a:moveTo>
                  <a:cubicBezTo>
                    <a:pt x="11" y="13"/>
                    <a:pt x="12" y="8"/>
                    <a:pt x="11" y="4"/>
                  </a:cubicBezTo>
                  <a:cubicBezTo>
                    <a:pt x="10" y="0"/>
                    <a:pt x="4" y="0"/>
                    <a:pt x="3" y="4"/>
                  </a:cubicBezTo>
                  <a:cubicBezTo>
                    <a:pt x="0" y="14"/>
                    <a:pt x="3" y="28"/>
                    <a:pt x="8" y="37"/>
                  </a:cubicBezTo>
                  <a:cubicBezTo>
                    <a:pt x="9" y="40"/>
                    <a:pt x="13" y="38"/>
                    <a:pt x="13" y="35"/>
                  </a:cubicBezTo>
                  <a:cubicBezTo>
                    <a:pt x="12" y="30"/>
                    <a:pt x="12" y="24"/>
                    <a:pt x="11" y="1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112">
              <a:extLst>
                <a:ext uri="{FF2B5EF4-FFF2-40B4-BE49-F238E27FC236}">
                  <a16:creationId xmlns="" xmlns:a16="http://schemas.microsoft.com/office/drawing/2014/main" id="{891A9741-2B23-4E59-A7B8-B21AD9E0DE9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5943" y="3941730"/>
              <a:ext cx="76258" cy="216472"/>
            </a:xfrm>
            <a:custGeom>
              <a:avLst/>
              <a:gdLst>
                <a:gd name="T0" fmla="*/ 11 w 13"/>
                <a:gd name="T1" fmla="*/ 4 h 37"/>
                <a:gd name="T2" fmla="*/ 4 w 13"/>
                <a:gd name="T3" fmla="*/ 4 h 37"/>
                <a:gd name="T4" fmla="*/ 2 w 13"/>
                <a:gd name="T5" fmla="*/ 32 h 37"/>
                <a:gd name="T6" fmla="*/ 7 w 13"/>
                <a:gd name="T7" fmla="*/ 34 h 37"/>
                <a:gd name="T8" fmla="*/ 11 w 13"/>
                <a:gd name="T9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7">
                  <a:moveTo>
                    <a:pt x="11" y="4"/>
                  </a:moveTo>
                  <a:cubicBezTo>
                    <a:pt x="11" y="0"/>
                    <a:pt x="5" y="0"/>
                    <a:pt x="4" y="4"/>
                  </a:cubicBezTo>
                  <a:cubicBezTo>
                    <a:pt x="3" y="13"/>
                    <a:pt x="5" y="23"/>
                    <a:pt x="2" y="32"/>
                  </a:cubicBezTo>
                  <a:cubicBezTo>
                    <a:pt x="0" y="35"/>
                    <a:pt x="6" y="37"/>
                    <a:pt x="7" y="34"/>
                  </a:cubicBezTo>
                  <a:cubicBezTo>
                    <a:pt x="12" y="25"/>
                    <a:pt x="13" y="13"/>
                    <a:pt x="11" y="4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113">
              <a:extLst>
                <a:ext uri="{FF2B5EF4-FFF2-40B4-BE49-F238E27FC236}">
                  <a16:creationId xmlns="" xmlns:a16="http://schemas.microsoft.com/office/drawing/2014/main" id="{F5F2254E-34A8-4F53-9C6D-95923EEDD4B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98086" y="4682166"/>
              <a:ext cx="216472" cy="199254"/>
            </a:xfrm>
            <a:custGeom>
              <a:avLst/>
              <a:gdLst>
                <a:gd name="T0" fmla="*/ 28 w 37"/>
                <a:gd name="T1" fmla="*/ 7 h 34"/>
                <a:gd name="T2" fmla="*/ 21 w 37"/>
                <a:gd name="T3" fmla="*/ 8 h 34"/>
                <a:gd name="T4" fmla="*/ 19 w 37"/>
                <a:gd name="T5" fmla="*/ 4 h 34"/>
                <a:gd name="T6" fmla="*/ 13 w 37"/>
                <a:gd name="T7" fmla="*/ 5 h 34"/>
                <a:gd name="T8" fmla="*/ 13 w 37"/>
                <a:gd name="T9" fmla="*/ 10 h 34"/>
                <a:gd name="T10" fmla="*/ 2 w 37"/>
                <a:gd name="T11" fmla="*/ 14 h 34"/>
                <a:gd name="T12" fmla="*/ 4 w 37"/>
                <a:gd name="T13" fmla="*/ 19 h 34"/>
                <a:gd name="T14" fmla="*/ 15 w 37"/>
                <a:gd name="T15" fmla="*/ 19 h 34"/>
                <a:gd name="T16" fmla="*/ 17 w 37"/>
                <a:gd name="T17" fmla="*/ 28 h 34"/>
                <a:gd name="T18" fmla="*/ 25 w 37"/>
                <a:gd name="T19" fmla="*/ 26 h 34"/>
                <a:gd name="T20" fmla="*/ 23 w 37"/>
                <a:gd name="T21" fmla="*/ 18 h 34"/>
                <a:gd name="T22" fmla="*/ 31 w 37"/>
                <a:gd name="T23" fmla="*/ 16 h 34"/>
                <a:gd name="T24" fmla="*/ 28 w 37"/>
                <a:gd name="T25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" h="34">
                  <a:moveTo>
                    <a:pt x="28" y="7"/>
                  </a:moveTo>
                  <a:cubicBezTo>
                    <a:pt x="26" y="7"/>
                    <a:pt x="23" y="8"/>
                    <a:pt x="21" y="8"/>
                  </a:cubicBezTo>
                  <a:cubicBezTo>
                    <a:pt x="20" y="7"/>
                    <a:pt x="19" y="5"/>
                    <a:pt x="19" y="4"/>
                  </a:cubicBezTo>
                  <a:cubicBezTo>
                    <a:pt x="18" y="0"/>
                    <a:pt x="12" y="1"/>
                    <a:pt x="13" y="5"/>
                  </a:cubicBezTo>
                  <a:cubicBezTo>
                    <a:pt x="13" y="7"/>
                    <a:pt x="13" y="9"/>
                    <a:pt x="13" y="10"/>
                  </a:cubicBezTo>
                  <a:cubicBezTo>
                    <a:pt x="10" y="11"/>
                    <a:pt x="6" y="13"/>
                    <a:pt x="2" y="14"/>
                  </a:cubicBezTo>
                  <a:cubicBezTo>
                    <a:pt x="0" y="15"/>
                    <a:pt x="1" y="19"/>
                    <a:pt x="4" y="19"/>
                  </a:cubicBezTo>
                  <a:cubicBezTo>
                    <a:pt x="7" y="20"/>
                    <a:pt x="11" y="19"/>
                    <a:pt x="15" y="19"/>
                  </a:cubicBezTo>
                  <a:cubicBezTo>
                    <a:pt x="15" y="22"/>
                    <a:pt x="16" y="25"/>
                    <a:pt x="17" y="28"/>
                  </a:cubicBezTo>
                  <a:cubicBezTo>
                    <a:pt x="18" y="34"/>
                    <a:pt x="27" y="31"/>
                    <a:pt x="25" y="26"/>
                  </a:cubicBezTo>
                  <a:cubicBezTo>
                    <a:pt x="25" y="23"/>
                    <a:pt x="24" y="21"/>
                    <a:pt x="23" y="18"/>
                  </a:cubicBezTo>
                  <a:cubicBezTo>
                    <a:pt x="26" y="17"/>
                    <a:pt x="28" y="17"/>
                    <a:pt x="31" y="16"/>
                  </a:cubicBezTo>
                  <a:cubicBezTo>
                    <a:pt x="37" y="14"/>
                    <a:pt x="34" y="6"/>
                    <a:pt x="28" y="7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68" name="TextBox 67"/>
          <p:cNvSpPr txBox="1"/>
          <p:nvPr/>
        </p:nvSpPr>
        <p:spPr>
          <a:xfrm>
            <a:off x="1864426" y="534392"/>
            <a:ext cx="4490909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HƯỚNG DẪN TỰ HỌC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9" name="组合 25">
            <a:extLst>
              <a:ext uri="{FF2B5EF4-FFF2-40B4-BE49-F238E27FC236}">
                <a16:creationId xmlns="" xmlns:a16="http://schemas.microsoft.com/office/drawing/2014/main" id="{1B92F78E-893C-4254-86F8-EF4A0ED41B44}"/>
              </a:ext>
            </a:extLst>
          </p:cNvPr>
          <p:cNvGrpSpPr/>
          <p:nvPr/>
        </p:nvGrpSpPr>
        <p:grpSpPr>
          <a:xfrm rot="19663740">
            <a:off x="3338642" y="3303718"/>
            <a:ext cx="654790" cy="845387"/>
            <a:chOff x="10766636" y="3941730"/>
            <a:chExt cx="1047922" cy="1352954"/>
          </a:xfrm>
        </p:grpSpPr>
        <p:sp>
          <p:nvSpPr>
            <p:cNvPr id="70" name="Freeform 108">
              <a:extLst>
                <a:ext uri="{FF2B5EF4-FFF2-40B4-BE49-F238E27FC236}">
                  <a16:creationId xmlns="" xmlns:a16="http://schemas.microsoft.com/office/drawing/2014/main" id="{886DF282-E488-49F1-B848-2731132406D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6636" y="4209862"/>
              <a:ext cx="664177" cy="1084822"/>
            </a:xfrm>
            <a:custGeom>
              <a:avLst/>
              <a:gdLst>
                <a:gd name="T0" fmla="*/ 96 w 114"/>
                <a:gd name="T1" fmla="*/ 11 h 186"/>
                <a:gd name="T2" fmla="*/ 91 w 114"/>
                <a:gd name="T3" fmla="*/ 11 h 186"/>
                <a:gd name="T4" fmla="*/ 79 w 114"/>
                <a:gd name="T5" fmla="*/ 8 h 186"/>
                <a:gd name="T6" fmla="*/ 78 w 114"/>
                <a:gd name="T7" fmla="*/ 8 h 186"/>
                <a:gd name="T8" fmla="*/ 2 w 114"/>
                <a:gd name="T9" fmla="*/ 87 h 186"/>
                <a:gd name="T10" fmla="*/ 12 w 114"/>
                <a:gd name="T11" fmla="*/ 98 h 186"/>
                <a:gd name="T12" fmla="*/ 48 w 114"/>
                <a:gd name="T13" fmla="*/ 83 h 186"/>
                <a:gd name="T14" fmla="*/ 11 w 114"/>
                <a:gd name="T15" fmla="*/ 170 h 186"/>
                <a:gd name="T16" fmla="*/ 27 w 114"/>
                <a:gd name="T17" fmla="*/ 177 h 186"/>
                <a:gd name="T18" fmla="*/ 28 w 114"/>
                <a:gd name="T19" fmla="*/ 175 h 186"/>
                <a:gd name="T20" fmla="*/ 32 w 114"/>
                <a:gd name="T21" fmla="*/ 172 h 186"/>
                <a:gd name="T22" fmla="*/ 105 w 114"/>
                <a:gd name="T23" fmla="*/ 71 h 186"/>
                <a:gd name="T24" fmla="*/ 96 w 114"/>
                <a:gd name="T25" fmla="*/ 58 h 186"/>
                <a:gd name="T26" fmla="*/ 89 w 114"/>
                <a:gd name="T27" fmla="*/ 60 h 186"/>
                <a:gd name="T28" fmla="*/ 88 w 114"/>
                <a:gd name="T29" fmla="*/ 62 h 186"/>
                <a:gd name="T30" fmla="*/ 86 w 114"/>
                <a:gd name="T31" fmla="*/ 64 h 186"/>
                <a:gd name="T32" fmla="*/ 85 w 114"/>
                <a:gd name="T33" fmla="*/ 65 h 186"/>
                <a:gd name="T34" fmla="*/ 85 w 114"/>
                <a:gd name="T35" fmla="*/ 65 h 186"/>
                <a:gd name="T36" fmla="*/ 84 w 114"/>
                <a:gd name="T37" fmla="*/ 66 h 186"/>
                <a:gd name="T38" fmla="*/ 84 w 114"/>
                <a:gd name="T39" fmla="*/ 66 h 186"/>
                <a:gd name="T40" fmla="*/ 84 w 114"/>
                <a:gd name="T41" fmla="*/ 66 h 186"/>
                <a:gd name="T42" fmla="*/ 82 w 114"/>
                <a:gd name="T43" fmla="*/ 67 h 186"/>
                <a:gd name="T44" fmla="*/ 80 w 114"/>
                <a:gd name="T45" fmla="*/ 71 h 186"/>
                <a:gd name="T46" fmla="*/ 74 w 114"/>
                <a:gd name="T47" fmla="*/ 79 h 186"/>
                <a:gd name="T48" fmla="*/ 84 w 114"/>
                <a:gd name="T49" fmla="*/ 64 h 186"/>
                <a:gd name="T50" fmla="*/ 85 w 114"/>
                <a:gd name="T51" fmla="*/ 55 h 186"/>
                <a:gd name="T52" fmla="*/ 109 w 114"/>
                <a:gd name="T53" fmla="*/ 20 h 186"/>
                <a:gd name="T54" fmla="*/ 96 w 114"/>
                <a:gd name="T55" fmla="*/ 11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4" h="186">
                  <a:moveTo>
                    <a:pt x="96" y="11"/>
                  </a:moveTo>
                  <a:cubicBezTo>
                    <a:pt x="94" y="10"/>
                    <a:pt x="93" y="10"/>
                    <a:pt x="91" y="11"/>
                  </a:cubicBezTo>
                  <a:cubicBezTo>
                    <a:pt x="89" y="7"/>
                    <a:pt x="82" y="4"/>
                    <a:pt x="79" y="8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34" y="0"/>
                    <a:pt x="14" y="52"/>
                    <a:pt x="2" y="87"/>
                  </a:cubicBezTo>
                  <a:cubicBezTo>
                    <a:pt x="0" y="94"/>
                    <a:pt x="6" y="99"/>
                    <a:pt x="12" y="98"/>
                  </a:cubicBezTo>
                  <a:cubicBezTo>
                    <a:pt x="25" y="95"/>
                    <a:pt x="37" y="89"/>
                    <a:pt x="48" y="83"/>
                  </a:cubicBezTo>
                  <a:cubicBezTo>
                    <a:pt x="33" y="111"/>
                    <a:pt x="18" y="139"/>
                    <a:pt x="11" y="170"/>
                  </a:cubicBezTo>
                  <a:cubicBezTo>
                    <a:pt x="9" y="180"/>
                    <a:pt x="22" y="186"/>
                    <a:pt x="27" y="177"/>
                  </a:cubicBezTo>
                  <a:cubicBezTo>
                    <a:pt x="27" y="176"/>
                    <a:pt x="27" y="175"/>
                    <a:pt x="28" y="175"/>
                  </a:cubicBezTo>
                  <a:cubicBezTo>
                    <a:pt x="29" y="174"/>
                    <a:pt x="31" y="174"/>
                    <a:pt x="32" y="172"/>
                  </a:cubicBezTo>
                  <a:cubicBezTo>
                    <a:pt x="59" y="141"/>
                    <a:pt x="89" y="109"/>
                    <a:pt x="105" y="71"/>
                  </a:cubicBezTo>
                  <a:cubicBezTo>
                    <a:pt x="108" y="64"/>
                    <a:pt x="103" y="57"/>
                    <a:pt x="96" y="58"/>
                  </a:cubicBezTo>
                  <a:cubicBezTo>
                    <a:pt x="94" y="58"/>
                    <a:pt x="91" y="58"/>
                    <a:pt x="89" y="60"/>
                  </a:cubicBezTo>
                  <a:cubicBezTo>
                    <a:pt x="89" y="61"/>
                    <a:pt x="88" y="62"/>
                    <a:pt x="88" y="62"/>
                  </a:cubicBezTo>
                  <a:cubicBezTo>
                    <a:pt x="87" y="63"/>
                    <a:pt x="86" y="64"/>
                    <a:pt x="86" y="64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3" y="67"/>
                    <a:pt x="82" y="67"/>
                  </a:cubicBezTo>
                  <a:cubicBezTo>
                    <a:pt x="81" y="68"/>
                    <a:pt x="80" y="70"/>
                    <a:pt x="80" y="71"/>
                  </a:cubicBezTo>
                  <a:cubicBezTo>
                    <a:pt x="78" y="74"/>
                    <a:pt x="76" y="76"/>
                    <a:pt x="74" y="79"/>
                  </a:cubicBezTo>
                  <a:cubicBezTo>
                    <a:pt x="77" y="74"/>
                    <a:pt x="81" y="69"/>
                    <a:pt x="84" y="64"/>
                  </a:cubicBezTo>
                  <a:cubicBezTo>
                    <a:pt x="87" y="61"/>
                    <a:pt x="86" y="58"/>
                    <a:pt x="85" y="55"/>
                  </a:cubicBezTo>
                  <a:cubicBezTo>
                    <a:pt x="94" y="44"/>
                    <a:pt x="102" y="32"/>
                    <a:pt x="109" y="20"/>
                  </a:cubicBezTo>
                  <a:cubicBezTo>
                    <a:pt x="114" y="11"/>
                    <a:pt x="102" y="4"/>
                    <a:pt x="96" y="11"/>
                  </a:cubicBezTo>
                  <a:close/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Freeform 109">
              <a:extLst>
                <a:ext uri="{FF2B5EF4-FFF2-40B4-BE49-F238E27FC236}">
                  <a16:creationId xmlns="" xmlns:a16="http://schemas.microsoft.com/office/drawing/2014/main" id="{267F8DAB-643A-469C-94E6-61324F477C3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83856" y="4209862"/>
              <a:ext cx="693695" cy="1067602"/>
            </a:xfrm>
            <a:custGeom>
              <a:avLst/>
              <a:gdLst>
                <a:gd name="T0" fmla="*/ 112 w 119"/>
                <a:gd name="T1" fmla="*/ 52 h 183"/>
                <a:gd name="T2" fmla="*/ 91 w 119"/>
                <a:gd name="T3" fmla="*/ 53 h 183"/>
                <a:gd name="T4" fmla="*/ 115 w 119"/>
                <a:gd name="T5" fmla="*/ 9 h 183"/>
                <a:gd name="T6" fmla="*/ 110 w 119"/>
                <a:gd name="T7" fmla="*/ 2 h 183"/>
                <a:gd name="T8" fmla="*/ 49 w 119"/>
                <a:gd name="T9" fmla="*/ 15 h 183"/>
                <a:gd name="T10" fmla="*/ 24 w 119"/>
                <a:gd name="T11" fmla="*/ 55 h 183"/>
                <a:gd name="T12" fmla="*/ 2 w 119"/>
                <a:gd name="T13" fmla="*/ 88 h 183"/>
                <a:gd name="T14" fmla="*/ 8 w 119"/>
                <a:gd name="T15" fmla="*/ 94 h 183"/>
                <a:gd name="T16" fmla="*/ 43 w 119"/>
                <a:gd name="T17" fmla="*/ 87 h 183"/>
                <a:gd name="T18" fmla="*/ 5 w 119"/>
                <a:gd name="T19" fmla="*/ 176 h 183"/>
                <a:gd name="T20" fmla="*/ 12 w 119"/>
                <a:gd name="T21" fmla="*/ 181 h 183"/>
                <a:gd name="T22" fmla="*/ 70 w 119"/>
                <a:gd name="T23" fmla="*/ 126 h 183"/>
                <a:gd name="T24" fmla="*/ 117 w 119"/>
                <a:gd name="T25" fmla="*/ 58 h 183"/>
                <a:gd name="T26" fmla="*/ 112 w 119"/>
                <a:gd name="T27" fmla="*/ 52 h 183"/>
                <a:gd name="T28" fmla="*/ 66 w 119"/>
                <a:gd name="T29" fmla="*/ 116 h 183"/>
                <a:gd name="T30" fmla="*/ 19 w 119"/>
                <a:gd name="T31" fmla="*/ 165 h 183"/>
                <a:gd name="T32" fmla="*/ 56 w 119"/>
                <a:gd name="T33" fmla="*/ 81 h 183"/>
                <a:gd name="T34" fmla="*/ 50 w 119"/>
                <a:gd name="T35" fmla="*/ 75 h 183"/>
                <a:gd name="T36" fmla="*/ 16 w 119"/>
                <a:gd name="T37" fmla="*/ 82 h 183"/>
                <a:gd name="T38" fmla="*/ 18 w 119"/>
                <a:gd name="T39" fmla="*/ 79 h 183"/>
                <a:gd name="T40" fmla="*/ 23 w 119"/>
                <a:gd name="T41" fmla="*/ 78 h 183"/>
                <a:gd name="T42" fmla="*/ 53 w 119"/>
                <a:gd name="T43" fmla="*/ 25 h 183"/>
                <a:gd name="T44" fmla="*/ 103 w 119"/>
                <a:gd name="T45" fmla="*/ 12 h 183"/>
                <a:gd name="T46" fmla="*/ 75 w 119"/>
                <a:gd name="T47" fmla="*/ 56 h 183"/>
                <a:gd name="T48" fmla="*/ 80 w 119"/>
                <a:gd name="T49" fmla="*/ 64 h 183"/>
                <a:gd name="T50" fmla="*/ 106 w 119"/>
                <a:gd name="T51" fmla="*/ 61 h 183"/>
                <a:gd name="T52" fmla="*/ 66 w 119"/>
                <a:gd name="T53" fmla="*/ 116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9" h="183">
                  <a:moveTo>
                    <a:pt x="112" y="52"/>
                  </a:moveTo>
                  <a:cubicBezTo>
                    <a:pt x="105" y="53"/>
                    <a:pt x="98" y="53"/>
                    <a:pt x="91" y="53"/>
                  </a:cubicBezTo>
                  <a:cubicBezTo>
                    <a:pt x="101" y="40"/>
                    <a:pt x="109" y="25"/>
                    <a:pt x="115" y="9"/>
                  </a:cubicBezTo>
                  <a:cubicBezTo>
                    <a:pt x="116" y="5"/>
                    <a:pt x="113" y="2"/>
                    <a:pt x="110" y="2"/>
                  </a:cubicBezTo>
                  <a:cubicBezTo>
                    <a:pt x="89" y="1"/>
                    <a:pt x="66" y="0"/>
                    <a:pt x="49" y="15"/>
                  </a:cubicBezTo>
                  <a:cubicBezTo>
                    <a:pt x="38" y="24"/>
                    <a:pt x="30" y="39"/>
                    <a:pt x="24" y="55"/>
                  </a:cubicBezTo>
                  <a:cubicBezTo>
                    <a:pt x="16" y="65"/>
                    <a:pt x="9" y="76"/>
                    <a:pt x="2" y="88"/>
                  </a:cubicBezTo>
                  <a:cubicBezTo>
                    <a:pt x="0" y="92"/>
                    <a:pt x="4" y="96"/>
                    <a:pt x="8" y="94"/>
                  </a:cubicBezTo>
                  <a:cubicBezTo>
                    <a:pt x="19" y="89"/>
                    <a:pt x="31" y="90"/>
                    <a:pt x="43" y="87"/>
                  </a:cubicBezTo>
                  <a:cubicBezTo>
                    <a:pt x="31" y="117"/>
                    <a:pt x="15" y="145"/>
                    <a:pt x="5" y="176"/>
                  </a:cubicBezTo>
                  <a:cubicBezTo>
                    <a:pt x="4" y="180"/>
                    <a:pt x="8" y="183"/>
                    <a:pt x="12" y="181"/>
                  </a:cubicBezTo>
                  <a:cubicBezTo>
                    <a:pt x="35" y="168"/>
                    <a:pt x="53" y="146"/>
                    <a:pt x="70" y="126"/>
                  </a:cubicBezTo>
                  <a:cubicBezTo>
                    <a:pt x="87" y="105"/>
                    <a:pt x="105" y="83"/>
                    <a:pt x="117" y="58"/>
                  </a:cubicBezTo>
                  <a:cubicBezTo>
                    <a:pt x="119" y="54"/>
                    <a:pt x="116" y="51"/>
                    <a:pt x="112" y="52"/>
                  </a:cubicBezTo>
                  <a:close/>
                  <a:moveTo>
                    <a:pt x="66" y="116"/>
                  </a:moveTo>
                  <a:cubicBezTo>
                    <a:pt x="52" y="133"/>
                    <a:pt x="37" y="151"/>
                    <a:pt x="19" y="165"/>
                  </a:cubicBezTo>
                  <a:cubicBezTo>
                    <a:pt x="30" y="136"/>
                    <a:pt x="46" y="110"/>
                    <a:pt x="56" y="81"/>
                  </a:cubicBezTo>
                  <a:cubicBezTo>
                    <a:pt x="57" y="78"/>
                    <a:pt x="53" y="74"/>
                    <a:pt x="50" y="75"/>
                  </a:cubicBezTo>
                  <a:cubicBezTo>
                    <a:pt x="39" y="79"/>
                    <a:pt x="27" y="79"/>
                    <a:pt x="16" y="82"/>
                  </a:cubicBezTo>
                  <a:cubicBezTo>
                    <a:pt x="17" y="81"/>
                    <a:pt x="17" y="80"/>
                    <a:pt x="18" y="79"/>
                  </a:cubicBezTo>
                  <a:cubicBezTo>
                    <a:pt x="19" y="80"/>
                    <a:pt x="22" y="80"/>
                    <a:pt x="23" y="78"/>
                  </a:cubicBezTo>
                  <a:cubicBezTo>
                    <a:pt x="35" y="62"/>
                    <a:pt x="39" y="41"/>
                    <a:pt x="53" y="25"/>
                  </a:cubicBezTo>
                  <a:cubicBezTo>
                    <a:pt x="64" y="11"/>
                    <a:pt x="85" y="11"/>
                    <a:pt x="103" y="12"/>
                  </a:cubicBezTo>
                  <a:cubicBezTo>
                    <a:pt x="96" y="28"/>
                    <a:pt x="88" y="43"/>
                    <a:pt x="75" y="56"/>
                  </a:cubicBezTo>
                  <a:cubicBezTo>
                    <a:pt x="72" y="59"/>
                    <a:pt x="75" y="65"/>
                    <a:pt x="80" y="64"/>
                  </a:cubicBezTo>
                  <a:cubicBezTo>
                    <a:pt x="89" y="62"/>
                    <a:pt x="97" y="62"/>
                    <a:pt x="106" y="61"/>
                  </a:cubicBezTo>
                  <a:cubicBezTo>
                    <a:pt x="96" y="81"/>
                    <a:pt x="81" y="100"/>
                    <a:pt x="66" y="11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Freeform 110">
              <a:extLst>
                <a:ext uri="{FF2B5EF4-FFF2-40B4-BE49-F238E27FC236}">
                  <a16:creationId xmlns="" xmlns:a16="http://schemas.microsoft.com/office/drawing/2014/main" id="{8A6B81A0-7526-4AD4-B168-2815B6774F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6636" y="4089326"/>
              <a:ext cx="169734" cy="179575"/>
            </a:xfrm>
            <a:custGeom>
              <a:avLst/>
              <a:gdLst>
                <a:gd name="T0" fmla="*/ 28 w 29"/>
                <a:gd name="T1" fmla="*/ 26 h 31"/>
                <a:gd name="T2" fmla="*/ 12 w 29"/>
                <a:gd name="T3" fmla="*/ 4 h 31"/>
                <a:gd name="T4" fmla="*/ 6 w 29"/>
                <a:gd name="T5" fmla="*/ 0 h 31"/>
                <a:gd name="T6" fmla="*/ 2 w 29"/>
                <a:gd name="T7" fmla="*/ 1 h 31"/>
                <a:gd name="T8" fmla="*/ 1 w 29"/>
                <a:gd name="T9" fmla="*/ 7 h 31"/>
                <a:gd name="T10" fmla="*/ 10 w 29"/>
                <a:gd name="T11" fmla="*/ 23 h 31"/>
                <a:gd name="T12" fmla="*/ 26 w 29"/>
                <a:gd name="T13" fmla="*/ 30 h 31"/>
                <a:gd name="T14" fmla="*/ 28 w 29"/>
                <a:gd name="T1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31">
                  <a:moveTo>
                    <a:pt x="28" y="26"/>
                  </a:moveTo>
                  <a:cubicBezTo>
                    <a:pt x="20" y="21"/>
                    <a:pt x="15" y="12"/>
                    <a:pt x="12" y="4"/>
                  </a:cubicBezTo>
                  <a:cubicBezTo>
                    <a:pt x="11" y="1"/>
                    <a:pt x="9" y="0"/>
                    <a:pt x="6" y="0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1" y="3"/>
                    <a:pt x="0" y="5"/>
                    <a:pt x="1" y="7"/>
                  </a:cubicBezTo>
                  <a:cubicBezTo>
                    <a:pt x="3" y="13"/>
                    <a:pt x="6" y="18"/>
                    <a:pt x="10" y="23"/>
                  </a:cubicBezTo>
                  <a:cubicBezTo>
                    <a:pt x="15" y="28"/>
                    <a:pt x="20" y="30"/>
                    <a:pt x="26" y="30"/>
                  </a:cubicBezTo>
                  <a:cubicBezTo>
                    <a:pt x="29" y="31"/>
                    <a:pt x="29" y="27"/>
                    <a:pt x="28" y="2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" name="Freeform 111">
              <a:extLst>
                <a:ext uri="{FF2B5EF4-FFF2-40B4-BE49-F238E27FC236}">
                  <a16:creationId xmlns="" xmlns:a16="http://schemas.microsoft.com/office/drawing/2014/main" id="{5855A489-0074-4D95-A192-673DDF0C98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41291" y="3941730"/>
              <a:ext cx="76258" cy="233693"/>
            </a:xfrm>
            <a:custGeom>
              <a:avLst/>
              <a:gdLst>
                <a:gd name="T0" fmla="*/ 11 w 13"/>
                <a:gd name="T1" fmla="*/ 18 h 40"/>
                <a:gd name="T2" fmla="*/ 11 w 13"/>
                <a:gd name="T3" fmla="*/ 4 h 40"/>
                <a:gd name="T4" fmla="*/ 3 w 13"/>
                <a:gd name="T5" fmla="*/ 4 h 40"/>
                <a:gd name="T6" fmla="*/ 8 w 13"/>
                <a:gd name="T7" fmla="*/ 37 h 40"/>
                <a:gd name="T8" fmla="*/ 13 w 13"/>
                <a:gd name="T9" fmla="*/ 35 h 40"/>
                <a:gd name="T10" fmla="*/ 11 w 13"/>
                <a:gd name="T11" fmla="*/ 1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40">
                  <a:moveTo>
                    <a:pt x="11" y="18"/>
                  </a:moveTo>
                  <a:cubicBezTo>
                    <a:pt x="11" y="13"/>
                    <a:pt x="12" y="8"/>
                    <a:pt x="11" y="4"/>
                  </a:cubicBezTo>
                  <a:cubicBezTo>
                    <a:pt x="10" y="0"/>
                    <a:pt x="4" y="0"/>
                    <a:pt x="3" y="4"/>
                  </a:cubicBezTo>
                  <a:cubicBezTo>
                    <a:pt x="0" y="14"/>
                    <a:pt x="3" y="28"/>
                    <a:pt x="8" y="37"/>
                  </a:cubicBezTo>
                  <a:cubicBezTo>
                    <a:pt x="9" y="40"/>
                    <a:pt x="13" y="38"/>
                    <a:pt x="13" y="35"/>
                  </a:cubicBezTo>
                  <a:cubicBezTo>
                    <a:pt x="12" y="30"/>
                    <a:pt x="12" y="24"/>
                    <a:pt x="11" y="1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" name="Freeform 112">
              <a:extLst>
                <a:ext uri="{FF2B5EF4-FFF2-40B4-BE49-F238E27FC236}">
                  <a16:creationId xmlns="" xmlns:a16="http://schemas.microsoft.com/office/drawing/2014/main" id="{891A9741-2B23-4E59-A7B8-B21AD9E0DE9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5943" y="3941730"/>
              <a:ext cx="76258" cy="216472"/>
            </a:xfrm>
            <a:custGeom>
              <a:avLst/>
              <a:gdLst>
                <a:gd name="T0" fmla="*/ 11 w 13"/>
                <a:gd name="T1" fmla="*/ 4 h 37"/>
                <a:gd name="T2" fmla="*/ 4 w 13"/>
                <a:gd name="T3" fmla="*/ 4 h 37"/>
                <a:gd name="T4" fmla="*/ 2 w 13"/>
                <a:gd name="T5" fmla="*/ 32 h 37"/>
                <a:gd name="T6" fmla="*/ 7 w 13"/>
                <a:gd name="T7" fmla="*/ 34 h 37"/>
                <a:gd name="T8" fmla="*/ 11 w 13"/>
                <a:gd name="T9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7">
                  <a:moveTo>
                    <a:pt x="11" y="4"/>
                  </a:moveTo>
                  <a:cubicBezTo>
                    <a:pt x="11" y="0"/>
                    <a:pt x="5" y="0"/>
                    <a:pt x="4" y="4"/>
                  </a:cubicBezTo>
                  <a:cubicBezTo>
                    <a:pt x="3" y="13"/>
                    <a:pt x="5" y="23"/>
                    <a:pt x="2" y="32"/>
                  </a:cubicBezTo>
                  <a:cubicBezTo>
                    <a:pt x="0" y="35"/>
                    <a:pt x="6" y="37"/>
                    <a:pt x="7" y="34"/>
                  </a:cubicBezTo>
                  <a:cubicBezTo>
                    <a:pt x="12" y="25"/>
                    <a:pt x="13" y="13"/>
                    <a:pt x="11" y="4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Freeform 113">
              <a:extLst>
                <a:ext uri="{FF2B5EF4-FFF2-40B4-BE49-F238E27FC236}">
                  <a16:creationId xmlns="" xmlns:a16="http://schemas.microsoft.com/office/drawing/2014/main" id="{F5F2254E-34A8-4F53-9C6D-95923EEDD4B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98086" y="4682166"/>
              <a:ext cx="216472" cy="199254"/>
            </a:xfrm>
            <a:custGeom>
              <a:avLst/>
              <a:gdLst>
                <a:gd name="T0" fmla="*/ 28 w 37"/>
                <a:gd name="T1" fmla="*/ 7 h 34"/>
                <a:gd name="T2" fmla="*/ 21 w 37"/>
                <a:gd name="T3" fmla="*/ 8 h 34"/>
                <a:gd name="T4" fmla="*/ 19 w 37"/>
                <a:gd name="T5" fmla="*/ 4 h 34"/>
                <a:gd name="T6" fmla="*/ 13 w 37"/>
                <a:gd name="T7" fmla="*/ 5 h 34"/>
                <a:gd name="T8" fmla="*/ 13 w 37"/>
                <a:gd name="T9" fmla="*/ 10 h 34"/>
                <a:gd name="T10" fmla="*/ 2 w 37"/>
                <a:gd name="T11" fmla="*/ 14 h 34"/>
                <a:gd name="T12" fmla="*/ 4 w 37"/>
                <a:gd name="T13" fmla="*/ 19 h 34"/>
                <a:gd name="T14" fmla="*/ 15 w 37"/>
                <a:gd name="T15" fmla="*/ 19 h 34"/>
                <a:gd name="T16" fmla="*/ 17 w 37"/>
                <a:gd name="T17" fmla="*/ 28 h 34"/>
                <a:gd name="T18" fmla="*/ 25 w 37"/>
                <a:gd name="T19" fmla="*/ 26 h 34"/>
                <a:gd name="T20" fmla="*/ 23 w 37"/>
                <a:gd name="T21" fmla="*/ 18 h 34"/>
                <a:gd name="T22" fmla="*/ 31 w 37"/>
                <a:gd name="T23" fmla="*/ 16 h 34"/>
                <a:gd name="T24" fmla="*/ 28 w 37"/>
                <a:gd name="T25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" h="34">
                  <a:moveTo>
                    <a:pt x="28" y="7"/>
                  </a:moveTo>
                  <a:cubicBezTo>
                    <a:pt x="26" y="7"/>
                    <a:pt x="23" y="8"/>
                    <a:pt x="21" y="8"/>
                  </a:cubicBezTo>
                  <a:cubicBezTo>
                    <a:pt x="20" y="7"/>
                    <a:pt x="19" y="5"/>
                    <a:pt x="19" y="4"/>
                  </a:cubicBezTo>
                  <a:cubicBezTo>
                    <a:pt x="18" y="0"/>
                    <a:pt x="12" y="1"/>
                    <a:pt x="13" y="5"/>
                  </a:cubicBezTo>
                  <a:cubicBezTo>
                    <a:pt x="13" y="7"/>
                    <a:pt x="13" y="9"/>
                    <a:pt x="13" y="10"/>
                  </a:cubicBezTo>
                  <a:cubicBezTo>
                    <a:pt x="10" y="11"/>
                    <a:pt x="6" y="13"/>
                    <a:pt x="2" y="14"/>
                  </a:cubicBezTo>
                  <a:cubicBezTo>
                    <a:pt x="0" y="15"/>
                    <a:pt x="1" y="19"/>
                    <a:pt x="4" y="19"/>
                  </a:cubicBezTo>
                  <a:cubicBezTo>
                    <a:pt x="7" y="20"/>
                    <a:pt x="11" y="19"/>
                    <a:pt x="15" y="19"/>
                  </a:cubicBezTo>
                  <a:cubicBezTo>
                    <a:pt x="15" y="22"/>
                    <a:pt x="16" y="25"/>
                    <a:pt x="17" y="28"/>
                  </a:cubicBezTo>
                  <a:cubicBezTo>
                    <a:pt x="18" y="34"/>
                    <a:pt x="27" y="31"/>
                    <a:pt x="25" y="26"/>
                  </a:cubicBezTo>
                  <a:cubicBezTo>
                    <a:pt x="25" y="23"/>
                    <a:pt x="24" y="21"/>
                    <a:pt x="23" y="18"/>
                  </a:cubicBezTo>
                  <a:cubicBezTo>
                    <a:pt x="26" y="17"/>
                    <a:pt x="28" y="17"/>
                    <a:pt x="31" y="16"/>
                  </a:cubicBezTo>
                  <a:cubicBezTo>
                    <a:pt x="37" y="14"/>
                    <a:pt x="34" y="6"/>
                    <a:pt x="28" y="7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76" name="组合 25">
            <a:extLst>
              <a:ext uri="{FF2B5EF4-FFF2-40B4-BE49-F238E27FC236}">
                <a16:creationId xmlns="" xmlns:a16="http://schemas.microsoft.com/office/drawing/2014/main" id="{1B92F78E-893C-4254-86F8-EF4A0ED41B44}"/>
              </a:ext>
            </a:extLst>
          </p:cNvPr>
          <p:cNvGrpSpPr/>
          <p:nvPr/>
        </p:nvGrpSpPr>
        <p:grpSpPr>
          <a:xfrm rot="19663740">
            <a:off x="3360413" y="4798022"/>
            <a:ext cx="654790" cy="845387"/>
            <a:chOff x="10766636" y="3941730"/>
            <a:chExt cx="1047922" cy="1352954"/>
          </a:xfrm>
        </p:grpSpPr>
        <p:sp>
          <p:nvSpPr>
            <p:cNvPr id="77" name="Freeform 108">
              <a:extLst>
                <a:ext uri="{FF2B5EF4-FFF2-40B4-BE49-F238E27FC236}">
                  <a16:creationId xmlns="" xmlns:a16="http://schemas.microsoft.com/office/drawing/2014/main" id="{886DF282-E488-49F1-B848-2731132406D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6636" y="4209862"/>
              <a:ext cx="664177" cy="1084822"/>
            </a:xfrm>
            <a:custGeom>
              <a:avLst/>
              <a:gdLst>
                <a:gd name="T0" fmla="*/ 96 w 114"/>
                <a:gd name="T1" fmla="*/ 11 h 186"/>
                <a:gd name="T2" fmla="*/ 91 w 114"/>
                <a:gd name="T3" fmla="*/ 11 h 186"/>
                <a:gd name="T4" fmla="*/ 79 w 114"/>
                <a:gd name="T5" fmla="*/ 8 h 186"/>
                <a:gd name="T6" fmla="*/ 78 w 114"/>
                <a:gd name="T7" fmla="*/ 8 h 186"/>
                <a:gd name="T8" fmla="*/ 2 w 114"/>
                <a:gd name="T9" fmla="*/ 87 h 186"/>
                <a:gd name="T10" fmla="*/ 12 w 114"/>
                <a:gd name="T11" fmla="*/ 98 h 186"/>
                <a:gd name="T12" fmla="*/ 48 w 114"/>
                <a:gd name="T13" fmla="*/ 83 h 186"/>
                <a:gd name="T14" fmla="*/ 11 w 114"/>
                <a:gd name="T15" fmla="*/ 170 h 186"/>
                <a:gd name="T16" fmla="*/ 27 w 114"/>
                <a:gd name="T17" fmla="*/ 177 h 186"/>
                <a:gd name="T18" fmla="*/ 28 w 114"/>
                <a:gd name="T19" fmla="*/ 175 h 186"/>
                <a:gd name="T20" fmla="*/ 32 w 114"/>
                <a:gd name="T21" fmla="*/ 172 h 186"/>
                <a:gd name="T22" fmla="*/ 105 w 114"/>
                <a:gd name="T23" fmla="*/ 71 h 186"/>
                <a:gd name="T24" fmla="*/ 96 w 114"/>
                <a:gd name="T25" fmla="*/ 58 h 186"/>
                <a:gd name="T26" fmla="*/ 89 w 114"/>
                <a:gd name="T27" fmla="*/ 60 h 186"/>
                <a:gd name="T28" fmla="*/ 88 w 114"/>
                <a:gd name="T29" fmla="*/ 62 h 186"/>
                <a:gd name="T30" fmla="*/ 86 w 114"/>
                <a:gd name="T31" fmla="*/ 64 h 186"/>
                <a:gd name="T32" fmla="*/ 85 w 114"/>
                <a:gd name="T33" fmla="*/ 65 h 186"/>
                <a:gd name="T34" fmla="*/ 85 w 114"/>
                <a:gd name="T35" fmla="*/ 65 h 186"/>
                <a:gd name="T36" fmla="*/ 84 w 114"/>
                <a:gd name="T37" fmla="*/ 66 h 186"/>
                <a:gd name="T38" fmla="*/ 84 w 114"/>
                <a:gd name="T39" fmla="*/ 66 h 186"/>
                <a:gd name="T40" fmla="*/ 84 w 114"/>
                <a:gd name="T41" fmla="*/ 66 h 186"/>
                <a:gd name="T42" fmla="*/ 82 w 114"/>
                <a:gd name="T43" fmla="*/ 67 h 186"/>
                <a:gd name="T44" fmla="*/ 80 w 114"/>
                <a:gd name="T45" fmla="*/ 71 h 186"/>
                <a:gd name="T46" fmla="*/ 74 w 114"/>
                <a:gd name="T47" fmla="*/ 79 h 186"/>
                <a:gd name="T48" fmla="*/ 84 w 114"/>
                <a:gd name="T49" fmla="*/ 64 h 186"/>
                <a:gd name="T50" fmla="*/ 85 w 114"/>
                <a:gd name="T51" fmla="*/ 55 h 186"/>
                <a:gd name="T52" fmla="*/ 109 w 114"/>
                <a:gd name="T53" fmla="*/ 20 h 186"/>
                <a:gd name="T54" fmla="*/ 96 w 114"/>
                <a:gd name="T55" fmla="*/ 11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4" h="186">
                  <a:moveTo>
                    <a:pt x="96" y="11"/>
                  </a:moveTo>
                  <a:cubicBezTo>
                    <a:pt x="94" y="10"/>
                    <a:pt x="93" y="10"/>
                    <a:pt x="91" y="11"/>
                  </a:cubicBezTo>
                  <a:cubicBezTo>
                    <a:pt x="89" y="7"/>
                    <a:pt x="82" y="4"/>
                    <a:pt x="79" y="8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34" y="0"/>
                    <a:pt x="14" y="52"/>
                    <a:pt x="2" y="87"/>
                  </a:cubicBezTo>
                  <a:cubicBezTo>
                    <a:pt x="0" y="94"/>
                    <a:pt x="6" y="99"/>
                    <a:pt x="12" y="98"/>
                  </a:cubicBezTo>
                  <a:cubicBezTo>
                    <a:pt x="25" y="95"/>
                    <a:pt x="37" y="89"/>
                    <a:pt x="48" y="83"/>
                  </a:cubicBezTo>
                  <a:cubicBezTo>
                    <a:pt x="33" y="111"/>
                    <a:pt x="18" y="139"/>
                    <a:pt x="11" y="170"/>
                  </a:cubicBezTo>
                  <a:cubicBezTo>
                    <a:pt x="9" y="180"/>
                    <a:pt x="22" y="186"/>
                    <a:pt x="27" y="177"/>
                  </a:cubicBezTo>
                  <a:cubicBezTo>
                    <a:pt x="27" y="176"/>
                    <a:pt x="27" y="175"/>
                    <a:pt x="28" y="175"/>
                  </a:cubicBezTo>
                  <a:cubicBezTo>
                    <a:pt x="29" y="174"/>
                    <a:pt x="31" y="174"/>
                    <a:pt x="32" y="172"/>
                  </a:cubicBezTo>
                  <a:cubicBezTo>
                    <a:pt x="59" y="141"/>
                    <a:pt x="89" y="109"/>
                    <a:pt x="105" y="71"/>
                  </a:cubicBezTo>
                  <a:cubicBezTo>
                    <a:pt x="108" y="64"/>
                    <a:pt x="103" y="57"/>
                    <a:pt x="96" y="58"/>
                  </a:cubicBezTo>
                  <a:cubicBezTo>
                    <a:pt x="94" y="58"/>
                    <a:pt x="91" y="58"/>
                    <a:pt x="89" y="60"/>
                  </a:cubicBezTo>
                  <a:cubicBezTo>
                    <a:pt x="89" y="61"/>
                    <a:pt x="88" y="62"/>
                    <a:pt x="88" y="62"/>
                  </a:cubicBezTo>
                  <a:cubicBezTo>
                    <a:pt x="87" y="63"/>
                    <a:pt x="86" y="64"/>
                    <a:pt x="86" y="64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3" y="67"/>
                    <a:pt x="82" y="67"/>
                  </a:cubicBezTo>
                  <a:cubicBezTo>
                    <a:pt x="81" y="68"/>
                    <a:pt x="80" y="70"/>
                    <a:pt x="80" y="71"/>
                  </a:cubicBezTo>
                  <a:cubicBezTo>
                    <a:pt x="78" y="74"/>
                    <a:pt x="76" y="76"/>
                    <a:pt x="74" y="79"/>
                  </a:cubicBezTo>
                  <a:cubicBezTo>
                    <a:pt x="77" y="74"/>
                    <a:pt x="81" y="69"/>
                    <a:pt x="84" y="64"/>
                  </a:cubicBezTo>
                  <a:cubicBezTo>
                    <a:pt x="87" y="61"/>
                    <a:pt x="86" y="58"/>
                    <a:pt x="85" y="55"/>
                  </a:cubicBezTo>
                  <a:cubicBezTo>
                    <a:pt x="94" y="44"/>
                    <a:pt x="102" y="32"/>
                    <a:pt x="109" y="20"/>
                  </a:cubicBezTo>
                  <a:cubicBezTo>
                    <a:pt x="114" y="11"/>
                    <a:pt x="102" y="4"/>
                    <a:pt x="96" y="11"/>
                  </a:cubicBezTo>
                  <a:close/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" name="Freeform 109">
              <a:extLst>
                <a:ext uri="{FF2B5EF4-FFF2-40B4-BE49-F238E27FC236}">
                  <a16:creationId xmlns="" xmlns:a16="http://schemas.microsoft.com/office/drawing/2014/main" id="{267F8DAB-643A-469C-94E6-61324F477C3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83856" y="4209862"/>
              <a:ext cx="693695" cy="1067602"/>
            </a:xfrm>
            <a:custGeom>
              <a:avLst/>
              <a:gdLst>
                <a:gd name="T0" fmla="*/ 112 w 119"/>
                <a:gd name="T1" fmla="*/ 52 h 183"/>
                <a:gd name="T2" fmla="*/ 91 w 119"/>
                <a:gd name="T3" fmla="*/ 53 h 183"/>
                <a:gd name="T4" fmla="*/ 115 w 119"/>
                <a:gd name="T5" fmla="*/ 9 h 183"/>
                <a:gd name="T6" fmla="*/ 110 w 119"/>
                <a:gd name="T7" fmla="*/ 2 h 183"/>
                <a:gd name="T8" fmla="*/ 49 w 119"/>
                <a:gd name="T9" fmla="*/ 15 h 183"/>
                <a:gd name="T10" fmla="*/ 24 w 119"/>
                <a:gd name="T11" fmla="*/ 55 h 183"/>
                <a:gd name="T12" fmla="*/ 2 w 119"/>
                <a:gd name="T13" fmla="*/ 88 h 183"/>
                <a:gd name="T14" fmla="*/ 8 w 119"/>
                <a:gd name="T15" fmla="*/ 94 h 183"/>
                <a:gd name="T16" fmla="*/ 43 w 119"/>
                <a:gd name="T17" fmla="*/ 87 h 183"/>
                <a:gd name="T18" fmla="*/ 5 w 119"/>
                <a:gd name="T19" fmla="*/ 176 h 183"/>
                <a:gd name="T20" fmla="*/ 12 w 119"/>
                <a:gd name="T21" fmla="*/ 181 h 183"/>
                <a:gd name="T22" fmla="*/ 70 w 119"/>
                <a:gd name="T23" fmla="*/ 126 h 183"/>
                <a:gd name="T24" fmla="*/ 117 w 119"/>
                <a:gd name="T25" fmla="*/ 58 h 183"/>
                <a:gd name="T26" fmla="*/ 112 w 119"/>
                <a:gd name="T27" fmla="*/ 52 h 183"/>
                <a:gd name="T28" fmla="*/ 66 w 119"/>
                <a:gd name="T29" fmla="*/ 116 h 183"/>
                <a:gd name="T30" fmla="*/ 19 w 119"/>
                <a:gd name="T31" fmla="*/ 165 h 183"/>
                <a:gd name="T32" fmla="*/ 56 w 119"/>
                <a:gd name="T33" fmla="*/ 81 h 183"/>
                <a:gd name="T34" fmla="*/ 50 w 119"/>
                <a:gd name="T35" fmla="*/ 75 h 183"/>
                <a:gd name="T36" fmla="*/ 16 w 119"/>
                <a:gd name="T37" fmla="*/ 82 h 183"/>
                <a:gd name="T38" fmla="*/ 18 w 119"/>
                <a:gd name="T39" fmla="*/ 79 h 183"/>
                <a:gd name="T40" fmla="*/ 23 w 119"/>
                <a:gd name="T41" fmla="*/ 78 h 183"/>
                <a:gd name="T42" fmla="*/ 53 w 119"/>
                <a:gd name="T43" fmla="*/ 25 h 183"/>
                <a:gd name="T44" fmla="*/ 103 w 119"/>
                <a:gd name="T45" fmla="*/ 12 h 183"/>
                <a:gd name="T46" fmla="*/ 75 w 119"/>
                <a:gd name="T47" fmla="*/ 56 h 183"/>
                <a:gd name="T48" fmla="*/ 80 w 119"/>
                <a:gd name="T49" fmla="*/ 64 h 183"/>
                <a:gd name="T50" fmla="*/ 106 w 119"/>
                <a:gd name="T51" fmla="*/ 61 h 183"/>
                <a:gd name="T52" fmla="*/ 66 w 119"/>
                <a:gd name="T53" fmla="*/ 116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9" h="183">
                  <a:moveTo>
                    <a:pt x="112" y="52"/>
                  </a:moveTo>
                  <a:cubicBezTo>
                    <a:pt x="105" y="53"/>
                    <a:pt x="98" y="53"/>
                    <a:pt x="91" y="53"/>
                  </a:cubicBezTo>
                  <a:cubicBezTo>
                    <a:pt x="101" y="40"/>
                    <a:pt x="109" y="25"/>
                    <a:pt x="115" y="9"/>
                  </a:cubicBezTo>
                  <a:cubicBezTo>
                    <a:pt x="116" y="5"/>
                    <a:pt x="113" y="2"/>
                    <a:pt x="110" y="2"/>
                  </a:cubicBezTo>
                  <a:cubicBezTo>
                    <a:pt x="89" y="1"/>
                    <a:pt x="66" y="0"/>
                    <a:pt x="49" y="15"/>
                  </a:cubicBezTo>
                  <a:cubicBezTo>
                    <a:pt x="38" y="24"/>
                    <a:pt x="30" y="39"/>
                    <a:pt x="24" y="55"/>
                  </a:cubicBezTo>
                  <a:cubicBezTo>
                    <a:pt x="16" y="65"/>
                    <a:pt x="9" y="76"/>
                    <a:pt x="2" y="88"/>
                  </a:cubicBezTo>
                  <a:cubicBezTo>
                    <a:pt x="0" y="92"/>
                    <a:pt x="4" y="96"/>
                    <a:pt x="8" y="94"/>
                  </a:cubicBezTo>
                  <a:cubicBezTo>
                    <a:pt x="19" y="89"/>
                    <a:pt x="31" y="90"/>
                    <a:pt x="43" y="87"/>
                  </a:cubicBezTo>
                  <a:cubicBezTo>
                    <a:pt x="31" y="117"/>
                    <a:pt x="15" y="145"/>
                    <a:pt x="5" y="176"/>
                  </a:cubicBezTo>
                  <a:cubicBezTo>
                    <a:pt x="4" y="180"/>
                    <a:pt x="8" y="183"/>
                    <a:pt x="12" y="181"/>
                  </a:cubicBezTo>
                  <a:cubicBezTo>
                    <a:pt x="35" y="168"/>
                    <a:pt x="53" y="146"/>
                    <a:pt x="70" y="126"/>
                  </a:cubicBezTo>
                  <a:cubicBezTo>
                    <a:pt x="87" y="105"/>
                    <a:pt x="105" y="83"/>
                    <a:pt x="117" y="58"/>
                  </a:cubicBezTo>
                  <a:cubicBezTo>
                    <a:pt x="119" y="54"/>
                    <a:pt x="116" y="51"/>
                    <a:pt x="112" y="52"/>
                  </a:cubicBezTo>
                  <a:close/>
                  <a:moveTo>
                    <a:pt x="66" y="116"/>
                  </a:moveTo>
                  <a:cubicBezTo>
                    <a:pt x="52" y="133"/>
                    <a:pt x="37" y="151"/>
                    <a:pt x="19" y="165"/>
                  </a:cubicBezTo>
                  <a:cubicBezTo>
                    <a:pt x="30" y="136"/>
                    <a:pt x="46" y="110"/>
                    <a:pt x="56" y="81"/>
                  </a:cubicBezTo>
                  <a:cubicBezTo>
                    <a:pt x="57" y="78"/>
                    <a:pt x="53" y="74"/>
                    <a:pt x="50" y="75"/>
                  </a:cubicBezTo>
                  <a:cubicBezTo>
                    <a:pt x="39" y="79"/>
                    <a:pt x="27" y="79"/>
                    <a:pt x="16" y="82"/>
                  </a:cubicBezTo>
                  <a:cubicBezTo>
                    <a:pt x="17" y="81"/>
                    <a:pt x="17" y="80"/>
                    <a:pt x="18" y="79"/>
                  </a:cubicBezTo>
                  <a:cubicBezTo>
                    <a:pt x="19" y="80"/>
                    <a:pt x="22" y="80"/>
                    <a:pt x="23" y="78"/>
                  </a:cubicBezTo>
                  <a:cubicBezTo>
                    <a:pt x="35" y="62"/>
                    <a:pt x="39" y="41"/>
                    <a:pt x="53" y="25"/>
                  </a:cubicBezTo>
                  <a:cubicBezTo>
                    <a:pt x="64" y="11"/>
                    <a:pt x="85" y="11"/>
                    <a:pt x="103" y="12"/>
                  </a:cubicBezTo>
                  <a:cubicBezTo>
                    <a:pt x="96" y="28"/>
                    <a:pt x="88" y="43"/>
                    <a:pt x="75" y="56"/>
                  </a:cubicBezTo>
                  <a:cubicBezTo>
                    <a:pt x="72" y="59"/>
                    <a:pt x="75" y="65"/>
                    <a:pt x="80" y="64"/>
                  </a:cubicBezTo>
                  <a:cubicBezTo>
                    <a:pt x="89" y="62"/>
                    <a:pt x="97" y="62"/>
                    <a:pt x="106" y="61"/>
                  </a:cubicBezTo>
                  <a:cubicBezTo>
                    <a:pt x="96" y="81"/>
                    <a:pt x="81" y="100"/>
                    <a:pt x="66" y="11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" name="Freeform 110">
              <a:extLst>
                <a:ext uri="{FF2B5EF4-FFF2-40B4-BE49-F238E27FC236}">
                  <a16:creationId xmlns="" xmlns:a16="http://schemas.microsoft.com/office/drawing/2014/main" id="{8A6B81A0-7526-4AD4-B168-2815B6774F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6636" y="4089326"/>
              <a:ext cx="169734" cy="179575"/>
            </a:xfrm>
            <a:custGeom>
              <a:avLst/>
              <a:gdLst>
                <a:gd name="T0" fmla="*/ 28 w 29"/>
                <a:gd name="T1" fmla="*/ 26 h 31"/>
                <a:gd name="T2" fmla="*/ 12 w 29"/>
                <a:gd name="T3" fmla="*/ 4 h 31"/>
                <a:gd name="T4" fmla="*/ 6 w 29"/>
                <a:gd name="T5" fmla="*/ 0 h 31"/>
                <a:gd name="T6" fmla="*/ 2 w 29"/>
                <a:gd name="T7" fmla="*/ 1 h 31"/>
                <a:gd name="T8" fmla="*/ 1 w 29"/>
                <a:gd name="T9" fmla="*/ 7 h 31"/>
                <a:gd name="T10" fmla="*/ 10 w 29"/>
                <a:gd name="T11" fmla="*/ 23 h 31"/>
                <a:gd name="T12" fmla="*/ 26 w 29"/>
                <a:gd name="T13" fmla="*/ 30 h 31"/>
                <a:gd name="T14" fmla="*/ 28 w 29"/>
                <a:gd name="T1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31">
                  <a:moveTo>
                    <a:pt x="28" y="26"/>
                  </a:moveTo>
                  <a:cubicBezTo>
                    <a:pt x="20" y="21"/>
                    <a:pt x="15" y="12"/>
                    <a:pt x="12" y="4"/>
                  </a:cubicBezTo>
                  <a:cubicBezTo>
                    <a:pt x="11" y="1"/>
                    <a:pt x="9" y="0"/>
                    <a:pt x="6" y="0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1" y="3"/>
                    <a:pt x="0" y="5"/>
                    <a:pt x="1" y="7"/>
                  </a:cubicBezTo>
                  <a:cubicBezTo>
                    <a:pt x="3" y="13"/>
                    <a:pt x="6" y="18"/>
                    <a:pt x="10" y="23"/>
                  </a:cubicBezTo>
                  <a:cubicBezTo>
                    <a:pt x="15" y="28"/>
                    <a:pt x="20" y="30"/>
                    <a:pt x="26" y="30"/>
                  </a:cubicBezTo>
                  <a:cubicBezTo>
                    <a:pt x="29" y="31"/>
                    <a:pt x="29" y="27"/>
                    <a:pt x="28" y="2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" name="Freeform 111">
              <a:extLst>
                <a:ext uri="{FF2B5EF4-FFF2-40B4-BE49-F238E27FC236}">
                  <a16:creationId xmlns="" xmlns:a16="http://schemas.microsoft.com/office/drawing/2014/main" id="{5855A489-0074-4D95-A192-673DDF0C98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41291" y="3941730"/>
              <a:ext cx="76258" cy="233693"/>
            </a:xfrm>
            <a:custGeom>
              <a:avLst/>
              <a:gdLst>
                <a:gd name="T0" fmla="*/ 11 w 13"/>
                <a:gd name="T1" fmla="*/ 18 h 40"/>
                <a:gd name="T2" fmla="*/ 11 w 13"/>
                <a:gd name="T3" fmla="*/ 4 h 40"/>
                <a:gd name="T4" fmla="*/ 3 w 13"/>
                <a:gd name="T5" fmla="*/ 4 h 40"/>
                <a:gd name="T6" fmla="*/ 8 w 13"/>
                <a:gd name="T7" fmla="*/ 37 h 40"/>
                <a:gd name="T8" fmla="*/ 13 w 13"/>
                <a:gd name="T9" fmla="*/ 35 h 40"/>
                <a:gd name="T10" fmla="*/ 11 w 13"/>
                <a:gd name="T11" fmla="*/ 1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40">
                  <a:moveTo>
                    <a:pt x="11" y="18"/>
                  </a:moveTo>
                  <a:cubicBezTo>
                    <a:pt x="11" y="13"/>
                    <a:pt x="12" y="8"/>
                    <a:pt x="11" y="4"/>
                  </a:cubicBezTo>
                  <a:cubicBezTo>
                    <a:pt x="10" y="0"/>
                    <a:pt x="4" y="0"/>
                    <a:pt x="3" y="4"/>
                  </a:cubicBezTo>
                  <a:cubicBezTo>
                    <a:pt x="0" y="14"/>
                    <a:pt x="3" y="28"/>
                    <a:pt x="8" y="37"/>
                  </a:cubicBezTo>
                  <a:cubicBezTo>
                    <a:pt x="9" y="40"/>
                    <a:pt x="13" y="38"/>
                    <a:pt x="13" y="35"/>
                  </a:cubicBezTo>
                  <a:cubicBezTo>
                    <a:pt x="12" y="30"/>
                    <a:pt x="12" y="24"/>
                    <a:pt x="11" y="1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" name="Freeform 112">
              <a:extLst>
                <a:ext uri="{FF2B5EF4-FFF2-40B4-BE49-F238E27FC236}">
                  <a16:creationId xmlns="" xmlns:a16="http://schemas.microsoft.com/office/drawing/2014/main" id="{891A9741-2B23-4E59-A7B8-B21AD9E0DE9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5943" y="3941730"/>
              <a:ext cx="76258" cy="216472"/>
            </a:xfrm>
            <a:custGeom>
              <a:avLst/>
              <a:gdLst>
                <a:gd name="T0" fmla="*/ 11 w 13"/>
                <a:gd name="T1" fmla="*/ 4 h 37"/>
                <a:gd name="T2" fmla="*/ 4 w 13"/>
                <a:gd name="T3" fmla="*/ 4 h 37"/>
                <a:gd name="T4" fmla="*/ 2 w 13"/>
                <a:gd name="T5" fmla="*/ 32 h 37"/>
                <a:gd name="T6" fmla="*/ 7 w 13"/>
                <a:gd name="T7" fmla="*/ 34 h 37"/>
                <a:gd name="T8" fmla="*/ 11 w 13"/>
                <a:gd name="T9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7">
                  <a:moveTo>
                    <a:pt x="11" y="4"/>
                  </a:moveTo>
                  <a:cubicBezTo>
                    <a:pt x="11" y="0"/>
                    <a:pt x="5" y="0"/>
                    <a:pt x="4" y="4"/>
                  </a:cubicBezTo>
                  <a:cubicBezTo>
                    <a:pt x="3" y="13"/>
                    <a:pt x="5" y="23"/>
                    <a:pt x="2" y="32"/>
                  </a:cubicBezTo>
                  <a:cubicBezTo>
                    <a:pt x="0" y="35"/>
                    <a:pt x="6" y="37"/>
                    <a:pt x="7" y="34"/>
                  </a:cubicBezTo>
                  <a:cubicBezTo>
                    <a:pt x="12" y="25"/>
                    <a:pt x="13" y="13"/>
                    <a:pt x="11" y="4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" name="Freeform 113">
              <a:extLst>
                <a:ext uri="{FF2B5EF4-FFF2-40B4-BE49-F238E27FC236}">
                  <a16:creationId xmlns="" xmlns:a16="http://schemas.microsoft.com/office/drawing/2014/main" id="{F5F2254E-34A8-4F53-9C6D-95923EEDD4B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98086" y="4682166"/>
              <a:ext cx="216472" cy="199254"/>
            </a:xfrm>
            <a:custGeom>
              <a:avLst/>
              <a:gdLst>
                <a:gd name="T0" fmla="*/ 28 w 37"/>
                <a:gd name="T1" fmla="*/ 7 h 34"/>
                <a:gd name="T2" fmla="*/ 21 w 37"/>
                <a:gd name="T3" fmla="*/ 8 h 34"/>
                <a:gd name="T4" fmla="*/ 19 w 37"/>
                <a:gd name="T5" fmla="*/ 4 h 34"/>
                <a:gd name="T6" fmla="*/ 13 w 37"/>
                <a:gd name="T7" fmla="*/ 5 h 34"/>
                <a:gd name="T8" fmla="*/ 13 w 37"/>
                <a:gd name="T9" fmla="*/ 10 h 34"/>
                <a:gd name="T10" fmla="*/ 2 w 37"/>
                <a:gd name="T11" fmla="*/ 14 h 34"/>
                <a:gd name="T12" fmla="*/ 4 w 37"/>
                <a:gd name="T13" fmla="*/ 19 h 34"/>
                <a:gd name="T14" fmla="*/ 15 w 37"/>
                <a:gd name="T15" fmla="*/ 19 h 34"/>
                <a:gd name="T16" fmla="*/ 17 w 37"/>
                <a:gd name="T17" fmla="*/ 28 h 34"/>
                <a:gd name="T18" fmla="*/ 25 w 37"/>
                <a:gd name="T19" fmla="*/ 26 h 34"/>
                <a:gd name="T20" fmla="*/ 23 w 37"/>
                <a:gd name="T21" fmla="*/ 18 h 34"/>
                <a:gd name="T22" fmla="*/ 31 w 37"/>
                <a:gd name="T23" fmla="*/ 16 h 34"/>
                <a:gd name="T24" fmla="*/ 28 w 37"/>
                <a:gd name="T25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" h="34">
                  <a:moveTo>
                    <a:pt x="28" y="7"/>
                  </a:moveTo>
                  <a:cubicBezTo>
                    <a:pt x="26" y="7"/>
                    <a:pt x="23" y="8"/>
                    <a:pt x="21" y="8"/>
                  </a:cubicBezTo>
                  <a:cubicBezTo>
                    <a:pt x="20" y="7"/>
                    <a:pt x="19" y="5"/>
                    <a:pt x="19" y="4"/>
                  </a:cubicBezTo>
                  <a:cubicBezTo>
                    <a:pt x="18" y="0"/>
                    <a:pt x="12" y="1"/>
                    <a:pt x="13" y="5"/>
                  </a:cubicBezTo>
                  <a:cubicBezTo>
                    <a:pt x="13" y="7"/>
                    <a:pt x="13" y="9"/>
                    <a:pt x="13" y="10"/>
                  </a:cubicBezTo>
                  <a:cubicBezTo>
                    <a:pt x="10" y="11"/>
                    <a:pt x="6" y="13"/>
                    <a:pt x="2" y="14"/>
                  </a:cubicBezTo>
                  <a:cubicBezTo>
                    <a:pt x="0" y="15"/>
                    <a:pt x="1" y="19"/>
                    <a:pt x="4" y="19"/>
                  </a:cubicBezTo>
                  <a:cubicBezTo>
                    <a:pt x="7" y="20"/>
                    <a:pt x="11" y="19"/>
                    <a:pt x="15" y="19"/>
                  </a:cubicBezTo>
                  <a:cubicBezTo>
                    <a:pt x="15" y="22"/>
                    <a:pt x="16" y="25"/>
                    <a:pt x="17" y="28"/>
                  </a:cubicBezTo>
                  <a:cubicBezTo>
                    <a:pt x="18" y="34"/>
                    <a:pt x="27" y="31"/>
                    <a:pt x="25" y="26"/>
                  </a:cubicBezTo>
                  <a:cubicBezTo>
                    <a:pt x="25" y="23"/>
                    <a:pt x="24" y="21"/>
                    <a:pt x="23" y="18"/>
                  </a:cubicBezTo>
                  <a:cubicBezTo>
                    <a:pt x="26" y="17"/>
                    <a:pt x="28" y="17"/>
                    <a:pt x="31" y="16"/>
                  </a:cubicBezTo>
                  <a:cubicBezTo>
                    <a:pt x="37" y="14"/>
                    <a:pt x="34" y="6"/>
                    <a:pt x="28" y="7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83" name="TextBox 82"/>
          <p:cNvSpPr txBox="1"/>
          <p:nvPr/>
        </p:nvSpPr>
        <p:spPr>
          <a:xfrm>
            <a:off x="4322618" y="4987640"/>
            <a:ext cx="61205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gái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”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4391891" y="2064331"/>
            <a:ext cx="55659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nhớ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4439392" y="3536871"/>
            <a:ext cx="6343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BTVN +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3 (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sgk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tr29)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6320546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/>
      <p:bldP spid="84" grpId="0"/>
      <p:bldP spid="8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8D856B30-D53E-47D5-94BA-1CECDC0E4B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20454" y="6296598"/>
            <a:ext cx="1459832" cy="561402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48DFE54F-A977-4A9B-8DE0-2925E0E4563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80160" y="6503269"/>
            <a:ext cx="922419" cy="35473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8921A5E6-C896-498C-B858-8521BACA5DD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2135" y="6503268"/>
            <a:ext cx="922419" cy="35473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E0D04FE2-2A42-4B37-AB52-B34C1F09F6A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26933" y="6503269"/>
            <a:ext cx="922419" cy="38374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28FD76E1-B938-4B19-BB49-6A564ACFFBA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0316" y="516091"/>
            <a:ext cx="1566018" cy="1108172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A087FA02-3F22-40AA-9C9F-70C87698108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26263" y="2320828"/>
            <a:ext cx="1566018" cy="1108172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="" xmlns:a16="http://schemas.microsoft.com/office/drawing/2014/main" id="{55767013-D895-42DF-91FC-DA7C59512B9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79933" y="1200268"/>
            <a:ext cx="6497912" cy="4077622"/>
          </a:xfrm>
          <a:prstGeom prst="rect">
            <a:avLst/>
          </a:prstGeom>
        </p:spPr>
      </p:pic>
      <p:grpSp>
        <p:nvGrpSpPr>
          <p:cNvPr id="50" name="组合 49">
            <a:extLst>
              <a:ext uri="{FF2B5EF4-FFF2-40B4-BE49-F238E27FC236}">
                <a16:creationId xmlns="" xmlns:a16="http://schemas.microsoft.com/office/drawing/2014/main" id="{48E8C827-ECA8-4183-BD13-1FC3314E447A}"/>
              </a:ext>
            </a:extLst>
          </p:cNvPr>
          <p:cNvGrpSpPr/>
          <p:nvPr/>
        </p:nvGrpSpPr>
        <p:grpSpPr>
          <a:xfrm>
            <a:off x="-112148" y="4714504"/>
            <a:ext cx="3995379" cy="2143496"/>
            <a:chOff x="-112148" y="3696816"/>
            <a:chExt cx="6208148" cy="3161184"/>
          </a:xfrm>
        </p:grpSpPr>
        <p:pic>
          <p:nvPicPr>
            <p:cNvPr id="3" name="图片 2">
              <a:extLst>
                <a:ext uri="{FF2B5EF4-FFF2-40B4-BE49-F238E27FC236}">
                  <a16:creationId xmlns="" xmlns:a16="http://schemas.microsoft.com/office/drawing/2014/main" id="{292E376A-5CFE-45D6-80A7-D388EF7315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336" t="64804" r="35756"/>
            <a:stretch/>
          </p:blipFill>
          <p:spPr>
            <a:xfrm flipH="1">
              <a:off x="-112148" y="3898232"/>
              <a:ext cx="6208148" cy="2959768"/>
            </a:xfrm>
            <a:prstGeom prst="rect">
              <a:avLst/>
            </a:prstGeom>
          </p:spPr>
        </p:pic>
        <p:pic>
          <p:nvPicPr>
            <p:cNvPr id="23" name="图片 22">
              <a:extLst>
                <a:ext uri="{FF2B5EF4-FFF2-40B4-BE49-F238E27FC236}">
                  <a16:creationId xmlns="" xmlns:a16="http://schemas.microsoft.com/office/drawing/2014/main" id="{F7186AA6-B55E-47DE-9CE6-967821EA244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103191" y="3696816"/>
              <a:ext cx="718453" cy="933733"/>
            </a:xfrm>
            <a:prstGeom prst="rect">
              <a:avLst/>
            </a:prstGeom>
          </p:spPr>
        </p:pic>
      </p:grpSp>
      <p:sp>
        <p:nvSpPr>
          <p:cNvPr id="22" name="文本框 21">
            <a:extLst>
              <a:ext uri="{FF2B5EF4-FFF2-40B4-BE49-F238E27FC236}">
                <a16:creationId xmlns="" xmlns:a16="http://schemas.microsoft.com/office/drawing/2014/main" id="{C0FDC5E2-5A3C-4E23-B8C1-4EE70B6DC6AD}"/>
              </a:ext>
            </a:extLst>
          </p:cNvPr>
          <p:cNvSpPr txBox="1"/>
          <p:nvPr/>
        </p:nvSpPr>
        <p:spPr>
          <a:xfrm>
            <a:off x="3539433" y="2627399"/>
            <a:ext cx="630941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b="1" dirty="0">
                <a:ln w="12700">
                  <a:noFill/>
                </a:ln>
                <a:solidFill>
                  <a:srgbClr val="44424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 YOU</a:t>
            </a:r>
            <a:endParaRPr lang="zh-CN" altLang="en-US" sz="6600" b="1" dirty="0">
              <a:ln w="12700">
                <a:noFill/>
              </a:ln>
              <a:solidFill>
                <a:srgbClr val="44424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3" name="图片 32">
            <a:extLst>
              <a:ext uri="{FF2B5EF4-FFF2-40B4-BE49-F238E27FC236}">
                <a16:creationId xmlns="" xmlns:a16="http://schemas.microsoft.com/office/drawing/2014/main" id="{10C63365-7446-4316-ADF7-3CAEBBE549A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97916" y="5298589"/>
            <a:ext cx="964437" cy="682471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="" xmlns:a16="http://schemas.microsoft.com/office/drawing/2014/main" id="{BAD0429C-4C5C-474F-8B03-39702CD5A2A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63890" y="997994"/>
            <a:ext cx="417664" cy="295554"/>
          </a:xfrm>
          <a:prstGeom prst="rect">
            <a:avLst/>
          </a:prstGeom>
        </p:spPr>
      </p:pic>
      <p:grpSp>
        <p:nvGrpSpPr>
          <p:cNvPr id="35" name="组合 34">
            <a:extLst>
              <a:ext uri="{FF2B5EF4-FFF2-40B4-BE49-F238E27FC236}">
                <a16:creationId xmlns="" xmlns:a16="http://schemas.microsoft.com/office/drawing/2014/main" id="{A6F846D5-A625-439D-A002-B7361D14AE9E}"/>
              </a:ext>
            </a:extLst>
          </p:cNvPr>
          <p:cNvGrpSpPr/>
          <p:nvPr/>
        </p:nvGrpSpPr>
        <p:grpSpPr>
          <a:xfrm rot="19663740">
            <a:off x="11365429" y="207181"/>
            <a:ext cx="455460" cy="588036"/>
            <a:chOff x="10766636" y="3941730"/>
            <a:chExt cx="1047922" cy="1352954"/>
          </a:xfrm>
        </p:grpSpPr>
        <p:sp>
          <p:nvSpPr>
            <p:cNvPr id="36" name="Freeform 108">
              <a:extLst>
                <a:ext uri="{FF2B5EF4-FFF2-40B4-BE49-F238E27FC236}">
                  <a16:creationId xmlns="" xmlns:a16="http://schemas.microsoft.com/office/drawing/2014/main" id="{34B6A985-37EF-416E-826D-9A0EC167D1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6636" y="4209862"/>
              <a:ext cx="664177" cy="1084822"/>
            </a:xfrm>
            <a:custGeom>
              <a:avLst/>
              <a:gdLst>
                <a:gd name="T0" fmla="*/ 96 w 114"/>
                <a:gd name="T1" fmla="*/ 11 h 186"/>
                <a:gd name="T2" fmla="*/ 91 w 114"/>
                <a:gd name="T3" fmla="*/ 11 h 186"/>
                <a:gd name="T4" fmla="*/ 79 w 114"/>
                <a:gd name="T5" fmla="*/ 8 h 186"/>
                <a:gd name="T6" fmla="*/ 78 w 114"/>
                <a:gd name="T7" fmla="*/ 8 h 186"/>
                <a:gd name="T8" fmla="*/ 2 w 114"/>
                <a:gd name="T9" fmla="*/ 87 h 186"/>
                <a:gd name="T10" fmla="*/ 12 w 114"/>
                <a:gd name="T11" fmla="*/ 98 h 186"/>
                <a:gd name="T12" fmla="*/ 48 w 114"/>
                <a:gd name="T13" fmla="*/ 83 h 186"/>
                <a:gd name="T14" fmla="*/ 11 w 114"/>
                <a:gd name="T15" fmla="*/ 170 h 186"/>
                <a:gd name="T16" fmla="*/ 27 w 114"/>
                <a:gd name="T17" fmla="*/ 177 h 186"/>
                <a:gd name="T18" fmla="*/ 28 w 114"/>
                <a:gd name="T19" fmla="*/ 175 h 186"/>
                <a:gd name="T20" fmla="*/ 32 w 114"/>
                <a:gd name="T21" fmla="*/ 172 h 186"/>
                <a:gd name="T22" fmla="*/ 105 w 114"/>
                <a:gd name="T23" fmla="*/ 71 h 186"/>
                <a:gd name="T24" fmla="*/ 96 w 114"/>
                <a:gd name="T25" fmla="*/ 58 h 186"/>
                <a:gd name="T26" fmla="*/ 89 w 114"/>
                <a:gd name="T27" fmla="*/ 60 h 186"/>
                <a:gd name="T28" fmla="*/ 88 w 114"/>
                <a:gd name="T29" fmla="*/ 62 h 186"/>
                <a:gd name="T30" fmla="*/ 86 w 114"/>
                <a:gd name="T31" fmla="*/ 64 h 186"/>
                <a:gd name="T32" fmla="*/ 85 w 114"/>
                <a:gd name="T33" fmla="*/ 65 h 186"/>
                <a:gd name="T34" fmla="*/ 85 w 114"/>
                <a:gd name="T35" fmla="*/ 65 h 186"/>
                <a:gd name="T36" fmla="*/ 84 w 114"/>
                <a:gd name="T37" fmla="*/ 66 h 186"/>
                <a:gd name="T38" fmla="*/ 84 w 114"/>
                <a:gd name="T39" fmla="*/ 66 h 186"/>
                <a:gd name="T40" fmla="*/ 84 w 114"/>
                <a:gd name="T41" fmla="*/ 66 h 186"/>
                <a:gd name="T42" fmla="*/ 82 w 114"/>
                <a:gd name="T43" fmla="*/ 67 h 186"/>
                <a:gd name="T44" fmla="*/ 80 w 114"/>
                <a:gd name="T45" fmla="*/ 71 h 186"/>
                <a:gd name="T46" fmla="*/ 74 w 114"/>
                <a:gd name="T47" fmla="*/ 79 h 186"/>
                <a:gd name="T48" fmla="*/ 84 w 114"/>
                <a:gd name="T49" fmla="*/ 64 h 186"/>
                <a:gd name="T50" fmla="*/ 85 w 114"/>
                <a:gd name="T51" fmla="*/ 55 h 186"/>
                <a:gd name="T52" fmla="*/ 109 w 114"/>
                <a:gd name="T53" fmla="*/ 20 h 186"/>
                <a:gd name="T54" fmla="*/ 96 w 114"/>
                <a:gd name="T55" fmla="*/ 11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4" h="186">
                  <a:moveTo>
                    <a:pt x="96" y="11"/>
                  </a:moveTo>
                  <a:cubicBezTo>
                    <a:pt x="94" y="10"/>
                    <a:pt x="93" y="10"/>
                    <a:pt x="91" y="11"/>
                  </a:cubicBezTo>
                  <a:cubicBezTo>
                    <a:pt x="89" y="7"/>
                    <a:pt x="82" y="4"/>
                    <a:pt x="79" y="8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34" y="0"/>
                    <a:pt x="14" y="52"/>
                    <a:pt x="2" y="87"/>
                  </a:cubicBezTo>
                  <a:cubicBezTo>
                    <a:pt x="0" y="94"/>
                    <a:pt x="6" y="99"/>
                    <a:pt x="12" y="98"/>
                  </a:cubicBezTo>
                  <a:cubicBezTo>
                    <a:pt x="25" y="95"/>
                    <a:pt x="37" y="89"/>
                    <a:pt x="48" y="83"/>
                  </a:cubicBezTo>
                  <a:cubicBezTo>
                    <a:pt x="33" y="111"/>
                    <a:pt x="18" y="139"/>
                    <a:pt x="11" y="170"/>
                  </a:cubicBezTo>
                  <a:cubicBezTo>
                    <a:pt x="9" y="180"/>
                    <a:pt x="22" y="186"/>
                    <a:pt x="27" y="177"/>
                  </a:cubicBezTo>
                  <a:cubicBezTo>
                    <a:pt x="27" y="176"/>
                    <a:pt x="27" y="175"/>
                    <a:pt x="28" y="175"/>
                  </a:cubicBezTo>
                  <a:cubicBezTo>
                    <a:pt x="29" y="174"/>
                    <a:pt x="31" y="174"/>
                    <a:pt x="32" y="172"/>
                  </a:cubicBezTo>
                  <a:cubicBezTo>
                    <a:pt x="59" y="141"/>
                    <a:pt x="89" y="109"/>
                    <a:pt x="105" y="71"/>
                  </a:cubicBezTo>
                  <a:cubicBezTo>
                    <a:pt x="108" y="64"/>
                    <a:pt x="103" y="57"/>
                    <a:pt x="96" y="58"/>
                  </a:cubicBezTo>
                  <a:cubicBezTo>
                    <a:pt x="94" y="58"/>
                    <a:pt x="91" y="58"/>
                    <a:pt x="89" y="60"/>
                  </a:cubicBezTo>
                  <a:cubicBezTo>
                    <a:pt x="89" y="61"/>
                    <a:pt x="88" y="62"/>
                    <a:pt x="88" y="62"/>
                  </a:cubicBezTo>
                  <a:cubicBezTo>
                    <a:pt x="87" y="63"/>
                    <a:pt x="86" y="64"/>
                    <a:pt x="86" y="64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3" y="67"/>
                    <a:pt x="82" y="67"/>
                  </a:cubicBezTo>
                  <a:cubicBezTo>
                    <a:pt x="81" y="68"/>
                    <a:pt x="80" y="70"/>
                    <a:pt x="80" y="71"/>
                  </a:cubicBezTo>
                  <a:cubicBezTo>
                    <a:pt x="78" y="74"/>
                    <a:pt x="76" y="76"/>
                    <a:pt x="74" y="79"/>
                  </a:cubicBezTo>
                  <a:cubicBezTo>
                    <a:pt x="77" y="74"/>
                    <a:pt x="81" y="69"/>
                    <a:pt x="84" y="64"/>
                  </a:cubicBezTo>
                  <a:cubicBezTo>
                    <a:pt x="87" y="61"/>
                    <a:pt x="86" y="58"/>
                    <a:pt x="85" y="55"/>
                  </a:cubicBezTo>
                  <a:cubicBezTo>
                    <a:pt x="94" y="44"/>
                    <a:pt x="102" y="32"/>
                    <a:pt x="109" y="20"/>
                  </a:cubicBezTo>
                  <a:cubicBezTo>
                    <a:pt x="114" y="11"/>
                    <a:pt x="102" y="4"/>
                    <a:pt x="96" y="11"/>
                  </a:cubicBezTo>
                  <a:close/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109">
              <a:extLst>
                <a:ext uri="{FF2B5EF4-FFF2-40B4-BE49-F238E27FC236}">
                  <a16:creationId xmlns="" xmlns:a16="http://schemas.microsoft.com/office/drawing/2014/main" id="{FFF1C583-7B42-4D83-A529-4ABB98F80E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83856" y="4209862"/>
              <a:ext cx="693695" cy="1067602"/>
            </a:xfrm>
            <a:custGeom>
              <a:avLst/>
              <a:gdLst>
                <a:gd name="T0" fmla="*/ 112 w 119"/>
                <a:gd name="T1" fmla="*/ 52 h 183"/>
                <a:gd name="T2" fmla="*/ 91 w 119"/>
                <a:gd name="T3" fmla="*/ 53 h 183"/>
                <a:gd name="T4" fmla="*/ 115 w 119"/>
                <a:gd name="T5" fmla="*/ 9 h 183"/>
                <a:gd name="T6" fmla="*/ 110 w 119"/>
                <a:gd name="T7" fmla="*/ 2 h 183"/>
                <a:gd name="T8" fmla="*/ 49 w 119"/>
                <a:gd name="T9" fmla="*/ 15 h 183"/>
                <a:gd name="T10" fmla="*/ 24 w 119"/>
                <a:gd name="T11" fmla="*/ 55 h 183"/>
                <a:gd name="T12" fmla="*/ 2 w 119"/>
                <a:gd name="T13" fmla="*/ 88 h 183"/>
                <a:gd name="T14" fmla="*/ 8 w 119"/>
                <a:gd name="T15" fmla="*/ 94 h 183"/>
                <a:gd name="T16" fmla="*/ 43 w 119"/>
                <a:gd name="T17" fmla="*/ 87 h 183"/>
                <a:gd name="T18" fmla="*/ 5 w 119"/>
                <a:gd name="T19" fmla="*/ 176 h 183"/>
                <a:gd name="T20" fmla="*/ 12 w 119"/>
                <a:gd name="T21" fmla="*/ 181 h 183"/>
                <a:gd name="T22" fmla="*/ 70 w 119"/>
                <a:gd name="T23" fmla="*/ 126 h 183"/>
                <a:gd name="T24" fmla="*/ 117 w 119"/>
                <a:gd name="T25" fmla="*/ 58 h 183"/>
                <a:gd name="T26" fmla="*/ 112 w 119"/>
                <a:gd name="T27" fmla="*/ 52 h 183"/>
                <a:gd name="T28" fmla="*/ 66 w 119"/>
                <a:gd name="T29" fmla="*/ 116 h 183"/>
                <a:gd name="T30" fmla="*/ 19 w 119"/>
                <a:gd name="T31" fmla="*/ 165 h 183"/>
                <a:gd name="T32" fmla="*/ 56 w 119"/>
                <a:gd name="T33" fmla="*/ 81 h 183"/>
                <a:gd name="T34" fmla="*/ 50 w 119"/>
                <a:gd name="T35" fmla="*/ 75 h 183"/>
                <a:gd name="T36" fmla="*/ 16 w 119"/>
                <a:gd name="T37" fmla="*/ 82 h 183"/>
                <a:gd name="T38" fmla="*/ 18 w 119"/>
                <a:gd name="T39" fmla="*/ 79 h 183"/>
                <a:gd name="T40" fmla="*/ 23 w 119"/>
                <a:gd name="T41" fmla="*/ 78 h 183"/>
                <a:gd name="T42" fmla="*/ 53 w 119"/>
                <a:gd name="T43" fmla="*/ 25 h 183"/>
                <a:gd name="T44" fmla="*/ 103 w 119"/>
                <a:gd name="T45" fmla="*/ 12 h 183"/>
                <a:gd name="T46" fmla="*/ 75 w 119"/>
                <a:gd name="T47" fmla="*/ 56 h 183"/>
                <a:gd name="T48" fmla="*/ 80 w 119"/>
                <a:gd name="T49" fmla="*/ 64 h 183"/>
                <a:gd name="T50" fmla="*/ 106 w 119"/>
                <a:gd name="T51" fmla="*/ 61 h 183"/>
                <a:gd name="T52" fmla="*/ 66 w 119"/>
                <a:gd name="T53" fmla="*/ 116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9" h="183">
                  <a:moveTo>
                    <a:pt x="112" y="52"/>
                  </a:moveTo>
                  <a:cubicBezTo>
                    <a:pt x="105" y="53"/>
                    <a:pt x="98" y="53"/>
                    <a:pt x="91" y="53"/>
                  </a:cubicBezTo>
                  <a:cubicBezTo>
                    <a:pt x="101" y="40"/>
                    <a:pt x="109" y="25"/>
                    <a:pt x="115" y="9"/>
                  </a:cubicBezTo>
                  <a:cubicBezTo>
                    <a:pt x="116" y="5"/>
                    <a:pt x="113" y="2"/>
                    <a:pt x="110" y="2"/>
                  </a:cubicBezTo>
                  <a:cubicBezTo>
                    <a:pt x="89" y="1"/>
                    <a:pt x="66" y="0"/>
                    <a:pt x="49" y="15"/>
                  </a:cubicBezTo>
                  <a:cubicBezTo>
                    <a:pt x="38" y="24"/>
                    <a:pt x="30" y="39"/>
                    <a:pt x="24" y="55"/>
                  </a:cubicBezTo>
                  <a:cubicBezTo>
                    <a:pt x="16" y="65"/>
                    <a:pt x="9" y="76"/>
                    <a:pt x="2" y="88"/>
                  </a:cubicBezTo>
                  <a:cubicBezTo>
                    <a:pt x="0" y="92"/>
                    <a:pt x="4" y="96"/>
                    <a:pt x="8" y="94"/>
                  </a:cubicBezTo>
                  <a:cubicBezTo>
                    <a:pt x="19" y="89"/>
                    <a:pt x="31" y="90"/>
                    <a:pt x="43" y="87"/>
                  </a:cubicBezTo>
                  <a:cubicBezTo>
                    <a:pt x="31" y="117"/>
                    <a:pt x="15" y="145"/>
                    <a:pt x="5" y="176"/>
                  </a:cubicBezTo>
                  <a:cubicBezTo>
                    <a:pt x="4" y="180"/>
                    <a:pt x="8" y="183"/>
                    <a:pt x="12" y="181"/>
                  </a:cubicBezTo>
                  <a:cubicBezTo>
                    <a:pt x="35" y="168"/>
                    <a:pt x="53" y="146"/>
                    <a:pt x="70" y="126"/>
                  </a:cubicBezTo>
                  <a:cubicBezTo>
                    <a:pt x="87" y="105"/>
                    <a:pt x="105" y="83"/>
                    <a:pt x="117" y="58"/>
                  </a:cubicBezTo>
                  <a:cubicBezTo>
                    <a:pt x="119" y="54"/>
                    <a:pt x="116" y="51"/>
                    <a:pt x="112" y="52"/>
                  </a:cubicBezTo>
                  <a:close/>
                  <a:moveTo>
                    <a:pt x="66" y="116"/>
                  </a:moveTo>
                  <a:cubicBezTo>
                    <a:pt x="52" y="133"/>
                    <a:pt x="37" y="151"/>
                    <a:pt x="19" y="165"/>
                  </a:cubicBezTo>
                  <a:cubicBezTo>
                    <a:pt x="30" y="136"/>
                    <a:pt x="46" y="110"/>
                    <a:pt x="56" y="81"/>
                  </a:cubicBezTo>
                  <a:cubicBezTo>
                    <a:pt x="57" y="78"/>
                    <a:pt x="53" y="74"/>
                    <a:pt x="50" y="75"/>
                  </a:cubicBezTo>
                  <a:cubicBezTo>
                    <a:pt x="39" y="79"/>
                    <a:pt x="27" y="79"/>
                    <a:pt x="16" y="82"/>
                  </a:cubicBezTo>
                  <a:cubicBezTo>
                    <a:pt x="17" y="81"/>
                    <a:pt x="17" y="80"/>
                    <a:pt x="18" y="79"/>
                  </a:cubicBezTo>
                  <a:cubicBezTo>
                    <a:pt x="19" y="80"/>
                    <a:pt x="22" y="80"/>
                    <a:pt x="23" y="78"/>
                  </a:cubicBezTo>
                  <a:cubicBezTo>
                    <a:pt x="35" y="62"/>
                    <a:pt x="39" y="41"/>
                    <a:pt x="53" y="25"/>
                  </a:cubicBezTo>
                  <a:cubicBezTo>
                    <a:pt x="64" y="11"/>
                    <a:pt x="85" y="11"/>
                    <a:pt x="103" y="12"/>
                  </a:cubicBezTo>
                  <a:cubicBezTo>
                    <a:pt x="96" y="28"/>
                    <a:pt x="88" y="43"/>
                    <a:pt x="75" y="56"/>
                  </a:cubicBezTo>
                  <a:cubicBezTo>
                    <a:pt x="72" y="59"/>
                    <a:pt x="75" y="65"/>
                    <a:pt x="80" y="64"/>
                  </a:cubicBezTo>
                  <a:cubicBezTo>
                    <a:pt x="89" y="62"/>
                    <a:pt x="97" y="62"/>
                    <a:pt x="106" y="61"/>
                  </a:cubicBezTo>
                  <a:cubicBezTo>
                    <a:pt x="96" y="81"/>
                    <a:pt x="81" y="100"/>
                    <a:pt x="66" y="11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110">
              <a:extLst>
                <a:ext uri="{FF2B5EF4-FFF2-40B4-BE49-F238E27FC236}">
                  <a16:creationId xmlns="" xmlns:a16="http://schemas.microsoft.com/office/drawing/2014/main" id="{66D9421D-69AB-4F66-88A1-7C4108BE82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6636" y="4089326"/>
              <a:ext cx="169734" cy="179575"/>
            </a:xfrm>
            <a:custGeom>
              <a:avLst/>
              <a:gdLst>
                <a:gd name="T0" fmla="*/ 28 w 29"/>
                <a:gd name="T1" fmla="*/ 26 h 31"/>
                <a:gd name="T2" fmla="*/ 12 w 29"/>
                <a:gd name="T3" fmla="*/ 4 h 31"/>
                <a:gd name="T4" fmla="*/ 6 w 29"/>
                <a:gd name="T5" fmla="*/ 0 h 31"/>
                <a:gd name="T6" fmla="*/ 2 w 29"/>
                <a:gd name="T7" fmla="*/ 1 h 31"/>
                <a:gd name="T8" fmla="*/ 1 w 29"/>
                <a:gd name="T9" fmla="*/ 7 h 31"/>
                <a:gd name="T10" fmla="*/ 10 w 29"/>
                <a:gd name="T11" fmla="*/ 23 h 31"/>
                <a:gd name="T12" fmla="*/ 26 w 29"/>
                <a:gd name="T13" fmla="*/ 30 h 31"/>
                <a:gd name="T14" fmla="*/ 28 w 29"/>
                <a:gd name="T1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31">
                  <a:moveTo>
                    <a:pt x="28" y="26"/>
                  </a:moveTo>
                  <a:cubicBezTo>
                    <a:pt x="20" y="21"/>
                    <a:pt x="15" y="12"/>
                    <a:pt x="12" y="4"/>
                  </a:cubicBezTo>
                  <a:cubicBezTo>
                    <a:pt x="11" y="1"/>
                    <a:pt x="9" y="0"/>
                    <a:pt x="6" y="0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1" y="3"/>
                    <a:pt x="0" y="5"/>
                    <a:pt x="1" y="7"/>
                  </a:cubicBezTo>
                  <a:cubicBezTo>
                    <a:pt x="3" y="13"/>
                    <a:pt x="6" y="18"/>
                    <a:pt x="10" y="23"/>
                  </a:cubicBezTo>
                  <a:cubicBezTo>
                    <a:pt x="15" y="28"/>
                    <a:pt x="20" y="30"/>
                    <a:pt x="26" y="30"/>
                  </a:cubicBezTo>
                  <a:cubicBezTo>
                    <a:pt x="29" y="31"/>
                    <a:pt x="29" y="27"/>
                    <a:pt x="28" y="2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111">
              <a:extLst>
                <a:ext uri="{FF2B5EF4-FFF2-40B4-BE49-F238E27FC236}">
                  <a16:creationId xmlns="" xmlns:a16="http://schemas.microsoft.com/office/drawing/2014/main" id="{A09C8C51-01B5-4237-B592-A91A39AE31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41291" y="3941730"/>
              <a:ext cx="76258" cy="233693"/>
            </a:xfrm>
            <a:custGeom>
              <a:avLst/>
              <a:gdLst>
                <a:gd name="T0" fmla="*/ 11 w 13"/>
                <a:gd name="T1" fmla="*/ 18 h 40"/>
                <a:gd name="T2" fmla="*/ 11 w 13"/>
                <a:gd name="T3" fmla="*/ 4 h 40"/>
                <a:gd name="T4" fmla="*/ 3 w 13"/>
                <a:gd name="T5" fmla="*/ 4 h 40"/>
                <a:gd name="T6" fmla="*/ 8 w 13"/>
                <a:gd name="T7" fmla="*/ 37 h 40"/>
                <a:gd name="T8" fmla="*/ 13 w 13"/>
                <a:gd name="T9" fmla="*/ 35 h 40"/>
                <a:gd name="T10" fmla="*/ 11 w 13"/>
                <a:gd name="T11" fmla="*/ 1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40">
                  <a:moveTo>
                    <a:pt x="11" y="18"/>
                  </a:moveTo>
                  <a:cubicBezTo>
                    <a:pt x="11" y="13"/>
                    <a:pt x="12" y="8"/>
                    <a:pt x="11" y="4"/>
                  </a:cubicBezTo>
                  <a:cubicBezTo>
                    <a:pt x="10" y="0"/>
                    <a:pt x="4" y="0"/>
                    <a:pt x="3" y="4"/>
                  </a:cubicBezTo>
                  <a:cubicBezTo>
                    <a:pt x="0" y="14"/>
                    <a:pt x="3" y="28"/>
                    <a:pt x="8" y="37"/>
                  </a:cubicBezTo>
                  <a:cubicBezTo>
                    <a:pt x="9" y="40"/>
                    <a:pt x="13" y="38"/>
                    <a:pt x="13" y="35"/>
                  </a:cubicBezTo>
                  <a:cubicBezTo>
                    <a:pt x="12" y="30"/>
                    <a:pt x="12" y="24"/>
                    <a:pt x="11" y="1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112">
              <a:extLst>
                <a:ext uri="{FF2B5EF4-FFF2-40B4-BE49-F238E27FC236}">
                  <a16:creationId xmlns="" xmlns:a16="http://schemas.microsoft.com/office/drawing/2014/main" id="{0417D77B-EF43-4097-8462-2AE3D626A7D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5943" y="3941730"/>
              <a:ext cx="76258" cy="216472"/>
            </a:xfrm>
            <a:custGeom>
              <a:avLst/>
              <a:gdLst>
                <a:gd name="T0" fmla="*/ 11 w 13"/>
                <a:gd name="T1" fmla="*/ 4 h 37"/>
                <a:gd name="T2" fmla="*/ 4 w 13"/>
                <a:gd name="T3" fmla="*/ 4 h 37"/>
                <a:gd name="T4" fmla="*/ 2 w 13"/>
                <a:gd name="T5" fmla="*/ 32 h 37"/>
                <a:gd name="T6" fmla="*/ 7 w 13"/>
                <a:gd name="T7" fmla="*/ 34 h 37"/>
                <a:gd name="T8" fmla="*/ 11 w 13"/>
                <a:gd name="T9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7">
                  <a:moveTo>
                    <a:pt x="11" y="4"/>
                  </a:moveTo>
                  <a:cubicBezTo>
                    <a:pt x="11" y="0"/>
                    <a:pt x="5" y="0"/>
                    <a:pt x="4" y="4"/>
                  </a:cubicBezTo>
                  <a:cubicBezTo>
                    <a:pt x="3" y="13"/>
                    <a:pt x="5" y="23"/>
                    <a:pt x="2" y="32"/>
                  </a:cubicBezTo>
                  <a:cubicBezTo>
                    <a:pt x="0" y="35"/>
                    <a:pt x="6" y="37"/>
                    <a:pt x="7" y="34"/>
                  </a:cubicBezTo>
                  <a:cubicBezTo>
                    <a:pt x="12" y="25"/>
                    <a:pt x="13" y="13"/>
                    <a:pt x="11" y="4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113">
              <a:extLst>
                <a:ext uri="{FF2B5EF4-FFF2-40B4-BE49-F238E27FC236}">
                  <a16:creationId xmlns="" xmlns:a16="http://schemas.microsoft.com/office/drawing/2014/main" id="{26E1E5BE-718E-4287-93FF-C5ECD48A1D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98086" y="4682166"/>
              <a:ext cx="216472" cy="199254"/>
            </a:xfrm>
            <a:custGeom>
              <a:avLst/>
              <a:gdLst>
                <a:gd name="T0" fmla="*/ 28 w 37"/>
                <a:gd name="T1" fmla="*/ 7 h 34"/>
                <a:gd name="T2" fmla="*/ 21 w 37"/>
                <a:gd name="T3" fmla="*/ 8 h 34"/>
                <a:gd name="T4" fmla="*/ 19 w 37"/>
                <a:gd name="T5" fmla="*/ 4 h 34"/>
                <a:gd name="T6" fmla="*/ 13 w 37"/>
                <a:gd name="T7" fmla="*/ 5 h 34"/>
                <a:gd name="T8" fmla="*/ 13 w 37"/>
                <a:gd name="T9" fmla="*/ 10 h 34"/>
                <a:gd name="T10" fmla="*/ 2 w 37"/>
                <a:gd name="T11" fmla="*/ 14 h 34"/>
                <a:gd name="T12" fmla="*/ 4 w 37"/>
                <a:gd name="T13" fmla="*/ 19 h 34"/>
                <a:gd name="T14" fmla="*/ 15 w 37"/>
                <a:gd name="T15" fmla="*/ 19 h 34"/>
                <a:gd name="T16" fmla="*/ 17 w 37"/>
                <a:gd name="T17" fmla="*/ 28 h 34"/>
                <a:gd name="T18" fmla="*/ 25 w 37"/>
                <a:gd name="T19" fmla="*/ 26 h 34"/>
                <a:gd name="T20" fmla="*/ 23 w 37"/>
                <a:gd name="T21" fmla="*/ 18 h 34"/>
                <a:gd name="T22" fmla="*/ 31 w 37"/>
                <a:gd name="T23" fmla="*/ 16 h 34"/>
                <a:gd name="T24" fmla="*/ 28 w 37"/>
                <a:gd name="T25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" h="34">
                  <a:moveTo>
                    <a:pt x="28" y="7"/>
                  </a:moveTo>
                  <a:cubicBezTo>
                    <a:pt x="26" y="7"/>
                    <a:pt x="23" y="8"/>
                    <a:pt x="21" y="8"/>
                  </a:cubicBezTo>
                  <a:cubicBezTo>
                    <a:pt x="20" y="7"/>
                    <a:pt x="19" y="5"/>
                    <a:pt x="19" y="4"/>
                  </a:cubicBezTo>
                  <a:cubicBezTo>
                    <a:pt x="18" y="0"/>
                    <a:pt x="12" y="1"/>
                    <a:pt x="13" y="5"/>
                  </a:cubicBezTo>
                  <a:cubicBezTo>
                    <a:pt x="13" y="7"/>
                    <a:pt x="13" y="9"/>
                    <a:pt x="13" y="10"/>
                  </a:cubicBezTo>
                  <a:cubicBezTo>
                    <a:pt x="10" y="11"/>
                    <a:pt x="6" y="13"/>
                    <a:pt x="2" y="14"/>
                  </a:cubicBezTo>
                  <a:cubicBezTo>
                    <a:pt x="0" y="15"/>
                    <a:pt x="1" y="19"/>
                    <a:pt x="4" y="19"/>
                  </a:cubicBezTo>
                  <a:cubicBezTo>
                    <a:pt x="7" y="20"/>
                    <a:pt x="11" y="19"/>
                    <a:pt x="15" y="19"/>
                  </a:cubicBezTo>
                  <a:cubicBezTo>
                    <a:pt x="15" y="22"/>
                    <a:pt x="16" y="25"/>
                    <a:pt x="17" y="28"/>
                  </a:cubicBezTo>
                  <a:cubicBezTo>
                    <a:pt x="18" y="34"/>
                    <a:pt x="27" y="31"/>
                    <a:pt x="25" y="26"/>
                  </a:cubicBezTo>
                  <a:cubicBezTo>
                    <a:pt x="25" y="23"/>
                    <a:pt x="24" y="21"/>
                    <a:pt x="23" y="18"/>
                  </a:cubicBezTo>
                  <a:cubicBezTo>
                    <a:pt x="26" y="17"/>
                    <a:pt x="28" y="17"/>
                    <a:pt x="31" y="16"/>
                  </a:cubicBezTo>
                  <a:cubicBezTo>
                    <a:pt x="37" y="14"/>
                    <a:pt x="34" y="6"/>
                    <a:pt x="28" y="7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42" name="组合 41">
            <a:extLst>
              <a:ext uri="{FF2B5EF4-FFF2-40B4-BE49-F238E27FC236}">
                <a16:creationId xmlns="" xmlns:a16="http://schemas.microsoft.com/office/drawing/2014/main" id="{1C73020B-07FD-45ED-8785-FD6618C05225}"/>
              </a:ext>
            </a:extLst>
          </p:cNvPr>
          <p:cNvGrpSpPr/>
          <p:nvPr/>
        </p:nvGrpSpPr>
        <p:grpSpPr>
          <a:xfrm rot="19663740">
            <a:off x="5501875" y="235335"/>
            <a:ext cx="654790" cy="845387"/>
            <a:chOff x="10766636" y="3941730"/>
            <a:chExt cx="1047922" cy="1352954"/>
          </a:xfrm>
        </p:grpSpPr>
        <p:sp>
          <p:nvSpPr>
            <p:cNvPr id="43" name="Freeform 108">
              <a:extLst>
                <a:ext uri="{FF2B5EF4-FFF2-40B4-BE49-F238E27FC236}">
                  <a16:creationId xmlns="" xmlns:a16="http://schemas.microsoft.com/office/drawing/2014/main" id="{E966B753-5462-4BC3-82EF-1D9557D8D7A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6636" y="4209862"/>
              <a:ext cx="664177" cy="1084822"/>
            </a:xfrm>
            <a:custGeom>
              <a:avLst/>
              <a:gdLst>
                <a:gd name="T0" fmla="*/ 96 w 114"/>
                <a:gd name="T1" fmla="*/ 11 h 186"/>
                <a:gd name="T2" fmla="*/ 91 w 114"/>
                <a:gd name="T3" fmla="*/ 11 h 186"/>
                <a:gd name="T4" fmla="*/ 79 w 114"/>
                <a:gd name="T5" fmla="*/ 8 h 186"/>
                <a:gd name="T6" fmla="*/ 78 w 114"/>
                <a:gd name="T7" fmla="*/ 8 h 186"/>
                <a:gd name="T8" fmla="*/ 2 w 114"/>
                <a:gd name="T9" fmla="*/ 87 h 186"/>
                <a:gd name="T10" fmla="*/ 12 w 114"/>
                <a:gd name="T11" fmla="*/ 98 h 186"/>
                <a:gd name="T12" fmla="*/ 48 w 114"/>
                <a:gd name="T13" fmla="*/ 83 h 186"/>
                <a:gd name="T14" fmla="*/ 11 w 114"/>
                <a:gd name="T15" fmla="*/ 170 h 186"/>
                <a:gd name="T16" fmla="*/ 27 w 114"/>
                <a:gd name="T17" fmla="*/ 177 h 186"/>
                <a:gd name="T18" fmla="*/ 28 w 114"/>
                <a:gd name="T19" fmla="*/ 175 h 186"/>
                <a:gd name="T20" fmla="*/ 32 w 114"/>
                <a:gd name="T21" fmla="*/ 172 h 186"/>
                <a:gd name="T22" fmla="*/ 105 w 114"/>
                <a:gd name="T23" fmla="*/ 71 h 186"/>
                <a:gd name="T24" fmla="*/ 96 w 114"/>
                <a:gd name="T25" fmla="*/ 58 h 186"/>
                <a:gd name="T26" fmla="*/ 89 w 114"/>
                <a:gd name="T27" fmla="*/ 60 h 186"/>
                <a:gd name="T28" fmla="*/ 88 w 114"/>
                <a:gd name="T29" fmla="*/ 62 h 186"/>
                <a:gd name="T30" fmla="*/ 86 w 114"/>
                <a:gd name="T31" fmla="*/ 64 h 186"/>
                <a:gd name="T32" fmla="*/ 85 w 114"/>
                <a:gd name="T33" fmla="*/ 65 h 186"/>
                <a:gd name="T34" fmla="*/ 85 w 114"/>
                <a:gd name="T35" fmla="*/ 65 h 186"/>
                <a:gd name="T36" fmla="*/ 84 w 114"/>
                <a:gd name="T37" fmla="*/ 66 h 186"/>
                <a:gd name="T38" fmla="*/ 84 w 114"/>
                <a:gd name="T39" fmla="*/ 66 h 186"/>
                <a:gd name="T40" fmla="*/ 84 w 114"/>
                <a:gd name="T41" fmla="*/ 66 h 186"/>
                <a:gd name="T42" fmla="*/ 82 w 114"/>
                <a:gd name="T43" fmla="*/ 67 h 186"/>
                <a:gd name="T44" fmla="*/ 80 w 114"/>
                <a:gd name="T45" fmla="*/ 71 h 186"/>
                <a:gd name="T46" fmla="*/ 74 w 114"/>
                <a:gd name="T47" fmla="*/ 79 h 186"/>
                <a:gd name="T48" fmla="*/ 84 w 114"/>
                <a:gd name="T49" fmla="*/ 64 h 186"/>
                <a:gd name="T50" fmla="*/ 85 w 114"/>
                <a:gd name="T51" fmla="*/ 55 h 186"/>
                <a:gd name="T52" fmla="*/ 109 w 114"/>
                <a:gd name="T53" fmla="*/ 20 h 186"/>
                <a:gd name="T54" fmla="*/ 96 w 114"/>
                <a:gd name="T55" fmla="*/ 11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4" h="186">
                  <a:moveTo>
                    <a:pt x="96" y="11"/>
                  </a:moveTo>
                  <a:cubicBezTo>
                    <a:pt x="94" y="10"/>
                    <a:pt x="93" y="10"/>
                    <a:pt x="91" y="11"/>
                  </a:cubicBezTo>
                  <a:cubicBezTo>
                    <a:pt x="89" y="7"/>
                    <a:pt x="82" y="4"/>
                    <a:pt x="79" y="8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34" y="0"/>
                    <a:pt x="14" y="52"/>
                    <a:pt x="2" y="87"/>
                  </a:cubicBezTo>
                  <a:cubicBezTo>
                    <a:pt x="0" y="94"/>
                    <a:pt x="6" y="99"/>
                    <a:pt x="12" y="98"/>
                  </a:cubicBezTo>
                  <a:cubicBezTo>
                    <a:pt x="25" y="95"/>
                    <a:pt x="37" y="89"/>
                    <a:pt x="48" y="83"/>
                  </a:cubicBezTo>
                  <a:cubicBezTo>
                    <a:pt x="33" y="111"/>
                    <a:pt x="18" y="139"/>
                    <a:pt x="11" y="170"/>
                  </a:cubicBezTo>
                  <a:cubicBezTo>
                    <a:pt x="9" y="180"/>
                    <a:pt x="22" y="186"/>
                    <a:pt x="27" y="177"/>
                  </a:cubicBezTo>
                  <a:cubicBezTo>
                    <a:pt x="27" y="176"/>
                    <a:pt x="27" y="175"/>
                    <a:pt x="28" y="175"/>
                  </a:cubicBezTo>
                  <a:cubicBezTo>
                    <a:pt x="29" y="174"/>
                    <a:pt x="31" y="174"/>
                    <a:pt x="32" y="172"/>
                  </a:cubicBezTo>
                  <a:cubicBezTo>
                    <a:pt x="59" y="141"/>
                    <a:pt x="89" y="109"/>
                    <a:pt x="105" y="71"/>
                  </a:cubicBezTo>
                  <a:cubicBezTo>
                    <a:pt x="108" y="64"/>
                    <a:pt x="103" y="57"/>
                    <a:pt x="96" y="58"/>
                  </a:cubicBezTo>
                  <a:cubicBezTo>
                    <a:pt x="94" y="58"/>
                    <a:pt x="91" y="58"/>
                    <a:pt x="89" y="60"/>
                  </a:cubicBezTo>
                  <a:cubicBezTo>
                    <a:pt x="89" y="61"/>
                    <a:pt x="88" y="62"/>
                    <a:pt x="88" y="62"/>
                  </a:cubicBezTo>
                  <a:cubicBezTo>
                    <a:pt x="87" y="63"/>
                    <a:pt x="86" y="64"/>
                    <a:pt x="86" y="64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3" y="67"/>
                    <a:pt x="82" y="67"/>
                  </a:cubicBezTo>
                  <a:cubicBezTo>
                    <a:pt x="81" y="68"/>
                    <a:pt x="80" y="70"/>
                    <a:pt x="80" y="71"/>
                  </a:cubicBezTo>
                  <a:cubicBezTo>
                    <a:pt x="78" y="74"/>
                    <a:pt x="76" y="76"/>
                    <a:pt x="74" y="79"/>
                  </a:cubicBezTo>
                  <a:cubicBezTo>
                    <a:pt x="77" y="74"/>
                    <a:pt x="81" y="69"/>
                    <a:pt x="84" y="64"/>
                  </a:cubicBezTo>
                  <a:cubicBezTo>
                    <a:pt x="87" y="61"/>
                    <a:pt x="86" y="58"/>
                    <a:pt x="85" y="55"/>
                  </a:cubicBezTo>
                  <a:cubicBezTo>
                    <a:pt x="94" y="44"/>
                    <a:pt x="102" y="32"/>
                    <a:pt x="109" y="20"/>
                  </a:cubicBezTo>
                  <a:cubicBezTo>
                    <a:pt x="114" y="11"/>
                    <a:pt x="102" y="4"/>
                    <a:pt x="96" y="11"/>
                  </a:cubicBezTo>
                  <a:close/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109">
              <a:extLst>
                <a:ext uri="{FF2B5EF4-FFF2-40B4-BE49-F238E27FC236}">
                  <a16:creationId xmlns="" xmlns:a16="http://schemas.microsoft.com/office/drawing/2014/main" id="{B661C1BC-4A30-4B8F-BE41-4AC2A31E169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83856" y="4209862"/>
              <a:ext cx="693695" cy="1067602"/>
            </a:xfrm>
            <a:custGeom>
              <a:avLst/>
              <a:gdLst>
                <a:gd name="T0" fmla="*/ 112 w 119"/>
                <a:gd name="T1" fmla="*/ 52 h 183"/>
                <a:gd name="T2" fmla="*/ 91 w 119"/>
                <a:gd name="T3" fmla="*/ 53 h 183"/>
                <a:gd name="T4" fmla="*/ 115 w 119"/>
                <a:gd name="T5" fmla="*/ 9 h 183"/>
                <a:gd name="T6" fmla="*/ 110 w 119"/>
                <a:gd name="T7" fmla="*/ 2 h 183"/>
                <a:gd name="T8" fmla="*/ 49 w 119"/>
                <a:gd name="T9" fmla="*/ 15 h 183"/>
                <a:gd name="T10" fmla="*/ 24 w 119"/>
                <a:gd name="T11" fmla="*/ 55 h 183"/>
                <a:gd name="T12" fmla="*/ 2 w 119"/>
                <a:gd name="T13" fmla="*/ 88 h 183"/>
                <a:gd name="T14" fmla="*/ 8 w 119"/>
                <a:gd name="T15" fmla="*/ 94 h 183"/>
                <a:gd name="T16" fmla="*/ 43 w 119"/>
                <a:gd name="T17" fmla="*/ 87 h 183"/>
                <a:gd name="T18" fmla="*/ 5 w 119"/>
                <a:gd name="T19" fmla="*/ 176 h 183"/>
                <a:gd name="T20" fmla="*/ 12 w 119"/>
                <a:gd name="T21" fmla="*/ 181 h 183"/>
                <a:gd name="T22" fmla="*/ 70 w 119"/>
                <a:gd name="T23" fmla="*/ 126 h 183"/>
                <a:gd name="T24" fmla="*/ 117 w 119"/>
                <a:gd name="T25" fmla="*/ 58 h 183"/>
                <a:gd name="T26" fmla="*/ 112 w 119"/>
                <a:gd name="T27" fmla="*/ 52 h 183"/>
                <a:gd name="T28" fmla="*/ 66 w 119"/>
                <a:gd name="T29" fmla="*/ 116 h 183"/>
                <a:gd name="T30" fmla="*/ 19 w 119"/>
                <a:gd name="T31" fmla="*/ 165 h 183"/>
                <a:gd name="T32" fmla="*/ 56 w 119"/>
                <a:gd name="T33" fmla="*/ 81 h 183"/>
                <a:gd name="T34" fmla="*/ 50 w 119"/>
                <a:gd name="T35" fmla="*/ 75 h 183"/>
                <a:gd name="T36" fmla="*/ 16 w 119"/>
                <a:gd name="T37" fmla="*/ 82 h 183"/>
                <a:gd name="T38" fmla="*/ 18 w 119"/>
                <a:gd name="T39" fmla="*/ 79 h 183"/>
                <a:gd name="T40" fmla="*/ 23 w 119"/>
                <a:gd name="T41" fmla="*/ 78 h 183"/>
                <a:gd name="T42" fmla="*/ 53 w 119"/>
                <a:gd name="T43" fmla="*/ 25 h 183"/>
                <a:gd name="T44" fmla="*/ 103 w 119"/>
                <a:gd name="T45" fmla="*/ 12 h 183"/>
                <a:gd name="T46" fmla="*/ 75 w 119"/>
                <a:gd name="T47" fmla="*/ 56 h 183"/>
                <a:gd name="T48" fmla="*/ 80 w 119"/>
                <a:gd name="T49" fmla="*/ 64 h 183"/>
                <a:gd name="T50" fmla="*/ 106 w 119"/>
                <a:gd name="T51" fmla="*/ 61 h 183"/>
                <a:gd name="T52" fmla="*/ 66 w 119"/>
                <a:gd name="T53" fmla="*/ 116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9" h="183">
                  <a:moveTo>
                    <a:pt x="112" y="52"/>
                  </a:moveTo>
                  <a:cubicBezTo>
                    <a:pt x="105" y="53"/>
                    <a:pt x="98" y="53"/>
                    <a:pt x="91" y="53"/>
                  </a:cubicBezTo>
                  <a:cubicBezTo>
                    <a:pt x="101" y="40"/>
                    <a:pt x="109" y="25"/>
                    <a:pt x="115" y="9"/>
                  </a:cubicBezTo>
                  <a:cubicBezTo>
                    <a:pt x="116" y="5"/>
                    <a:pt x="113" y="2"/>
                    <a:pt x="110" y="2"/>
                  </a:cubicBezTo>
                  <a:cubicBezTo>
                    <a:pt x="89" y="1"/>
                    <a:pt x="66" y="0"/>
                    <a:pt x="49" y="15"/>
                  </a:cubicBezTo>
                  <a:cubicBezTo>
                    <a:pt x="38" y="24"/>
                    <a:pt x="30" y="39"/>
                    <a:pt x="24" y="55"/>
                  </a:cubicBezTo>
                  <a:cubicBezTo>
                    <a:pt x="16" y="65"/>
                    <a:pt x="9" y="76"/>
                    <a:pt x="2" y="88"/>
                  </a:cubicBezTo>
                  <a:cubicBezTo>
                    <a:pt x="0" y="92"/>
                    <a:pt x="4" y="96"/>
                    <a:pt x="8" y="94"/>
                  </a:cubicBezTo>
                  <a:cubicBezTo>
                    <a:pt x="19" y="89"/>
                    <a:pt x="31" y="90"/>
                    <a:pt x="43" y="87"/>
                  </a:cubicBezTo>
                  <a:cubicBezTo>
                    <a:pt x="31" y="117"/>
                    <a:pt x="15" y="145"/>
                    <a:pt x="5" y="176"/>
                  </a:cubicBezTo>
                  <a:cubicBezTo>
                    <a:pt x="4" y="180"/>
                    <a:pt x="8" y="183"/>
                    <a:pt x="12" y="181"/>
                  </a:cubicBezTo>
                  <a:cubicBezTo>
                    <a:pt x="35" y="168"/>
                    <a:pt x="53" y="146"/>
                    <a:pt x="70" y="126"/>
                  </a:cubicBezTo>
                  <a:cubicBezTo>
                    <a:pt x="87" y="105"/>
                    <a:pt x="105" y="83"/>
                    <a:pt x="117" y="58"/>
                  </a:cubicBezTo>
                  <a:cubicBezTo>
                    <a:pt x="119" y="54"/>
                    <a:pt x="116" y="51"/>
                    <a:pt x="112" y="52"/>
                  </a:cubicBezTo>
                  <a:close/>
                  <a:moveTo>
                    <a:pt x="66" y="116"/>
                  </a:moveTo>
                  <a:cubicBezTo>
                    <a:pt x="52" y="133"/>
                    <a:pt x="37" y="151"/>
                    <a:pt x="19" y="165"/>
                  </a:cubicBezTo>
                  <a:cubicBezTo>
                    <a:pt x="30" y="136"/>
                    <a:pt x="46" y="110"/>
                    <a:pt x="56" y="81"/>
                  </a:cubicBezTo>
                  <a:cubicBezTo>
                    <a:pt x="57" y="78"/>
                    <a:pt x="53" y="74"/>
                    <a:pt x="50" y="75"/>
                  </a:cubicBezTo>
                  <a:cubicBezTo>
                    <a:pt x="39" y="79"/>
                    <a:pt x="27" y="79"/>
                    <a:pt x="16" y="82"/>
                  </a:cubicBezTo>
                  <a:cubicBezTo>
                    <a:pt x="17" y="81"/>
                    <a:pt x="17" y="80"/>
                    <a:pt x="18" y="79"/>
                  </a:cubicBezTo>
                  <a:cubicBezTo>
                    <a:pt x="19" y="80"/>
                    <a:pt x="22" y="80"/>
                    <a:pt x="23" y="78"/>
                  </a:cubicBezTo>
                  <a:cubicBezTo>
                    <a:pt x="35" y="62"/>
                    <a:pt x="39" y="41"/>
                    <a:pt x="53" y="25"/>
                  </a:cubicBezTo>
                  <a:cubicBezTo>
                    <a:pt x="64" y="11"/>
                    <a:pt x="85" y="11"/>
                    <a:pt x="103" y="12"/>
                  </a:cubicBezTo>
                  <a:cubicBezTo>
                    <a:pt x="96" y="28"/>
                    <a:pt x="88" y="43"/>
                    <a:pt x="75" y="56"/>
                  </a:cubicBezTo>
                  <a:cubicBezTo>
                    <a:pt x="72" y="59"/>
                    <a:pt x="75" y="65"/>
                    <a:pt x="80" y="64"/>
                  </a:cubicBezTo>
                  <a:cubicBezTo>
                    <a:pt x="89" y="62"/>
                    <a:pt x="97" y="62"/>
                    <a:pt x="106" y="61"/>
                  </a:cubicBezTo>
                  <a:cubicBezTo>
                    <a:pt x="96" y="81"/>
                    <a:pt x="81" y="100"/>
                    <a:pt x="66" y="11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110">
              <a:extLst>
                <a:ext uri="{FF2B5EF4-FFF2-40B4-BE49-F238E27FC236}">
                  <a16:creationId xmlns="" xmlns:a16="http://schemas.microsoft.com/office/drawing/2014/main" id="{6E1FE89A-836B-41EA-8FC3-368655DE1DB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6636" y="4089326"/>
              <a:ext cx="169734" cy="179575"/>
            </a:xfrm>
            <a:custGeom>
              <a:avLst/>
              <a:gdLst>
                <a:gd name="T0" fmla="*/ 28 w 29"/>
                <a:gd name="T1" fmla="*/ 26 h 31"/>
                <a:gd name="T2" fmla="*/ 12 w 29"/>
                <a:gd name="T3" fmla="*/ 4 h 31"/>
                <a:gd name="T4" fmla="*/ 6 w 29"/>
                <a:gd name="T5" fmla="*/ 0 h 31"/>
                <a:gd name="T6" fmla="*/ 2 w 29"/>
                <a:gd name="T7" fmla="*/ 1 h 31"/>
                <a:gd name="T8" fmla="*/ 1 w 29"/>
                <a:gd name="T9" fmla="*/ 7 h 31"/>
                <a:gd name="T10" fmla="*/ 10 w 29"/>
                <a:gd name="T11" fmla="*/ 23 h 31"/>
                <a:gd name="T12" fmla="*/ 26 w 29"/>
                <a:gd name="T13" fmla="*/ 30 h 31"/>
                <a:gd name="T14" fmla="*/ 28 w 29"/>
                <a:gd name="T1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31">
                  <a:moveTo>
                    <a:pt x="28" y="26"/>
                  </a:moveTo>
                  <a:cubicBezTo>
                    <a:pt x="20" y="21"/>
                    <a:pt x="15" y="12"/>
                    <a:pt x="12" y="4"/>
                  </a:cubicBezTo>
                  <a:cubicBezTo>
                    <a:pt x="11" y="1"/>
                    <a:pt x="9" y="0"/>
                    <a:pt x="6" y="0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1" y="3"/>
                    <a:pt x="0" y="5"/>
                    <a:pt x="1" y="7"/>
                  </a:cubicBezTo>
                  <a:cubicBezTo>
                    <a:pt x="3" y="13"/>
                    <a:pt x="6" y="18"/>
                    <a:pt x="10" y="23"/>
                  </a:cubicBezTo>
                  <a:cubicBezTo>
                    <a:pt x="15" y="28"/>
                    <a:pt x="20" y="30"/>
                    <a:pt x="26" y="30"/>
                  </a:cubicBezTo>
                  <a:cubicBezTo>
                    <a:pt x="29" y="31"/>
                    <a:pt x="29" y="27"/>
                    <a:pt x="28" y="2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111">
              <a:extLst>
                <a:ext uri="{FF2B5EF4-FFF2-40B4-BE49-F238E27FC236}">
                  <a16:creationId xmlns="" xmlns:a16="http://schemas.microsoft.com/office/drawing/2014/main" id="{0BF785E8-1FCE-4827-AB3A-A14A66D733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41291" y="3941730"/>
              <a:ext cx="76258" cy="233693"/>
            </a:xfrm>
            <a:custGeom>
              <a:avLst/>
              <a:gdLst>
                <a:gd name="T0" fmla="*/ 11 w 13"/>
                <a:gd name="T1" fmla="*/ 18 h 40"/>
                <a:gd name="T2" fmla="*/ 11 w 13"/>
                <a:gd name="T3" fmla="*/ 4 h 40"/>
                <a:gd name="T4" fmla="*/ 3 w 13"/>
                <a:gd name="T5" fmla="*/ 4 h 40"/>
                <a:gd name="T6" fmla="*/ 8 w 13"/>
                <a:gd name="T7" fmla="*/ 37 h 40"/>
                <a:gd name="T8" fmla="*/ 13 w 13"/>
                <a:gd name="T9" fmla="*/ 35 h 40"/>
                <a:gd name="T10" fmla="*/ 11 w 13"/>
                <a:gd name="T11" fmla="*/ 1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40">
                  <a:moveTo>
                    <a:pt x="11" y="18"/>
                  </a:moveTo>
                  <a:cubicBezTo>
                    <a:pt x="11" y="13"/>
                    <a:pt x="12" y="8"/>
                    <a:pt x="11" y="4"/>
                  </a:cubicBezTo>
                  <a:cubicBezTo>
                    <a:pt x="10" y="0"/>
                    <a:pt x="4" y="0"/>
                    <a:pt x="3" y="4"/>
                  </a:cubicBezTo>
                  <a:cubicBezTo>
                    <a:pt x="0" y="14"/>
                    <a:pt x="3" y="28"/>
                    <a:pt x="8" y="37"/>
                  </a:cubicBezTo>
                  <a:cubicBezTo>
                    <a:pt x="9" y="40"/>
                    <a:pt x="13" y="38"/>
                    <a:pt x="13" y="35"/>
                  </a:cubicBezTo>
                  <a:cubicBezTo>
                    <a:pt x="12" y="30"/>
                    <a:pt x="12" y="24"/>
                    <a:pt x="11" y="1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112">
              <a:extLst>
                <a:ext uri="{FF2B5EF4-FFF2-40B4-BE49-F238E27FC236}">
                  <a16:creationId xmlns="" xmlns:a16="http://schemas.microsoft.com/office/drawing/2014/main" id="{D05E793D-17BF-44FC-9398-173D74A323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5943" y="3941730"/>
              <a:ext cx="76258" cy="216472"/>
            </a:xfrm>
            <a:custGeom>
              <a:avLst/>
              <a:gdLst>
                <a:gd name="T0" fmla="*/ 11 w 13"/>
                <a:gd name="T1" fmla="*/ 4 h 37"/>
                <a:gd name="T2" fmla="*/ 4 w 13"/>
                <a:gd name="T3" fmla="*/ 4 h 37"/>
                <a:gd name="T4" fmla="*/ 2 w 13"/>
                <a:gd name="T5" fmla="*/ 32 h 37"/>
                <a:gd name="T6" fmla="*/ 7 w 13"/>
                <a:gd name="T7" fmla="*/ 34 h 37"/>
                <a:gd name="T8" fmla="*/ 11 w 13"/>
                <a:gd name="T9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7">
                  <a:moveTo>
                    <a:pt x="11" y="4"/>
                  </a:moveTo>
                  <a:cubicBezTo>
                    <a:pt x="11" y="0"/>
                    <a:pt x="5" y="0"/>
                    <a:pt x="4" y="4"/>
                  </a:cubicBezTo>
                  <a:cubicBezTo>
                    <a:pt x="3" y="13"/>
                    <a:pt x="5" y="23"/>
                    <a:pt x="2" y="32"/>
                  </a:cubicBezTo>
                  <a:cubicBezTo>
                    <a:pt x="0" y="35"/>
                    <a:pt x="6" y="37"/>
                    <a:pt x="7" y="34"/>
                  </a:cubicBezTo>
                  <a:cubicBezTo>
                    <a:pt x="12" y="25"/>
                    <a:pt x="13" y="13"/>
                    <a:pt x="11" y="4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113">
              <a:extLst>
                <a:ext uri="{FF2B5EF4-FFF2-40B4-BE49-F238E27FC236}">
                  <a16:creationId xmlns="" xmlns:a16="http://schemas.microsoft.com/office/drawing/2014/main" id="{98D07796-04F4-4628-916C-E11FDA61D4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98086" y="4682166"/>
              <a:ext cx="216472" cy="199254"/>
            </a:xfrm>
            <a:custGeom>
              <a:avLst/>
              <a:gdLst>
                <a:gd name="T0" fmla="*/ 28 w 37"/>
                <a:gd name="T1" fmla="*/ 7 h 34"/>
                <a:gd name="T2" fmla="*/ 21 w 37"/>
                <a:gd name="T3" fmla="*/ 8 h 34"/>
                <a:gd name="T4" fmla="*/ 19 w 37"/>
                <a:gd name="T5" fmla="*/ 4 h 34"/>
                <a:gd name="T6" fmla="*/ 13 w 37"/>
                <a:gd name="T7" fmla="*/ 5 h 34"/>
                <a:gd name="T8" fmla="*/ 13 w 37"/>
                <a:gd name="T9" fmla="*/ 10 h 34"/>
                <a:gd name="T10" fmla="*/ 2 w 37"/>
                <a:gd name="T11" fmla="*/ 14 h 34"/>
                <a:gd name="T12" fmla="*/ 4 w 37"/>
                <a:gd name="T13" fmla="*/ 19 h 34"/>
                <a:gd name="T14" fmla="*/ 15 w 37"/>
                <a:gd name="T15" fmla="*/ 19 h 34"/>
                <a:gd name="T16" fmla="*/ 17 w 37"/>
                <a:gd name="T17" fmla="*/ 28 h 34"/>
                <a:gd name="T18" fmla="*/ 25 w 37"/>
                <a:gd name="T19" fmla="*/ 26 h 34"/>
                <a:gd name="T20" fmla="*/ 23 w 37"/>
                <a:gd name="T21" fmla="*/ 18 h 34"/>
                <a:gd name="T22" fmla="*/ 31 w 37"/>
                <a:gd name="T23" fmla="*/ 16 h 34"/>
                <a:gd name="T24" fmla="*/ 28 w 37"/>
                <a:gd name="T25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" h="34">
                  <a:moveTo>
                    <a:pt x="28" y="7"/>
                  </a:moveTo>
                  <a:cubicBezTo>
                    <a:pt x="26" y="7"/>
                    <a:pt x="23" y="8"/>
                    <a:pt x="21" y="8"/>
                  </a:cubicBezTo>
                  <a:cubicBezTo>
                    <a:pt x="20" y="7"/>
                    <a:pt x="19" y="5"/>
                    <a:pt x="19" y="4"/>
                  </a:cubicBezTo>
                  <a:cubicBezTo>
                    <a:pt x="18" y="0"/>
                    <a:pt x="12" y="1"/>
                    <a:pt x="13" y="5"/>
                  </a:cubicBezTo>
                  <a:cubicBezTo>
                    <a:pt x="13" y="7"/>
                    <a:pt x="13" y="9"/>
                    <a:pt x="13" y="10"/>
                  </a:cubicBezTo>
                  <a:cubicBezTo>
                    <a:pt x="10" y="11"/>
                    <a:pt x="6" y="13"/>
                    <a:pt x="2" y="14"/>
                  </a:cubicBezTo>
                  <a:cubicBezTo>
                    <a:pt x="0" y="15"/>
                    <a:pt x="1" y="19"/>
                    <a:pt x="4" y="19"/>
                  </a:cubicBezTo>
                  <a:cubicBezTo>
                    <a:pt x="7" y="20"/>
                    <a:pt x="11" y="19"/>
                    <a:pt x="15" y="19"/>
                  </a:cubicBezTo>
                  <a:cubicBezTo>
                    <a:pt x="15" y="22"/>
                    <a:pt x="16" y="25"/>
                    <a:pt x="17" y="28"/>
                  </a:cubicBezTo>
                  <a:cubicBezTo>
                    <a:pt x="18" y="34"/>
                    <a:pt x="27" y="31"/>
                    <a:pt x="25" y="26"/>
                  </a:cubicBezTo>
                  <a:cubicBezTo>
                    <a:pt x="25" y="23"/>
                    <a:pt x="24" y="21"/>
                    <a:pt x="23" y="18"/>
                  </a:cubicBezTo>
                  <a:cubicBezTo>
                    <a:pt x="26" y="17"/>
                    <a:pt x="28" y="17"/>
                    <a:pt x="31" y="16"/>
                  </a:cubicBezTo>
                  <a:cubicBezTo>
                    <a:pt x="37" y="14"/>
                    <a:pt x="34" y="6"/>
                    <a:pt x="28" y="7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pic>
        <p:nvPicPr>
          <p:cNvPr id="49" name="图片 48">
            <a:extLst>
              <a:ext uri="{FF2B5EF4-FFF2-40B4-BE49-F238E27FC236}">
                <a16:creationId xmlns="" xmlns:a16="http://schemas.microsoft.com/office/drawing/2014/main" id="{2D1E2772-3375-4AB0-BD5B-4D49F48669B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42647" y="626511"/>
            <a:ext cx="646843" cy="457729"/>
          </a:xfrm>
          <a:prstGeom prst="rect">
            <a:avLst/>
          </a:prstGeom>
        </p:spPr>
      </p:pic>
      <p:pic>
        <p:nvPicPr>
          <p:cNvPr id="51" name="图片 50">
            <a:extLst>
              <a:ext uri="{FF2B5EF4-FFF2-40B4-BE49-F238E27FC236}">
                <a16:creationId xmlns="" xmlns:a16="http://schemas.microsoft.com/office/drawing/2014/main" id="{48E1C5D0-F1F4-413C-873E-6ACA0352579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13063" y="6532279"/>
            <a:ext cx="922419" cy="354731"/>
          </a:xfrm>
          <a:prstGeom prst="rect">
            <a:avLst/>
          </a:prstGeom>
        </p:spPr>
      </p:pic>
      <p:sp>
        <p:nvSpPr>
          <p:cNvPr id="53" name="Freeform 123">
            <a:extLst>
              <a:ext uri="{FF2B5EF4-FFF2-40B4-BE49-F238E27FC236}">
                <a16:creationId xmlns="" xmlns:a16="http://schemas.microsoft.com/office/drawing/2014/main" id="{0805132A-6D6C-4F5D-8A4D-FCAFA3152AC3}"/>
              </a:ext>
            </a:extLst>
          </p:cNvPr>
          <p:cNvSpPr>
            <a:spLocks noEditPoints="1"/>
          </p:cNvSpPr>
          <p:nvPr/>
        </p:nvSpPr>
        <p:spPr bwMode="auto">
          <a:xfrm rot="3896716" flipH="1">
            <a:off x="7688352" y="5325941"/>
            <a:ext cx="344457" cy="1027147"/>
          </a:xfrm>
          <a:custGeom>
            <a:avLst/>
            <a:gdLst>
              <a:gd name="T0" fmla="*/ 64 w 70"/>
              <a:gd name="T1" fmla="*/ 114 h 209"/>
              <a:gd name="T2" fmla="*/ 24 w 70"/>
              <a:gd name="T3" fmla="*/ 125 h 209"/>
              <a:gd name="T4" fmla="*/ 19 w 70"/>
              <a:gd name="T5" fmla="*/ 109 h 209"/>
              <a:gd name="T6" fmla="*/ 22 w 70"/>
              <a:gd name="T7" fmla="*/ 81 h 209"/>
              <a:gd name="T8" fmla="*/ 62 w 70"/>
              <a:gd name="T9" fmla="*/ 58 h 209"/>
              <a:gd name="T10" fmla="*/ 57 w 70"/>
              <a:gd name="T11" fmla="*/ 50 h 209"/>
              <a:gd name="T12" fmla="*/ 21 w 70"/>
              <a:gd name="T13" fmla="*/ 62 h 209"/>
              <a:gd name="T14" fmla="*/ 20 w 70"/>
              <a:gd name="T15" fmla="*/ 59 h 209"/>
              <a:gd name="T16" fmla="*/ 48 w 70"/>
              <a:gd name="T17" fmla="*/ 8 h 209"/>
              <a:gd name="T18" fmla="*/ 45 w 70"/>
              <a:gd name="T19" fmla="*/ 2 h 209"/>
              <a:gd name="T20" fmla="*/ 14 w 70"/>
              <a:gd name="T21" fmla="*/ 71 h 209"/>
              <a:gd name="T22" fmla="*/ 14 w 70"/>
              <a:gd name="T23" fmla="*/ 72 h 209"/>
              <a:gd name="T24" fmla="*/ 7 w 70"/>
              <a:gd name="T25" fmla="*/ 115 h 209"/>
              <a:gd name="T26" fmla="*/ 16 w 70"/>
              <a:gd name="T27" fmla="*/ 135 h 209"/>
              <a:gd name="T28" fmla="*/ 32 w 70"/>
              <a:gd name="T29" fmla="*/ 208 h 209"/>
              <a:gd name="T30" fmla="*/ 36 w 70"/>
              <a:gd name="T31" fmla="*/ 197 h 209"/>
              <a:gd name="T32" fmla="*/ 22 w 70"/>
              <a:gd name="T33" fmla="*/ 154 h 209"/>
              <a:gd name="T34" fmla="*/ 27 w 70"/>
              <a:gd name="T35" fmla="*/ 143 h 209"/>
              <a:gd name="T36" fmla="*/ 30 w 70"/>
              <a:gd name="T37" fmla="*/ 145 h 209"/>
              <a:gd name="T38" fmla="*/ 68 w 70"/>
              <a:gd name="T39" fmla="*/ 123 h 209"/>
              <a:gd name="T40" fmla="*/ 64 w 70"/>
              <a:gd name="T41" fmla="*/ 114 h 209"/>
              <a:gd name="T42" fmla="*/ 47 w 70"/>
              <a:gd name="T43" fmla="*/ 62 h 209"/>
              <a:gd name="T44" fmla="*/ 28 w 70"/>
              <a:gd name="T45" fmla="*/ 71 h 209"/>
              <a:gd name="T46" fmla="*/ 47 w 70"/>
              <a:gd name="T47" fmla="*/ 62 h 209"/>
              <a:gd name="T48" fmla="*/ 34 w 70"/>
              <a:gd name="T49" fmla="*/ 132 h 209"/>
              <a:gd name="T50" fmla="*/ 52 w 70"/>
              <a:gd name="T51" fmla="*/ 123 h 209"/>
              <a:gd name="T52" fmla="*/ 34 w 70"/>
              <a:gd name="T53" fmla="*/ 132 h 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70" h="209">
                <a:moveTo>
                  <a:pt x="64" y="114"/>
                </a:moveTo>
                <a:cubicBezTo>
                  <a:pt x="49" y="108"/>
                  <a:pt x="35" y="113"/>
                  <a:pt x="24" y="125"/>
                </a:cubicBezTo>
                <a:cubicBezTo>
                  <a:pt x="21" y="120"/>
                  <a:pt x="20" y="114"/>
                  <a:pt x="19" y="109"/>
                </a:cubicBezTo>
                <a:cubicBezTo>
                  <a:pt x="17" y="99"/>
                  <a:pt x="18" y="89"/>
                  <a:pt x="22" y="81"/>
                </a:cubicBezTo>
                <a:cubicBezTo>
                  <a:pt x="36" y="89"/>
                  <a:pt x="55" y="71"/>
                  <a:pt x="62" y="58"/>
                </a:cubicBezTo>
                <a:cubicBezTo>
                  <a:pt x="64" y="55"/>
                  <a:pt x="61" y="51"/>
                  <a:pt x="57" y="50"/>
                </a:cubicBezTo>
                <a:cubicBezTo>
                  <a:pt x="42" y="49"/>
                  <a:pt x="30" y="54"/>
                  <a:pt x="21" y="62"/>
                </a:cubicBezTo>
                <a:cubicBezTo>
                  <a:pt x="21" y="61"/>
                  <a:pt x="21" y="60"/>
                  <a:pt x="20" y="59"/>
                </a:cubicBezTo>
                <a:cubicBezTo>
                  <a:pt x="14" y="38"/>
                  <a:pt x="33" y="19"/>
                  <a:pt x="48" y="8"/>
                </a:cubicBezTo>
                <a:cubicBezTo>
                  <a:pt x="52" y="5"/>
                  <a:pt x="49" y="0"/>
                  <a:pt x="45" y="2"/>
                </a:cubicBezTo>
                <a:cubicBezTo>
                  <a:pt x="22" y="16"/>
                  <a:pt x="1" y="44"/>
                  <a:pt x="14" y="71"/>
                </a:cubicBezTo>
                <a:cubicBezTo>
                  <a:pt x="14" y="72"/>
                  <a:pt x="14" y="72"/>
                  <a:pt x="14" y="72"/>
                </a:cubicBezTo>
                <a:cubicBezTo>
                  <a:pt x="7" y="84"/>
                  <a:pt x="4" y="99"/>
                  <a:pt x="7" y="115"/>
                </a:cubicBezTo>
                <a:cubicBezTo>
                  <a:pt x="9" y="122"/>
                  <a:pt x="12" y="129"/>
                  <a:pt x="16" y="135"/>
                </a:cubicBezTo>
                <a:cubicBezTo>
                  <a:pt x="0" y="162"/>
                  <a:pt x="0" y="202"/>
                  <a:pt x="32" y="208"/>
                </a:cubicBezTo>
                <a:cubicBezTo>
                  <a:pt x="38" y="209"/>
                  <a:pt x="42" y="201"/>
                  <a:pt x="36" y="197"/>
                </a:cubicBezTo>
                <a:cubicBezTo>
                  <a:pt x="19" y="188"/>
                  <a:pt x="17" y="172"/>
                  <a:pt x="22" y="154"/>
                </a:cubicBezTo>
                <a:cubicBezTo>
                  <a:pt x="23" y="151"/>
                  <a:pt x="25" y="147"/>
                  <a:pt x="27" y="143"/>
                </a:cubicBezTo>
                <a:cubicBezTo>
                  <a:pt x="28" y="144"/>
                  <a:pt x="29" y="144"/>
                  <a:pt x="30" y="145"/>
                </a:cubicBezTo>
                <a:cubicBezTo>
                  <a:pt x="46" y="149"/>
                  <a:pt x="60" y="134"/>
                  <a:pt x="68" y="123"/>
                </a:cubicBezTo>
                <a:cubicBezTo>
                  <a:pt x="70" y="119"/>
                  <a:pt x="67" y="115"/>
                  <a:pt x="64" y="114"/>
                </a:cubicBezTo>
                <a:close/>
                <a:moveTo>
                  <a:pt x="47" y="62"/>
                </a:moveTo>
                <a:cubicBezTo>
                  <a:pt x="41" y="68"/>
                  <a:pt x="34" y="73"/>
                  <a:pt x="28" y="71"/>
                </a:cubicBezTo>
                <a:cubicBezTo>
                  <a:pt x="33" y="66"/>
                  <a:pt x="39" y="63"/>
                  <a:pt x="47" y="62"/>
                </a:cubicBezTo>
                <a:close/>
                <a:moveTo>
                  <a:pt x="34" y="132"/>
                </a:moveTo>
                <a:cubicBezTo>
                  <a:pt x="39" y="127"/>
                  <a:pt x="45" y="123"/>
                  <a:pt x="52" y="123"/>
                </a:cubicBezTo>
                <a:cubicBezTo>
                  <a:pt x="47" y="129"/>
                  <a:pt x="41" y="133"/>
                  <a:pt x="34" y="132"/>
                </a:cubicBezTo>
                <a:close/>
              </a:path>
            </a:pathLst>
          </a:cu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2980395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5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图片 59">
            <a:extLst>
              <a:ext uri="{FF2B5EF4-FFF2-40B4-BE49-F238E27FC236}">
                <a16:creationId xmlns="" xmlns:a16="http://schemas.microsoft.com/office/drawing/2014/main" id="{0D2EF722-AC9E-4C65-A690-2FDDAAAD6C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6000" y="1260452"/>
            <a:ext cx="9416944" cy="4337093"/>
          </a:xfrm>
          <a:prstGeom prst="rect">
            <a:avLst/>
          </a:prstGeom>
        </p:spPr>
      </p:pic>
      <p:sp>
        <p:nvSpPr>
          <p:cNvPr id="42" name="文本框 41">
            <a:extLst>
              <a:ext uri="{FF2B5EF4-FFF2-40B4-BE49-F238E27FC236}">
                <a16:creationId xmlns="" xmlns:a16="http://schemas.microsoft.com/office/drawing/2014/main" id="{B17DF427-0AC6-4402-991B-98D502B03A16}"/>
              </a:ext>
            </a:extLst>
          </p:cNvPr>
          <p:cNvSpPr txBox="1"/>
          <p:nvPr/>
        </p:nvSpPr>
        <p:spPr>
          <a:xfrm>
            <a:off x="2838209" y="2682287"/>
            <a:ext cx="7172695" cy="95410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i="1" dirty="0" smtClean="0">
                <a:ln w="12700">
                  <a:noFill/>
                </a:ln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I. </a:t>
            </a:r>
            <a:r>
              <a:rPr lang="en-US" altLang="zh-CN" sz="2800" b="1" i="1" dirty="0" err="1" smtClean="0">
                <a:ln w="12700">
                  <a:noFill/>
                </a:ln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Quan</a:t>
            </a:r>
            <a:r>
              <a:rPr lang="en-US" altLang="zh-CN" sz="2800" b="1" i="1" dirty="0" smtClean="0">
                <a:ln w="12700">
                  <a:noFill/>
                </a:ln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2800" b="1" i="1" dirty="0" err="1" smtClean="0">
                <a:ln w="12700">
                  <a:noFill/>
                </a:ln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sát</a:t>
            </a:r>
            <a:r>
              <a:rPr lang="en-US" altLang="zh-CN" sz="2800" b="1" i="1" dirty="0" smtClean="0">
                <a:ln w="12700">
                  <a:noFill/>
                </a:ln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, </a:t>
            </a:r>
            <a:r>
              <a:rPr lang="en-US" altLang="zh-CN" sz="2800" b="1" i="1" dirty="0" err="1" smtClean="0">
                <a:ln w="12700">
                  <a:noFill/>
                </a:ln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tưởng</a:t>
            </a:r>
            <a:r>
              <a:rPr lang="en-US" altLang="zh-CN" sz="2800" b="1" i="1" dirty="0" smtClean="0">
                <a:ln w="12700">
                  <a:noFill/>
                </a:ln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2800" b="1" i="1" dirty="0" err="1" smtClean="0">
                <a:ln w="12700">
                  <a:noFill/>
                </a:ln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tượng</a:t>
            </a:r>
            <a:r>
              <a:rPr lang="en-US" altLang="zh-CN" sz="2800" b="1" i="1" dirty="0" smtClean="0">
                <a:ln w="12700">
                  <a:noFill/>
                </a:ln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, so </a:t>
            </a:r>
            <a:r>
              <a:rPr lang="en-US" altLang="zh-CN" sz="2800" b="1" i="1" dirty="0" err="1" smtClean="0">
                <a:ln w="12700">
                  <a:noFill/>
                </a:ln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sánh</a:t>
            </a:r>
            <a:r>
              <a:rPr lang="en-US" altLang="zh-CN" sz="2800" b="1" i="1" dirty="0" smtClean="0">
                <a:ln w="12700">
                  <a:noFill/>
                </a:ln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2800" b="1" i="1" dirty="0" err="1" smtClean="0">
                <a:ln w="12700">
                  <a:noFill/>
                </a:ln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và</a:t>
            </a:r>
            <a:r>
              <a:rPr lang="en-US" altLang="zh-CN" sz="2800" b="1" i="1" dirty="0" smtClean="0">
                <a:ln w="12700">
                  <a:noFill/>
                </a:ln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2800" b="1" i="1" dirty="0" err="1" smtClean="0">
                <a:ln w="12700">
                  <a:noFill/>
                </a:ln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nhận</a:t>
            </a:r>
            <a:r>
              <a:rPr lang="en-US" altLang="zh-CN" sz="2800" b="1" i="1" dirty="0" smtClean="0">
                <a:ln w="12700">
                  <a:noFill/>
                </a:ln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2800" b="1" i="1" dirty="0" err="1" smtClean="0">
                <a:ln w="12700">
                  <a:noFill/>
                </a:ln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xét</a:t>
            </a:r>
            <a:r>
              <a:rPr lang="en-US" altLang="zh-CN" sz="2800" b="1" i="1" dirty="0" smtClean="0">
                <a:ln w="12700">
                  <a:noFill/>
                </a:ln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2800" b="1" i="1" dirty="0" err="1" smtClean="0">
                <a:ln w="12700">
                  <a:noFill/>
                </a:ln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trong</a:t>
            </a:r>
            <a:r>
              <a:rPr lang="en-US" altLang="zh-CN" sz="2800" b="1" i="1" dirty="0" smtClean="0">
                <a:ln w="12700">
                  <a:noFill/>
                </a:ln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2800" b="1" i="1" dirty="0" err="1" smtClean="0">
                <a:ln w="12700">
                  <a:noFill/>
                </a:ln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văn</a:t>
            </a:r>
            <a:r>
              <a:rPr lang="en-US" altLang="zh-CN" sz="2800" b="1" i="1" dirty="0" smtClean="0">
                <a:ln w="12700">
                  <a:noFill/>
                </a:ln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2800" b="1" i="1" dirty="0" err="1" smtClean="0">
                <a:ln w="12700">
                  <a:noFill/>
                </a:ln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miêu</a:t>
            </a:r>
            <a:r>
              <a:rPr lang="en-US" altLang="zh-CN" sz="2800" b="1" i="1" dirty="0" smtClean="0">
                <a:ln w="12700">
                  <a:noFill/>
                </a:ln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2800" b="1" i="1" dirty="0" err="1" smtClean="0">
                <a:ln w="12700">
                  <a:noFill/>
                </a:ln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tả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5" name="图片 64">
            <a:extLst>
              <a:ext uri="{FF2B5EF4-FFF2-40B4-BE49-F238E27FC236}">
                <a16:creationId xmlns="" xmlns:a16="http://schemas.microsoft.com/office/drawing/2014/main" id="{1E3FF6F6-13DC-43C7-BC1C-C97E2FE7280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80160" y="6503269"/>
            <a:ext cx="922419" cy="354731"/>
          </a:xfrm>
          <a:prstGeom prst="rect">
            <a:avLst/>
          </a:prstGeom>
        </p:spPr>
      </p:pic>
      <p:pic>
        <p:nvPicPr>
          <p:cNvPr id="66" name="图片 65">
            <a:extLst>
              <a:ext uri="{FF2B5EF4-FFF2-40B4-BE49-F238E27FC236}">
                <a16:creationId xmlns="" xmlns:a16="http://schemas.microsoft.com/office/drawing/2014/main" id="{999B95EF-57B9-4705-87B3-AA4554D7A4C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95102" y="6298230"/>
            <a:ext cx="1397903" cy="537586"/>
          </a:xfrm>
          <a:prstGeom prst="rect">
            <a:avLst/>
          </a:prstGeom>
        </p:spPr>
      </p:pic>
      <p:pic>
        <p:nvPicPr>
          <p:cNvPr id="67" name="图片 66">
            <a:extLst>
              <a:ext uri="{FF2B5EF4-FFF2-40B4-BE49-F238E27FC236}">
                <a16:creationId xmlns="" xmlns:a16="http://schemas.microsoft.com/office/drawing/2014/main" id="{EEFAF566-0F6E-4A64-89C6-A38B7E8ADC4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33450" y="6029579"/>
            <a:ext cx="2100438" cy="807757"/>
          </a:xfrm>
          <a:prstGeom prst="rect">
            <a:avLst/>
          </a:prstGeom>
        </p:spPr>
      </p:pic>
      <p:pic>
        <p:nvPicPr>
          <p:cNvPr id="68" name="图片 67">
            <a:extLst>
              <a:ext uri="{FF2B5EF4-FFF2-40B4-BE49-F238E27FC236}">
                <a16:creationId xmlns="" xmlns:a16="http://schemas.microsoft.com/office/drawing/2014/main" id="{349A3226-4EB5-41ED-9463-A1AC4A1854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63309" y="6503269"/>
            <a:ext cx="922419" cy="354731"/>
          </a:xfrm>
          <a:prstGeom prst="rect">
            <a:avLst/>
          </a:prstGeom>
        </p:spPr>
      </p:pic>
      <p:pic>
        <p:nvPicPr>
          <p:cNvPr id="69" name="图片 68">
            <a:extLst>
              <a:ext uri="{FF2B5EF4-FFF2-40B4-BE49-F238E27FC236}">
                <a16:creationId xmlns="" xmlns:a16="http://schemas.microsoft.com/office/drawing/2014/main" id="{B15ACCA6-9DA2-4F09-B016-208CC64DD47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0970" y="294999"/>
            <a:ext cx="1566018" cy="1108172"/>
          </a:xfrm>
          <a:prstGeom prst="rect">
            <a:avLst/>
          </a:prstGeom>
        </p:spPr>
      </p:pic>
      <p:pic>
        <p:nvPicPr>
          <p:cNvPr id="70" name="图片 69">
            <a:extLst>
              <a:ext uri="{FF2B5EF4-FFF2-40B4-BE49-F238E27FC236}">
                <a16:creationId xmlns="" xmlns:a16="http://schemas.microsoft.com/office/drawing/2014/main" id="{65B8F962-2975-4A85-B4F0-12371E730A9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80371" y="1007724"/>
            <a:ext cx="1105092" cy="782004"/>
          </a:xfrm>
          <a:prstGeom prst="rect">
            <a:avLst/>
          </a:prstGeom>
        </p:spPr>
      </p:pic>
      <p:sp>
        <p:nvSpPr>
          <p:cNvPr id="74" name="文本框 73">
            <a:extLst>
              <a:ext uri="{FF2B5EF4-FFF2-40B4-BE49-F238E27FC236}">
                <a16:creationId xmlns="" xmlns:a16="http://schemas.microsoft.com/office/drawing/2014/main" id="{FD5CD341-2E31-4D68-BB91-33E745F87299}"/>
              </a:ext>
            </a:extLst>
          </p:cNvPr>
          <p:cNvSpPr txBox="1"/>
          <p:nvPr/>
        </p:nvSpPr>
        <p:spPr>
          <a:xfrm>
            <a:off x="4033743" y="1665712"/>
            <a:ext cx="4634007" cy="76944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altLang="zh-CN" sz="4400" b="1" dirty="0" smtClean="0">
                <a:ln w="12700">
                  <a:noFill/>
                </a:ln>
                <a:solidFill>
                  <a:srgbClr val="44424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</a:t>
            </a:r>
            <a:endParaRPr lang="zh-CN" altLang="en-US" sz="4400" b="1" dirty="0">
              <a:ln w="12700">
                <a:noFill/>
              </a:ln>
              <a:solidFill>
                <a:srgbClr val="44424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5" name="图片 74">
            <a:extLst>
              <a:ext uri="{FF2B5EF4-FFF2-40B4-BE49-F238E27FC236}">
                <a16:creationId xmlns="" xmlns:a16="http://schemas.microsoft.com/office/drawing/2014/main" id="{CE565F27-2DB3-464F-887A-824D0FF1F29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771019" y="713548"/>
            <a:ext cx="1247331" cy="1621087"/>
          </a:xfrm>
          <a:prstGeom prst="rect">
            <a:avLst/>
          </a:prstGeom>
        </p:spPr>
      </p:pic>
      <p:pic>
        <p:nvPicPr>
          <p:cNvPr id="76" name="图片 75">
            <a:extLst>
              <a:ext uri="{FF2B5EF4-FFF2-40B4-BE49-F238E27FC236}">
                <a16:creationId xmlns="" xmlns:a16="http://schemas.microsoft.com/office/drawing/2014/main" id="{A6985571-C6E0-40B5-9EF9-5E1A78EED10C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44262" y="5400187"/>
            <a:ext cx="1837722" cy="1300440"/>
          </a:xfrm>
          <a:prstGeom prst="rect">
            <a:avLst/>
          </a:prstGeom>
        </p:spPr>
      </p:pic>
      <p:sp>
        <p:nvSpPr>
          <p:cNvPr id="17" name="文本框 41">
            <a:extLst>
              <a:ext uri="{FF2B5EF4-FFF2-40B4-BE49-F238E27FC236}">
                <a16:creationId xmlns="" xmlns:a16="http://schemas.microsoft.com/office/drawing/2014/main" id="{B17DF427-0AC6-4402-991B-98D502B03A16}"/>
              </a:ext>
            </a:extLst>
          </p:cNvPr>
          <p:cNvSpPr txBox="1"/>
          <p:nvPr/>
        </p:nvSpPr>
        <p:spPr>
          <a:xfrm>
            <a:off x="2800609" y="3867812"/>
            <a:ext cx="7172695" cy="52322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i="1" dirty="0" smtClean="0">
                <a:ln w="12700">
                  <a:noFill/>
                </a:ln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II. </a:t>
            </a:r>
            <a:r>
              <a:rPr lang="en-US" altLang="zh-CN" sz="2800" b="1" i="1" dirty="0" err="1" smtClean="0">
                <a:ln w="12700">
                  <a:noFill/>
                </a:ln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Luyện</a:t>
            </a:r>
            <a:r>
              <a:rPr lang="en-US" altLang="zh-CN" sz="2800" b="1" i="1" dirty="0" smtClean="0">
                <a:ln w="12700">
                  <a:noFill/>
                </a:ln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2800" b="1" i="1" dirty="0" err="1" smtClean="0">
                <a:ln w="12700">
                  <a:noFill/>
                </a:ln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tập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1172193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74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14FA2D53-D5EB-4057-8AC5-F60661FD36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23943" y="6145230"/>
            <a:ext cx="1778001" cy="683759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="" xmlns:a16="http://schemas.microsoft.com/office/drawing/2014/main" id="{4E5A7DB2-14AD-4B65-BFA6-BBE0BEBF10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6145229"/>
            <a:ext cx="1778001" cy="683759"/>
          </a:xfrm>
          <a:prstGeom prst="rect">
            <a:avLst/>
          </a:prstGeom>
        </p:spPr>
      </p:pic>
      <p:grpSp>
        <p:nvGrpSpPr>
          <p:cNvPr id="2" name="组合 23">
            <a:extLst>
              <a:ext uri="{FF2B5EF4-FFF2-40B4-BE49-F238E27FC236}">
                <a16:creationId xmlns="" xmlns:a16="http://schemas.microsoft.com/office/drawing/2014/main" id="{6CFB01D5-B8E8-47DD-84E5-00D9BC58E775}"/>
              </a:ext>
            </a:extLst>
          </p:cNvPr>
          <p:cNvGrpSpPr/>
          <p:nvPr/>
        </p:nvGrpSpPr>
        <p:grpSpPr>
          <a:xfrm rot="1211024">
            <a:off x="521931" y="414552"/>
            <a:ext cx="608732" cy="866270"/>
            <a:chOff x="10766636" y="3941730"/>
            <a:chExt cx="1047922" cy="1352954"/>
          </a:xfrm>
        </p:grpSpPr>
        <p:sp>
          <p:nvSpPr>
            <p:cNvPr id="25" name="Freeform 108">
              <a:extLst>
                <a:ext uri="{FF2B5EF4-FFF2-40B4-BE49-F238E27FC236}">
                  <a16:creationId xmlns="" xmlns:a16="http://schemas.microsoft.com/office/drawing/2014/main" id="{623A2940-849C-424B-9373-1E088541B94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6636" y="4209862"/>
              <a:ext cx="664177" cy="1084822"/>
            </a:xfrm>
            <a:custGeom>
              <a:avLst/>
              <a:gdLst>
                <a:gd name="T0" fmla="*/ 96 w 114"/>
                <a:gd name="T1" fmla="*/ 11 h 186"/>
                <a:gd name="T2" fmla="*/ 91 w 114"/>
                <a:gd name="T3" fmla="*/ 11 h 186"/>
                <a:gd name="T4" fmla="*/ 79 w 114"/>
                <a:gd name="T5" fmla="*/ 8 h 186"/>
                <a:gd name="T6" fmla="*/ 78 w 114"/>
                <a:gd name="T7" fmla="*/ 8 h 186"/>
                <a:gd name="T8" fmla="*/ 2 w 114"/>
                <a:gd name="T9" fmla="*/ 87 h 186"/>
                <a:gd name="T10" fmla="*/ 12 w 114"/>
                <a:gd name="T11" fmla="*/ 98 h 186"/>
                <a:gd name="T12" fmla="*/ 48 w 114"/>
                <a:gd name="T13" fmla="*/ 83 h 186"/>
                <a:gd name="T14" fmla="*/ 11 w 114"/>
                <a:gd name="T15" fmla="*/ 170 h 186"/>
                <a:gd name="T16" fmla="*/ 27 w 114"/>
                <a:gd name="T17" fmla="*/ 177 h 186"/>
                <a:gd name="T18" fmla="*/ 28 w 114"/>
                <a:gd name="T19" fmla="*/ 175 h 186"/>
                <a:gd name="T20" fmla="*/ 32 w 114"/>
                <a:gd name="T21" fmla="*/ 172 h 186"/>
                <a:gd name="T22" fmla="*/ 105 w 114"/>
                <a:gd name="T23" fmla="*/ 71 h 186"/>
                <a:gd name="T24" fmla="*/ 96 w 114"/>
                <a:gd name="T25" fmla="*/ 58 h 186"/>
                <a:gd name="T26" fmla="*/ 89 w 114"/>
                <a:gd name="T27" fmla="*/ 60 h 186"/>
                <a:gd name="T28" fmla="*/ 88 w 114"/>
                <a:gd name="T29" fmla="*/ 62 h 186"/>
                <a:gd name="T30" fmla="*/ 86 w 114"/>
                <a:gd name="T31" fmla="*/ 64 h 186"/>
                <a:gd name="T32" fmla="*/ 85 w 114"/>
                <a:gd name="T33" fmla="*/ 65 h 186"/>
                <a:gd name="T34" fmla="*/ 85 w 114"/>
                <a:gd name="T35" fmla="*/ 65 h 186"/>
                <a:gd name="T36" fmla="*/ 84 w 114"/>
                <a:gd name="T37" fmla="*/ 66 h 186"/>
                <a:gd name="T38" fmla="*/ 84 w 114"/>
                <a:gd name="T39" fmla="*/ 66 h 186"/>
                <a:gd name="T40" fmla="*/ 84 w 114"/>
                <a:gd name="T41" fmla="*/ 66 h 186"/>
                <a:gd name="T42" fmla="*/ 82 w 114"/>
                <a:gd name="T43" fmla="*/ 67 h 186"/>
                <a:gd name="T44" fmla="*/ 80 w 114"/>
                <a:gd name="T45" fmla="*/ 71 h 186"/>
                <a:gd name="T46" fmla="*/ 74 w 114"/>
                <a:gd name="T47" fmla="*/ 79 h 186"/>
                <a:gd name="T48" fmla="*/ 84 w 114"/>
                <a:gd name="T49" fmla="*/ 64 h 186"/>
                <a:gd name="T50" fmla="*/ 85 w 114"/>
                <a:gd name="T51" fmla="*/ 55 h 186"/>
                <a:gd name="T52" fmla="*/ 109 w 114"/>
                <a:gd name="T53" fmla="*/ 20 h 186"/>
                <a:gd name="T54" fmla="*/ 96 w 114"/>
                <a:gd name="T55" fmla="*/ 11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4" h="186">
                  <a:moveTo>
                    <a:pt x="96" y="11"/>
                  </a:moveTo>
                  <a:cubicBezTo>
                    <a:pt x="94" y="10"/>
                    <a:pt x="93" y="10"/>
                    <a:pt x="91" y="11"/>
                  </a:cubicBezTo>
                  <a:cubicBezTo>
                    <a:pt x="89" y="7"/>
                    <a:pt x="82" y="4"/>
                    <a:pt x="79" y="8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34" y="0"/>
                    <a:pt x="14" y="52"/>
                    <a:pt x="2" y="87"/>
                  </a:cubicBezTo>
                  <a:cubicBezTo>
                    <a:pt x="0" y="94"/>
                    <a:pt x="6" y="99"/>
                    <a:pt x="12" y="98"/>
                  </a:cubicBezTo>
                  <a:cubicBezTo>
                    <a:pt x="25" y="95"/>
                    <a:pt x="37" y="89"/>
                    <a:pt x="48" y="83"/>
                  </a:cubicBezTo>
                  <a:cubicBezTo>
                    <a:pt x="33" y="111"/>
                    <a:pt x="18" y="139"/>
                    <a:pt x="11" y="170"/>
                  </a:cubicBezTo>
                  <a:cubicBezTo>
                    <a:pt x="9" y="180"/>
                    <a:pt x="22" y="186"/>
                    <a:pt x="27" y="177"/>
                  </a:cubicBezTo>
                  <a:cubicBezTo>
                    <a:pt x="27" y="176"/>
                    <a:pt x="27" y="175"/>
                    <a:pt x="28" y="175"/>
                  </a:cubicBezTo>
                  <a:cubicBezTo>
                    <a:pt x="29" y="174"/>
                    <a:pt x="31" y="174"/>
                    <a:pt x="32" y="172"/>
                  </a:cubicBezTo>
                  <a:cubicBezTo>
                    <a:pt x="59" y="141"/>
                    <a:pt x="89" y="109"/>
                    <a:pt x="105" y="71"/>
                  </a:cubicBezTo>
                  <a:cubicBezTo>
                    <a:pt x="108" y="64"/>
                    <a:pt x="103" y="57"/>
                    <a:pt x="96" y="58"/>
                  </a:cubicBezTo>
                  <a:cubicBezTo>
                    <a:pt x="94" y="58"/>
                    <a:pt x="91" y="58"/>
                    <a:pt x="89" y="60"/>
                  </a:cubicBezTo>
                  <a:cubicBezTo>
                    <a:pt x="89" y="61"/>
                    <a:pt x="88" y="62"/>
                    <a:pt x="88" y="62"/>
                  </a:cubicBezTo>
                  <a:cubicBezTo>
                    <a:pt x="87" y="63"/>
                    <a:pt x="86" y="64"/>
                    <a:pt x="86" y="64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3" y="67"/>
                    <a:pt x="82" y="67"/>
                  </a:cubicBezTo>
                  <a:cubicBezTo>
                    <a:pt x="81" y="68"/>
                    <a:pt x="80" y="70"/>
                    <a:pt x="80" y="71"/>
                  </a:cubicBezTo>
                  <a:cubicBezTo>
                    <a:pt x="78" y="74"/>
                    <a:pt x="76" y="76"/>
                    <a:pt x="74" y="79"/>
                  </a:cubicBezTo>
                  <a:cubicBezTo>
                    <a:pt x="77" y="74"/>
                    <a:pt x="81" y="69"/>
                    <a:pt x="84" y="64"/>
                  </a:cubicBezTo>
                  <a:cubicBezTo>
                    <a:pt x="87" y="61"/>
                    <a:pt x="86" y="58"/>
                    <a:pt x="85" y="55"/>
                  </a:cubicBezTo>
                  <a:cubicBezTo>
                    <a:pt x="94" y="44"/>
                    <a:pt x="102" y="32"/>
                    <a:pt x="109" y="20"/>
                  </a:cubicBezTo>
                  <a:cubicBezTo>
                    <a:pt x="114" y="11"/>
                    <a:pt x="102" y="4"/>
                    <a:pt x="96" y="11"/>
                  </a:cubicBezTo>
                  <a:close/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109">
              <a:extLst>
                <a:ext uri="{FF2B5EF4-FFF2-40B4-BE49-F238E27FC236}">
                  <a16:creationId xmlns="" xmlns:a16="http://schemas.microsoft.com/office/drawing/2014/main" id="{312E6477-886C-4CCF-8FE8-8EE888D0A38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83856" y="4209862"/>
              <a:ext cx="693695" cy="1067602"/>
            </a:xfrm>
            <a:custGeom>
              <a:avLst/>
              <a:gdLst>
                <a:gd name="T0" fmla="*/ 112 w 119"/>
                <a:gd name="T1" fmla="*/ 52 h 183"/>
                <a:gd name="T2" fmla="*/ 91 w 119"/>
                <a:gd name="T3" fmla="*/ 53 h 183"/>
                <a:gd name="T4" fmla="*/ 115 w 119"/>
                <a:gd name="T5" fmla="*/ 9 h 183"/>
                <a:gd name="T6" fmla="*/ 110 w 119"/>
                <a:gd name="T7" fmla="*/ 2 h 183"/>
                <a:gd name="T8" fmla="*/ 49 w 119"/>
                <a:gd name="T9" fmla="*/ 15 h 183"/>
                <a:gd name="T10" fmla="*/ 24 w 119"/>
                <a:gd name="T11" fmla="*/ 55 h 183"/>
                <a:gd name="T12" fmla="*/ 2 w 119"/>
                <a:gd name="T13" fmla="*/ 88 h 183"/>
                <a:gd name="T14" fmla="*/ 8 w 119"/>
                <a:gd name="T15" fmla="*/ 94 h 183"/>
                <a:gd name="T16" fmla="*/ 43 w 119"/>
                <a:gd name="T17" fmla="*/ 87 h 183"/>
                <a:gd name="T18" fmla="*/ 5 w 119"/>
                <a:gd name="T19" fmla="*/ 176 h 183"/>
                <a:gd name="T20" fmla="*/ 12 w 119"/>
                <a:gd name="T21" fmla="*/ 181 h 183"/>
                <a:gd name="T22" fmla="*/ 70 w 119"/>
                <a:gd name="T23" fmla="*/ 126 h 183"/>
                <a:gd name="T24" fmla="*/ 117 w 119"/>
                <a:gd name="T25" fmla="*/ 58 h 183"/>
                <a:gd name="T26" fmla="*/ 112 w 119"/>
                <a:gd name="T27" fmla="*/ 52 h 183"/>
                <a:gd name="T28" fmla="*/ 66 w 119"/>
                <a:gd name="T29" fmla="*/ 116 h 183"/>
                <a:gd name="T30" fmla="*/ 19 w 119"/>
                <a:gd name="T31" fmla="*/ 165 h 183"/>
                <a:gd name="T32" fmla="*/ 56 w 119"/>
                <a:gd name="T33" fmla="*/ 81 h 183"/>
                <a:gd name="T34" fmla="*/ 50 w 119"/>
                <a:gd name="T35" fmla="*/ 75 h 183"/>
                <a:gd name="T36" fmla="*/ 16 w 119"/>
                <a:gd name="T37" fmla="*/ 82 h 183"/>
                <a:gd name="T38" fmla="*/ 18 w 119"/>
                <a:gd name="T39" fmla="*/ 79 h 183"/>
                <a:gd name="T40" fmla="*/ 23 w 119"/>
                <a:gd name="T41" fmla="*/ 78 h 183"/>
                <a:gd name="T42" fmla="*/ 53 w 119"/>
                <a:gd name="T43" fmla="*/ 25 h 183"/>
                <a:gd name="T44" fmla="*/ 103 w 119"/>
                <a:gd name="T45" fmla="*/ 12 h 183"/>
                <a:gd name="T46" fmla="*/ 75 w 119"/>
                <a:gd name="T47" fmla="*/ 56 h 183"/>
                <a:gd name="T48" fmla="*/ 80 w 119"/>
                <a:gd name="T49" fmla="*/ 64 h 183"/>
                <a:gd name="T50" fmla="*/ 106 w 119"/>
                <a:gd name="T51" fmla="*/ 61 h 183"/>
                <a:gd name="T52" fmla="*/ 66 w 119"/>
                <a:gd name="T53" fmla="*/ 116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9" h="183">
                  <a:moveTo>
                    <a:pt x="112" y="52"/>
                  </a:moveTo>
                  <a:cubicBezTo>
                    <a:pt x="105" y="53"/>
                    <a:pt x="98" y="53"/>
                    <a:pt x="91" y="53"/>
                  </a:cubicBezTo>
                  <a:cubicBezTo>
                    <a:pt x="101" y="40"/>
                    <a:pt x="109" y="25"/>
                    <a:pt x="115" y="9"/>
                  </a:cubicBezTo>
                  <a:cubicBezTo>
                    <a:pt x="116" y="5"/>
                    <a:pt x="113" y="2"/>
                    <a:pt x="110" y="2"/>
                  </a:cubicBezTo>
                  <a:cubicBezTo>
                    <a:pt x="89" y="1"/>
                    <a:pt x="66" y="0"/>
                    <a:pt x="49" y="15"/>
                  </a:cubicBezTo>
                  <a:cubicBezTo>
                    <a:pt x="38" y="24"/>
                    <a:pt x="30" y="39"/>
                    <a:pt x="24" y="55"/>
                  </a:cubicBezTo>
                  <a:cubicBezTo>
                    <a:pt x="16" y="65"/>
                    <a:pt x="9" y="76"/>
                    <a:pt x="2" y="88"/>
                  </a:cubicBezTo>
                  <a:cubicBezTo>
                    <a:pt x="0" y="92"/>
                    <a:pt x="4" y="96"/>
                    <a:pt x="8" y="94"/>
                  </a:cubicBezTo>
                  <a:cubicBezTo>
                    <a:pt x="19" y="89"/>
                    <a:pt x="31" y="90"/>
                    <a:pt x="43" y="87"/>
                  </a:cubicBezTo>
                  <a:cubicBezTo>
                    <a:pt x="31" y="117"/>
                    <a:pt x="15" y="145"/>
                    <a:pt x="5" y="176"/>
                  </a:cubicBezTo>
                  <a:cubicBezTo>
                    <a:pt x="4" y="180"/>
                    <a:pt x="8" y="183"/>
                    <a:pt x="12" y="181"/>
                  </a:cubicBezTo>
                  <a:cubicBezTo>
                    <a:pt x="35" y="168"/>
                    <a:pt x="53" y="146"/>
                    <a:pt x="70" y="126"/>
                  </a:cubicBezTo>
                  <a:cubicBezTo>
                    <a:pt x="87" y="105"/>
                    <a:pt x="105" y="83"/>
                    <a:pt x="117" y="58"/>
                  </a:cubicBezTo>
                  <a:cubicBezTo>
                    <a:pt x="119" y="54"/>
                    <a:pt x="116" y="51"/>
                    <a:pt x="112" y="52"/>
                  </a:cubicBezTo>
                  <a:close/>
                  <a:moveTo>
                    <a:pt x="66" y="116"/>
                  </a:moveTo>
                  <a:cubicBezTo>
                    <a:pt x="52" y="133"/>
                    <a:pt x="37" y="151"/>
                    <a:pt x="19" y="165"/>
                  </a:cubicBezTo>
                  <a:cubicBezTo>
                    <a:pt x="30" y="136"/>
                    <a:pt x="46" y="110"/>
                    <a:pt x="56" y="81"/>
                  </a:cubicBezTo>
                  <a:cubicBezTo>
                    <a:pt x="57" y="78"/>
                    <a:pt x="53" y="74"/>
                    <a:pt x="50" y="75"/>
                  </a:cubicBezTo>
                  <a:cubicBezTo>
                    <a:pt x="39" y="79"/>
                    <a:pt x="27" y="79"/>
                    <a:pt x="16" y="82"/>
                  </a:cubicBezTo>
                  <a:cubicBezTo>
                    <a:pt x="17" y="81"/>
                    <a:pt x="17" y="80"/>
                    <a:pt x="18" y="79"/>
                  </a:cubicBezTo>
                  <a:cubicBezTo>
                    <a:pt x="19" y="80"/>
                    <a:pt x="22" y="80"/>
                    <a:pt x="23" y="78"/>
                  </a:cubicBezTo>
                  <a:cubicBezTo>
                    <a:pt x="35" y="62"/>
                    <a:pt x="39" y="41"/>
                    <a:pt x="53" y="25"/>
                  </a:cubicBezTo>
                  <a:cubicBezTo>
                    <a:pt x="64" y="11"/>
                    <a:pt x="85" y="11"/>
                    <a:pt x="103" y="12"/>
                  </a:cubicBezTo>
                  <a:cubicBezTo>
                    <a:pt x="96" y="28"/>
                    <a:pt x="88" y="43"/>
                    <a:pt x="75" y="56"/>
                  </a:cubicBezTo>
                  <a:cubicBezTo>
                    <a:pt x="72" y="59"/>
                    <a:pt x="75" y="65"/>
                    <a:pt x="80" y="64"/>
                  </a:cubicBezTo>
                  <a:cubicBezTo>
                    <a:pt x="89" y="62"/>
                    <a:pt x="97" y="62"/>
                    <a:pt x="106" y="61"/>
                  </a:cubicBezTo>
                  <a:cubicBezTo>
                    <a:pt x="96" y="81"/>
                    <a:pt x="81" y="100"/>
                    <a:pt x="66" y="11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110">
              <a:extLst>
                <a:ext uri="{FF2B5EF4-FFF2-40B4-BE49-F238E27FC236}">
                  <a16:creationId xmlns="" xmlns:a16="http://schemas.microsoft.com/office/drawing/2014/main" id="{F7419DE1-8A8A-4C32-BB88-2F697A8FBF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6636" y="4089326"/>
              <a:ext cx="169734" cy="179575"/>
            </a:xfrm>
            <a:custGeom>
              <a:avLst/>
              <a:gdLst>
                <a:gd name="T0" fmla="*/ 28 w 29"/>
                <a:gd name="T1" fmla="*/ 26 h 31"/>
                <a:gd name="T2" fmla="*/ 12 w 29"/>
                <a:gd name="T3" fmla="*/ 4 h 31"/>
                <a:gd name="T4" fmla="*/ 6 w 29"/>
                <a:gd name="T5" fmla="*/ 0 h 31"/>
                <a:gd name="T6" fmla="*/ 2 w 29"/>
                <a:gd name="T7" fmla="*/ 1 h 31"/>
                <a:gd name="T8" fmla="*/ 1 w 29"/>
                <a:gd name="T9" fmla="*/ 7 h 31"/>
                <a:gd name="T10" fmla="*/ 10 w 29"/>
                <a:gd name="T11" fmla="*/ 23 h 31"/>
                <a:gd name="T12" fmla="*/ 26 w 29"/>
                <a:gd name="T13" fmla="*/ 30 h 31"/>
                <a:gd name="T14" fmla="*/ 28 w 29"/>
                <a:gd name="T1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31">
                  <a:moveTo>
                    <a:pt x="28" y="26"/>
                  </a:moveTo>
                  <a:cubicBezTo>
                    <a:pt x="20" y="21"/>
                    <a:pt x="15" y="12"/>
                    <a:pt x="12" y="4"/>
                  </a:cubicBezTo>
                  <a:cubicBezTo>
                    <a:pt x="11" y="1"/>
                    <a:pt x="9" y="0"/>
                    <a:pt x="6" y="0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1" y="3"/>
                    <a:pt x="0" y="5"/>
                    <a:pt x="1" y="7"/>
                  </a:cubicBezTo>
                  <a:cubicBezTo>
                    <a:pt x="3" y="13"/>
                    <a:pt x="6" y="18"/>
                    <a:pt x="10" y="23"/>
                  </a:cubicBezTo>
                  <a:cubicBezTo>
                    <a:pt x="15" y="28"/>
                    <a:pt x="20" y="30"/>
                    <a:pt x="26" y="30"/>
                  </a:cubicBezTo>
                  <a:cubicBezTo>
                    <a:pt x="29" y="31"/>
                    <a:pt x="29" y="27"/>
                    <a:pt x="28" y="2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111">
              <a:extLst>
                <a:ext uri="{FF2B5EF4-FFF2-40B4-BE49-F238E27FC236}">
                  <a16:creationId xmlns="" xmlns:a16="http://schemas.microsoft.com/office/drawing/2014/main" id="{8E8BC364-D778-4E50-AF95-03FB104D66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41291" y="3941730"/>
              <a:ext cx="76258" cy="233693"/>
            </a:xfrm>
            <a:custGeom>
              <a:avLst/>
              <a:gdLst>
                <a:gd name="T0" fmla="*/ 11 w 13"/>
                <a:gd name="T1" fmla="*/ 18 h 40"/>
                <a:gd name="T2" fmla="*/ 11 w 13"/>
                <a:gd name="T3" fmla="*/ 4 h 40"/>
                <a:gd name="T4" fmla="*/ 3 w 13"/>
                <a:gd name="T5" fmla="*/ 4 h 40"/>
                <a:gd name="T6" fmla="*/ 8 w 13"/>
                <a:gd name="T7" fmla="*/ 37 h 40"/>
                <a:gd name="T8" fmla="*/ 13 w 13"/>
                <a:gd name="T9" fmla="*/ 35 h 40"/>
                <a:gd name="T10" fmla="*/ 11 w 13"/>
                <a:gd name="T11" fmla="*/ 1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40">
                  <a:moveTo>
                    <a:pt x="11" y="18"/>
                  </a:moveTo>
                  <a:cubicBezTo>
                    <a:pt x="11" y="13"/>
                    <a:pt x="12" y="8"/>
                    <a:pt x="11" y="4"/>
                  </a:cubicBezTo>
                  <a:cubicBezTo>
                    <a:pt x="10" y="0"/>
                    <a:pt x="4" y="0"/>
                    <a:pt x="3" y="4"/>
                  </a:cubicBezTo>
                  <a:cubicBezTo>
                    <a:pt x="0" y="14"/>
                    <a:pt x="3" y="28"/>
                    <a:pt x="8" y="37"/>
                  </a:cubicBezTo>
                  <a:cubicBezTo>
                    <a:pt x="9" y="40"/>
                    <a:pt x="13" y="38"/>
                    <a:pt x="13" y="35"/>
                  </a:cubicBezTo>
                  <a:cubicBezTo>
                    <a:pt x="12" y="30"/>
                    <a:pt x="12" y="24"/>
                    <a:pt x="11" y="1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112">
              <a:extLst>
                <a:ext uri="{FF2B5EF4-FFF2-40B4-BE49-F238E27FC236}">
                  <a16:creationId xmlns="" xmlns:a16="http://schemas.microsoft.com/office/drawing/2014/main" id="{B0BD912F-0010-4BB8-958C-79BFBE11337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5943" y="3941730"/>
              <a:ext cx="76258" cy="216472"/>
            </a:xfrm>
            <a:custGeom>
              <a:avLst/>
              <a:gdLst>
                <a:gd name="T0" fmla="*/ 11 w 13"/>
                <a:gd name="T1" fmla="*/ 4 h 37"/>
                <a:gd name="T2" fmla="*/ 4 w 13"/>
                <a:gd name="T3" fmla="*/ 4 h 37"/>
                <a:gd name="T4" fmla="*/ 2 w 13"/>
                <a:gd name="T5" fmla="*/ 32 h 37"/>
                <a:gd name="T6" fmla="*/ 7 w 13"/>
                <a:gd name="T7" fmla="*/ 34 h 37"/>
                <a:gd name="T8" fmla="*/ 11 w 13"/>
                <a:gd name="T9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7">
                  <a:moveTo>
                    <a:pt x="11" y="4"/>
                  </a:moveTo>
                  <a:cubicBezTo>
                    <a:pt x="11" y="0"/>
                    <a:pt x="5" y="0"/>
                    <a:pt x="4" y="4"/>
                  </a:cubicBezTo>
                  <a:cubicBezTo>
                    <a:pt x="3" y="13"/>
                    <a:pt x="5" y="23"/>
                    <a:pt x="2" y="32"/>
                  </a:cubicBezTo>
                  <a:cubicBezTo>
                    <a:pt x="0" y="35"/>
                    <a:pt x="6" y="37"/>
                    <a:pt x="7" y="34"/>
                  </a:cubicBezTo>
                  <a:cubicBezTo>
                    <a:pt x="12" y="25"/>
                    <a:pt x="13" y="13"/>
                    <a:pt x="11" y="4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113">
              <a:extLst>
                <a:ext uri="{FF2B5EF4-FFF2-40B4-BE49-F238E27FC236}">
                  <a16:creationId xmlns="" xmlns:a16="http://schemas.microsoft.com/office/drawing/2014/main" id="{67160412-3511-49A2-86D9-72482F9D454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98086" y="4682166"/>
              <a:ext cx="216472" cy="199254"/>
            </a:xfrm>
            <a:custGeom>
              <a:avLst/>
              <a:gdLst>
                <a:gd name="T0" fmla="*/ 28 w 37"/>
                <a:gd name="T1" fmla="*/ 7 h 34"/>
                <a:gd name="T2" fmla="*/ 21 w 37"/>
                <a:gd name="T3" fmla="*/ 8 h 34"/>
                <a:gd name="T4" fmla="*/ 19 w 37"/>
                <a:gd name="T5" fmla="*/ 4 h 34"/>
                <a:gd name="T6" fmla="*/ 13 w 37"/>
                <a:gd name="T7" fmla="*/ 5 h 34"/>
                <a:gd name="T8" fmla="*/ 13 w 37"/>
                <a:gd name="T9" fmla="*/ 10 h 34"/>
                <a:gd name="T10" fmla="*/ 2 w 37"/>
                <a:gd name="T11" fmla="*/ 14 h 34"/>
                <a:gd name="T12" fmla="*/ 4 w 37"/>
                <a:gd name="T13" fmla="*/ 19 h 34"/>
                <a:gd name="T14" fmla="*/ 15 w 37"/>
                <a:gd name="T15" fmla="*/ 19 h 34"/>
                <a:gd name="T16" fmla="*/ 17 w 37"/>
                <a:gd name="T17" fmla="*/ 28 h 34"/>
                <a:gd name="T18" fmla="*/ 25 w 37"/>
                <a:gd name="T19" fmla="*/ 26 h 34"/>
                <a:gd name="T20" fmla="*/ 23 w 37"/>
                <a:gd name="T21" fmla="*/ 18 h 34"/>
                <a:gd name="T22" fmla="*/ 31 w 37"/>
                <a:gd name="T23" fmla="*/ 16 h 34"/>
                <a:gd name="T24" fmla="*/ 28 w 37"/>
                <a:gd name="T25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" h="34">
                  <a:moveTo>
                    <a:pt x="28" y="7"/>
                  </a:moveTo>
                  <a:cubicBezTo>
                    <a:pt x="26" y="7"/>
                    <a:pt x="23" y="8"/>
                    <a:pt x="21" y="8"/>
                  </a:cubicBezTo>
                  <a:cubicBezTo>
                    <a:pt x="20" y="7"/>
                    <a:pt x="19" y="5"/>
                    <a:pt x="19" y="4"/>
                  </a:cubicBezTo>
                  <a:cubicBezTo>
                    <a:pt x="18" y="0"/>
                    <a:pt x="12" y="1"/>
                    <a:pt x="13" y="5"/>
                  </a:cubicBezTo>
                  <a:cubicBezTo>
                    <a:pt x="13" y="7"/>
                    <a:pt x="13" y="9"/>
                    <a:pt x="13" y="10"/>
                  </a:cubicBezTo>
                  <a:cubicBezTo>
                    <a:pt x="10" y="11"/>
                    <a:pt x="6" y="13"/>
                    <a:pt x="2" y="14"/>
                  </a:cubicBezTo>
                  <a:cubicBezTo>
                    <a:pt x="0" y="15"/>
                    <a:pt x="1" y="19"/>
                    <a:pt x="4" y="19"/>
                  </a:cubicBezTo>
                  <a:cubicBezTo>
                    <a:pt x="7" y="20"/>
                    <a:pt x="11" y="19"/>
                    <a:pt x="15" y="19"/>
                  </a:cubicBezTo>
                  <a:cubicBezTo>
                    <a:pt x="15" y="22"/>
                    <a:pt x="16" y="25"/>
                    <a:pt x="17" y="28"/>
                  </a:cubicBezTo>
                  <a:cubicBezTo>
                    <a:pt x="18" y="34"/>
                    <a:pt x="27" y="31"/>
                    <a:pt x="25" y="26"/>
                  </a:cubicBezTo>
                  <a:cubicBezTo>
                    <a:pt x="25" y="23"/>
                    <a:pt x="24" y="21"/>
                    <a:pt x="23" y="18"/>
                  </a:cubicBezTo>
                  <a:cubicBezTo>
                    <a:pt x="26" y="17"/>
                    <a:pt x="28" y="17"/>
                    <a:pt x="31" y="16"/>
                  </a:cubicBezTo>
                  <a:cubicBezTo>
                    <a:pt x="37" y="14"/>
                    <a:pt x="34" y="6"/>
                    <a:pt x="28" y="7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31" name="Freeform 123">
            <a:extLst>
              <a:ext uri="{FF2B5EF4-FFF2-40B4-BE49-F238E27FC236}">
                <a16:creationId xmlns="" xmlns:a16="http://schemas.microsoft.com/office/drawing/2014/main" id="{F9C4D151-51B3-4AFC-AA3C-B84BF0AE11B7}"/>
              </a:ext>
            </a:extLst>
          </p:cNvPr>
          <p:cNvSpPr>
            <a:spLocks noEditPoints="1"/>
          </p:cNvSpPr>
          <p:nvPr/>
        </p:nvSpPr>
        <p:spPr bwMode="auto">
          <a:xfrm rot="3896716" flipH="1">
            <a:off x="11096412" y="109643"/>
            <a:ext cx="422010" cy="1258406"/>
          </a:xfrm>
          <a:custGeom>
            <a:avLst/>
            <a:gdLst>
              <a:gd name="T0" fmla="*/ 64 w 70"/>
              <a:gd name="T1" fmla="*/ 114 h 209"/>
              <a:gd name="T2" fmla="*/ 24 w 70"/>
              <a:gd name="T3" fmla="*/ 125 h 209"/>
              <a:gd name="T4" fmla="*/ 19 w 70"/>
              <a:gd name="T5" fmla="*/ 109 h 209"/>
              <a:gd name="T6" fmla="*/ 22 w 70"/>
              <a:gd name="T7" fmla="*/ 81 h 209"/>
              <a:gd name="T8" fmla="*/ 62 w 70"/>
              <a:gd name="T9" fmla="*/ 58 h 209"/>
              <a:gd name="T10" fmla="*/ 57 w 70"/>
              <a:gd name="T11" fmla="*/ 50 h 209"/>
              <a:gd name="T12" fmla="*/ 21 w 70"/>
              <a:gd name="T13" fmla="*/ 62 h 209"/>
              <a:gd name="T14" fmla="*/ 20 w 70"/>
              <a:gd name="T15" fmla="*/ 59 h 209"/>
              <a:gd name="T16" fmla="*/ 48 w 70"/>
              <a:gd name="T17" fmla="*/ 8 h 209"/>
              <a:gd name="T18" fmla="*/ 45 w 70"/>
              <a:gd name="T19" fmla="*/ 2 h 209"/>
              <a:gd name="T20" fmla="*/ 14 w 70"/>
              <a:gd name="T21" fmla="*/ 71 h 209"/>
              <a:gd name="T22" fmla="*/ 14 w 70"/>
              <a:gd name="T23" fmla="*/ 72 h 209"/>
              <a:gd name="T24" fmla="*/ 7 w 70"/>
              <a:gd name="T25" fmla="*/ 115 h 209"/>
              <a:gd name="T26" fmla="*/ 16 w 70"/>
              <a:gd name="T27" fmla="*/ 135 h 209"/>
              <a:gd name="T28" fmla="*/ 32 w 70"/>
              <a:gd name="T29" fmla="*/ 208 h 209"/>
              <a:gd name="T30" fmla="*/ 36 w 70"/>
              <a:gd name="T31" fmla="*/ 197 h 209"/>
              <a:gd name="T32" fmla="*/ 22 w 70"/>
              <a:gd name="T33" fmla="*/ 154 h 209"/>
              <a:gd name="T34" fmla="*/ 27 w 70"/>
              <a:gd name="T35" fmla="*/ 143 h 209"/>
              <a:gd name="T36" fmla="*/ 30 w 70"/>
              <a:gd name="T37" fmla="*/ 145 h 209"/>
              <a:gd name="T38" fmla="*/ 68 w 70"/>
              <a:gd name="T39" fmla="*/ 123 h 209"/>
              <a:gd name="T40" fmla="*/ 64 w 70"/>
              <a:gd name="T41" fmla="*/ 114 h 209"/>
              <a:gd name="T42" fmla="*/ 47 w 70"/>
              <a:gd name="T43" fmla="*/ 62 h 209"/>
              <a:gd name="T44" fmla="*/ 28 w 70"/>
              <a:gd name="T45" fmla="*/ 71 h 209"/>
              <a:gd name="T46" fmla="*/ 47 w 70"/>
              <a:gd name="T47" fmla="*/ 62 h 209"/>
              <a:gd name="T48" fmla="*/ 34 w 70"/>
              <a:gd name="T49" fmla="*/ 132 h 209"/>
              <a:gd name="T50" fmla="*/ 52 w 70"/>
              <a:gd name="T51" fmla="*/ 123 h 209"/>
              <a:gd name="T52" fmla="*/ 34 w 70"/>
              <a:gd name="T53" fmla="*/ 132 h 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70" h="209">
                <a:moveTo>
                  <a:pt x="64" y="114"/>
                </a:moveTo>
                <a:cubicBezTo>
                  <a:pt x="49" y="108"/>
                  <a:pt x="35" y="113"/>
                  <a:pt x="24" y="125"/>
                </a:cubicBezTo>
                <a:cubicBezTo>
                  <a:pt x="21" y="120"/>
                  <a:pt x="20" y="114"/>
                  <a:pt x="19" y="109"/>
                </a:cubicBezTo>
                <a:cubicBezTo>
                  <a:pt x="17" y="99"/>
                  <a:pt x="18" y="89"/>
                  <a:pt x="22" y="81"/>
                </a:cubicBezTo>
                <a:cubicBezTo>
                  <a:pt x="36" y="89"/>
                  <a:pt x="55" y="71"/>
                  <a:pt x="62" y="58"/>
                </a:cubicBezTo>
                <a:cubicBezTo>
                  <a:pt x="64" y="55"/>
                  <a:pt x="61" y="51"/>
                  <a:pt x="57" y="50"/>
                </a:cubicBezTo>
                <a:cubicBezTo>
                  <a:pt x="42" y="49"/>
                  <a:pt x="30" y="54"/>
                  <a:pt x="21" y="62"/>
                </a:cubicBezTo>
                <a:cubicBezTo>
                  <a:pt x="21" y="61"/>
                  <a:pt x="21" y="60"/>
                  <a:pt x="20" y="59"/>
                </a:cubicBezTo>
                <a:cubicBezTo>
                  <a:pt x="14" y="38"/>
                  <a:pt x="33" y="19"/>
                  <a:pt x="48" y="8"/>
                </a:cubicBezTo>
                <a:cubicBezTo>
                  <a:pt x="52" y="5"/>
                  <a:pt x="49" y="0"/>
                  <a:pt x="45" y="2"/>
                </a:cubicBezTo>
                <a:cubicBezTo>
                  <a:pt x="22" y="16"/>
                  <a:pt x="1" y="44"/>
                  <a:pt x="14" y="71"/>
                </a:cubicBezTo>
                <a:cubicBezTo>
                  <a:pt x="14" y="72"/>
                  <a:pt x="14" y="72"/>
                  <a:pt x="14" y="72"/>
                </a:cubicBezTo>
                <a:cubicBezTo>
                  <a:pt x="7" y="84"/>
                  <a:pt x="4" y="99"/>
                  <a:pt x="7" y="115"/>
                </a:cubicBezTo>
                <a:cubicBezTo>
                  <a:pt x="9" y="122"/>
                  <a:pt x="12" y="129"/>
                  <a:pt x="16" y="135"/>
                </a:cubicBezTo>
                <a:cubicBezTo>
                  <a:pt x="0" y="162"/>
                  <a:pt x="0" y="202"/>
                  <a:pt x="32" y="208"/>
                </a:cubicBezTo>
                <a:cubicBezTo>
                  <a:pt x="38" y="209"/>
                  <a:pt x="42" y="201"/>
                  <a:pt x="36" y="197"/>
                </a:cubicBezTo>
                <a:cubicBezTo>
                  <a:pt x="19" y="188"/>
                  <a:pt x="17" y="172"/>
                  <a:pt x="22" y="154"/>
                </a:cubicBezTo>
                <a:cubicBezTo>
                  <a:pt x="23" y="151"/>
                  <a:pt x="25" y="147"/>
                  <a:pt x="27" y="143"/>
                </a:cubicBezTo>
                <a:cubicBezTo>
                  <a:pt x="28" y="144"/>
                  <a:pt x="29" y="144"/>
                  <a:pt x="30" y="145"/>
                </a:cubicBezTo>
                <a:cubicBezTo>
                  <a:pt x="46" y="149"/>
                  <a:pt x="60" y="134"/>
                  <a:pt x="68" y="123"/>
                </a:cubicBezTo>
                <a:cubicBezTo>
                  <a:pt x="70" y="119"/>
                  <a:pt x="67" y="115"/>
                  <a:pt x="64" y="114"/>
                </a:cubicBezTo>
                <a:close/>
                <a:moveTo>
                  <a:pt x="47" y="62"/>
                </a:moveTo>
                <a:cubicBezTo>
                  <a:pt x="41" y="68"/>
                  <a:pt x="34" y="73"/>
                  <a:pt x="28" y="71"/>
                </a:cubicBezTo>
                <a:cubicBezTo>
                  <a:pt x="33" y="66"/>
                  <a:pt x="39" y="63"/>
                  <a:pt x="47" y="62"/>
                </a:cubicBezTo>
                <a:close/>
                <a:moveTo>
                  <a:pt x="34" y="132"/>
                </a:moveTo>
                <a:cubicBezTo>
                  <a:pt x="39" y="127"/>
                  <a:pt x="45" y="123"/>
                  <a:pt x="52" y="123"/>
                </a:cubicBezTo>
                <a:cubicBezTo>
                  <a:pt x="47" y="129"/>
                  <a:pt x="41" y="133"/>
                  <a:pt x="34" y="132"/>
                </a:cubicBezTo>
                <a:close/>
              </a:path>
            </a:pathLst>
          </a:cu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2" name="文本框 41">
            <a:extLst>
              <a:ext uri="{FF2B5EF4-FFF2-40B4-BE49-F238E27FC236}">
                <a16:creationId xmlns="" xmlns:a16="http://schemas.microsoft.com/office/drawing/2014/main" id="{874AFE0F-48F1-4B1C-ABB7-3D425E2FBA81}"/>
              </a:ext>
            </a:extLst>
          </p:cNvPr>
          <p:cNvSpPr txBox="1"/>
          <p:nvPr/>
        </p:nvSpPr>
        <p:spPr>
          <a:xfrm>
            <a:off x="938150" y="2216461"/>
            <a:ext cx="6329547" cy="230832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4800" b="1" i="1" dirty="0" smtClean="0">
                <a:ln w="12700">
                  <a:noFill/>
                </a:ln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I. </a:t>
            </a:r>
            <a:r>
              <a:rPr lang="en-US" altLang="zh-CN" sz="4800" b="1" i="1" dirty="0" err="1" smtClean="0">
                <a:ln w="12700">
                  <a:noFill/>
                </a:ln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Quan</a:t>
            </a:r>
            <a:r>
              <a:rPr lang="en-US" altLang="zh-CN" sz="4800" b="1" i="1" dirty="0" smtClean="0">
                <a:ln w="12700">
                  <a:noFill/>
                </a:ln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4800" b="1" i="1" dirty="0" err="1" smtClean="0">
                <a:ln w="12700">
                  <a:noFill/>
                </a:ln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sát</a:t>
            </a:r>
            <a:r>
              <a:rPr lang="en-US" altLang="zh-CN" sz="4800" b="1" i="1" dirty="0" smtClean="0">
                <a:ln w="12700">
                  <a:noFill/>
                </a:ln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, </a:t>
            </a:r>
            <a:r>
              <a:rPr lang="en-US" altLang="zh-CN" sz="4800" b="1" i="1" dirty="0" err="1" smtClean="0">
                <a:ln w="12700">
                  <a:noFill/>
                </a:ln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tưởng</a:t>
            </a:r>
            <a:r>
              <a:rPr lang="en-US" altLang="zh-CN" sz="4800" b="1" i="1" dirty="0" smtClean="0">
                <a:ln w="12700">
                  <a:noFill/>
                </a:ln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4800" b="1" i="1" dirty="0" err="1" smtClean="0">
                <a:ln w="12700">
                  <a:noFill/>
                </a:ln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tượng</a:t>
            </a:r>
            <a:r>
              <a:rPr lang="en-US" altLang="zh-CN" sz="4800" b="1" i="1" dirty="0" smtClean="0">
                <a:ln w="12700">
                  <a:noFill/>
                </a:ln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, so </a:t>
            </a:r>
            <a:r>
              <a:rPr lang="en-US" altLang="zh-CN" sz="4800" b="1" i="1" dirty="0" err="1" smtClean="0">
                <a:ln w="12700">
                  <a:noFill/>
                </a:ln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sánh</a:t>
            </a:r>
            <a:r>
              <a:rPr lang="en-US" altLang="zh-CN" sz="4800" b="1" i="1" dirty="0" smtClean="0">
                <a:ln w="12700">
                  <a:noFill/>
                </a:ln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4800" b="1" i="1" dirty="0" err="1" smtClean="0">
                <a:ln w="12700">
                  <a:noFill/>
                </a:ln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và</a:t>
            </a:r>
            <a:r>
              <a:rPr lang="en-US" altLang="zh-CN" sz="4800" b="1" i="1" dirty="0" smtClean="0">
                <a:ln w="12700">
                  <a:noFill/>
                </a:ln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4800" b="1" i="1" dirty="0" err="1" smtClean="0">
                <a:ln w="12700">
                  <a:noFill/>
                </a:ln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nhận</a:t>
            </a:r>
            <a:r>
              <a:rPr lang="en-US" altLang="zh-CN" sz="4800" b="1" i="1" dirty="0" smtClean="0">
                <a:ln w="12700">
                  <a:noFill/>
                </a:ln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4800" b="1" i="1" dirty="0" err="1" smtClean="0">
                <a:ln w="12700">
                  <a:noFill/>
                </a:ln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xét</a:t>
            </a:r>
            <a:r>
              <a:rPr lang="en-US" altLang="zh-CN" sz="4800" b="1" i="1" dirty="0" smtClean="0">
                <a:ln w="12700">
                  <a:noFill/>
                </a:ln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4800" b="1" i="1" dirty="0" err="1" smtClean="0">
                <a:ln w="12700">
                  <a:noFill/>
                </a:ln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trong</a:t>
            </a:r>
            <a:r>
              <a:rPr lang="en-US" altLang="zh-CN" sz="4800" b="1" i="1" dirty="0" smtClean="0">
                <a:ln w="12700">
                  <a:noFill/>
                </a:ln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4800" b="1" i="1" dirty="0" err="1" smtClean="0">
                <a:ln w="12700">
                  <a:noFill/>
                </a:ln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văn</a:t>
            </a:r>
            <a:r>
              <a:rPr lang="en-US" altLang="zh-CN" sz="4800" b="1" i="1" dirty="0" smtClean="0">
                <a:ln w="12700">
                  <a:noFill/>
                </a:ln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4800" b="1" i="1" dirty="0" err="1" smtClean="0">
                <a:ln w="12700">
                  <a:noFill/>
                </a:ln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miêu</a:t>
            </a:r>
            <a:r>
              <a:rPr lang="en-US" altLang="zh-CN" sz="4800" b="1" i="1" dirty="0" smtClean="0">
                <a:ln w="12700">
                  <a:noFill/>
                </a:ln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4800" b="1" i="1" dirty="0" err="1" smtClean="0">
                <a:ln w="12700">
                  <a:noFill/>
                </a:ln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tả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6" name="图片 65">
            <a:extLst>
              <a:ext uri="{FF2B5EF4-FFF2-40B4-BE49-F238E27FC236}">
                <a16:creationId xmlns="" xmlns:a16="http://schemas.microsoft.com/office/drawing/2014/main" id="{0AE46414-98AD-494A-B672-366FD8775AD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90134" y="6353420"/>
            <a:ext cx="1278560" cy="491691"/>
          </a:xfrm>
          <a:prstGeom prst="rect">
            <a:avLst/>
          </a:prstGeom>
        </p:spPr>
      </p:pic>
      <p:pic>
        <p:nvPicPr>
          <p:cNvPr id="67" name="图片 66">
            <a:extLst>
              <a:ext uri="{FF2B5EF4-FFF2-40B4-BE49-F238E27FC236}">
                <a16:creationId xmlns="" xmlns:a16="http://schemas.microsoft.com/office/drawing/2014/main" id="{66B48E2F-FF01-4248-902B-97EF7470374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89781" y="6027003"/>
            <a:ext cx="2160868" cy="830997"/>
          </a:xfrm>
          <a:prstGeom prst="rect">
            <a:avLst/>
          </a:prstGeom>
        </p:spPr>
      </p:pic>
      <p:pic>
        <p:nvPicPr>
          <p:cNvPr id="68" name="图片 67">
            <a:extLst>
              <a:ext uri="{FF2B5EF4-FFF2-40B4-BE49-F238E27FC236}">
                <a16:creationId xmlns="" xmlns:a16="http://schemas.microsoft.com/office/drawing/2014/main" id="{EDB7A16B-DA71-44C0-9C4D-809A3427948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45235" y="6304742"/>
            <a:ext cx="1326871" cy="510270"/>
          </a:xfrm>
          <a:prstGeom prst="rect">
            <a:avLst/>
          </a:prstGeom>
        </p:spPr>
      </p:pic>
      <p:pic>
        <p:nvPicPr>
          <p:cNvPr id="56" name="Picture 55" descr="—Pngtree—cartoon hand drawn hand drawn_3802498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852558" y="1972302"/>
            <a:ext cx="4565073" cy="4565073"/>
          </a:xfrm>
          <a:prstGeom prst="rect">
            <a:avLst/>
          </a:prstGeom>
        </p:spPr>
      </p:pic>
      <p:pic>
        <p:nvPicPr>
          <p:cNvPr id="57" name="图片 11">
            <a:extLst>
              <a:ext uri="{FF2B5EF4-FFF2-40B4-BE49-F238E27FC236}">
                <a16:creationId xmlns="" xmlns:a16="http://schemas.microsoft.com/office/drawing/2014/main" id="{AC532A9B-2335-47B6-ACF9-919552F8CE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96420" y="6161353"/>
            <a:ext cx="1778001" cy="683759"/>
          </a:xfrm>
          <a:prstGeom prst="rect">
            <a:avLst/>
          </a:prstGeom>
        </p:spPr>
      </p:pic>
      <p:pic>
        <p:nvPicPr>
          <p:cNvPr id="58" name="图片 32">
            <a:extLst>
              <a:ext uri="{FF2B5EF4-FFF2-40B4-BE49-F238E27FC236}">
                <a16:creationId xmlns="" xmlns:a16="http://schemas.microsoft.com/office/drawing/2014/main" id="{293B2520-92F7-4D14-80D6-5A5511A538FC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16675" y="5867805"/>
            <a:ext cx="2574839" cy="990196"/>
          </a:xfrm>
          <a:prstGeom prst="rect">
            <a:avLst/>
          </a:prstGeom>
        </p:spPr>
      </p:pic>
      <p:pic>
        <p:nvPicPr>
          <p:cNvPr id="19" name="图片 68">
            <a:extLst>
              <a:ext uri="{FF2B5EF4-FFF2-40B4-BE49-F238E27FC236}">
                <a16:creationId xmlns="" xmlns:a16="http://schemas.microsoft.com/office/drawing/2014/main" id="{B15ACCA6-9DA2-4F09-B016-208CC64DD47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38795" y="223747"/>
            <a:ext cx="1948234" cy="1108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410067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4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16924" y="463138"/>
            <a:ext cx="3613169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PHIẾU BÀI TẬP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46257" y="1966572"/>
          <a:ext cx="10996552" cy="395842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21989"/>
                <a:gridCol w="1655609"/>
                <a:gridCol w="1971303"/>
                <a:gridCol w="3381860"/>
                <a:gridCol w="2365791"/>
              </a:tblGrid>
              <a:tr h="983866"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Đối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tượng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được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miêu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tả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Đặc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điểm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nổi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bật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Chi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tiết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đặc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sắc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nl-NL" sz="2800" dirty="0" smtClean="0">
                          <a:latin typeface="Times New Roman"/>
                          <a:ea typeface="Times New Roman"/>
                          <a:cs typeface="Times New Roman"/>
                        </a:rPr>
                        <a:t>và những câu văn có sử dụng phép ss (gạch chân phép ss)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NL" sz="2800" dirty="0" smtClean="0">
                          <a:solidFill>
                            <a:srgbClr val="8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Năng lực và tác dụng của năng lực </a:t>
                      </a:r>
                      <a:r>
                        <a:rPr lang="nl-NL" sz="2800" dirty="0" smtClean="0">
                          <a:latin typeface="Times New Roman"/>
                          <a:ea typeface="Times New Roman"/>
                          <a:cs typeface="Times New Roman"/>
                        </a:rPr>
                        <a:t>trong việc miêu tả</a:t>
                      </a:r>
                      <a:endParaRPr lang="en-US" sz="2400" dirty="0">
                        <a:latin typeface="VNI-Times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758812"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Đoạn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1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00645"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Đoạn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2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00644"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Đoạn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3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5056224"/>
              </p:ext>
            </p:extLst>
          </p:nvPr>
        </p:nvGraphicFramePr>
        <p:xfrm>
          <a:off x="11862" y="0"/>
          <a:ext cx="12180138" cy="72023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3156"/>
                <a:gridCol w="1258785"/>
                <a:gridCol w="1900052"/>
                <a:gridCol w="6032664"/>
                <a:gridCol w="2335481"/>
              </a:tblGrid>
              <a:tr h="1056904"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Đối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tượng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Đặc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điểm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nổi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bật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Chi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tiết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đặc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sắc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nl-NL" sz="2800" dirty="0" smtClean="0">
                          <a:latin typeface="Times New Roman"/>
                          <a:ea typeface="Times New Roman"/>
                          <a:cs typeface="Times New Roman"/>
                        </a:rPr>
                        <a:t>và những câu văn có sử dụng phép ss (gạch chân phép ss)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NL" sz="2800" smtClean="0">
                          <a:solidFill>
                            <a:srgbClr val="8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Năng</a:t>
                      </a:r>
                      <a:r>
                        <a:rPr lang="nl-NL" sz="2800" baseline="0" smtClean="0">
                          <a:solidFill>
                            <a:srgbClr val="8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lực </a:t>
                      </a:r>
                      <a:r>
                        <a:rPr lang="nl-NL" sz="2800" smtClean="0">
                          <a:solidFill>
                            <a:srgbClr val="8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và </a:t>
                      </a:r>
                      <a:r>
                        <a:rPr lang="nl-NL" sz="2800" dirty="0" smtClean="0">
                          <a:solidFill>
                            <a:srgbClr val="8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tác dụng </a:t>
                      </a:r>
                      <a:r>
                        <a:rPr lang="nl-NL" sz="2800" dirty="0" smtClean="0">
                          <a:latin typeface="Times New Roman"/>
                          <a:ea typeface="Times New Roman"/>
                          <a:cs typeface="Times New Roman"/>
                        </a:rPr>
                        <a:t>trong việc m.tả</a:t>
                      </a:r>
                      <a:endParaRPr lang="en-US" sz="2400" dirty="0">
                        <a:latin typeface="VNI-Times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1686296">
                <a:tc>
                  <a:txBody>
                    <a:bodyPr/>
                    <a:lstStyle/>
                    <a:p>
                      <a:pPr algn="ctr"/>
                      <a:endParaRPr lang="en-US" sz="3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Đ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422566">
                <a:tc>
                  <a:txBody>
                    <a:bodyPr/>
                    <a:lstStyle/>
                    <a:p>
                      <a:pPr algn="ctr"/>
                      <a:endParaRPr lang="en-US" sz="3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3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Đ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721922">
                <a:tc>
                  <a:txBody>
                    <a:bodyPr/>
                    <a:lstStyle/>
                    <a:p>
                      <a:pPr algn="ctr"/>
                      <a:endParaRPr lang="en-US" sz="2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Đ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707435" y="1379907"/>
            <a:ext cx="1216367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2500" b="1" i="1" dirty="0" smtClean="0">
                <a:latin typeface="Times New Roman" pitchFamily="18" charset="0"/>
                <a:cs typeface="Times New Roman" pitchFamily="18" charset="0"/>
              </a:rPr>
              <a:t>Dế Choắt</a:t>
            </a:r>
            <a:endParaRPr lang="en-US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700648" y="3182589"/>
            <a:ext cx="1163781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5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Vùng Cà Mau </a:t>
            </a:r>
            <a:endParaRPr kumimoji="0" lang="nl-NL" sz="2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37557" y="1424503"/>
            <a:ext cx="147254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2800" dirty="0" smtClean="0">
                <a:latin typeface="Times New Roman" pitchFamily="18" charset="0"/>
                <a:cs typeface="Times New Roman" pitchFamily="18" charset="0"/>
              </a:rPr>
              <a:t>Gầy gò, xấu xí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72334" y="2992050"/>
            <a:ext cx="148526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2800" dirty="0" smtClean="0">
                <a:latin typeface="Times New Roman" pitchFamily="18" charset="0"/>
                <a:cs typeface="Times New Roman" pitchFamily="18" charset="0"/>
              </a:rPr>
              <a:t>rộng lớn, hùng vĩ, hoang sơ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3877989" y="1306293"/>
            <a:ext cx="597853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nl-NL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Người: gầy gò, dài lêu nghêu như gã ....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Cánh: ngắn củn, như người cởi trần mặc gi-lê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Càng bè bè</a:t>
            </a:r>
            <a:r>
              <a:rPr lang="en-US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</a:t>
            </a:r>
            <a:r>
              <a:rPr kumimoji="0" lang="nl-N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Râu: cụt ngủn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Mặt ngẩn ngẩn, ngơ ngơ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3877989" y="3087583"/>
            <a:ext cx="5973289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nl-NL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Sông ngòi, kênh rạch bủa vây chi chít ...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Trời xanh, nước xanh…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Tiếngkhu rừng, tiếng sóng:  rì rào…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Sông Năm Căn mênh mông, </a:t>
            </a:r>
            <a:r>
              <a:rPr kumimoji="0" lang="nl-NL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nước đổ .... thác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Cá  bơi hàng đàn như người bơi ếch</a:t>
            </a:r>
            <a:endParaRPr kumimoji="0" lang="nl-N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nl-NL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Rừng đước dựng cao ngất như hai dãy …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75885" y="5433360"/>
            <a:ext cx="123604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2500" b="1" i="1" dirty="0" smtClean="0">
                <a:latin typeface="Times New Roman" pitchFamily="18" charset="0"/>
                <a:cs typeface="Times New Roman" pitchFamily="18" charset="0"/>
              </a:rPr>
              <a:t>Cây gạo bên bến sông </a:t>
            </a:r>
            <a:endParaRPr lang="en-US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954187" y="5345689"/>
            <a:ext cx="1923802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2600" dirty="0" smtClean="0">
                <a:latin typeface="Times New Roman" pitchFamily="18" charset="0"/>
                <a:cs typeface="Times New Roman" pitchFamily="18" charset="0"/>
              </a:rPr>
              <a:t>Vẻ đẹp đầy sức sống của cây gạo vào mùa xuân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3895802" y="5407245"/>
            <a:ext cx="593766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nl-NL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Cây gạo sừng sững như 1 tháp đèn…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Hoa gạo: là hàng ngàn ngọn nến hồng tươi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Búp nõn là hàng ngàn ánh nến xanh</a:t>
            </a:r>
            <a:endParaRPr kumimoji="0" lang="nl-N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Chào mào, sáo sậu: gọi nhau, trêu ghẹo, ...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9904022" y="1294416"/>
            <a:ext cx="224047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Quan sát: giúp lựa chọn được chi tiết nổi bật của đối tượng miêu tả.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9904022" y="3299367"/>
            <a:ext cx="2240478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-Tưởng tượng, so sánh và nhận xét:  giúp người đọc hình dung được đối tượng miêu tả một cách cụ thể, sinh động, hấp dẫn.</a:t>
            </a:r>
            <a:endParaRPr kumimoji="0" lang="nl-NL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3410067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073" grpId="0"/>
      <p:bldP spid="6" grpId="0"/>
      <p:bldP spid="7" grpId="0"/>
      <p:bldP spid="3074" grpId="0"/>
      <p:bldP spid="3075" grpId="0"/>
      <p:bldP spid="10" grpId="0"/>
      <p:bldP spid="11" grpId="0"/>
      <p:bldP spid="3076" grpId="0"/>
      <p:bldP spid="3077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71896" y="509143"/>
            <a:ext cx="108302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2800" b="1" i="1" dirty="0" smtClean="0">
                <a:latin typeface="Times New Roman" pitchFamily="18" charset="0"/>
                <a:cs typeface="Times New Roman" pitchFamily="18" charset="0"/>
              </a:rPr>
              <a:t>So sánh 2 đoạn văn sau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542306" y="1294409"/>
            <a:ext cx="4932219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a. Dòng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mênh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(…)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đổ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đêm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(…),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đàn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đen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trũi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(…)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sóng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Thuyền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xuôi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ngàn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bờ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(…).</a:t>
            </a:r>
          </a:p>
          <a:p>
            <a:pPr algn="just">
              <a:spcBef>
                <a:spcPct val="50000"/>
              </a:spcBef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6094681" y="1330034"/>
            <a:ext cx="5424384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b. Dòng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mênh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ầm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ầm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đổ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đêm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đàn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đen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trũi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nhô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hụp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bơi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ếch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sóng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Thuyền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xuôi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ngàn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bờ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dãy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50000"/>
              </a:spcBef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 flipH="1">
            <a:off x="5789881" y="1482434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811481" y="5041035"/>
            <a:ext cx="4368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16"/>
          <p:cNvSpPr txBox="1">
            <a:spLocks noChangeArrowheads="1"/>
          </p:cNvSpPr>
          <p:nvPr/>
        </p:nvSpPr>
        <p:spPr bwMode="auto">
          <a:xfrm>
            <a:off x="6171206" y="5071710"/>
            <a:ext cx="5181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Box 19"/>
          <p:cNvSpPr txBox="1">
            <a:spLocks noChangeArrowheads="1"/>
          </p:cNvSpPr>
          <p:nvPr/>
        </p:nvSpPr>
        <p:spPr bwMode="auto">
          <a:xfrm>
            <a:off x="6198920" y="5877767"/>
            <a:ext cx="599308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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3" name="AutoShape 21"/>
          <p:cNvSpPr>
            <a:spLocks/>
          </p:cNvSpPr>
          <p:nvPr/>
        </p:nvSpPr>
        <p:spPr bwMode="auto">
          <a:xfrm rot="-5400000">
            <a:off x="2762662" y="2090717"/>
            <a:ext cx="457200" cy="5085277"/>
          </a:xfrm>
          <a:prstGeom prst="leftBrace">
            <a:avLst>
              <a:gd name="adj1" fmla="val 62500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/>
          <a:p>
            <a:pPr algn="ctr" eaLnBrk="0" hangingPunct="0"/>
            <a:endParaRPr lang="en-US" sz="3600">
              <a:solidFill>
                <a:schemeClr val="tx2"/>
              </a:solidFill>
            </a:endParaRPr>
          </a:p>
        </p:txBody>
      </p:sp>
      <p:sp>
        <p:nvSpPr>
          <p:cNvPr id="14" name="Text Box 23"/>
          <p:cNvSpPr txBox="1">
            <a:spLocks noChangeArrowheads="1"/>
          </p:cNvSpPr>
          <p:nvPr/>
        </p:nvSpPr>
        <p:spPr bwMode="auto">
          <a:xfrm>
            <a:off x="6297881" y="4675910"/>
            <a:ext cx="4775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8" name="AutoShape 24"/>
          <p:cNvSpPr>
            <a:spLocks/>
          </p:cNvSpPr>
          <p:nvPr/>
        </p:nvSpPr>
        <p:spPr bwMode="auto">
          <a:xfrm rot="-5400000">
            <a:off x="8551886" y="1906650"/>
            <a:ext cx="457200" cy="5548416"/>
          </a:xfrm>
          <a:prstGeom prst="leftBrace">
            <a:avLst>
              <a:gd name="adj1" fmla="val 62500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/>
          <a:p>
            <a:pPr algn="ctr" eaLnBrk="0" hangingPunct="0"/>
            <a:endParaRPr lang="en-US" sz="3600">
              <a:solidFill>
                <a:srgbClr val="00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072130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 animBg="1"/>
      <p:bldP spid="10" grpId="0"/>
      <p:bldP spid="11" grpId="0"/>
      <p:bldP spid="12" grpId="1"/>
      <p:bldP spid="13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="" xmlns:a16="http://schemas.microsoft.com/office/drawing/2014/main" id="{DB647BCD-73A2-4D18-B510-5305A7F6DF55}"/>
              </a:ext>
            </a:extLst>
          </p:cNvPr>
          <p:cNvGrpSpPr/>
          <p:nvPr/>
        </p:nvGrpSpPr>
        <p:grpSpPr>
          <a:xfrm>
            <a:off x="271169" y="2517561"/>
            <a:ext cx="2578918" cy="2353294"/>
            <a:chOff x="1696200" y="2101933"/>
            <a:chExt cx="2578918" cy="2353294"/>
          </a:xfrm>
        </p:grpSpPr>
        <p:sp>
          <p:nvSpPr>
            <p:cNvPr id="2" name="Freeform 28">
              <a:extLst>
                <a:ext uri="{FF2B5EF4-FFF2-40B4-BE49-F238E27FC236}">
                  <a16:creationId xmlns="" xmlns:a16="http://schemas.microsoft.com/office/drawing/2014/main" id="{982B509B-AB8F-4EB5-B69A-4E8EA7C71E0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96200" y="2101933"/>
              <a:ext cx="2578918" cy="2353294"/>
            </a:xfrm>
            <a:custGeom>
              <a:avLst/>
              <a:gdLst>
                <a:gd name="T0" fmla="*/ 252 w 274"/>
                <a:gd name="T1" fmla="*/ 116 h 255"/>
                <a:gd name="T2" fmla="*/ 252 w 274"/>
                <a:gd name="T3" fmla="*/ 88 h 255"/>
                <a:gd name="T4" fmla="*/ 237 w 274"/>
                <a:gd name="T5" fmla="*/ 79 h 255"/>
                <a:gd name="T6" fmla="*/ 172 w 274"/>
                <a:gd name="T7" fmla="*/ 128 h 255"/>
                <a:gd name="T8" fmla="*/ 223 w 274"/>
                <a:gd name="T9" fmla="*/ 53 h 255"/>
                <a:gd name="T10" fmla="*/ 211 w 274"/>
                <a:gd name="T11" fmla="*/ 60 h 255"/>
                <a:gd name="T12" fmla="*/ 148 w 274"/>
                <a:gd name="T13" fmla="*/ 86 h 255"/>
                <a:gd name="T14" fmla="*/ 176 w 274"/>
                <a:gd name="T15" fmla="*/ 41 h 255"/>
                <a:gd name="T16" fmla="*/ 180 w 274"/>
                <a:gd name="T17" fmla="*/ 32 h 255"/>
                <a:gd name="T18" fmla="*/ 132 w 274"/>
                <a:gd name="T19" fmla="*/ 45 h 255"/>
                <a:gd name="T20" fmla="*/ 159 w 274"/>
                <a:gd name="T21" fmla="*/ 5 h 255"/>
                <a:gd name="T22" fmla="*/ 149 w 274"/>
                <a:gd name="T23" fmla="*/ 9 h 255"/>
                <a:gd name="T24" fmla="*/ 88 w 274"/>
                <a:gd name="T25" fmla="*/ 40 h 255"/>
                <a:gd name="T26" fmla="*/ 117 w 274"/>
                <a:gd name="T27" fmla="*/ 11 h 255"/>
                <a:gd name="T28" fmla="*/ 106 w 274"/>
                <a:gd name="T29" fmla="*/ 11 h 255"/>
                <a:gd name="T30" fmla="*/ 35 w 274"/>
                <a:gd name="T31" fmla="*/ 65 h 255"/>
                <a:gd name="T32" fmla="*/ 40 w 274"/>
                <a:gd name="T33" fmla="*/ 70 h 255"/>
                <a:gd name="T34" fmla="*/ 24 w 274"/>
                <a:gd name="T35" fmla="*/ 84 h 255"/>
                <a:gd name="T36" fmla="*/ 12 w 274"/>
                <a:gd name="T37" fmla="*/ 111 h 255"/>
                <a:gd name="T38" fmla="*/ 6 w 274"/>
                <a:gd name="T39" fmla="*/ 131 h 255"/>
                <a:gd name="T40" fmla="*/ 21 w 274"/>
                <a:gd name="T41" fmla="*/ 134 h 255"/>
                <a:gd name="T42" fmla="*/ 13 w 274"/>
                <a:gd name="T43" fmla="*/ 155 h 255"/>
                <a:gd name="T44" fmla="*/ 9 w 274"/>
                <a:gd name="T45" fmla="*/ 188 h 255"/>
                <a:gd name="T46" fmla="*/ 12 w 274"/>
                <a:gd name="T47" fmla="*/ 191 h 255"/>
                <a:gd name="T48" fmla="*/ 30 w 274"/>
                <a:gd name="T49" fmla="*/ 201 h 255"/>
                <a:gd name="T50" fmla="*/ 33 w 274"/>
                <a:gd name="T51" fmla="*/ 229 h 255"/>
                <a:gd name="T52" fmla="*/ 47 w 274"/>
                <a:gd name="T53" fmla="*/ 233 h 255"/>
                <a:gd name="T54" fmla="*/ 76 w 274"/>
                <a:gd name="T55" fmla="*/ 233 h 255"/>
                <a:gd name="T56" fmla="*/ 101 w 274"/>
                <a:gd name="T57" fmla="*/ 234 h 255"/>
                <a:gd name="T58" fmla="*/ 114 w 274"/>
                <a:gd name="T59" fmla="*/ 246 h 255"/>
                <a:gd name="T60" fmla="*/ 130 w 274"/>
                <a:gd name="T61" fmla="*/ 241 h 255"/>
                <a:gd name="T62" fmla="*/ 177 w 274"/>
                <a:gd name="T63" fmla="*/ 231 h 255"/>
                <a:gd name="T64" fmla="*/ 209 w 274"/>
                <a:gd name="T65" fmla="*/ 202 h 255"/>
                <a:gd name="T66" fmla="*/ 236 w 274"/>
                <a:gd name="T67" fmla="*/ 193 h 255"/>
                <a:gd name="T68" fmla="*/ 254 w 274"/>
                <a:gd name="T69" fmla="*/ 159 h 255"/>
                <a:gd name="T70" fmla="*/ 269 w 274"/>
                <a:gd name="T71" fmla="*/ 125 h 255"/>
                <a:gd name="T72" fmla="*/ 35 w 274"/>
                <a:gd name="T73" fmla="*/ 145 h 255"/>
                <a:gd name="T74" fmla="*/ 144 w 274"/>
                <a:gd name="T75" fmla="*/ 53 h 255"/>
                <a:gd name="T76" fmla="*/ 61 w 274"/>
                <a:gd name="T77" fmla="*/ 129 h 255"/>
                <a:gd name="T78" fmla="*/ 41 w 274"/>
                <a:gd name="T79" fmla="*/ 80 h 255"/>
                <a:gd name="T80" fmla="*/ 29 w 274"/>
                <a:gd name="T81" fmla="*/ 95 h 255"/>
                <a:gd name="T82" fmla="*/ 122 w 274"/>
                <a:gd name="T83" fmla="*/ 26 h 255"/>
                <a:gd name="T84" fmla="*/ 122 w 274"/>
                <a:gd name="T85" fmla="*/ 26 h 255"/>
                <a:gd name="T86" fmla="*/ 62 w 274"/>
                <a:gd name="T87" fmla="*/ 48 h 255"/>
                <a:gd name="T88" fmla="*/ 87 w 274"/>
                <a:gd name="T89" fmla="*/ 27 h 255"/>
                <a:gd name="T90" fmla="*/ 31 w 274"/>
                <a:gd name="T91" fmla="*/ 109 h 255"/>
                <a:gd name="T92" fmla="*/ 34 w 274"/>
                <a:gd name="T93" fmla="*/ 114 h 255"/>
                <a:gd name="T94" fmla="*/ 19 w 274"/>
                <a:gd name="T95" fmla="*/ 170 h 255"/>
                <a:gd name="T96" fmla="*/ 36 w 274"/>
                <a:gd name="T97" fmla="*/ 157 h 255"/>
                <a:gd name="T98" fmla="*/ 19 w 274"/>
                <a:gd name="T99" fmla="*/ 170 h 255"/>
                <a:gd name="T100" fmla="*/ 43 w 274"/>
                <a:gd name="T101" fmla="*/ 173 h 255"/>
                <a:gd name="T102" fmla="*/ 43 w 274"/>
                <a:gd name="T103" fmla="*/ 182 h 255"/>
                <a:gd name="T104" fmla="*/ 48 w 274"/>
                <a:gd name="T105" fmla="*/ 204 h 255"/>
                <a:gd name="T106" fmla="*/ 63 w 274"/>
                <a:gd name="T107" fmla="*/ 188 h 255"/>
                <a:gd name="T108" fmla="*/ 48 w 274"/>
                <a:gd name="T109" fmla="*/ 204 h 255"/>
                <a:gd name="T110" fmla="*/ 100 w 274"/>
                <a:gd name="T111" fmla="*/ 201 h 255"/>
                <a:gd name="T112" fmla="*/ 70 w 274"/>
                <a:gd name="T113" fmla="*/ 210 h 255"/>
                <a:gd name="T114" fmla="*/ 123 w 274"/>
                <a:gd name="T115" fmla="*/ 220 h 255"/>
                <a:gd name="T116" fmla="*/ 155 w 274"/>
                <a:gd name="T117" fmla="*/ 194 h 255"/>
                <a:gd name="T118" fmla="*/ 123 w 274"/>
                <a:gd name="T119" fmla="*/ 220 h 255"/>
                <a:gd name="T120" fmla="*/ 169 w 274"/>
                <a:gd name="T121" fmla="*/ 215 h 255"/>
                <a:gd name="T122" fmla="*/ 165 w 274"/>
                <a:gd name="T123" fmla="*/ 211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4" h="255">
                  <a:moveTo>
                    <a:pt x="256" y="113"/>
                  </a:moveTo>
                  <a:cubicBezTo>
                    <a:pt x="255" y="114"/>
                    <a:pt x="253" y="115"/>
                    <a:pt x="252" y="116"/>
                  </a:cubicBezTo>
                  <a:cubicBezTo>
                    <a:pt x="256" y="111"/>
                    <a:pt x="260" y="106"/>
                    <a:pt x="265" y="100"/>
                  </a:cubicBezTo>
                  <a:cubicBezTo>
                    <a:pt x="272" y="92"/>
                    <a:pt x="260" y="79"/>
                    <a:pt x="252" y="88"/>
                  </a:cubicBezTo>
                  <a:cubicBezTo>
                    <a:pt x="251" y="88"/>
                    <a:pt x="251" y="88"/>
                    <a:pt x="251" y="88"/>
                  </a:cubicBezTo>
                  <a:cubicBezTo>
                    <a:pt x="254" y="81"/>
                    <a:pt x="243" y="75"/>
                    <a:pt x="237" y="79"/>
                  </a:cubicBezTo>
                  <a:cubicBezTo>
                    <a:pt x="234" y="77"/>
                    <a:pt x="229" y="76"/>
                    <a:pt x="226" y="80"/>
                  </a:cubicBezTo>
                  <a:cubicBezTo>
                    <a:pt x="208" y="96"/>
                    <a:pt x="189" y="112"/>
                    <a:pt x="172" y="128"/>
                  </a:cubicBezTo>
                  <a:cubicBezTo>
                    <a:pt x="193" y="107"/>
                    <a:pt x="214" y="86"/>
                    <a:pt x="235" y="65"/>
                  </a:cubicBezTo>
                  <a:cubicBezTo>
                    <a:pt x="243" y="57"/>
                    <a:pt x="231" y="47"/>
                    <a:pt x="223" y="53"/>
                  </a:cubicBezTo>
                  <a:cubicBezTo>
                    <a:pt x="213" y="62"/>
                    <a:pt x="202" y="70"/>
                    <a:pt x="192" y="78"/>
                  </a:cubicBezTo>
                  <a:cubicBezTo>
                    <a:pt x="198" y="72"/>
                    <a:pt x="204" y="66"/>
                    <a:pt x="211" y="60"/>
                  </a:cubicBezTo>
                  <a:cubicBezTo>
                    <a:pt x="217" y="54"/>
                    <a:pt x="208" y="42"/>
                    <a:pt x="201" y="47"/>
                  </a:cubicBezTo>
                  <a:cubicBezTo>
                    <a:pt x="184" y="60"/>
                    <a:pt x="166" y="73"/>
                    <a:pt x="148" y="86"/>
                  </a:cubicBezTo>
                  <a:cubicBezTo>
                    <a:pt x="160" y="74"/>
                    <a:pt x="173" y="62"/>
                    <a:pt x="186" y="51"/>
                  </a:cubicBezTo>
                  <a:cubicBezTo>
                    <a:pt x="193" y="45"/>
                    <a:pt x="183" y="35"/>
                    <a:pt x="176" y="41"/>
                  </a:cubicBezTo>
                  <a:cubicBezTo>
                    <a:pt x="171" y="46"/>
                    <a:pt x="165" y="50"/>
                    <a:pt x="159" y="54"/>
                  </a:cubicBezTo>
                  <a:cubicBezTo>
                    <a:pt x="166" y="47"/>
                    <a:pt x="173" y="39"/>
                    <a:pt x="180" y="32"/>
                  </a:cubicBezTo>
                  <a:cubicBezTo>
                    <a:pt x="185" y="26"/>
                    <a:pt x="179" y="19"/>
                    <a:pt x="172" y="22"/>
                  </a:cubicBezTo>
                  <a:cubicBezTo>
                    <a:pt x="159" y="29"/>
                    <a:pt x="145" y="36"/>
                    <a:pt x="132" y="45"/>
                  </a:cubicBezTo>
                  <a:cubicBezTo>
                    <a:pt x="144" y="34"/>
                    <a:pt x="155" y="23"/>
                    <a:pt x="166" y="12"/>
                  </a:cubicBezTo>
                  <a:cubicBezTo>
                    <a:pt x="171" y="8"/>
                    <a:pt x="164" y="1"/>
                    <a:pt x="159" y="5"/>
                  </a:cubicBezTo>
                  <a:cubicBezTo>
                    <a:pt x="151" y="11"/>
                    <a:pt x="143" y="17"/>
                    <a:pt x="135" y="23"/>
                  </a:cubicBezTo>
                  <a:cubicBezTo>
                    <a:pt x="140" y="18"/>
                    <a:pt x="145" y="13"/>
                    <a:pt x="149" y="9"/>
                  </a:cubicBezTo>
                  <a:cubicBezTo>
                    <a:pt x="152" y="6"/>
                    <a:pt x="148" y="0"/>
                    <a:pt x="144" y="3"/>
                  </a:cubicBezTo>
                  <a:cubicBezTo>
                    <a:pt x="126" y="14"/>
                    <a:pt x="107" y="26"/>
                    <a:pt x="88" y="40"/>
                  </a:cubicBezTo>
                  <a:cubicBezTo>
                    <a:pt x="93" y="35"/>
                    <a:pt x="97" y="30"/>
                    <a:pt x="102" y="25"/>
                  </a:cubicBezTo>
                  <a:cubicBezTo>
                    <a:pt x="107" y="20"/>
                    <a:pt x="112" y="16"/>
                    <a:pt x="117" y="11"/>
                  </a:cubicBezTo>
                  <a:cubicBezTo>
                    <a:pt x="120" y="8"/>
                    <a:pt x="115" y="3"/>
                    <a:pt x="112" y="6"/>
                  </a:cubicBezTo>
                  <a:cubicBezTo>
                    <a:pt x="110" y="8"/>
                    <a:pt x="108" y="10"/>
                    <a:pt x="106" y="11"/>
                  </a:cubicBezTo>
                  <a:cubicBezTo>
                    <a:pt x="106" y="11"/>
                    <a:pt x="106" y="11"/>
                    <a:pt x="106" y="11"/>
                  </a:cubicBezTo>
                  <a:cubicBezTo>
                    <a:pt x="78" y="22"/>
                    <a:pt x="53" y="42"/>
                    <a:pt x="35" y="65"/>
                  </a:cubicBezTo>
                  <a:cubicBezTo>
                    <a:pt x="32" y="68"/>
                    <a:pt x="35" y="72"/>
                    <a:pt x="39" y="70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38" y="71"/>
                    <a:pt x="37" y="73"/>
                    <a:pt x="35" y="75"/>
                  </a:cubicBezTo>
                  <a:cubicBezTo>
                    <a:pt x="32" y="78"/>
                    <a:pt x="28" y="81"/>
                    <a:pt x="24" y="84"/>
                  </a:cubicBezTo>
                  <a:cubicBezTo>
                    <a:pt x="23" y="85"/>
                    <a:pt x="24" y="87"/>
                    <a:pt x="25" y="88"/>
                  </a:cubicBezTo>
                  <a:cubicBezTo>
                    <a:pt x="20" y="95"/>
                    <a:pt x="16" y="103"/>
                    <a:pt x="12" y="111"/>
                  </a:cubicBezTo>
                  <a:cubicBezTo>
                    <a:pt x="11" y="113"/>
                    <a:pt x="13" y="115"/>
                    <a:pt x="15" y="116"/>
                  </a:cubicBezTo>
                  <a:cubicBezTo>
                    <a:pt x="12" y="121"/>
                    <a:pt x="9" y="126"/>
                    <a:pt x="6" y="131"/>
                  </a:cubicBezTo>
                  <a:cubicBezTo>
                    <a:pt x="4" y="136"/>
                    <a:pt x="8" y="141"/>
                    <a:pt x="13" y="138"/>
                  </a:cubicBezTo>
                  <a:cubicBezTo>
                    <a:pt x="16" y="137"/>
                    <a:pt x="18" y="135"/>
                    <a:pt x="21" y="134"/>
                  </a:cubicBezTo>
                  <a:cubicBezTo>
                    <a:pt x="18" y="140"/>
                    <a:pt x="15" y="145"/>
                    <a:pt x="13" y="151"/>
                  </a:cubicBezTo>
                  <a:cubicBezTo>
                    <a:pt x="12" y="152"/>
                    <a:pt x="12" y="153"/>
                    <a:pt x="13" y="155"/>
                  </a:cubicBezTo>
                  <a:cubicBezTo>
                    <a:pt x="8" y="163"/>
                    <a:pt x="4" y="171"/>
                    <a:pt x="1" y="180"/>
                  </a:cubicBezTo>
                  <a:cubicBezTo>
                    <a:pt x="0" y="185"/>
                    <a:pt x="5" y="190"/>
                    <a:pt x="9" y="188"/>
                  </a:cubicBezTo>
                  <a:cubicBezTo>
                    <a:pt x="11" y="188"/>
                    <a:pt x="13" y="187"/>
                    <a:pt x="15" y="186"/>
                  </a:cubicBezTo>
                  <a:cubicBezTo>
                    <a:pt x="14" y="188"/>
                    <a:pt x="13" y="190"/>
                    <a:pt x="12" y="191"/>
                  </a:cubicBezTo>
                  <a:cubicBezTo>
                    <a:pt x="9" y="196"/>
                    <a:pt x="13" y="203"/>
                    <a:pt x="18" y="203"/>
                  </a:cubicBezTo>
                  <a:cubicBezTo>
                    <a:pt x="22" y="203"/>
                    <a:pt x="26" y="202"/>
                    <a:pt x="30" y="201"/>
                  </a:cubicBezTo>
                  <a:cubicBezTo>
                    <a:pt x="27" y="207"/>
                    <a:pt x="25" y="212"/>
                    <a:pt x="22" y="218"/>
                  </a:cubicBezTo>
                  <a:cubicBezTo>
                    <a:pt x="19" y="226"/>
                    <a:pt x="25" y="232"/>
                    <a:pt x="33" y="229"/>
                  </a:cubicBezTo>
                  <a:cubicBezTo>
                    <a:pt x="38" y="227"/>
                    <a:pt x="43" y="224"/>
                    <a:pt x="48" y="222"/>
                  </a:cubicBezTo>
                  <a:cubicBezTo>
                    <a:pt x="48" y="225"/>
                    <a:pt x="47" y="229"/>
                    <a:pt x="47" y="233"/>
                  </a:cubicBezTo>
                  <a:cubicBezTo>
                    <a:pt x="47" y="238"/>
                    <a:pt x="53" y="243"/>
                    <a:pt x="58" y="241"/>
                  </a:cubicBezTo>
                  <a:cubicBezTo>
                    <a:pt x="64" y="239"/>
                    <a:pt x="70" y="236"/>
                    <a:pt x="76" y="233"/>
                  </a:cubicBezTo>
                  <a:cubicBezTo>
                    <a:pt x="76" y="239"/>
                    <a:pt x="84" y="243"/>
                    <a:pt x="89" y="240"/>
                  </a:cubicBezTo>
                  <a:cubicBezTo>
                    <a:pt x="93" y="238"/>
                    <a:pt x="97" y="236"/>
                    <a:pt x="101" y="234"/>
                  </a:cubicBezTo>
                  <a:cubicBezTo>
                    <a:pt x="100" y="235"/>
                    <a:pt x="100" y="236"/>
                    <a:pt x="100" y="238"/>
                  </a:cubicBezTo>
                  <a:cubicBezTo>
                    <a:pt x="99" y="245"/>
                    <a:pt x="108" y="248"/>
                    <a:pt x="114" y="246"/>
                  </a:cubicBezTo>
                  <a:cubicBezTo>
                    <a:pt x="120" y="243"/>
                    <a:pt x="126" y="239"/>
                    <a:pt x="132" y="235"/>
                  </a:cubicBezTo>
                  <a:cubicBezTo>
                    <a:pt x="131" y="237"/>
                    <a:pt x="130" y="239"/>
                    <a:pt x="130" y="241"/>
                  </a:cubicBezTo>
                  <a:cubicBezTo>
                    <a:pt x="127" y="247"/>
                    <a:pt x="135" y="255"/>
                    <a:pt x="141" y="252"/>
                  </a:cubicBezTo>
                  <a:cubicBezTo>
                    <a:pt x="154" y="247"/>
                    <a:pt x="166" y="240"/>
                    <a:pt x="177" y="231"/>
                  </a:cubicBezTo>
                  <a:cubicBezTo>
                    <a:pt x="179" y="231"/>
                    <a:pt x="181" y="230"/>
                    <a:pt x="182" y="229"/>
                  </a:cubicBezTo>
                  <a:cubicBezTo>
                    <a:pt x="192" y="220"/>
                    <a:pt x="201" y="211"/>
                    <a:pt x="209" y="202"/>
                  </a:cubicBezTo>
                  <a:cubicBezTo>
                    <a:pt x="212" y="205"/>
                    <a:pt x="216" y="206"/>
                    <a:pt x="220" y="203"/>
                  </a:cubicBezTo>
                  <a:cubicBezTo>
                    <a:pt x="226" y="200"/>
                    <a:pt x="231" y="196"/>
                    <a:pt x="236" y="193"/>
                  </a:cubicBezTo>
                  <a:cubicBezTo>
                    <a:pt x="242" y="189"/>
                    <a:pt x="242" y="182"/>
                    <a:pt x="238" y="178"/>
                  </a:cubicBezTo>
                  <a:cubicBezTo>
                    <a:pt x="243" y="172"/>
                    <a:pt x="248" y="165"/>
                    <a:pt x="254" y="159"/>
                  </a:cubicBezTo>
                  <a:cubicBezTo>
                    <a:pt x="259" y="155"/>
                    <a:pt x="257" y="149"/>
                    <a:pt x="254" y="146"/>
                  </a:cubicBezTo>
                  <a:cubicBezTo>
                    <a:pt x="259" y="139"/>
                    <a:pt x="264" y="132"/>
                    <a:pt x="269" y="125"/>
                  </a:cubicBezTo>
                  <a:cubicBezTo>
                    <a:pt x="274" y="118"/>
                    <a:pt x="264" y="107"/>
                    <a:pt x="256" y="113"/>
                  </a:cubicBezTo>
                  <a:close/>
                  <a:moveTo>
                    <a:pt x="35" y="145"/>
                  </a:moveTo>
                  <a:cubicBezTo>
                    <a:pt x="48" y="127"/>
                    <a:pt x="66" y="111"/>
                    <a:pt x="82" y="97"/>
                  </a:cubicBezTo>
                  <a:cubicBezTo>
                    <a:pt x="101" y="81"/>
                    <a:pt x="122" y="66"/>
                    <a:pt x="144" y="53"/>
                  </a:cubicBezTo>
                  <a:cubicBezTo>
                    <a:pt x="131" y="66"/>
                    <a:pt x="119" y="79"/>
                    <a:pt x="105" y="91"/>
                  </a:cubicBezTo>
                  <a:cubicBezTo>
                    <a:pt x="91" y="105"/>
                    <a:pt x="77" y="118"/>
                    <a:pt x="61" y="129"/>
                  </a:cubicBezTo>
                  <a:cubicBezTo>
                    <a:pt x="54" y="134"/>
                    <a:pt x="44" y="141"/>
                    <a:pt x="35" y="145"/>
                  </a:cubicBezTo>
                  <a:close/>
                  <a:moveTo>
                    <a:pt x="41" y="80"/>
                  </a:moveTo>
                  <a:cubicBezTo>
                    <a:pt x="43" y="78"/>
                    <a:pt x="45" y="77"/>
                    <a:pt x="47" y="75"/>
                  </a:cubicBezTo>
                  <a:cubicBezTo>
                    <a:pt x="41" y="81"/>
                    <a:pt x="35" y="88"/>
                    <a:pt x="29" y="95"/>
                  </a:cubicBezTo>
                  <a:cubicBezTo>
                    <a:pt x="33" y="90"/>
                    <a:pt x="37" y="85"/>
                    <a:pt x="41" y="80"/>
                  </a:cubicBezTo>
                  <a:close/>
                  <a:moveTo>
                    <a:pt x="122" y="26"/>
                  </a:moveTo>
                  <a:cubicBezTo>
                    <a:pt x="98" y="50"/>
                    <a:pt x="72" y="74"/>
                    <a:pt x="44" y="92"/>
                  </a:cubicBezTo>
                  <a:cubicBezTo>
                    <a:pt x="66" y="66"/>
                    <a:pt x="94" y="44"/>
                    <a:pt x="122" y="26"/>
                  </a:cubicBezTo>
                  <a:close/>
                  <a:moveTo>
                    <a:pt x="87" y="27"/>
                  </a:moveTo>
                  <a:cubicBezTo>
                    <a:pt x="78" y="33"/>
                    <a:pt x="70" y="40"/>
                    <a:pt x="62" y="48"/>
                  </a:cubicBezTo>
                  <a:cubicBezTo>
                    <a:pt x="59" y="50"/>
                    <a:pt x="56" y="51"/>
                    <a:pt x="54" y="53"/>
                  </a:cubicBezTo>
                  <a:cubicBezTo>
                    <a:pt x="63" y="43"/>
                    <a:pt x="74" y="34"/>
                    <a:pt x="87" y="27"/>
                  </a:cubicBezTo>
                  <a:close/>
                  <a:moveTo>
                    <a:pt x="23" y="121"/>
                  </a:moveTo>
                  <a:cubicBezTo>
                    <a:pt x="25" y="117"/>
                    <a:pt x="28" y="113"/>
                    <a:pt x="31" y="109"/>
                  </a:cubicBezTo>
                  <a:cubicBezTo>
                    <a:pt x="35" y="106"/>
                    <a:pt x="40" y="104"/>
                    <a:pt x="45" y="101"/>
                  </a:cubicBezTo>
                  <a:cubicBezTo>
                    <a:pt x="41" y="105"/>
                    <a:pt x="37" y="110"/>
                    <a:pt x="34" y="114"/>
                  </a:cubicBezTo>
                  <a:cubicBezTo>
                    <a:pt x="30" y="117"/>
                    <a:pt x="26" y="119"/>
                    <a:pt x="23" y="121"/>
                  </a:cubicBezTo>
                  <a:close/>
                  <a:moveTo>
                    <a:pt x="19" y="170"/>
                  </a:moveTo>
                  <a:cubicBezTo>
                    <a:pt x="21" y="166"/>
                    <a:pt x="23" y="162"/>
                    <a:pt x="25" y="159"/>
                  </a:cubicBezTo>
                  <a:cubicBezTo>
                    <a:pt x="29" y="159"/>
                    <a:pt x="32" y="158"/>
                    <a:pt x="36" y="157"/>
                  </a:cubicBezTo>
                  <a:cubicBezTo>
                    <a:pt x="34" y="160"/>
                    <a:pt x="32" y="162"/>
                    <a:pt x="30" y="165"/>
                  </a:cubicBezTo>
                  <a:cubicBezTo>
                    <a:pt x="26" y="167"/>
                    <a:pt x="23" y="168"/>
                    <a:pt x="19" y="170"/>
                  </a:cubicBezTo>
                  <a:close/>
                  <a:moveTo>
                    <a:pt x="34" y="185"/>
                  </a:moveTo>
                  <a:cubicBezTo>
                    <a:pt x="36" y="181"/>
                    <a:pt x="39" y="177"/>
                    <a:pt x="43" y="173"/>
                  </a:cubicBezTo>
                  <a:cubicBezTo>
                    <a:pt x="47" y="170"/>
                    <a:pt x="52" y="167"/>
                    <a:pt x="57" y="164"/>
                  </a:cubicBezTo>
                  <a:cubicBezTo>
                    <a:pt x="52" y="170"/>
                    <a:pt x="47" y="176"/>
                    <a:pt x="43" y="182"/>
                  </a:cubicBezTo>
                  <a:cubicBezTo>
                    <a:pt x="40" y="183"/>
                    <a:pt x="37" y="184"/>
                    <a:pt x="34" y="185"/>
                  </a:cubicBezTo>
                  <a:close/>
                  <a:moveTo>
                    <a:pt x="48" y="204"/>
                  </a:moveTo>
                  <a:cubicBezTo>
                    <a:pt x="50" y="200"/>
                    <a:pt x="52" y="196"/>
                    <a:pt x="55" y="193"/>
                  </a:cubicBezTo>
                  <a:cubicBezTo>
                    <a:pt x="58" y="191"/>
                    <a:pt x="61" y="190"/>
                    <a:pt x="63" y="188"/>
                  </a:cubicBezTo>
                  <a:cubicBezTo>
                    <a:pt x="61" y="192"/>
                    <a:pt x="59" y="195"/>
                    <a:pt x="57" y="199"/>
                  </a:cubicBezTo>
                  <a:cubicBezTo>
                    <a:pt x="54" y="200"/>
                    <a:pt x="51" y="202"/>
                    <a:pt x="48" y="204"/>
                  </a:cubicBezTo>
                  <a:close/>
                  <a:moveTo>
                    <a:pt x="150" y="148"/>
                  </a:moveTo>
                  <a:cubicBezTo>
                    <a:pt x="133" y="165"/>
                    <a:pt x="116" y="182"/>
                    <a:pt x="100" y="201"/>
                  </a:cubicBezTo>
                  <a:cubicBezTo>
                    <a:pt x="89" y="208"/>
                    <a:pt x="78" y="214"/>
                    <a:pt x="66" y="219"/>
                  </a:cubicBezTo>
                  <a:cubicBezTo>
                    <a:pt x="67" y="216"/>
                    <a:pt x="68" y="213"/>
                    <a:pt x="70" y="210"/>
                  </a:cubicBezTo>
                  <a:cubicBezTo>
                    <a:pt x="99" y="193"/>
                    <a:pt x="125" y="171"/>
                    <a:pt x="150" y="148"/>
                  </a:cubicBezTo>
                  <a:close/>
                  <a:moveTo>
                    <a:pt x="123" y="220"/>
                  </a:moveTo>
                  <a:cubicBezTo>
                    <a:pt x="123" y="220"/>
                    <a:pt x="123" y="219"/>
                    <a:pt x="123" y="219"/>
                  </a:cubicBezTo>
                  <a:cubicBezTo>
                    <a:pt x="134" y="211"/>
                    <a:pt x="145" y="203"/>
                    <a:pt x="155" y="194"/>
                  </a:cubicBezTo>
                  <a:cubicBezTo>
                    <a:pt x="154" y="196"/>
                    <a:pt x="152" y="197"/>
                    <a:pt x="151" y="199"/>
                  </a:cubicBezTo>
                  <a:cubicBezTo>
                    <a:pt x="142" y="207"/>
                    <a:pt x="133" y="214"/>
                    <a:pt x="123" y="220"/>
                  </a:cubicBezTo>
                  <a:close/>
                  <a:moveTo>
                    <a:pt x="176" y="201"/>
                  </a:moveTo>
                  <a:cubicBezTo>
                    <a:pt x="173" y="206"/>
                    <a:pt x="171" y="210"/>
                    <a:pt x="169" y="215"/>
                  </a:cubicBezTo>
                  <a:cubicBezTo>
                    <a:pt x="165" y="218"/>
                    <a:pt x="162" y="220"/>
                    <a:pt x="158" y="223"/>
                  </a:cubicBezTo>
                  <a:cubicBezTo>
                    <a:pt x="160" y="219"/>
                    <a:pt x="162" y="215"/>
                    <a:pt x="165" y="211"/>
                  </a:cubicBezTo>
                  <a:cubicBezTo>
                    <a:pt x="169" y="208"/>
                    <a:pt x="172" y="205"/>
                    <a:pt x="176" y="201"/>
                  </a:cubicBezTo>
                  <a:close/>
                </a:path>
              </a:pathLst>
            </a:custGeom>
            <a:solidFill>
              <a:srgbClr val="F9E7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4" name="矩形 3">
              <a:extLst>
                <a:ext uri="{FF2B5EF4-FFF2-40B4-BE49-F238E27FC236}">
                  <a16:creationId xmlns="" xmlns:a16="http://schemas.microsoft.com/office/drawing/2014/main" id="{2E9C790F-C4C4-4701-A246-0850841173A3}"/>
                </a:ext>
              </a:extLst>
            </p:cNvPr>
            <p:cNvSpPr/>
            <p:nvPr/>
          </p:nvSpPr>
          <p:spPr>
            <a:xfrm>
              <a:off x="1847129" y="3027350"/>
              <a:ext cx="2000481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nl-NL" sz="3000" dirty="0" smtClean="0">
                  <a:latin typeface="Times New Roman" pitchFamily="18" charset="0"/>
                  <a:cs typeface="Times New Roman" pitchFamily="18" charset="0"/>
                </a:rPr>
                <a:t>Quan sát</a:t>
              </a:r>
              <a:endParaRPr lang="zh-CN" altLang="en-US" sz="30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="" xmlns:a16="http://schemas.microsoft.com/office/drawing/2014/main" id="{2D4A0F1E-5ADB-4C4B-8BD3-62031AA3004E}"/>
              </a:ext>
            </a:extLst>
          </p:cNvPr>
          <p:cNvGrpSpPr/>
          <p:nvPr/>
        </p:nvGrpSpPr>
        <p:grpSpPr>
          <a:xfrm>
            <a:off x="4227653" y="2538792"/>
            <a:ext cx="3063804" cy="2596289"/>
            <a:chOff x="686138" y="1953940"/>
            <a:chExt cx="3063804" cy="2596289"/>
          </a:xfrm>
        </p:grpSpPr>
        <p:sp>
          <p:nvSpPr>
            <p:cNvPr id="7" name="Freeform 28">
              <a:extLst>
                <a:ext uri="{FF2B5EF4-FFF2-40B4-BE49-F238E27FC236}">
                  <a16:creationId xmlns="" xmlns:a16="http://schemas.microsoft.com/office/drawing/2014/main" id="{CCD5166F-D9D7-4920-8353-4113C56C380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6138" y="1953940"/>
              <a:ext cx="3063804" cy="2596289"/>
            </a:xfrm>
            <a:custGeom>
              <a:avLst/>
              <a:gdLst>
                <a:gd name="T0" fmla="*/ 252 w 274"/>
                <a:gd name="T1" fmla="*/ 116 h 255"/>
                <a:gd name="T2" fmla="*/ 252 w 274"/>
                <a:gd name="T3" fmla="*/ 88 h 255"/>
                <a:gd name="T4" fmla="*/ 237 w 274"/>
                <a:gd name="T5" fmla="*/ 79 h 255"/>
                <a:gd name="T6" fmla="*/ 172 w 274"/>
                <a:gd name="T7" fmla="*/ 128 h 255"/>
                <a:gd name="T8" fmla="*/ 223 w 274"/>
                <a:gd name="T9" fmla="*/ 53 h 255"/>
                <a:gd name="T10" fmla="*/ 211 w 274"/>
                <a:gd name="T11" fmla="*/ 60 h 255"/>
                <a:gd name="T12" fmla="*/ 148 w 274"/>
                <a:gd name="T13" fmla="*/ 86 h 255"/>
                <a:gd name="T14" fmla="*/ 176 w 274"/>
                <a:gd name="T15" fmla="*/ 41 h 255"/>
                <a:gd name="T16" fmla="*/ 180 w 274"/>
                <a:gd name="T17" fmla="*/ 32 h 255"/>
                <a:gd name="T18" fmla="*/ 132 w 274"/>
                <a:gd name="T19" fmla="*/ 45 h 255"/>
                <a:gd name="T20" fmla="*/ 159 w 274"/>
                <a:gd name="T21" fmla="*/ 5 h 255"/>
                <a:gd name="T22" fmla="*/ 149 w 274"/>
                <a:gd name="T23" fmla="*/ 9 h 255"/>
                <a:gd name="T24" fmla="*/ 88 w 274"/>
                <a:gd name="T25" fmla="*/ 40 h 255"/>
                <a:gd name="T26" fmla="*/ 117 w 274"/>
                <a:gd name="T27" fmla="*/ 11 h 255"/>
                <a:gd name="T28" fmla="*/ 106 w 274"/>
                <a:gd name="T29" fmla="*/ 11 h 255"/>
                <a:gd name="T30" fmla="*/ 35 w 274"/>
                <a:gd name="T31" fmla="*/ 65 h 255"/>
                <a:gd name="T32" fmla="*/ 40 w 274"/>
                <a:gd name="T33" fmla="*/ 70 h 255"/>
                <a:gd name="T34" fmla="*/ 24 w 274"/>
                <a:gd name="T35" fmla="*/ 84 h 255"/>
                <a:gd name="T36" fmla="*/ 12 w 274"/>
                <a:gd name="T37" fmla="*/ 111 h 255"/>
                <a:gd name="T38" fmla="*/ 6 w 274"/>
                <a:gd name="T39" fmla="*/ 131 h 255"/>
                <a:gd name="T40" fmla="*/ 21 w 274"/>
                <a:gd name="T41" fmla="*/ 134 h 255"/>
                <a:gd name="T42" fmla="*/ 13 w 274"/>
                <a:gd name="T43" fmla="*/ 155 h 255"/>
                <a:gd name="T44" fmla="*/ 9 w 274"/>
                <a:gd name="T45" fmla="*/ 188 h 255"/>
                <a:gd name="T46" fmla="*/ 12 w 274"/>
                <a:gd name="T47" fmla="*/ 191 h 255"/>
                <a:gd name="T48" fmla="*/ 30 w 274"/>
                <a:gd name="T49" fmla="*/ 201 h 255"/>
                <a:gd name="T50" fmla="*/ 33 w 274"/>
                <a:gd name="T51" fmla="*/ 229 h 255"/>
                <a:gd name="T52" fmla="*/ 47 w 274"/>
                <a:gd name="T53" fmla="*/ 233 h 255"/>
                <a:gd name="T54" fmla="*/ 76 w 274"/>
                <a:gd name="T55" fmla="*/ 233 h 255"/>
                <a:gd name="T56" fmla="*/ 101 w 274"/>
                <a:gd name="T57" fmla="*/ 234 h 255"/>
                <a:gd name="T58" fmla="*/ 114 w 274"/>
                <a:gd name="T59" fmla="*/ 246 h 255"/>
                <a:gd name="T60" fmla="*/ 130 w 274"/>
                <a:gd name="T61" fmla="*/ 241 h 255"/>
                <a:gd name="T62" fmla="*/ 177 w 274"/>
                <a:gd name="T63" fmla="*/ 231 h 255"/>
                <a:gd name="T64" fmla="*/ 209 w 274"/>
                <a:gd name="T65" fmla="*/ 202 h 255"/>
                <a:gd name="T66" fmla="*/ 236 w 274"/>
                <a:gd name="T67" fmla="*/ 193 h 255"/>
                <a:gd name="T68" fmla="*/ 254 w 274"/>
                <a:gd name="T69" fmla="*/ 159 h 255"/>
                <a:gd name="T70" fmla="*/ 269 w 274"/>
                <a:gd name="T71" fmla="*/ 125 h 255"/>
                <a:gd name="T72" fmla="*/ 35 w 274"/>
                <a:gd name="T73" fmla="*/ 145 h 255"/>
                <a:gd name="T74" fmla="*/ 144 w 274"/>
                <a:gd name="T75" fmla="*/ 53 h 255"/>
                <a:gd name="T76" fmla="*/ 61 w 274"/>
                <a:gd name="T77" fmla="*/ 129 h 255"/>
                <a:gd name="T78" fmla="*/ 41 w 274"/>
                <a:gd name="T79" fmla="*/ 80 h 255"/>
                <a:gd name="T80" fmla="*/ 29 w 274"/>
                <a:gd name="T81" fmla="*/ 95 h 255"/>
                <a:gd name="T82" fmla="*/ 122 w 274"/>
                <a:gd name="T83" fmla="*/ 26 h 255"/>
                <a:gd name="T84" fmla="*/ 122 w 274"/>
                <a:gd name="T85" fmla="*/ 26 h 255"/>
                <a:gd name="T86" fmla="*/ 62 w 274"/>
                <a:gd name="T87" fmla="*/ 48 h 255"/>
                <a:gd name="T88" fmla="*/ 87 w 274"/>
                <a:gd name="T89" fmla="*/ 27 h 255"/>
                <a:gd name="T90" fmla="*/ 31 w 274"/>
                <a:gd name="T91" fmla="*/ 109 h 255"/>
                <a:gd name="T92" fmla="*/ 34 w 274"/>
                <a:gd name="T93" fmla="*/ 114 h 255"/>
                <a:gd name="T94" fmla="*/ 19 w 274"/>
                <a:gd name="T95" fmla="*/ 170 h 255"/>
                <a:gd name="T96" fmla="*/ 36 w 274"/>
                <a:gd name="T97" fmla="*/ 157 h 255"/>
                <a:gd name="T98" fmla="*/ 19 w 274"/>
                <a:gd name="T99" fmla="*/ 170 h 255"/>
                <a:gd name="T100" fmla="*/ 43 w 274"/>
                <a:gd name="T101" fmla="*/ 173 h 255"/>
                <a:gd name="T102" fmla="*/ 43 w 274"/>
                <a:gd name="T103" fmla="*/ 182 h 255"/>
                <a:gd name="T104" fmla="*/ 48 w 274"/>
                <a:gd name="T105" fmla="*/ 204 h 255"/>
                <a:gd name="T106" fmla="*/ 63 w 274"/>
                <a:gd name="T107" fmla="*/ 188 h 255"/>
                <a:gd name="T108" fmla="*/ 48 w 274"/>
                <a:gd name="T109" fmla="*/ 204 h 255"/>
                <a:gd name="T110" fmla="*/ 100 w 274"/>
                <a:gd name="T111" fmla="*/ 201 h 255"/>
                <a:gd name="T112" fmla="*/ 70 w 274"/>
                <a:gd name="T113" fmla="*/ 210 h 255"/>
                <a:gd name="T114" fmla="*/ 123 w 274"/>
                <a:gd name="T115" fmla="*/ 220 h 255"/>
                <a:gd name="T116" fmla="*/ 155 w 274"/>
                <a:gd name="T117" fmla="*/ 194 h 255"/>
                <a:gd name="T118" fmla="*/ 123 w 274"/>
                <a:gd name="T119" fmla="*/ 220 h 255"/>
                <a:gd name="T120" fmla="*/ 169 w 274"/>
                <a:gd name="T121" fmla="*/ 215 h 255"/>
                <a:gd name="T122" fmla="*/ 165 w 274"/>
                <a:gd name="T123" fmla="*/ 211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4" h="255">
                  <a:moveTo>
                    <a:pt x="256" y="113"/>
                  </a:moveTo>
                  <a:cubicBezTo>
                    <a:pt x="255" y="114"/>
                    <a:pt x="253" y="115"/>
                    <a:pt x="252" y="116"/>
                  </a:cubicBezTo>
                  <a:cubicBezTo>
                    <a:pt x="256" y="111"/>
                    <a:pt x="260" y="106"/>
                    <a:pt x="265" y="100"/>
                  </a:cubicBezTo>
                  <a:cubicBezTo>
                    <a:pt x="272" y="92"/>
                    <a:pt x="260" y="79"/>
                    <a:pt x="252" y="88"/>
                  </a:cubicBezTo>
                  <a:cubicBezTo>
                    <a:pt x="251" y="88"/>
                    <a:pt x="251" y="88"/>
                    <a:pt x="251" y="88"/>
                  </a:cubicBezTo>
                  <a:cubicBezTo>
                    <a:pt x="254" y="81"/>
                    <a:pt x="243" y="75"/>
                    <a:pt x="237" y="79"/>
                  </a:cubicBezTo>
                  <a:cubicBezTo>
                    <a:pt x="234" y="77"/>
                    <a:pt x="229" y="76"/>
                    <a:pt x="226" y="80"/>
                  </a:cubicBezTo>
                  <a:cubicBezTo>
                    <a:pt x="208" y="96"/>
                    <a:pt x="189" y="112"/>
                    <a:pt x="172" y="128"/>
                  </a:cubicBezTo>
                  <a:cubicBezTo>
                    <a:pt x="193" y="107"/>
                    <a:pt x="214" y="86"/>
                    <a:pt x="235" y="65"/>
                  </a:cubicBezTo>
                  <a:cubicBezTo>
                    <a:pt x="243" y="57"/>
                    <a:pt x="231" y="47"/>
                    <a:pt x="223" y="53"/>
                  </a:cubicBezTo>
                  <a:cubicBezTo>
                    <a:pt x="213" y="62"/>
                    <a:pt x="202" y="70"/>
                    <a:pt x="192" y="78"/>
                  </a:cubicBezTo>
                  <a:cubicBezTo>
                    <a:pt x="198" y="72"/>
                    <a:pt x="204" y="66"/>
                    <a:pt x="211" y="60"/>
                  </a:cubicBezTo>
                  <a:cubicBezTo>
                    <a:pt x="217" y="54"/>
                    <a:pt x="208" y="42"/>
                    <a:pt x="201" y="47"/>
                  </a:cubicBezTo>
                  <a:cubicBezTo>
                    <a:pt x="184" y="60"/>
                    <a:pt x="166" y="73"/>
                    <a:pt x="148" y="86"/>
                  </a:cubicBezTo>
                  <a:cubicBezTo>
                    <a:pt x="160" y="74"/>
                    <a:pt x="173" y="62"/>
                    <a:pt x="186" y="51"/>
                  </a:cubicBezTo>
                  <a:cubicBezTo>
                    <a:pt x="193" y="45"/>
                    <a:pt x="183" y="35"/>
                    <a:pt x="176" y="41"/>
                  </a:cubicBezTo>
                  <a:cubicBezTo>
                    <a:pt x="171" y="46"/>
                    <a:pt x="165" y="50"/>
                    <a:pt x="159" y="54"/>
                  </a:cubicBezTo>
                  <a:cubicBezTo>
                    <a:pt x="166" y="47"/>
                    <a:pt x="173" y="39"/>
                    <a:pt x="180" y="32"/>
                  </a:cubicBezTo>
                  <a:cubicBezTo>
                    <a:pt x="185" y="26"/>
                    <a:pt x="179" y="19"/>
                    <a:pt x="172" y="22"/>
                  </a:cubicBezTo>
                  <a:cubicBezTo>
                    <a:pt x="159" y="29"/>
                    <a:pt x="145" y="36"/>
                    <a:pt x="132" y="45"/>
                  </a:cubicBezTo>
                  <a:cubicBezTo>
                    <a:pt x="144" y="34"/>
                    <a:pt x="155" y="23"/>
                    <a:pt x="166" y="12"/>
                  </a:cubicBezTo>
                  <a:cubicBezTo>
                    <a:pt x="171" y="8"/>
                    <a:pt x="164" y="1"/>
                    <a:pt x="159" y="5"/>
                  </a:cubicBezTo>
                  <a:cubicBezTo>
                    <a:pt x="151" y="11"/>
                    <a:pt x="143" y="17"/>
                    <a:pt x="135" y="23"/>
                  </a:cubicBezTo>
                  <a:cubicBezTo>
                    <a:pt x="140" y="18"/>
                    <a:pt x="145" y="13"/>
                    <a:pt x="149" y="9"/>
                  </a:cubicBezTo>
                  <a:cubicBezTo>
                    <a:pt x="152" y="6"/>
                    <a:pt x="148" y="0"/>
                    <a:pt x="144" y="3"/>
                  </a:cubicBezTo>
                  <a:cubicBezTo>
                    <a:pt x="126" y="14"/>
                    <a:pt x="107" y="26"/>
                    <a:pt x="88" y="40"/>
                  </a:cubicBezTo>
                  <a:cubicBezTo>
                    <a:pt x="93" y="35"/>
                    <a:pt x="97" y="30"/>
                    <a:pt x="102" y="25"/>
                  </a:cubicBezTo>
                  <a:cubicBezTo>
                    <a:pt x="107" y="20"/>
                    <a:pt x="112" y="16"/>
                    <a:pt x="117" y="11"/>
                  </a:cubicBezTo>
                  <a:cubicBezTo>
                    <a:pt x="120" y="8"/>
                    <a:pt x="115" y="3"/>
                    <a:pt x="112" y="6"/>
                  </a:cubicBezTo>
                  <a:cubicBezTo>
                    <a:pt x="110" y="8"/>
                    <a:pt x="108" y="10"/>
                    <a:pt x="106" y="11"/>
                  </a:cubicBezTo>
                  <a:cubicBezTo>
                    <a:pt x="106" y="11"/>
                    <a:pt x="106" y="11"/>
                    <a:pt x="106" y="11"/>
                  </a:cubicBezTo>
                  <a:cubicBezTo>
                    <a:pt x="78" y="22"/>
                    <a:pt x="53" y="42"/>
                    <a:pt x="35" y="65"/>
                  </a:cubicBezTo>
                  <a:cubicBezTo>
                    <a:pt x="32" y="68"/>
                    <a:pt x="35" y="72"/>
                    <a:pt x="39" y="70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38" y="71"/>
                    <a:pt x="37" y="73"/>
                    <a:pt x="35" y="75"/>
                  </a:cubicBezTo>
                  <a:cubicBezTo>
                    <a:pt x="32" y="78"/>
                    <a:pt x="28" y="81"/>
                    <a:pt x="24" y="84"/>
                  </a:cubicBezTo>
                  <a:cubicBezTo>
                    <a:pt x="23" y="85"/>
                    <a:pt x="24" y="87"/>
                    <a:pt x="25" y="88"/>
                  </a:cubicBezTo>
                  <a:cubicBezTo>
                    <a:pt x="20" y="95"/>
                    <a:pt x="16" y="103"/>
                    <a:pt x="12" y="111"/>
                  </a:cubicBezTo>
                  <a:cubicBezTo>
                    <a:pt x="11" y="113"/>
                    <a:pt x="13" y="115"/>
                    <a:pt x="15" y="116"/>
                  </a:cubicBezTo>
                  <a:cubicBezTo>
                    <a:pt x="12" y="121"/>
                    <a:pt x="9" y="126"/>
                    <a:pt x="6" y="131"/>
                  </a:cubicBezTo>
                  <a:cubicBezTo>
                    <a:pt x="4" y="136"/>
                    <a:pt x="8" y="141"/>
                    <a:pt x="13" y="138"/>
                  </a:cubicBezTo>
                  <a:cubicBezTo>
                    <a:pt x="16" y="137"/>
                    <a:pt x="18" y="135"/>
                    <a:pt x="21" y="134"/>
                  </a:cubicBezTo>
                  <a:cubicBezTo>
                    <a:pt x="18" y="140"/>
                    <a:pt x="15" y="145"/>
                    <a:pt x="13" y="151"/>
                  </a:cubicBezTo>
                  <a:cubicBezTo>
                    <a:pt x="12" y="152"/>
                    <a:pt x="12" y="153"/>
                    <a:pt x="13" y="155"/>
                  </a:cubicBezTo>
                  <a:cubicBezTo>
                    <a:pt x="8" y="163"/>
                    <a:pt x="4" y="171"/>
                    <a:pt x="1" y="180"/>
                  </a:cubicBezTo>
                  <a:cubicBezTo>
                    <a:pt x="0" y="185"/>
                    <a:pt x="5" y="190"/>
                    <a:pt x="9" y="188"/>
                  </a:cubicBezTo>
                  <a:cubicBezTo>
                    <a:pt x="11" y="188"/>
                    <a:pt x="13" y="187"/>
                    <a:pt x="15" y="186"/>
                  </a:cubicBezTo>
                  <a:cubicBezTo>
                    <a:pt x="14" y="188"/>
                    <a:pt x="13" y="190"/>
                    <a:pt x="12" y="191"/>
                  </a:cubicBezTo>
                  <a:cubicBezTo>
                    <a:pt x="9" y="196"/>
                    <a:pt x="13" y="203"/>
                    <a:pt x="18" y="203"/>
                  </a:cubicBezTo>
                  <a:cubicBezTo>
                    <a:pt x="22" y="203"/>
                    <a:pt x="26" y="202"/>
                    <a:pt x="30" y="201"/>
                  </a:cubicBezTo>
                  <a:cubicBezTo>
                    <a:pt x="27" y="207"/>
                    <a:pt x="25" y="212"/>
                    <a:pt x="22" y="218"/>
                  </a:cubicBezTo>
                  <a:cubicBezTo>
                    <a:pt x="19" y="226"/>
                    <a:pt x="25" y="232"/>
                    <a:pt x="33" y="229"/>
                  </a:cubicBezTo>
                  <a:cubicBezTo>
                    <a:pt x="38" y="227"/>
                    <a:pt x="43" y="224"/>
                    <a:pt x="48" y="222"/>
                  </a:cubicBezTo>
                  <a:cubicBezTo>
                    <a:pt x="48" y="225"/>
                    <a:pt x="47" y="229"/>
                    <a:pt x="47" y="233"/>
                  </a:cubicBezTo>
                  <a:cubicBezTo>
                    <a:pt x="47" y="238"/>
                    <a:pt x="53" y="243"/>
                    <a:pt x="58" y="241"/>
                  </a:cubicBezTo>
                  <a:cubicBezTo>
                    <a:pt x="64" y="239"/>
                    <a:pt x="70" y="236"/>
                    <a:pt x="76" y="233"/>
                  </a:cubicBezTo>
                  <a:cubicBezTo>
                    <a:pt x="76" y="239"/>
                    <a:pt x="84" y="243"/>
                    <a:pt x="89" y="240"/>
                  </a:cubicBezTo>
                  <a:cubicBezTo>
                    <a:pt x="93" y="238"/>
                    <a:pt x="97" y="236"/>
                    <a:pt x="101" y="234"/>
                  </a:cubicBezTo>
                  <a:cubicBezTo>
                    <a:pt x="100" y="235"/>
                    <a:pt x="100" y="236"/>
                    <a:pt x="100" y="238"/>
                  </a:cubicBezTo>
                  <a:cubicBezTo>
                    <a:pt x="99" y="245"/>
                    <a:pt x="108" y="248"/>
                    <a:pt x="114" y="246"/>
                  </a:cubicBezTo>
                  <a:cubicBezTo>
                    <a:pt x="120" y="243"/>
                    <a:pt x="126" y="239"/>
                    <a:pt x="132" y="235"/>
                  </a:cubicBezTo>
                  <a:cubicBezTo>
                    <a:pt x="131" y="237"/>
                    <a:pt x="130" y="239"/>
                    <a:pt x="130" y="241"/>
                  </a:cubicBezTo>
                  <a:cubicBezTo>
                    <a:pt x="127" y="247"/>
                    <a:pt x="135" y="255"/>
                    <a:pt x="141" y="252"/>
                  </a:cubicBezTo>
                  <a:cubicBezTo>
                    <a:pt x="154" y="247"/>
                    <a:pt x="166" y="240"/>
                    <a:pt x="177" y="231"/>
                  </a:cubicBezTo>
                  <a:cubicBezTo>
                    <a:pt x="179" y="231"/>
                    <a:pt x="181" y="230"/>
                    <a:pt x="182" y="229"/>
                  </a:cubicBezTo>
                  <a:cubicBezTo>
                    <a:pt x="192" y="220"/>
                    <a:pt x="201" y="211"/>
                    <a:pt x="209" y="202"/>
                  </a:cubicBezTo>
                  <a:cubicBezTo>
                    <a:pt x="212" y="205"/>
                    <a:pt x="216" y="206"/>
                    <a:pt x="220" y="203"/>
                  </a:cubicBezTo>
                  <a:cubicBezTo>
                    <a:pt x="226" y="200"/>
                    <a:pt x="231" y="196"/>
                    <a:pt x="236" y="193"/>
                  </a:cubicBezTo>
                  <a:cubicBezTo>
                    <a:pt x="242" y="189"/>
                    <a:pt x="242" y="182"/>
                    <a:pt x="238" y="178"/>
                  </a:cubicBezTo>
                  <a:cubicBezTo>
                    <a:pt x="243" y="172"/>
                    <a:pt x="248" y="165"/>
                    <a:pt x="254" y="159"/>
                  </a:cubicBezTo>
                  <a:cubicBezTo>
                    <a:pt x="259" y="155"/>
                    <a:pt x="257" y="149"/>
                    <a:pt x="254" y="146"/>
                  </a:cubicBezTo>
                  <a:cubicBezTo>
                    <a:pt x="259" y="139"/>
                    <a:pt x="264" y="132"/>
                    <a:pt x="269" y="125"/>
                  </a:cubicBezTo>
                  <a:cubicBezTo>
                    <a:pt x="274" y="118"/>
                    <a:pt x="264" y="107"/>
                    <a:pt x="256" y="113"/>
                  </a:cubicBezTo>
                  <a:close/>
                  <a:moveTo>
                    <a:pt x="35" y="145"/>
                  </a:moveTo>
                  <a:cubicBezTo>
                    <a:pt x="48" y="127"/>
                    <a:pt x="66" y="111"/>
                    <a:pt x="82" y="97"/>
                  </a:cubicBezTo>
                  <a:cubicBezTo>
                    <a:pt x="101" y="81"/>
                    <a:pt x="122" y="66"/>
                    <a:pt x="144" y="53"/>
                  </a:cubicBezTo>
                  <a:cubicBezTo>
                    <a:pt x="131" y="66"/>
                    <a:pt x="119" y="79"/>
                    <a:pt x="105" y="91"/>
                  </a:cubicBezTo>
                  <a:cubicBezTo>
                    <a:pt x="91" y="105"/>
                    <a:pt x="77" y="118"/>
                    <a:pt x="61" y="129"/>
                  </a:cubicBezTo>
                  <a:cubicBezTo>
                    <a:pt x="54" y="134"/>
                    <a:pt x="44" y="141"/>
                    <a:pt x="35" y="145"/>
                  </a:cubicBezTo>
                  <a:close/>
                  <a:moveTo>
                    <a:pt x="41" y="80"/>
                  </a:moveTo>
                  <a:cubicBezTo>
                    <a:pt x="43" y="78"/>
                    <a:pt x="45" y="77"/>
                    <a:pt x="47" y="75"/>
                  </a:cubicBezTo>
                  <a:cubicBezTo>
                    <a:pt x="41" y="81"/>
                    <a:pt x="35" y="88"/>
                    <a:pt x="29" y="95"/>
                  </a:cubicBezTo>
                  <a:cubicBezTo>
                    <a:pt x="33" y="90"/>
                    <a:pt x="37" y="85"/>
                    <a:pt x="41" y="80"/>
                  </a:cubicBezTo>
                  <a:close/>
                  <a:moveTo>
                    <a:pt x="122" y="26"/>
                  </a:moveTo>
                  <a:cubicBezTo>
                    <a:pt x="98" y="50"/>
                    <a:pt x="72" y="74"/>
                    <a:pt x="44" y="92"/>
                  </a:cubicBezTo>
                  <a:cubicBezTo>
                    <a:pt x="66" y="66"/>
                    <a:pt x="94" y="44"/>
                    <a:pt x="122" y="26"/>
                  </a:cubicBezTo>
                  <a:close/>
                  <a:moveTo>
                    <a:pt x="87" y="27"/>
                  </a:moveTo>
                  <a:cubicBezTo>
                    <a:pt x="78" y="33"/>
                    <a:pt x="70" y="40"/>
                    <a:pt x="62" y="48"/>
                  </a:cubicBezTo>
                  <a:cubicBezTo>
                    <a:pt x="59" y="50"/>
                    <a:pt x="56" y="51"/>
                    <a:pt x="54" y="53"/>
                  </a:cubicBezTo>
                  <a:cubicBezTo>
                    <a:pt x="63" y="43"/>
                    <a:pt x="74" y="34"/>
                    <a:pt x="87" y="27"/>
                  </a:cubicBezTo>
                  <a:close/>
                  <a:moveTo>
                    <a:pt x="23" y="121"/>
                  </a:moveTo>
                  <a:cubicBezTo>
                    <a:pt x="25" y="117"/>
                    <a:pt x="28" y="113"/>
                    <a:pt x="31" y="109"/>
                  </a:cubicBezTo>
                  <a:cubicBezTo>
                    <a:pt x="35" y="106"/>
                    <a:pt x="40" y="104"/>
                    <a:pt x="45" y="101"/>
                  </a:cubicBezTo>
                  <a:cubicBezTo>
                    <a:pt x="41" y="105"/>
                    <a:pt x="37" y="110"/>
                    <a:pt x="34" y="114"/>
                  </a:cubicBezTo>
                  <a:cubicBezTo>
                    <a:pt x="30" y="117"/>
                    <a:pt x="26" y="119"/>
                    <a:pt x="23" y="121"/>
                  </a:cubicBezTo>
                  <a:close/>
                  <a:moveTo>
                    <a:pt x="19" y="170"/>
                  </a:moveTo>
                  <a:cubicBezTo>
                    <a:pt x="21" y="166"/>
                    <a:pt x="23" y="162"/>
                    <a:pt x="25" y="159"/>
                  </a:cubicBezTo>
                  <a:cubicBezTo>
                    <a:pt x="29" y="159"/>
                    <a:pt x="32" y="158"/>
                    <a:pt x="36" y="157"/>
                  </a:cubicBezTo>
                  <a:cubicBezTo>
                    <a:pt x="34" y="160"/>
                    <a:pt x="32" y="162"/>
                    <a:pt x="30" y="165"/>
                  </a:cubicBezTo>
                  <a:cubicBezTo>
                    <a:pt x="26" y="167"/>
                    <a:pt x="23" y="168"/>
                    <a:pt x="19" y="170"/>
                  </a:cubicBezTo>
                  <a:close/>
                  <a:moveTo>
                    <a:pt x="34" y="185"/>
                  </a:moveTo>
                  <a:cubicBezTo>
                    <a:pt x="36" y="181"/>
                    <a:pt x="39" y="177"/>
                    <a:pt x="43" y="173"/>
                  </a:cubicBezTo>
                  <a:cubicBezTo>
                    <a:pt x="47" y="170"/>
                    <a:pt x="52" y="167"/>
                    <a:pt x="57" y="164"/>
                  </a:cubicBezTo>
                  <a:cubicBezTo>
                    <a:pt x="52" y="170"/>
                    <a:pt x="47" y="176"/>
                    <a:pt x="43" y="182"/>
                  </a:cubicBezTo>
                  <a:cubicBezTo>
                    <a:pt x="40" y="183"/>
                    <a:pt x="37" y="184"/>
                    <a:pt x="34" y="185"/>
                  </a:cubicBezTo>
                  <a:close/>
                  <a:moveTo>
                    <a:pt x="48" y="204"/>
                  </a:moveTo>
                  <a:cubicBezTo>
                    <a:pt x="50" y="200"/>
                    <a:pt x="52" y="196"/>
                    <a:pt x="55" y="193"/>
                  </a:cubicBezTo>
                  <a:cubicBezTo>
                    <a:pt x="58" y="191"/>
                    <a:pt x="61" y="190"/>
                    <a:pt x="63" y="188"/>
                  </a:cubicBezTo>
                  <a:cubicBezTo>
                    <a:pt x="61" y="192"/>
                    <a:pt x="59" y="195"/>
                    <a:pt x="57" y="199"/>
                  </a:cubicBezTo>
                  <a:cubicBezTo>
                    <a:pt x="54" y="200"/>
                    <a:pt x="51" y="202"/>
                    <a:pt x="48" y="204"/>
                  </a:cubicBezTo>
                  <a:close/>
                  <a:moveTo>
                    <a:pt x="150" y="148"/>
                  </a:moveTo>
                  <a:cubicBezTo>
                    <a:pt x="133" y="165"/>
                    <a:pt x="116" y="182"/>
                    <a:pt x="100" y="201"/>
                  </a:cubicBezTo>
                  <a:cubicBezTo>
                    <a:pt x="89" y="208"/>
                    <a:pt x="78" y="214"/>
                    <a:pt x="66" y="219"/>
                  </a:cubicBezTo>
                  <a:cubicBezTo>
                    <a:pt x="67" y="216"/>
                    <a:pt x="68" y="213"/>
                    <a:pt x="70" y="210"/>
                  </a:cubicBezTo>
                  <a:cubicBezTo>
                    <a:pt x="99" y="193"/>
                    <a:pt x="125" y="171"/>
                    <a:pt x="150" y="148"/>
                  </a:cubicBezTo>
                  <a:close/>
                  <a:moveTo>
                    <a:pt x="123" y="220"/>
                  </a:moveTo>
                  <a:cubicBezTo>
                    <a:pt x="123" y="220"/>
                    <a:pt x="123" y="219"/>
                    <a:pt x="123" y="219"/>
                  </a:cubicBezTo>
                  <a:cubicBezTo>
                    <a:pt x="134" y="211"/>
                    <a:pt x="145" y="203"/>
                    <a:pt x="155" y="194"/>
                  </a:cubicBezTo>
                  <a:cubicBezTo>
                    <a:pt x="154" y="196"/>
                    <a:pt x="152" y="197"/>
                    <a:pt x="151" y="199"/>
                  </a:cubicBezTo>
                  <a:cubicBezTo>
                    <a:pt x="142" y="207"/>
                    <a:pt x="133" y="214"/>
                    <a:pt x="123" y="220"/>
                  </a:cubicBezTo>
                  <a:close/>
                  <a:moveTo>
                    <a:pt x="176" y="201"/>
                  </a:moveTo>
                  <a:cubicBezTo>
                    <a:pt x="173" y="206"/>
                    <a:pt x="171" y="210"/>
                    <a:pt x="169" y="215"/>
                  </a:cubicBezTo>
                  <a:cubicBezTo>
                    <a:pt x="165" y="218"/>
                    <a:pt x="162" y="220"/>
                    <a:pt x="158" y="223"/>
                  </a:cubicBezTo>
                  <a:cubicBezTo>
                    <a:pt x="160" y="219"/>
                    <a:pt x="162" y="215"/>
                    <a:pt x="165" y="211"/>
                  </a:cubicBezTo>
                  <a:cubicBezTo>
                    <a:pt x="169" y="208"/>
                    <a:pt x="172" y="205"/>
                    <a:pt x="176" y="201"/>
                  </a:cubicBezTo>
                  <a:close/>
                </a:path>
              </a:pathLst>
            </a:custGeom>
            <a:solidFill>
              <a:srgbClr val="F9E7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9" name="矩形 8">
              <a:extLst>
                <a:ext uri="{FF2B5EF4-FFF2-40B4-BE49-F238E27FC236}">
                  <a16:creationId xmlns="" xmlns:a16="http://schemas.microsoft.com/office/drawing/2014/main" id="{CFDB7B75-C970-48BD-8D33-5ADFFCE1D1DB}"/>
                </a:ext>
              </a:extLst>
            </p:cNvPr>
            <p:cNvSpPr/>
            <p:nvPr/>
          </p:nvSpPr>
          <p:spPr>
            <a:xfrm>
              <a:off x="781146" y="2374212"/>
              <a:ext cx="2861953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nl-NL" sz="3000" dirty="0" smtClean="0">
                  <a:latin typeface="Times New Roman" pitchFamily="18" charset="0"/>
                  <a:cs typeface="Times New Roman" pitchFamily="18" charset="0"/>
                </a:rPr>
                <a:t>Nhận xét, liên tưởng, tưởng tượng, so </a:t>
              </a:r>
            </a:p>
            <a:p>
              <a:pPr algn="ctr"/>
              <a:r>
                <a:rPr lang="nl-NL" sz="3000" dirty="0" smtClean="0">
                  <a:latin typeface="Times New Roman" pitchFamily="18" charset="0"/>
                  <a:cs typeface="Times New Roman" pitchFamily="18" charset="0"/>
                </a:rPr>
                <a:t>sánh</a:t>
              </a:r>
              <a:endParaRPr lang="zh-CN" altLang="en-US" sz="30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4" name="图片 13">
            <a:extLst>
              <a:ext uri="{FF2B5EF4-FFF2-40B4-BE49-F238E27FC236}">
                <a16:creationId xmlns="" xmlns:a16="http://schemas.microsoft.com/office/drawing/2014/main" id="{1444C9DD-1BBB-41AB-B92B-4505746EB8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76401" y="4274066"/>
            <a:ext cx="1247331" cy="1621087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="" xmlns:a16="http://schemas.microsoft.com/office/drawing/2014/main" id="{CDDCA6C8-B65B-455A-838D-E349294FA3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53992" y="4319082"/>
            <a:ext cx="1247331" cy="1621087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824842" y="540765"/>
            <a:ext cx="8209808" cy="107721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nl-NL" sz="3200" b="1" i="1" dirty="0" smtClean="0">
                <a:latin typeface="Times New Roman" pitchFamily="18" charset="0"/>
                <a:cs typeface="Times New Roman" pitchFamily="18" charset="0"/>
              </a:rPr>
              <a:t>Muốn miêu tả được, người viết cần phải tuân theo trật tự nào?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3194483" y="3562589"/>
            <a:ext cx="748146" cy="617517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组合 5">
            <a:extLst>
              <a:ext uri="{FF2B5EF4-FFF2-40B4-BE49-F238E27FC236}">
                <a16:creationId xmlns="" xmlns:a16="http://schemas.microsoft.com/office/drawing/2014/main" id="{2D4A0F1E-5ADB-4C4B-8BD3-62031AA3004E}"/>
              </a:ext>
            </a:extLst>
          </p:cNvPr>
          <p:cNvGrpSpPr/>
          <p:nvPr/>
        </p:nvGrpSpPr>
        <p:grpSpPr>
          <a:xfrm>
            <a:off x="8762037" y="2584314"/>
            <a:ext cx="3133088" cy="2596289"/>
            <a:chOff x="686138" y="1953940"/>
            <a:chExt cx="3557980" cy="2596289"/>
          </a:xfrm>
        </p:grpSpPr>
        <p:sp>
          <p:nvSpPr>
            <p:cNvPr id="21" name="Freeform 28">
              <a:extLst>
                <a:ext uri="{FF2B5EF4-FFF2-40B4-BE49-F238E27FC236}">
                  <a16:creationId xmlns="" xmlns:a16="http://schemas.microsoft.com/office/drawing/2014/main" id="{CCD5166F-D9D7-4920-8353-4113C56C380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6138" y="1953940"/>
              <a:ext cx="3557980" cy="2596289"/>
            </a:xfrm>
            <a:custGeom>
              <a:avLst/>
              <a:gdLst>
                <a:gd name="T0" fmla="*/ 252 w 274"/>
                <a:gd name="T1" fmla="*/ 116 h 255"/>
                <a:gd name="T2" fmla="*/ 252 w 274"/>
                <a:gd name="T3" fmla="*/ 88 h 255"/>
                <a:gd name="T4" fmla="*/ 237 w 274"/>
                <a:gd name="T5" fmla="*/ 79 h 255"/>
                <a:gd name="T6" fmla="*/ 172 w 274"/>
                <a:gd name="T7" fmla="*/ 128 h 255"/>
                <a:gd name="T8" fmla="*/ 223 w 274"/>
                <a:gd name="T9" fmla="*/ 53 h 255"/>
                <a:gd name="T10" fmla="*/ 211 w 274"/>
                <a:gd name="T11" fmla="*/ 60 h 255"/>
                <a:gd name="T12" fmla="*/ 148 w 274"/>
                <a:gd name="T13" fmla="*/ 86 h 255"/>
                <a:gd name="T14" fmla="*/ 176 w 274"/>
                <a:gd name="T15" fmla="*/ 41 h 255"/>
                <a:gd name="T16" fmla="*/ 180 w 274"/>
                <a:gd name="T17" fmla="*/ 32 h 255"/>
                <a:gd name="T18" fmla="*/ 132 w 274"/>
                <a:gd name="T19" fmla="*/ 45 h 255"/>
                <a:gd name="T20" fmla="*/ 159 w 274"/>
                <a:gd name="T21" fmla="*/ 5 h 255"/>
                <a:gd name="T22" fmla="*/ 149 w 274"/>
                <a:gd name="T23" fmla="*/ 9 h 255"/>
                <a:gd name="T24" fmla="*/ 88 w 274"/>
                <a:gd name="T25" fmla="*/ 40 h 255"/>
                <a:gd name="T26" fmla="*/ 117 w 274"/>
                <a:gd name="T27" fmla="*/ 11 h 255"/>
                <a:gd name="T28" fmla="*/ 106 w 274"/>
                <a:gd name="T29" fmla="*/ 11 h 255"/>
                <a:gd name="T30" fmla="*/ 35 w 274"/>
                <a:gd name="T31" fmla="*/ 65 h 255"/>
                <a:gd name="T32" fmla="*/ 40 w 274"/>
                <a:gd name="T33" fmla="*/ 70 h 255"/>
                <a:gd name="T34" fmla="*/ 24 w 274"/>
                <a:gd name="T35" fmla="*/ 84 h 255"/>
                <a:gd name="T36" fmla="*/ 12 w 274"/>
                <a:gd name="T37" fmla="*/ 111 h 255"/>
                <a:gd name="T38" fmla="*/ 6 w 274"/>
                <a:gd name="T39" fmla="*/ 131 h 255"/>
                <a:gd name="T40" fmla="*/ 21 w 274"/>
                <a:gd name="T41" fmla="*/ 134 h 255"/>
                <a:gd name="T42" fmla="*/ 13 w 274"/>
                <a:gd name="T43" fmla="*/ 155 h 255"/>
                <a:gd name="T44" fmla="*/ 9 w 274"/>
                <a:gd name="T45" fmla="*/ 188 h 255"/>
                <a:gd name="T46" fmla="*/ 12 w 274"/>
                <a:gd name="T47" fmla="*/ 191 h 255"/>
                <a:gd name="T48" fmla="*/ 30 w 274"/>
                <a:gd name="T49" fmla="*/ 201 h 255"/>
                <a:gd name="T50" fmla="*/ 33 w 274"/>
                <a:gd name="T51" fmla="*/ 229 h 255"/>
                <a:gd name="T52" fmla="*/ 47 w 274"/>
                <a:gd name="T53" fmla="*/ 233 h 255"/>
                <a:gd name="T54" fmla="*/ 76 w 274"/>
                <a:gd name="T55" fmla="*/ 233 h 255"/>
                <a:gd name="T56" fmla="*/ 101 w 274"/>
                <a:gd name="T57" fmla="*/ 234 h 255"/>
                <a:gd name="T58" fmla="*/ 114 w 274"/>
                <a:gd name="T59" fmla="*/ 246 h 255"/>
                <a:gd name="T60" fmla="*/ 130 w 274"/>
                <a:gd name="T61" fmla="*/ 241 h 255"/>
                <a:gd name="T62" fmla="*/ 177 w 274"/>
                <a:gd name="T63" fmla="*/ 231 h 255"/>
                <a:gd name="T64" fmla="*/ 209 w 274"/>
                <a:gd name="T65" fmla="*/ 202 h 255"/>
                <a:gd name="T66" fmla="*/ 236 w 274"/>
                <a:gd name="T67" fmla="*/ 193 h 255"/>
                <a:gd name="T68" fmla="*/ 254 w 274"/>
                <a:gd name="T69" fmla="*/ 159 h 255"/>
                <a:gd name="T70" fmla="*/ 269 w 274"/>
                <a:gd name="T71" fmla="*/ 125 h 255"/>
                <a:gd name="T72" fmla="*/ 35 w 274"/>
                <a:gd name="T73" fmla="*/ 145 h 255"/>
                <a:gd name="T74" fmla="*/ 144 w 274"/>
                <a:gd name="T75" fmla="*/ 53 h 255"/>
                <a:gd name="T76" fmla="*/ 61 w 274"/>
                <a:gd name="T77" fmla="*/ 129 h 255"/>
                <a:gd name="T78" fmla="*/ 41 w 274"/>
                <a:gd name="T79" fmla="*/ 80 h 255"/>
                <a:gd name="T80" fmla="*/ 29 w 274"/>
                <a:gd name="T81" fmla="*/ 95 h 255"/>
                <a:gd name="T82" fmla="*/ 122 w 274"/>
                <a:gd name="T83" fmla="*/ 26 h 255"/>
                <a:gd name="T84" fmla="*/ 122 w 274"/>
                <a:gd name="T85" fmla="*/ 26 h 255"/>
                <a:gd name="T86" fmla="*/ 62 w 274"/>
                <a:gd name="T87" fmla="*/ 48 h 255"/>
                <a:gd name="T88" fmla="*/ 87 w 274"/>
                <a:gd name="T89" fmla="*/ 27 h 255"/>
                <a:gd name="T90" fmla="*/ 31 w 274"/>
                <a:gd name="T91" fmla="*/ 109 h 255"/>
                <a:gd name="T92" fmla="*/ 34 w 274"/>
                <a:gd name="T93" fmla="*/ 114 h 255"/>
                <a:gd name="T94" fmla="*/ 19 w 274"/>
                <a:gd name="T95" fmla="*/ 170 h 255"/>
                <a:gd name="T96" fmla="*/ 36 w 274"/>
                <a:gd name="T97" fmla="*/ 157 h 255"/>
                <a:gd name="T98" fmla="*/ 19 w 274"/>
                <a:gd name="T99" fmla="*/ 170 h 255"/>
                <a:gd name="T100" fmla="*/ 43 w 274"/>
                <a:gd name="T101" fmla="*/ 173 h 255"/>
                <a:gd name="T102" fmla="*/ 43 w 274"/>
                <a:gd name="T103" fmla="*/ 182 h 255"/>
                <a:gd name="T104" fmla="*/ 48 w 274"/>
                <a:gd name="T105" fmla="*/ 204 h 255"/>
                <a:gd name="T106" fmla="*/ 63 w 274"/>
                <a:gd name="T107" fmla="*/ 188 h 255"/>
                <a:gd name="T108" fmla="*/ 48 w 274"/>
                <a:gd name="T109" fmla="*/ 204 h 255"/>
                <a:gd name="T110" fmla="*/ 100 w 274"/>
                <a:gd name="T111" fmla="*/ 201 h 255"/>
                <a:gd name="T112" fmla="*/ 70 w 274"/>
                <a:gd name="T113" fmla="*/ 210 h 255"/>
                <a:gd name="T114" fmla="*/ 123 w 274"/>
                <a:gd name="T115" fmla="*/ 220 h 255"/>
                <a:gd name="T116" fmla="*/ 155 w 274"/>
                <a:gd name="T117" fmla="*/ 194 h 255"/>
                <a:gd name="T118" fmla="*/ 123 w 274"/>
                <a:gd name="T119" fmla="*/ 220 h 255"/>
                <a:gd name="T120" fmla="*/ 169 w 274"/>
                <a:gd name="T121" fmla="*/ 215 h 255"/>
                <a:gd name="T122" fmla="*/ 165 w 274"/>
                <a:gd name="T123" fmla="*/ 211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4" h="255">
                  <a:moveTo>
                    <a:pt x="256" y="113"/>
                  </a:moveTo>
                  <a:cubicBezTo>
                    <a:pt x="255" y="114"/>
                    <a:pt x="253" y="115"/>
                    <a:pt x="252" y="116"/>
                  </a:cubicBezTo>
                  <a:cubicBezTo>
                    <a:pt x="256" y="111"/>
                    <a:pt x="260" y="106"/>
                    <a:pt x="265" y="100"/>
                  </a:cubicBezTo>
                  <a:cubicBezTo>
                    <a:pt x="272" y="92"/>
                    <a:pt x="260" y="79"/>
                    <a:pt x="252" y="88"/>
                  </a:cubicBezTo>
                  <a:cubicBezTo>
                    <a:pt x="251" y="88"/>
                    <a:pt x="251" y="88"/>
                    <a:pt x="251" y="88"/>
                  </a:cubicBezTo>
                  <a:cubicBezTo>
                    <a:pt x="254" y="81"/>
                    <a:pt x="243" y="75"/>
                    <a:pt x="237" y="79"/>
                  </a:cubicBezTo>
                  <a:cubicBezTo>
                    <a:pt x="234" y="77"/>
                    <a:pt x="229" y="76"/>
                    <a:pt x="226" y="80"/>
                  </a:cubicBezTo>
                  <a:cubicBezTo>
                    <a:pt x="208" y="96"/>
                    <a:pt x="189" y="112"/>
                    <a:pt x="172" y="128"/>
                  </a:cubicBezTo>
                  <a:cubicBezTo>
                    <a:pt x="193" y="107"/>
                    <a:pt x="214" y="86"/>
                    <a:pt x="235" y="65"/>
                  </a:cubicBezTo>
                  <a:cubicBezTo>
                    <a:pt x="243" y="57"/>
                    <a:pt x="231" y="47"/>
                    <a:pt x="223" y="53"/>
                  </a:cubicBezTo>
                  <a:cubicBezTo>
                    <a:pt x="213" y="62"/>
                    <a:pt x="202" y="70"/>
                    <a:pt x="192" y="78"/>
                  </a:cubicBezTo>
                  <a:cubicBezTo>
                    <a:pt x="198" y="72"/>
                    <a:pt x="204" y="66"/>
                    <a:pt x="211" y="60"/>
                  </a:cubicBezTo>
                  <a:cubicBezTo>
                    <a:pt x="217" y="54"/>
                    <a:pt x="208" y="42"/>
                    <a:pt x="201" y="47"/>
                  </a:cubicBezTo>
                  <a:cubicBezTo>
                    <a:pt x="184" y="60"/>
                    <a:pt x="166" y="73"/>
                    <a:pt x="148" y="86"/>
                  </a:cubicBezTo>
                  <a:cubicBezTo>
                    <a:pt x="160" y="74"/>
                    <a:pt x="173" y="62"/>
                    <a:pt x="186" y="51"/>
                  </a:cubicBezTo>
                  <a:cubicBezTo>
                    <a:pt x="193" y="45"/>
                    <a:pt x="183" y="35"/>
                    <a:pt x="176" y="41"/>
                  </a:cubicBezTo>
                  <a:cubicBezTo>
                    <a:pt x="171" y="46"/>
                    <a:pt x="165" y="50"/>
                    <a:pt x="159" y="54"/>
                  </a:cubicBezTo>
                  <a:cubicBezTo>
                    <a:pt x="166" y="47"/>
                    <a:pt x="173" y="39"/>
                    <a:pt x="180" y="32"/>
                  </a:cubicBezTo>
                  <a:cubicBezTo>
                    <a:pt x="185" y="26"/>
                    <a:pt x="179" y="19"/>
                    <a:pt x="172" y="22"/>
                  </a:cubicBezTo>
                  <a:cubicBezTo>
                    <a:pt x="159" y="29"/>
                    <a:pt x="145" y="36"/>
                    <a:pt x="132" y="45"/>
                  </a:cubicBezTo>
                  <a:cubicBezTo>
                    <a:pt x="144" y="34"/>
                    <a:pt x="155" y="23"/>
                    <a:pt x="166" y="12"/>
                  </a:cubicBezTo>
                  <a:cubicBezTo>
                    <a:pt x="171" y="8"/>
                    <a:pt x="164" y="1"/>
                    <a:pt x="159" y="5"/>
                  </a:cubicBezTo>
                  <a:cubicBezTo>
                    <a:pt x="151" y="11"/>
                    <a:pt x="143" y="17"/>
                    <a:pt x="135" y="23"/>
                  </a:cubicBezTo>
                  <a:cubicBezTo>
                    <a:pt x="140" y="18"/>
                    <a:pt x="145" y="13"/>
                    <a:pt x="149" y="9"/>
                  </a:cubicBezTo>
                  <a:cubicBezTo>
                    <a:pt x="152" y="6"/>
                    <a:pt x="148" y="0"/>
                    <a:pt x="144" y="3"/>
                  </a:cubicBezTo>
                  <a:cubicBezTo>
                    <a:pt x="126" y="14"/>
                    <a:pt x="107" y="26"/>
                    <a:pt x="88" y="40"/>
                  </a:cubicBezTo>
                  <a:cubicBezTo>
                    <a:pt x="93" y="35"/>
                    <a:pt x="97" y="30"/>
                    <a:pt x="102" y="25"/>
                  </a:cubicBezTo>
                  <a:cubicBezTo>
                    <a:pt x="107" y="20"/>
                    <a:pt x="112" y="16"/>
                    <a:pt x="117" y="11"/>
                  </a:cubicBezTo>
                  <a:cubicBezTo>
                    <a:pt x="120" y="8"/>
                    <a:pt x="115" y="3"/>
                    <a:pt x="112" y="6"/>
                  </a:cubicBezTo>
                  <a:cubicBezTo>
                    <a:pt x="110" y="8"/>
                    <a:pt x="108" y="10"/>
                    <a:pt x="106" y="11"/>
                  </a:cubicBezTo>
                  <a:cubicBezTo>
                    <a:pt x="106" y="11"/>
                    <a:pt x="106" y="11"/>
                    <a:pt x="106" y="11"/>
                  </a:cubicBezTo>
                  <a:cubicBezTo>
                    <a:pt x="78" y="22"/>
                    <a:pt x="53" y="42"/>
                    <a:pt x="35" y="65"/>
                  </a:cubicBezTo>
                  <a:cubicBezTo>
                    <a:pt x="32" y="68"/>
                    <a:pt x="35" y="72"/>
                    <a:pt x="39" y="70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38" y="71"/>
                    <a:pt x="37" y="73"/>
                    <a:pt x="35" y="75"/>
                  </a:cubicBezTo>
                  <a:cubicBezTo>
                    <a:pt x="32" y="78"/>
                    <a:pt x="28" y="81"/>
                    <a:pt x="24" y="84"/>
                  </a:cubicBezTo>
                  <a:cubicBezTo>
                    <a:pt x="23" y="85"/>
                    <a:pt x="24" y="87"/>
                    <a:pt x="25" y="88"/>
                  </a:cubicBezTo>
                  <a:cubicBezTo>
                    <a:pt x="20" y="95"/>
                    <a:pt x="16" y="103"/>
                    <a:pt x="12" y="111"/>
                  </a:cubicBezTo>
                  <a:cubicBezTo>
                    <a:pt x="11" y="113"/>
                    <a:pt x="13" y="115"/>
                    <a:pt x="15" y="116"/>
                  </a:cubicBezTo>
                  <a:cubicBezTo>
                    <a:pt x="12" y="121"/>
                    <a:pt x="9" y="126"/>
                    <a:pt x="6" y="131"/>
                  </a:cubicBezTo>
                  <a:cubicBezTo>
                    <a:pt x="4" y="136"/>
                    <a:pt x="8" y="141"/>
                    <a:pt x="13" y="138"/>
                  </a:cubicBezTo>
                  <a:cubicBezTo>
                    <a:pt x="16" y="137"/>
                    <a:pt x="18" y="135"/>
                    <a:pt x="21" y="134"/>
                  </a:cubicBezTo>
                  <a:cubicBezTo>
                    <a:pt x="18" y="140"/>
                    <a:pt x="15" y="145"/>
                    <a:pt x="13" y="151"/>
                  </a:cubicBezTo>
                  <a:cubicBezTo>
                    <a:pt x="12" y="152"/>
                    <a:pt x="12" y="153"/>
                    <a:pt x="13" y="155"/>
                  </a:cubicBezTo>
                  <a:cubicBezTo>
                    <a:pt x="8" y="163"/>
                    <a:pt x="4" y="171"/>
                    <a:pt x="1" y="180"/>
                  </a:cubicBezTo>
                  <a:cubicBezTo>
                    <a:pt x="0" y="185"/>
                    <a:pt x="5" y="190"/>
                    <a:pt x="9" y="188"/>
                  </a:cubicBezTo>
                  <a:cubicBezTo>
                    <a:pt x="11" y="188"/>
                    <a:pt x="13" y="187"/>
                    <a:pt x="15" y="186"/>
                  </a:cubicBezTo>
                  <a:cubicBezTo>
                    <a:pt x="14" y="188"/>
                    <a:pt x="13" y="190"/>
                    <a:pt x="12" y="191"/>
                  </a:cubicBezTo>
                  <a:cubicBezTo>
                    <a:pt x="9" y="196"/>
                    <a:pt x="13" y="203"/>
                    <a:pt x="18" y="203"/>
                  </a:cubicBezTo>
                  <a:cubicBezTo>
                    <a:pt x="22" y="203"/>
                    <a:pt x="26" y="202"/>
                    <a:pt x="30" y="201"/>
                  </a:cubicBezTo>
                  <a:cubicBezTo>
                    <a:pt x="27" y="207"/>
                    <a:pt x="25" y="212"/>
                    <a:pt x="22" y="218"/>
                  </a:cubicBezTo>
                  <a:cubicBezTo>
                    <a:pt x="19" y="226"/>
                    <a:pt x="25" y="232"/>
                    <a:pt x="33" y="229"/>
                  </a:cubicBezTo>
                  <a:cubicBezTo>
                    <a:pt x="38" y="227"/>
                    <a:pt x="43" y="224"/>
                    <a:pt x="48" y="222"/>
                  </a:cubicBezTo>
                  <a:cubicBezTo>
                    <a:pt x="48" y="225"/>
                    <a:pt x="47" y="229"/>
                    <a:pt x="47" y="233"/>
                  </a:cubicBezTo>
                  <a:cubicBezTo>
                    <a:pt x="47" y="238"/>
                    <a:pt x="53" y="243"/>
                    <a:pt x="58" y="241"/>
                  </a:cubicBezTo>
                  <a:cubicBezTo>
                    <a:pt x="64" y="239"/>
                    <a:pt x="70" y="236"/>
                    <a:pt x="76" y="233"/>
                  </a:cubicBezTo>
                  <a:cubicBezTo>
                    <a:pt x="76" y="239"/>
                    <a:pt x="84" y="243"/>
                    <a:pt x="89" y="240"/>
                  </a:cubicBezTo>
                  <a:cubicBezTo>
                    <a:pt x="93" y="238"/>
                    <a:pt x="97" y="236"/>
                    <a:pt x="101" y="234"/>
                  </a:cubicBezTo>
                  <a:cubicBezTo>
                    <a:pt x="100" y="235"/>
                    <a:pt x="100" y="236"/>
                    <a:pt x="100" y="238"/>
                  </a:cubicBezTo>
                  <a:cubicBezTo>
                    <a:pt x="99" y="245"/>
                    <a:pt x="108" y="248"/>
                    <a:pt x="114" y="246"/>
                  </a:cubicBezTo>
                  <a:cubicBezTo>
                    <a:pt x="120" y="243"/>
                    <a:pt x="126" y="239"/>
                    <a:pt x="132" y="235"/>
                  </a:cubicBezTo>
                  <a:cubicBezTo>
                    <a:pt x="131" y="237"/>
                    <a:pt x="130" y="239"/>
                    <a:pt x="130" y="241"/>
                  </a:cubicBezTo>
                  <a:cubicBezTo>
                    <a:pt x="127" y="247"/>
                    <a:pt x="135" y="255"/>
                    <a:pt x="141" y="252"/>
                  </a:cubicBezTo>
                  <a:cubicBezTo>
                    <a:pt x="154" y="247"/>
                    <a:pt x="166" y="240"/>
                    <a:pt x="177" y="231"/>
                  </a:cubicBezTo>
                  <a:cubicBezTo>
                    <a:pt x="179" y="231"/>
                    <a:pt x="181" y="230"/>
                    <a:pt x="182" y="229"/>
                  </a:cubicBezTo>
                  <a:cubicBezTo>
                    <a:pt x="192" y="220"/>
                    <a:pt x="201" y="211"/>
                    <a:pt x="209" y="202"/>
                  </a:cubicBezTo>
                  <a:cubicBezTo>
                    <a:pt x="212" y="205"/>
                    <a:pt x="216" y="206"/>
                    <a:pt x="220" y="203"/>
                  </a:cubicBezTo>
                  <a:cubicBezTo>
                    <a:pt x="226" y="200"/>
                    <a:pt x="231" y="196"/>
                    <a:pt x="236" y="193"/>
                  </a:cubicBezTo>
                  <a:cubicBezTo>
                    <a:pt x="242" y="189"/>
                    <a:pt x="242" y="182"/>
                    <a:pt x="238" y="178"/>
                  </a:cubicBezTo>
                  <a:cubicBezTo>
                    <a:pt x="243" y="172"/>
                    <a:pt x="248" y="165"/>
                    <a:pt x="254" y="159"/>
                  </a:cubicBezTo>
                  <a:cubicBezTo>
                    <a:pt x="259" y="155"/>
                    <a:pt x="257" y="149"/>
                    <a:pt x="254" y="146"/>
                  </a:cubicBezTo>
                  <a:cubicBezTo>
                    <a:pt x="259" y="139"/>
                    <a:pt x="264" y="132"/>
                    <a:pt x="269" y="125"/>
                  </a:cubicBezTo>
                  <a:cubicBezTo>
                    <a:pt x="274" y="118"/>
                    <a:pt x="264" y="107"/>
                    <a:pt x="256" y="113"/>
                  </a:cubicBezTo>
                  <a:close/>
                  <a:moveTo>
                    <a:pt x="35" y="145"/>
                  </a:moveTo>
                  <a:cubicBezTo>
                    <a:pt x="48" y="127"/>
                    <a:pt x="66" y="111"/>
                    <a:pt x="82" y="97"/>
                  </a:cubicBezTo>
                  <a:cubicBezTo>
                    <a:pt x="101" y="81"/>
                    <a:pt x="122" y="66"/>
                    <a:pt x="144" y="53"/>
                  </a:cubicBezTo>
                  <a:cubicBezTo>
                    <a:pt x="131" y="66"/>
                    <a:pt x="119" y="79"/>
                    <a:pt x="105" y="91"/>
                  </a:cubicBezTo>
                  <a:cubicBezTo>
                    <a:pt x="91" y="105"/>
                    <a:pt x="77" y="118"/>
                    <a:pt x="61" y="129"/>
                  </a:cubicBezTo>
                  <a:cubicBezTo>
                    <a:pt x="54" y="134"/>
                    <a:pt x="44" y="141"/>
                    <a:pt x="35" y="145"/>
                  </a:cubicBezTo>
                  <a:close/>
                  <a:moveTo>
                    <a:pt x="41" y="80"/>
                  </a:moveTo>
                  <a:cubicBezTo>
                    <a:pt x="43" y="78"/>
                    <a:pt x="45" y="77"/>
                    <a:pt x="47" y="75"/>
                  </a:cubicBezTo>
                  <a:cubicBezTo>
                    <a:pt x="41" y="81"/>
                    <a:pt x="35" y="88"/>
                    <a:pt x="29" y="95"/>
                  </a:cubicBezTo>
                  <a:cubicBezTo>
                    <a:pt x="33" y="90"/>
                    <a:pt x="37" y="85"/>
                    <a:pt x="41" y="80"/>
                  </a:cubicBezTo>
                  <a:close/>
                  <a:moveTo>
                    <a:pt x="122" y="26"/>
                  </a:moveTo>
                  <a:cubicBezTo>
                    <a:pt x="98" y="50"/>
                    <a:pt x="72" y="74"/>
                    <a:pt x="44" y="92"/>
                  </a:cubicBezTo>
                  <a:cubicBezTo>
                    <a:pt x="66" y="66"/>
                    <a:pt x="94" y="44"/>
                    <a:pt x="122" y="26"/>
                  </a:cubicBezTo>
                  <a:close/>
                  <a:moveTo>
                    <a:pt x="87" y="27"/>
                  </a:moveTo>
                  <a:cubicBezTo>
                    <a:pt x="78" y="33"/>
                    <a:pt x="70" y="40"/>
                    <a:pt x="62" y="48"/>
                  </a:cubicBezTo>
                  <a:cubicBezTo>
                    <a:pt x="59" y="50"/>
                    <a:pt x="56" y="51"/>
                    <a:pt x="54" y="53"/>
                  </a:cubicBezTo>
                  <a:cubicBezTo>
                    <a:pt x="63" y="43"/>
                    <a:pt x="74" y="34"/>
                    <a:pt x="87" y="27"/>
                  </a:cubicBezTo>
                  <a:close/>
                  <a:moveTo>
                    <a:pt x="23" y="121"/>
                  </a:moveTo>
                  <a:cubicBezTo>
                    <a:pt x="25" y="117"/>
                    <a:pt x="28" y="113"/>
                    <a:pt x="31" y="109"/>
                  </a:cubicBezTo>
                  <a:cubicBezTo>
                    <a:pt x="35" y="106"/>
                    <a:pt x="40" y="104"/>
                    <a:pt x="45" y="101"/>
                  </a:cubicBezTo>
                  <a:cubicBezTo>
                    <a:pt x="41" y="105"/>
                    <a:pt x="37" y="110"/>
                    <a:pt x="34" y="114"/>
                  </a:cubicBezTo>
                  <a:cubicBezTo>
                    <a:pt x="30" y="117"/>
                    <a:pt x="26" y="119"/>
                    <a:pt x="23" y="121"/>
                  </a:cubicBezTo>
                  <a:close/>
                  <a:moveTo>
                    <a:pt x="19" y="170"/>
                  </a:moveTo>
                  <a:cubicBezTo>
                    <a:pt x="21" y="166"/>
                    <a:pt x="23" y="162"/>
                    <a:pt x="25" y="159"/>
                  </a:cubicBezTo>
                  <a:cubicBezTo>
                    <a:pt x="29" y="159"/>
                    <a:pt x="32" y="158"/>
                    <a:pt x="36" y="157"/>
                  </a:cubicBezTo>
                  <a:cubicBezTo>
                    <a:pt x="34" y="160"/>
                    <a:pt x="32" y="162"/>
                    <a:pt x="30" y="165"/>
                  </a:cubicBezTo>
                  <a:cubicBezTo>
                    <a:pt x="26" y="167"/>
                    <a:pt x="23" y="168"/>
                    <a:pt x="19" y="170"/>
                  </a:cubicBezTo>
                  <a:close/>
                  <a:moveTo>
                    <a:pt x="34" y="185"/>
                  </a:moveTo>
                  <a:cubicBezTo>
                    <a:pt x="36" y="181"/>
                    <a:pt x="39" y="177"/>
                    <a:pt x="43" y="173"/>
                  </a:cubicBezTo>
                  <a:cubicBezTo>
                    <a:pt x="47" y="170"/>
                    <a:pt x="52" y="167"/>
                    <a:pt x="57" y="164"/>
                  </a:cubicBezTo>
                  <a:cubicBezTo>
                    <a:pt x="52" y="170"/>
                    <a:pt x="47" y="176"/>
                    <a:pt x="43" y="182"/>
                  </a:cubicBezTo>
                  <a:cubicBezTo>
                    <a:pt x="40" y="183"/>
                    <a:pt x="37" y="184"/>
                    <a:pt x="34" y="185"/>
                  </a:cubicBezTo>
                  <a:close/>
                  <a:moveTo>
                    <a:pt x="48" y="204"/>
                  </a:moveTo>
                  <a:cubicBezTo>
                    <a:pt x="50" y="200"/>
                    <a:pt x="52" y="196"/>
                    <a:pt x="55" y="193"/>
                  </a:cubicBezTo>
                  <a:cubicBezTo>
                    <a:pt x="58" y="191"/>
                    <a:pt x="61" y="190"/>
                    <a:pt x="63" y="188"/>
                  </a:cubicBezTo>
                  <a:cubicBezTo>
                    <a:pt x="61" y="192"/>
                    <a:pt x="59" y="195"/>
                    <a:pt x="57" y="199"/>
                  </a:cubicBezTo>
                  <a:cubicBezTo>
                    <a:pt x="54" y="200"/>
                    <a:pt x="51" y="202"/>
                    <a:pt x="48" y="204"/>
                  </a:cubicBezTo>
                  <a:close/>
                  <a:moveTo>
                    <a:pt x="150" y="148"/>
                  </a:moveTo>
                  <a:cubicBezTo>
                    <a:pt x="133" y="165"/>
                    <a:pt x="116" y="182"/>
                    <a:pt x="100" y="201"/>
                  </a:cubicBezTo>
                  <a:cubicBezTo>
                    <a:pt x="89" y="208"/>
                    <a:pt x="78" y="214"/>
                    <a:pt x="66" y="219"/>
                  </a:cubicBezTo>
                  <a:cubicBezTo>
                    <a:pt x="67" y="216"/>
                    <a:pt x="68" y="213"/>
                    <a:pt x="70" y="210"/>
                  </a:cubicBezTo>
                  <a:cubicBezTo>
                    <a:pt x="99" y="193"/>
                    <a:pt x="125" y="171"/>
                    <a:pt x="150" y="148"/>
                  </a:cubicBezTo>
                  <a:close/>
                  <a:moveTo>
                    <a:pt x="123" y="220"/>
                  </a:moveTo>
                  <a:cubicBezTo>
                    <a:pt x="123" y="220"/>
                    <a:pt x="123" y="219"/>
                    <a:pt x="123" y="219"/>
                  </a:cubicBezTo>
                  <a:cubicBezTo>
                    <a:pt x="134" y="211"/>
                    <a:pt x="145" y="203"/>
                    <a:pt x="155" y="194"/>
                  </a:cubicBezTo>
                  <a:cubicBezTo>
                    <a:pt x="154" y="196"/>
                    <a:pt x="152" y="197"/>
                    <a:pt x="151" y="199"/>
                  </a:cubicBezTo>
                  <a:cubicBezTo>
                    <a:pt x="142" y="207"/>
                    <a:pt x="133" y="214"/>
                    <a:pt x="123" y="220"/>
                  </a:cubicBezTo>
                  <a:close/>
                  <a:moveTo>
                    <a:pt x="176" y="201"/>
                  </a:moveTo>
                  <a:cubicBezTo>
                    <a:pt x="173" y="206"/>
                    <a:pt x="171" y="210"/>
                    <a:pt x="169" y="215"/>
                  </a:cubicBezTo>
                  <a:cubicBezTo>
                    <a:pt x="165" y="218"/>
                    <a:pt x="162" y="220"/>
                    <a:pt x="158" y="223"/>
                  </a:cubicBezTo>
                  <a:cubicBezTo>
                    <a:pt x="160" y="219"/>
                    <a:pt x="162" y="215"/>
                    <a:pt x="165" y="211"/>
                  </a:cubicBezTo>
                  <a:cubicBezTo>
                    <a:pt x="169" y="208"/>
                    <a:pt x="172" y="205"/>
                    <a:pt x="176" y="201"/>
                  </a:cubicBezTo>
                  <a:close/>
                </a:path>
              </a:pathLst>
            </a:custGeom>
            <a:solidFill>
              <a:srgbClr val="F9E7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22" name="矩形 8">
              <a:extLst>
                <a:ext uri="{FF2B5EF4-FFF2-40B4-BE49-F238E27FC236}">
                  <a16:creationId xmlns="" xmlns:a16="http://schemas.microsoft.com/office/drawing/2014/main" id="{CFDB7B75-C970-48BD-8D33-5ADFFCE1D1DB}"/>
                </a:ext>
              </a:extLst>
            </p:cNvPr>
            <p:cNvSpPr/>
            <p:nvPr/>
          </p:nvSpPr>
          <p:spPr>
            <a:xfrm>
              <a:off x="889979" y="2374212"/>
              <a:ext cx="2738289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nl-NL" sz="3000" dirty="0" smtClean="0">
                  <a:latin typeface="Times New Roman" pitchFamily="18" charset="0"/>
                  <a:cs typeface="Times New Roman" pitchFamily="18" charset="0"/>
                </a:rPr>
                <a:t>Làm nổi bật những đặc điểm tiêu biểu của sự vật</a:t>
              </a:r>
              <a:endParaRPr lang="en-US" sz="3000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23" name="图片 13">
            <a:extLst>
              <a:ext uri="{FF2B5EF4-FFF2-40B4-BE49-F238E27FC236}">
                <a16:creationId xmlns="" xmlns:a16="http://schemas.microsoft.com/office/drawing/2014/main" id="{1444C9DD-1BBB-41AB-B92B-4505746EB8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647794" y="4390840"/>
            <a:ext cx="1247331" cy="1621087"/>
          </a:xfrm>
          <a:prstGeom prst="rect">
            <a:avLst/>
          </a:prstGeom>
        </p:spPr>
      </p:pic>
      <p:sp>
        <p:nvSpPr>
          <p:cNvPr id="24" name="Right Arrow 23"/>
          <p:cNvSpPr/>
          <p:nvPr/>
        </p:nvSpPr>
        <p:spPr>
          <a:xfrm>
            <a:off x="7740753" y="3572485"/>
            <a:ext cx="748146" cy="617517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285836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14FA2D53-D5EB-4057-8AC5-F60661FD36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23943" y="6145230"/>
            <a:ext cx="1778001" cy="683759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="" xmlns:a16="http://schemas.microsoft.com/office/drawing/2014/main" id="{4E5A7DB2-14AD-4B65-BFA6-BBE0BEBF10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6145229"/>
            <a:ext cx="1778001" cy="683759"/>
          </a:xfrm>
          <a:prstGeom prst="rect">
            <a:avLst/>
          </a:prstGeom>
        </p:spPr>
      </p:pic>
      <p:grpSp>
        <p:nvGrpSpPr>
          <p:cNvPr id="2" name="组合 23">
            <a:extLst>
              <a:ext uri="{FF2B5EF4-FFF2-40B4-BE49-F238E27FC236}">
                <a16:creationId xmlns="" xmlns:a16="http://schemas.microsoft.com/office/drawing/2014/main" id="{6CFB01D5-B8E8-47DD-84E5-00D9BC58E775}"/>
              </a:ext>
            </a:extLst>
          </p:cNvPr>
          <p:cNvGrpSpPr/>
          <p:nvPr/>
        </p:nvGrpSpPr>
        <p:grpSpPr>
          <a:xfrm rot="1211024">
            <a:off x="521931" y="414552"/>
            <a:ext cx="608732" cy="866270"/>
            <a:chOff x="10766636" y="3941730"/>
            <a:chExt cx="1047922" cy="1352954"/>
          </a:xfrm>
        </p:grpSpPr>
        <p:sp>
          <p:nvSpPr>
            <p:cNvPr id="25" name="Freeform 108">
              <a:extLst>
                <a:ext uri="{FF2B5EF4-FFF2-40B4-BE49-F238E27FC236}">
                  <a16:creationId xmlns="" xmlns:a16="http://schemas.microsoft.com/office/drawing/2014/main" id="{623A2940-849C-424B-9373-1E088541B94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6636" y="4209862"/>
              <a:ext cx="664177" cy="1084822"/>
            </a:xfrm>
            <a:custGeom>
              <a:avLst/>
              <a:gdLst>
                <a:gd name="T0" fmla="*/ 96 w 114"/>
                <a:gd name="T1" fmla="*/ 11 h 186"/>
                <a:gd name="T2" fmla="*/ 91 w 114"/>
                <a:gd name="T3" fmla="*/ 11 h 186"/>
                <a:gd name="T4" fmla="*/ 79 w 114"/>
                <a:gd name="T5" fmla="*/ 8 h 186"/>
                <a:gd name="T6" fmla="*/ 78 w 114"/>
                <a:gd name="T7" fmla="*/ 8 h 186"/>
                <a:gd name="T8" fmla="*/ 2 w 114"/>
                <a:gd name="T9" fmla="*/ 87 h 186"/>
                <a:gd name="T10" fmla="*/ 12 w 114"/>
                <a:gd name="T11" fmla="*/ 98 h 186"/>
                <a:gd name="T12" fmla="*/ 48 w 114"/>
                <a:gd name="T13" fmla="*/ 83 h 186"/>
                <a:gd name="T14" fmla="*/ 11 w 114"/>
                <a:gd name="T15" fmla="*/ 170 h 186"/>
                <a:gd name="T16" fmla="*/ 27 w 114"/>
                <a:gd name="T17" fmla="*/ 177 h 186"/>
                <a:gd name="T18" fmla="*/ 28 w 114"/>
                <a:gd name="T19" fmla="*/ 175 h 186"/>
                <a:gd name="T20" fmla="*/ 32 w 114"/>
                <a:gd name="T21" fmla="*/ 172 h 186"/>
                <a:gd name="T22" fmla="*/ 105 w 114"/>
                <a:gd name="T23" fmla="*/ 71 h 186"/>
                <a:gd name="T24" fmla="*/ 96 w 114"/>
                <a:gd name="T25" fmla="*/ 58 h 186"/>
                <a:gd name="T26" fmla="*/ 89 w 114"/>
                <a:gd name="T27" fmla="*/ 60 h 186"/>
                <a:gd name="T28" fmla="*/ 88 w 114"/>
                <a:gd name="T29" fmla="*/ 62 h 186"/>
                <a:gd name="T30" fmla="*/ 86 w 114"/>
                <a:gd name="T31" fmla="*/ 64 h 186"/>
                <a:gd name="T32" fmla="*/ 85 w 114"/>
                <a:gd name="T33" fmla="*/ 65 h 186"/>
                <a:gd name="T34" fmla="*/ 85 w 114"/>
                <a:gd name="T35" fmla="*/ 65 h 186"/>
                <a:gd name="T36" fmla="*/ 84 w 114"/>
                <a:gd name="T37" fmla="*/ 66 h 186"/>
                <a:gd name="T38" fmla="*/ 84 w 114"/>
                <a:gd name="T39" fmla="*/ 66 h 186"/>
                <a:gd name="T40" fmla="*/ 84 w 114"/>
                <a:gd name="T41" fmla="*/ 66 h 186"/>
                <a:gd name="T42" fmla="*/ 82 w 114"/>
                <a:gd name="T43" fmla="*/ 67 h 186"/>
                <a:gd name="T44" fmla="*/ 80 w 114"/>
                <a:gd name="T45" fmla="*/ 71 h 186"/>
                <a:gd name="T46" fmla="*/ 74 w 114"/>
                <a:gd name="T47" fmla="*/ 79 h 186"/>
                <a:gd name="T48" fmla="*/ 84 w 114"/>
                <a:gd name="T49" fmla="*/ 64 h 186"/>
                <a:gd name="T50" fmla="*/ 85 w 114"/>
                <a:gd name="T51" fmla="*/ 55 h 186"/>
                <a:gd name="T52" fmla="*/ 109 w 114"/>
                <a:gd name="T53" fmla="*/ 20 h 186"/>
                <a:gd name="T54" fmla="*/ 96 w 114"/>
                <a:gd name="T55" fmla="*/ 11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4" h="186">
                  <a:moveTo>
                    <a:pt x="96" y="11"/>
                  </a:moveTo>
                  <a:cubicBezTo>
                    <a:pt x="94" y="10"/>
                    <a:pt x="93" y="10"/>
                    <a:pt x="91" y="11"/>
                  </a:cubicBezTo>
                  <a:cubicBezTo>
                    <a:pt x="89" y="7"/>
                    <a:pt x="82" y="4"/>
                    <a:pt x="79" y="8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34" y="0"/>
                    <a:pt x="14" y="52"/>
                    <a:pt x="2" y="87"/>
                  </a:cubicBezTo>
                  <a:cubicBezTo>
                    <a:pt x="0" y="94"/>
                    <a:pt x="6" y="99"/>
                    <a:pt x="12" y="98"/>
                  </a:cubicBezTo>
                  <a:cubicBezTo>
                    <a:pt x="25" y="95"/>
                    <a:pt x="37" y="89"/>
                    <a:pt x="48" y="83"/>
                  </a:cubicBezTo>
                  <a:cubicBezTo>
                    <a:pt x="33" y="111"/>
                    <a:pt x="18" y="139"/>
                    <a:pt x="11" y="170"/>
                  </a:cubicBezTo>
                  <a:cubicBezTo>
                    <a:pt x="9" y="180"/>
                    <a:pt x="22" y="186"/>
                    <a:pt x="27" y="177"/>
                  </a:cubicBezTo>
                  <a:cubicBezTo>
                    <a:pt x="27" y="176"/>
                    <a:pt x="27" y="175"/>
                    <a:pt x="28" y="175"/>
                  </a:cubicBezTo>
                  <a:cubicBezTo>
                    <a:pt x="29" y="174"/>
                    <a:pt x="31" y="174"/>
                    <a:pt x="32" y="172"/>
                  </a:cubicBezTo>
                  <a:cubicBezTo>
                    <a:pt x="59" y="141"/>
                    <a:pt x="89" y="109"/>
                    <a:pt x="105" y="71"/>
                  </a:cubicBezTo>
                  <a:cubicBezTo>
                    <a:pt x="108" y="64"/>
                    <a:pt x="103" y="57"/>
                    <a:pt x="96" y="58"/>
                  </a:cubicBezTo>
                  <a:cubicBezTo>
                    <a:pt x="94" y="58"/>
                    <a:pt x="91" y="58"/>
                    <a:pt x="89" y="60"/>
                  </a:cubicBezTo>
                  <a:cubicBezTo>
                    <a:pt x="89" y="61"/>
                    <a:pt x="88" y="62"/>
                    <a:pt x="88" y="62"/>
                  </a:cubicBezTo>
                  <a:cubicBezTo>
                    <a:pt x="87" y="63"/>
                    <a:pt x="86" y="64"/>
                    <a:pt x="86" y="64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3" y="67"/>
                    <a:pt x="82" y="67"/>
                  </a:cubicBezTo>
                  <a:cubicBezTo>
                    <a:pt x="81" y="68"/>
                    <a:pt x="80" y="70"/>
                    <a:pt x="80" y="71"/>
                  </a:cubicBezTo>
                  <a:cubicBezTo>
                    <a:pt x="78" y="74"/>
                    <a:pt x="76" y="76"/>
                    <a:pt x="74" y="79"/>
                  </a:cubicBezTo>
                  <a:cubicBezTo>
                    <a:pt x="77" y="74"/>
                    <a:pt x="81" y="69"/>
                    <a:pt x="84" y="64"/>
                  </a:cubicBezTo>
                  <a:cubicBezTo>
                    <a:pt x="87" y="61"/>
                    <a:pt x="86" y="58"/>
                    <a:pt x="85" y="55"/>
                  </a:cubicBezTo>
                  <a:cubicBezTo>
                    <a:pt x="94" y="44"/>
                    <a:pt x="102" y="32"/>
                    <a:pt x="109" y="20"/>
                  </a:cubicBezTo>
                  <a:cubicBezTo>
                    <a:pt x="114" y="11"/>
                    <a:pt x="102" y="4"/>
                    <a:pt x="96" y="11"/>
                  </a:cubicBezTo>
                  <a:close/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109">
              <a:extLst>
                <a:ext uri="{FF2B5EF4-FFF2-40B4-BE49-F238E27FC236}">
                  <a16:creationId xmlns="" xmlns:a16="http://schemas.microsoft.com/office/drawing/2014/main" id="{312E6477-886C-4CCF-8FE8-8EE888D0A38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83856" y="4209862"/>
              <a:ext cx="693695" cy="1067602"/>
            </a:xfrm>
            <a:custGeom>
              <a:avLst/>
              <a:gdLst>
                <a:gd name="T0" fmla="*/ 112 w 119"/>
                <a:gd name="T1" fmla="*/ 52 h 183"/>
                <a:gd name="T2" fmla="*/ 91 w 119"/>
                <a:gd name="T3" fmla="*/ 53 h 183"/>
                <a:gd name="T4" fmla="*/ 115 w 119"/>
                <a:gd name="T5" fmla="*/ 9 h 183"/>
                <a:gd name="T6" fmla="*/ 110 w 119"/>
                <a:gd name="T7" fmla="*/ 2 h 183"/>
                <a:gd name="T8" fmla="*/ 49 w 119"/>
                <a:gd name="T9" fmla="*/ 15 h 183"/>
                <a:gd name="T10" fmla="*/ 24 w 119"/>
                <a:gd name="T11" fmla="*/ 55 h 183"/>
                <a:gd name="T12" fmla="*/ 2 w 119"/>
                <a:gd name="T13" fmla="*/ 88 h 183"/>
                <a:gd name="T14" fmla="*/ 8 w 119"/>
                <a:gd name="T15" fmla="*/ 94 h 183"/>
                <a:gd name="T16" fmla="*/ 43 w 119"/>
                <a:gd name="T17" fmla="*/ 87 h 183"/>
                <a:gd name="T18" fmla="*/ 5 w 119"/>
                <a:gd name="T19" fmla="*/ 176 h 183"/>
                <a:gd name="T20" fmla="*/ 12 w 119"/>
                <a:gd name="T21" fmla="*/ 181 h 183"/>
                <a:gd name="T22" fmla="*/ 70 w 119"/>
                <a:gd name="T23" fmla="*/ 126 h 183"/>
                <a:gd name="T24" fmla="*/ 117 w 119"/>
                <a:gd name="T25" fmla="*/ 58 h 183"/>
                <a:gd name="T26" fmla="*/ 112 w 119"/>
                <a:gd name="T27" fmla="*/ 52 h 183"/>
                <a:gd name="T28" fmla="*/ 66 w 119"/>
                <a:gd name="T29" fmla="*/ 116 h 183"/>
                <a:gd name="T30" fmla="*/ 19 w 119"/>
                <a:gd name="T31" fmla="*/ 165 h 183"/>
                <a:gd name="T32" fmla="*/ 56 w 119"/>
                <a:gd name="T33" fmla="*/ 81 h 183"/>
                <a:gd name="T34" fmla="*/ 50 w 119"/>
                <a:gd name="T35" fmla="*/ 75 h 183"/>
                <a:gd name="T36" fmla="*/ 16 w 119"/>
                <a:gd name="T37" fmla="*/ 82 h 183"/>
                <a:gd name="T38" fmla="*/ 18 w 119"/>
                <a:gd name="T39" fmla="*/ 79 h 183"/>
                <a:gd name="T40" fmla="*/ 23 w 119"/>
                <a:gd name="T41" fmla="*/ 78 h 183"/>
                <a:gd name="T42" fmla="*/ 53 w 119"/>
                <a:gd name="T43" fmla="*/ 25 h 183"/>
                <a:gd name="T44" fmla="*/ 103 w 119"/>
                <a:gd name="T45" fmla="*/ 12 h 183"/>
                <a:gd name="T46" fmla="*/ 75 w 119"/>
                <a:gd name="T47" fmla="*/ 56 h 183"/>
                <a:gd name="T48" fmla="*/ 80 w 119"/>
                <a:gd name="T49" fmla="*/ 64 h 183"/>
                <a:gd name="T50" fmla="*/ 106 w 119"/>
                <a:gd name="T51" fmla="*/ 61 h 183"/>
                <a:gd name="T52" fmla="*/ 66 w 119"/>
                <a:gd name="T53" fmla="*/ 116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9" h="183">
                  <a:moveTo>
                    <a:pt x="112" y="52"/>
                  </a:moveTo>
                  <a:cubicBezTo>
                    <a:pt x="105" y="53"/>
                    <a:pt x="98" y="53"/>
                    <a:pt x="91" y="53"/>
                  </a:cubicBezTo>
                  <a:cubicBezTo>
                    <a:pt x="101" y="40"/>
                    <a:pt x="109" y="25"/>
                    <a:pt x="115" y="9"/>
                  </a:cubicBezTo>
                  <a:cubicBezTo>
                    <a:pt x="116" y="5"/>
                    <a:pt x="113" y="2"/>
                    <a:pt x="110" y="2"/>
                  </a:cubicBezTo>
                  <a:cubicBezTo>
                    <a:pt x="89" y="1"/>
                    <a:pt x="66" y="0"/>
                    <a:pt x="49" y="15"/>
                  </a:cubicBezTo>
                  <a:cubicBezTo>
                    <a:pt x="38" y="24"/>
                    <a:pt x="30" y="39"/>
                    <a:pt x="24" y="55"/>
                  </a:cubicBezTo>
                  <a:cubicBezTo>
                    <a:pt x="16" y="65"/>
                    <a:pt x="9" y="76"/>
                    <a:pt x="2" y="88"/>
                  </a:cubicBezTo>
                  <a:cubicBezTo>
                    <a:pt x="0" y="92"/>
                    <a:pt x="4" y="96"/>
                    <a:pt x="8" y="94"/>
                  </a:cubicBezTo>
                  <a:cubicBezTo>
                    <a:pt x="19" y="89"/>
                    <a:pt x="31" y="90"/>
                    <a:pt x="43" y="87"/>
                  </a:cubicBezTo>
                  <a:cubicBezTo>
                    <a:pt x="31" y="117"/>
                    <a:pt x="15" y="145"/>
                    <a:pt x="5" y="176"/>
                  </a:cubicBezTo>
                  <a:cubicBezTo>
                    <a:pt x="4" y="180"/>
                    <a:pt x="8" y="183"/>
                    <a:pt x="12" y="181"/>
                  </a:cubicBezTo>
                  <a:cubicBezTo>
                    <a:pt x="35" y="168"/>
                    <a:pt x="53" y="146"/>
                    <a:pt x="70" y="126"/>
                  </a:cubicBezTo>
                  <a:cubicBezTo>
                    <a:pt x="87" y="105"/>
                    <a:pt x="105" y="83"/>
                    <a:pt x="117" y="58"/>
                  </a:cubicBezTo>
                  <a:cubicBezTo>
                    <a:pt x="119" y="54"/>
                    <a:pt x="116" y="51"/>
                    <a:pt x="112" y="52"/>
                  </a:cubicBezTo>
                  <a:close/>
                  <a:moveTo>
                    <a:pt x="66" y="116"/>
                  </a:moveTo>
                  <a:cubicBezTo>
                    <a:pt x="52" y="133"/>
                    <a:pt x="37" y="151"/>
                    <a:pt x="19" y="165"/>
                  </a:cubicBezTo>
                  <a:cubicBezTo>
                    <a:pt x="30" y="136"/>
                    <a:pt x="46" y="110"/>
                    <a:pt x="56" y="81"/>
                  </a:cubicBezTo>
                  <a:cubicBezTo>
                    <a:pt x="57" y="78"/>
                    <a:pt x="53" y="74"/>
                    <a:pt x="50" y="75"/>
                  </a:cubicBezTo>
                  <a:cubicBezTo>
                    <a:pt x="39" y="79"/>
                    <a:pt x="27" y="79"/>
                    <a:pt x="16" y="82"/>
                  </a:cubicBezTo>
                  <a:cubicBezTo>
                    <a:pt x="17" y="81"/>
                    <a:pt x="17" y="80"/>
                    <a:pt x="18" y="79"/>
                  </a:cubicBezTo>
                  <a:cubicBezTo>
                    <a:pt x="19" y="80"/>
                    <a:pt x="22" y="80"/>
                    <a:pt x="23" y="78"/>
                  </a:cubicBezTo>
                  <a:cubicBezTo>
                    <a:pt x="35" y="62"/>
                    <a:pt x="39" y="41"/>
                    <a:pt x="53" y="25"/>
                  </a:cubicBezTo>
                  <a:cubicBezTo>
                    <a:pt x="64" y="11"/>
                    <a:pt x="85" y="11"/>
                    <a:pt x="103" y="12"/>
                  </a:cubicBezTo>
                  <a:cubicBezTo>
                    <a:pt x="96" y="28"/>
                    <a:pt x="88" y="43"/>
                    <a:pt x="75" y="56"/>
                  </a:cubicBezTo>
                  <a:cubicBezTo>
                    <a:pt x="72" y="59"/>
                    <a:pt x="75" y="65"/>
                    <a:pt x="80" y="64"/>
                  </a:cubicBezTo>
                  <a:cubicBezTo>
                    <a:pt x="89" y="62"/>
                    <a:pt x="97" y="62"/>
                    <a:pt x="106" y="61"/>
                  </a:cubicBezTo>
                  <a:cubicBezTo>
                    <a:pt x="96" y="81"/>
                    <a:pt x="81" y="100"/>
                    <a:pt x="66" y="11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110">
              <a:extLst>
                <a:ext uri="{FF2B5EF4-FFF2-40B4-BE49-F238E27FC236}">
                  <a16:creationId xmlns="" xmlns:a16="http://schemas.microsoft.com/office/drawing/2014/main" id="{F7419DE1-8A8A-4C32-BB88-2F697A8FBF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6636" y="4089326"/>
              <a:ext cx="169734" cy="179575"/>
            </a:xfrm>
            <a:custGeom>
              <a:avLst/>
              <a:gdLst>
                <a:gd name="T0" fmla="*/ 28 w 29"/>
                <a:gd name="T1" fmla="*/ 26 h 31"/>
                <a:gd name="T2" fmla="*/ 12 w 29"/>
                <a:gd name="T3" fmla="*/ 4 h 31"/>
                <a:gd name="T4" fmla="*/ 6 w 29"/>
                <a:gd name="T5" fmla="*/ 0 h 31"/>
                <a:gd name="T6" fmla="*/ 2 w 29"/>
                <a:gd name="T7" fmla="*/ 1 h 31"/>
                <a:gd name="T8" fmla="*/ 1 w 29"/>
                <a:gd name="T9" fmla="*/ 7 h 31"/>
                <a:gd name="T10" fmla="*/ 10 w 29"/>
                <a:gd name="T11" fmla="*/ 23 h 31"/>
                <a:gd name="T12" fmla="*/ 26 w 29"/>
                <a:gd name="T13" fmla="*/ 30 h 31"/>
                <a:gd name="T14" fmla="*/ 28 w 29"/>
                <a:gd name="T1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31">
                  <a:moveTo>
                    <a:pt x="28" y="26"/>
                  </a:moveTo>
                  <a:cubicBezTo>
                    <a:pt x="20" y="21"/>
                    <a:pt x="15" y="12"/>
                    <a:pt x="12" y="4"/>
                  </a:cubicBezTo>
                  <a:cubicBezTo>
                    <a:pt x="11" y="1"/>
                    <a:pt x="9" y="0"/>
                    <a:pt x="6" y="0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1" y="3"/>
                    <a:pt x="0" y="5"/>
                    <a:pt x="1" y="7"/>
                  </a:cubicBezTo>
                  <a:cubicBezTo>
                    <a:pt x="3" y="13"/>
                    <a:pt x="6" y="18"/>
                    <a:pt x="10" y="23"/>
                  </a:cubicBezTo>
                  <a:cubicBezTo>
                    <a:pt x="15" y="28"/>
                    <a:pt x="20" y="30"/>
                    <a:pt x="26" y="30"/>
                  </a:cubicBezTo>
                  <a:cubicBezTo>
                    <a:pt x="29" y="31"/>
                    <a:pt x="29" y="27"/>
                    <a:pt x="28" y="2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111">
              <a:extLst>
                <a:ext uri="{FF2B5EF4-FFF2-40B4-BE49-F238E27FC236}">
                  <a16:creationId xmlns="" xmlns:a16="http://schemas.microsoft.com/office/drawing/2014/main" id="{8E8BC364-D778-4E50-AF95-03FB104D66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41291" y="3941730"/>
              <a:ext cx="76258" cy="233693"/>
            </a:xfrm>
            <a:custGeom>
              <a:avLst/>
              <a:gdLst>
                <a:gd name="T0" fmla="*/ 11 w 13"/>
                <a:gd name="T1" fmla="*/ 18 h 40"/>
                <a:gd name="T2" fmla="*/ 11 w 13"/>
                <a:gd name="T3" fmla="*/ 4 h 40"/>
                <a:gd name="T4" fmla="*/ 3 w 13"/>
                <a:gd name="T5" fmla="*/ 4 h 40"/>
                <a:gd name="T6" fmla="*/ 8 w 13"/>
                <a:gd name="T7" fmla="*/ 37 h 40"/>
                <a:gd name="T8" fmla="*/ 13 w 13"/>
                <a:gd name="T9" fmla="*/ 35 h 40"/>
                <a:gd name="T10" fmla="*/ 11 w 13"/>
                <a:gd name="T11" fmla="*/ 1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40">
                  <a:moveTo>
                    <a:pt x="11" y="18"/>
                  </a:moveTo>
                  <a:cubicBezTo>
                    <a:pt x="11" y="13"/>
                    <a:pt x="12" y="8"/>
                    <a:pt x="11" y="4"/>
                  </a:cubicBezTo>
                  <a:cubicBezTo>
                    <a:pt x="10" y="0"/>
                    <a:pt x="4" y="0"/>
                    <a:pt x="3" y="4"/>
                  </a:cubicBezTo>
                  <a:cubicBezTo>
                    <a:pt x="0" y="14"/>
                    <a:pt x="3" y="28"/>
                    <a:pt x="8" y="37"/>
                  </a:cubicBezTo>
                  <a:cubicBezTo>
                    <a:pt x="9" y="40"/>
                    <a:pt x="13" y="38"/>
                    <a:pt x="13" y="35"/>
                  </a:cubicBezTo>
                  <a:cubicBezTo>
                    <a:pt x="12" y="30"/>
                    <a:pt x="12" y="24"/>
                    <a:pt x="11" y="1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112">
              <a:extLst>
                <a:ext uri="{FF2B5EF4-FFF2-40B4-BE49-F238E27FC236}">
                  <a16:creationId xmlns="" xmlns:a16="http://schemas.microsoft.com/office/drawing/2014/main" id="{B0BD912F-0010-4BB8-958C-79BFBE11337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5943" y="3941730"/>
              <a:ext cx="76258" cy="216472"/>
            </a:xfrm>
            <a:custGeom>
              <a:avLst/>
              <a:gdLst>
                <a:gd name="T0" fmla="*/ 11 w 13"/>
                <a:gd name="T1" fmla="*/ 4 h 37"/>
                <a:gd name="T2" fmla="*/ 4 w 13"/>
                <a:gd name="T3" fmla="*/ 4 h 37"/>
                <a:gd name="T4" fmla="*/ 2 w 13"/>
                <a:gd name="T5" fmla="*/ 32 h 37"/>
                <a:gd name="T6" fmla="*/ 7 w 13"/>
                <a:gd name="T7" fmla="*/ 34 h 37"/>
                <a:gd name="T8" fmla="*/ 11 w 13"/>
                <a:gd name="T9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7">
                  <a:moveTo>
                    <a:pt x="11" y="4"/>
                  </a:moveTo>
                  <a:cubicBezTo>
                    <a:pt x="11" y="0"/>
                    <a:pt x="5" y="0"/>
                    <a:pt x="4" y="4"/>
                  </a:cubicBezTo>
                  <a:cubicBezTo>
                    <a:pt x="3" y="13"/>
                    <a:pt x="5" y="23"/>
                    <a:pt x="2" y="32"/>
                  </a:cubicBezTo>
                  <a:cubicBezTo>
                    <a:pt x="0" y="35"/>
                    <a:pt x="6" y="37"/>
                    <a:pt x="7" y="34"/>
                  </a:cubicBezTo>
                  <a:cubicBezTo>
                    <a:pt x="12" y="25"/>
                    <a:pt x="13" y="13"/>
                    <a:pt x="11" y="4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113">
              <a:extLst>
                <a:ext uri="{FF2B5EF4-FFF2-40B4-BE49-F238E27FC236}">
                  <a16:creationId xmlns="" xmlns:a16="http://schemas.microsoft.com/office/drawing/2014/main" id="{67160412-3511-49A2-86D9-72482F9D454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98086" y="4682166"/>
              <a:ext cx="216472" cy="199254"/>
            </a:xfrm>
            <a:custGeom>
              <a:avLst/>
              <a:gdLst>
                <a:gd name="T0" fmla="*/ 28 w 37"/>
                <a:gd name="T1" fmla="*/ 7 h 34"/>
                <a:gd name="T2" fmla="*/ 21 w 37"/>
                <a:gd name="T3" fmla="*/ 8 h 34"/>
                <a:gd name="T4" fmla="*/ 19 w 37"/>
                <a:gd name="T5" fmla="*/ 4 h 34"/>
                <a:gd name="T6" fmla="*/ 13 w 37"/>
                <a:gd name="T7" fmla="*/ 5 h 34"/>
                <a:gd name="T8" fmla="*/ 13 w 37"/>
                <a:gd name="T9" fmla="*/ 10 h 34"/>
                <a:gd name="T10" fmla="*/ 2 w 37"/>
                <a:gd name="T11" fmla="*/ 14 h 34"/>
                <a:gd name="T12" fmla="*/ 4 w 37"/>
                <a:gd name="T13" fmla="*/ 19 h 34"/>
                <a:gd name="T14" fmla="*/ 15 w 37"/>
                <a:gd name="T15" fmla="*/ 19 h 34"/>
                <a:gd name="T16" fmla="*/ 17 w 37"/>
                <a:gd name="T17" fmla="*/ 28 h 34"/>
                <a:gd name="T18" fmla="*/ 25 w 37"/>
                <a:gd name="T19" fmla="*/ 26 h 34"/>
                <a:gd name="T20" fmla="*/ 23 w 37"/>
                <a:gd name="T21" fmla="*/ 18 h 34"/>
                <a:gd name="T22" fmla="*/ 31 w 37"/>
                <a:gd name="T23" fmla="*/ 16 h 34"/>
                <a:gd name="T24" fmla="*/ 28 w 37"/>
                <a:gd name="T25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" h="34">
                  <a:moveTo>
                    <a:pt x="28" y="7"/>
                  </a:moveTo>
                  <a:cubicBezTo>
                    <a:pt x="26" y="7"/>
                    <a:pt x="23" y="8"/>
                    <a:pt x="21" y="8"/>
                  </a:cubicBezTo>
                  <a:cubicBezTo>
                    <a:pt x="20" y="7"/>
                    <a:pt x="19" y="5"/>
                    <a:pt x="19" y="4"/>
                  </a:cubicBezTo>
                  <a:cubicBezTo>
                    <a:pt x="18" y="0"/>
                    <a:pt x="12" y="1"/>
                    <a:pt x="13" y="5"/>
                  </a:cubicBezTo>
                  <a:cubicBezTo>
                    <a:pt x="13" y="7"/>
                    <a:pt x="13" y="9"/>
                    <a:pt x="13" y="10"/>
                  </a:cubicBezTo>
                  <a:cubicBezTo>
                    <a:pt x="10" y="11"/>
                    <a:pt x="6" y="13"/>
                    <a:pt x="2" y="14"/>
                  </a:cubicBezTo>
                  <a:cubicBezTo>
                    <a:pt x="0" y="15"/>
                    <a:pt x="1" y="19"/>
                    <a:pt x="4" y="19"/>
                  </a:cubicBezTo>
                  <a:cubicBezTo>
                    <a:pt x="7" y="20"/>
                    <a:pt x="11" y="19"/>
                    <a:pt x="15" y="19"/>
                  </a:cubicBezTo>
                  <a:cubicBezTo>
                    <a:pt x="15" y="22"/>
                    <a:pt x="16" y="25"/>
                    <a:pt x="17" y="28"/>
                  </a:cubicBezTo>
                  <a:cubicBezTo>
                    <a:pt x="18" y="34"/>
                    <a:pt x="27" y="31"/>
                    <a:pt x="25" y="26"/>
                  </a:cubicBezTo>
                  <a:cubicBezTo>
                    <a:pt x="25" y="23"/>
                    <a:pt x="24" y="21"/>
                    <a:pt x="23" y="18"/>
                  </a:cubicBezTo>
                  <a:cubicBezTo>
                    <a:pt x="26" y="17"/>
                    <a:pt x="28" y="17"/>
                    <a:pt x="31" y="16"/>
                  </a:cubicBezTo>
                  <a:cubicBezTo>
                    <a:pt x="37" y="14"/>
                    <a:pt x="34" y="6"/>
                    <a:pt x="28" y="7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31" name="Freeform 123">
            <a:extLst>
              <a:ext uri="{FF2B5EF4-FFF2-40B4-BE49-F238E27FC236}">
                <a16:creationId xmlns="" xmlns:a16="http://schemas.microsoft.com/office/drawing/2014/main" id="{F9C4D151-51B3-4AFC-AA3C-B84BF0AE11B7}"/>
              </a:ext>
            </a:extLst>
          </p:cNvPr>
          <p:cNvSpPr>
            <a:spLocks noEditPoints="1"/>
          </p:cNvSpPr>
          <p:nvPr/>
        </p:nvSpPr>
        <p:spPr bwMode="auto">
          <a:xfrm rot="3896716" flipH="1">
            <a:off x="11096412" y="109643"/>
            <a:ext cx="422010" cy="1258406"/>
          </a:xfrm>
          <a:custGeom>
            <a:avLst/>
            <a:gdLst>
              <a:gd name="T0" fmla="*/ 64 w 70"/>
              <a:gd name="T1" fmla="*/ 114 h 209"/>
              <a:gd name="T2" fmla="*/ 24 w 70"/>
              <a:gd name="T3" fmla="*/ 125 h 209"/>
              <a:gd name="T4" fmla="*/ 19 w 70"/>
              <a:gd name="T5" fmla="*/ 109 h 209"/>
              <a:gd name="T6" fmla="*/ 22 w 70"/>
              <a:gd name="T7" fmla="*/ 81 h 209"/>
              <a:gd name="T8" fmla="*/ 62 w 70"/>
              <a:gd name="T9" fmla="*/ 58 h 209"/>
              <a:gd name="T10" fmla="*/ 57 w 70"/>
              <a:gd name="T11" fmla="*/ 50 h 209"/>
              <a:gd name="T12" fmla="*/ 21 w 70"/>
              <a:gd name="T13" fmla="*/ 62 h 209"/>
              <a:gd name="T14" fmla="*/ 20 w 70"/>
              <a:gd name="T15" fmla="*/ 59 h 209"/>
              <a:gd name="T16" fmla="*/ 48 w 70"/>
              <a:gd name="T17" fmla="*/ 8 h 209"/>
              <a:gd name="T18" fmla="*/ 45 w 70"/>
              <a:gd name="T19" fmla="*/ 2 h 209"/>
              <a:gd name="T20" fmla="*/ 14 w 70"/>
              <a:gd name="T21" fmla="*/ 71 h 209"/>
              <a:gd name="T22" fmla="*/ 14 w 70"/>
              <a:gd name="T23" fmla="*/ 72 h 209"/>
              <a:gd name="T24" fmla="*/ 7 w 70"/>
              <a:gd name="T25" fmla="*/ 115 h 209"/>
              <a:gd name="T26" fmla="*/ 16 w 70"/>
              <a:gd name="T27" fmla="*/ 135 h 209"/>
              <a:gd name="T28" fmla="*/ 32 w 70"/>
              <a:gd name="T29" fmla="*/ 208 h 209"/>
              <a:gd name="T30" fmla="*/ 36 w 70"/>
              <a:gd name="T31" fmla="*/ 197 h 209"/>
              <a:gd name="T32" fmla="*/ 22 w 70"/>
              <a:gd name="T33" fmla="*/ 154 h 209"/>
              <a:gd name="T34" fmla="*/ 27 w 70"/>
              <a:gd name="T35" fmla="*/ 143 h 209"/>
              <a:gd name="T36" fmla="*/ 30 w 70"/>
              <a:gd name="T37" fmla="*/ 145 h 209"/>
              <a:gd name="T38" fmla="*/ 68 w 70"/>
              <a:gd name="T39" fmla="*/ 123 h 209"/>
              <a:gd name="T40" fmla="*/ 64 w 70"/>
              <a:gd name="T41" fmla="*/ 114 h 209"/>
              <a:gd name="T42" fmla="*/ 47 w 70"/>
              <a:gd name="T43" fmla="*/ 62 h 209"/>
              <a:gd name="T44" fmla="*/ 28 w 70"/>
              <a:gd name="T45" fmla="*/ 71 h 209"/>
              <a:gd name="T46" fmla="*/ 47 w 70"/>
              <a:gd name="T47" fmla="*/ 62 h 209"/>
              <a:gd name="T48" fmla="*/ 34 w 70"/>
              <a:gd name="T49" fmla="*/ 132 h 209"/>
              <a:gd name="T50" fmla="*/ 52 w 70"/>
              <a:gd name="T51" fmla="*/ 123 h 209"/>
              <a:gd name="T52" fmla="*/ 34 w 70"/>
              <a:gd name="T53" fmla="*/ 132 h 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70" h="209">
                <a:moveTo>
                  <a:pt x="64" y="114"/>
                </a:moveTo>
                <a:cubicBezTo>
                  <a:pt x="49" y="108"/>
                  <a:pt x="35" y="113"/>
                  <a:pt x="24" y="125"/>
                </a:cubicBezTo>
                <a:cubicBezTo>
                  <a:pt x="21" y="120"/>
                  <a:pt x="20" y="114"/>
                  <a:pt x="19" y="109"/>
                </a:cubicBezTo>
                <a:cubicBezTo>
                  <a:pt x="17" y="99"/>
                  <a:pt x="18" y="89"/>
                  <a:pt x="22" y="81"/>
                </a:cubicBezTo>
                <a:cubicBezTo>
                  <a:pt x="36" y="89"/>
                  <a:pt x="55" y="71"/>
                  <a:pt x="62" y="58"/>
                </a:cubicBezTo>
                <a:cubicBezTo>
                  <a:pt x="64" y="55"/>
                  <a:pt x="61" y="51"/>
                  <a:pt x="57" y="50"/>
                </a:cubicBezTo>
                <a:cubicBezTo>
                  <a:pt x="42" y="49"/>
                  <a:pt x="30" y="54"/>
                  <a:pt x="21" y="62"/>
                </a:cubicBezTo>
                <a:cubicBezTo>
                  <a:pt x="21" y="61"/>
                  <a:pt x="21" y="60"/>
                  <a:pt x="20" y="59"/>
                </a:cubicBezTo>
                <a:cubicBezTo>
                  <a:pt x="14" y="38"/>
                  <a:pt x="33" y="19"/>
                  <a:pt x="48" y="8"/>
                </a:cubicBezTo>
                <a:cubicBezTo>
                  <a:pt x="52" y="5"/>
                  <a:pt x="49" y="0"/>
                  <a:pt x="45" y="2"/>
                </a:cubicBezTo>
                <a:cubicBezTo>
                  <a:pt x="22" y="16"/>
                  <a:pt x="1" y="44"/>
                  <a:pt x="14" y="71"/>
                </a:cubicBezTo>
                <a:cubicBezTo>
                  <a:pt x="14" y="72"/>
                  <a:pt x="14" y="72"/>
                  <a:pt x="14" y="72"/>
                </a:cubicBezTo>
                <a:cubicBezTo>
                  <a:pt x="7" y="84"/>
                  <a:pt x="4" y="99"/>
                  <a:pt x="7" y="115"/>
                </a:cubicBezTo>
                <a:cubicBezTo>
                  <a:pt x="9" y="122"/>
                  <a:pt x="12" y="129"/>
                  <a:pt x="16" y="135"/>
                </a:cubicBezTo>
                <a:cubicBezTo>
                  <a:pt x="0" y="162"/>
                  <a:pt x="0" y="202"/>
                  <a:pt x="32" y="208"/>
                </a:cubicBezTo>
                <a:cubicBezTo>
                  <a:pt x="38" y="209"/>
                  <a:pt x="42" y="201"/>
                  <a:pt x="36" y="197"/>
                </a:cubicBezTo>
                <a:cubicBezTo>
                  <a:pt x="19" y="188"/>
                  <a:pt x="17" y="172"/>
                  <a:pt x="22" y="154"/>
                </a:cubicBezTo>
                <a:cubicBezTo>
                  <a:pt x="23" y="151"/>
                  <a:pt x="25" y="147"/>
                  <a:pt x="27" y="143"/>
                </a:cubicBezTo>
                <a:cubicBezTo>
                  <a:pt x="28" y="144"/>
                  <a:pt x="29" y="144"/>
                  <a:pt x="30" y="145"/>
                </a:cubicBezTo>
                <a:cubicBezTo>
                  <a:pt x="46" y="149"/>
                  <a:pt x="60" y="134"/>
                  <a:pt x="68" y="123"/>
                </a:cubicBezTo>
                <a:cubicBezTo>
                  <a:pt x="70" y="119"/>
                  <a:pt x="67" y="115"/>
                  <a:pt x="64" y="114"/>
                </a:cubicBezTo>
                <a:close/>
                <a:moveTo>
                  <a:pt x="47" y="62"/>
                </a:moveTo>
                <a:cubicBezTo>
                  <a:pt x="41" y="68"/>
                  <a:pt x="34" y="73"/>
                  <a:pt x="28" y="71"/>
                </a:cubicBezTo>
                <a:cubicBezTo>
                  <a:pt x="33" y="66"/>
                  <a:pt x="39" y="63"/>
                  <a:pt x="47" y="62"/>
                </a:cubicBezTo>
                <a:close/>
                <a:moveTo>
                  <a:pt x="34" y="132"/>
                </a:moveTo>
                <a:cubicBezTo>
                  <a:pt x="39" y="127"/>
                  <a:pt x="45" y="123"/>
                  <a:pt x="52" y="123"/>
                </a:cubicBezTo>
                <a:cubicBezTo>
                  <a:pt x="47" y="129"/>
                  <a:pt x="41" y="133"/>
                  <a:pt x="34" y="132"/>
                </a:cubicBezTo>
                <a:close/>
              </a:path>
            </a:pathLst>
          </a:cu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2" name="文本框 41">
            <a:extLst>
              <a:ext uri="{FF2B5EF4-FFF2-40B4-BE49-F238E27FC236}">
                <a16:creationId xmlns="" xmlns:a16="http://schemas.microsoft.com/office/drawing/2014/main" id="{874AFE0F-48F1-4B1C-ABB7-3D425E2FBA81}"/>
              </a:ext>
            </a:extLst>
          </p:cNvPr>
          <p:cNvSpPr txBox="1"/>
          <p:nvPr/>
        </p:nvSpPr>
        <p:spPr>
          <a:xfrm>
            <a:off x="890650" y="1777086"/>
            <a:ext cx="6887689" cy="363176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1500" b="1" i="1" dirty="0" smtClean="0">
                <a:ln w="12700">
                  <a:noFill/>
                </a:ln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II. </a:t>
            </a:r>
            <a:r>
              <a:rPr lang="en-US" altLang="zh-CN" sz="11500" b="1" i="1" dirty="0" err="1" smtClean="0">
                <a:ln w="12700">
                  <a:noFill/>
                </a:ln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Luyện</a:t>
            </a:r>
            <a:r>
              <a:rPr lang="en-US" altLang="zh-CN" sz="11500" b="1" i="1" dirty="0" smtClean="0">
                <a:ln w="12700">
                  <a:noFill/>
                </a:ln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11500" b="1" i="1" dirty="0" err="1" smtClean="0">
                <a:ln w="12700">
                  <a:noFill/>
                </a:ln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tập</a:t>
            </a:r>
            <a:endParaRPr lang="en-US" sz="115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6" name="图片 65">
            <a:extLst>
              <a:ext uri="{FF2B5EF4-FFF2-40B4-BE49-F238E27FC236}">
                <a16:creationId xmlns="" xmlns:a16="http://schemas.microsoft.com/office/drawing/2014/main" id="{0AE46414-98AD-494A-B672-366FD8775AD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90134" y="6353420"/>
            <a:ext cx="1278560" cy="491691"/>
          </a:xfrm>
          <a:prstGeom prst="rect">
            <a:avLst/>
          </a:prstGeom>
        </p:spPr>
      </p:pic>
      <p:pic>
        <p:nvPicPr>
          <p:cNvPr id="67" name="图片 66">
            <a:extLst>
              <a:ext uri="{FF2B5EF4-FFF2-40B4-BE49-F238E27FC236}">
                <a16:creationId xmlns="" xmlns:a16="http://schemas.microsoft.com/office/drawing/2014/main" id="{66B48E2F-FF01-4248-902B-97EF7470374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89781" y="6027003"/>
            <a:ext cx="2160868" cy="830997"/>
          </a:xfrm>
          <a:prstGeom prst="rect">
            <a:avLst/>
          </a:prstGeom>
        </p:spPr>
      </p:pic>
      <p:pic>
        <p:nvPicPr>
          <p:cNvPr id="68" name="图片 67">
            <a:extLst>
              <a:ext uri="{FF2B5EF4-FFF2-40B4-BE49-F238E27FC236}">
                <a16:creationId xmlns="" xmlns:a16="http://schemas.microsoft.com/office/drawing/2014/main" id="{EDB7A16B-DA71-44C0-9C4D-809A3427948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45235" y="6304742"/>
            <a:ext cx="1326871" cy="510270"/>
          </a:xfrm>
          <a:prstGeom prst="rect">
            <a:avLst/>
          </a:prstGeom>
        </p:spPr>
      </p:pic>
      <p:pic>
        <p:nvPicPr>
          <p:cNvPr id="56" name="Picture 55" descr="—Pngtree—cartoon hand drawn hand drawn_3802498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852558" y="1972302"/>
            <a:ext cx="4565073" cy="4565073"/>
          </a:xfrm>
          <a:prstGeom prst="rect">
            <a:avLst/>
          </a:prstGeom>
        </p:spPr>
      </p:pic>
      <p:pic>
        <p:nvPicPr>
          <p:cNvPr id="57" name="图片 11">
            <a:extLst>
              <a:ext uri="{FF2B5EF4-FFF2-40B4-BE49-F238E27FC236}">
                <a16:creationId xmlns="" xmlns:a16="http://schemas.microsoft.com/office/drawing/2014/main" id="{AC532A9B-2335-47B6-ACF9-919552F8CE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96420" y="6161353"/>
            <a:ext cx="1778001" cy="683759"/>
          </a:xfrm>
          <a:prstGeom prst="rect">
            <a:avLst/>
          </a:prstGeom>
        </p:spPr>
      </p:pic>
      <p:pic>
        <p:nvPicPr>
          <p:cNvPr id="58" name="图片 32">
            <a:extLst>
              <a:ext uri="{FF2B5EF4-FFF2-40B4-BE49-F238E27FC236}">
                <a16:creationId xmlns="" xmlns:a16="http://schemas.microsoft.com/office/drawing/2014/main" id="{293B2520-92F7-4D14-80D6-5A5511A538FC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16675" y="5867805"/>
            <a:ext cx="2574839" cy="990196"/>
          </a:xfrm>
          <a:prstGeom prst="rect">
            <a:avLst/>
          </a:prstGeom>
        </p:spPr>
      </p:pic>
      <p:pic>
        <p:nvPicPr>
          <p:cNvPr id="19" name="图片 68">
            <a:extLst>
              <a:ext uri="{FF2B5EF4-FFF2-40B4-BE49-F238E27FC236}">
                <a16:creationId xmlns="" xmlns:a16="http://schemas.microsoft.com/office/drawing/2014/main" id="{B15ACCA6-9DA2-4F09-B016-208CC64DD47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38795" y="223747"/>
            <a:ext cx="1948234" cy="1108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410067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4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 Box 6"/>
          <p:cNvSpPr txBox="1">
            <a:spLocks noChangeArrowheads="1"/>
          </p:cNvSpPr>
          <p:nvPr/>
        </p:nvSpPr>
        <p:spPr bwMode="auto">
          <a:xfrm>
            <a:off x="876135" y="465118"/>
            <a:ext cx="10524177" cy="446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200" b="1" i="1" u="sng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u="sng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u="sng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gương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mảnh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cong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uốn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lấp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ló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xám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xịt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um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spcBef>
                <a:spcPct val="50000"/>
              </a:spcBef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Gươm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……………………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long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spcBef>
                <a:spcPct val="50000"/>
              </a:spcBef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Thê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Húc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son, ……………………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tôm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……………………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gốc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rễ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xum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xuê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chút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Tháp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Rùa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rêu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……………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gò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……………………</a:t>
            </a:r>
          </a:p>
        </p:txBody>
      </p:sp>
      <p:sp>
        <p:nvSpPr>
          <p:cNvPr id="57" name="Rectangle 11"/>
          <p:cNvSpPr>
            <a:spLocks noChangeArrowheads="1"/>
          </p:cNvSpPr>
          <p:nvPr/>
        </p:nvSpPr>
        <p:spPr bwMode="auto">
          <a:xfrm>
            <a:off x="7179291" y="512620"/>
            <a:ext cx="232146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gương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dục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Rectangle 12"/>
          <p:cNvSpPr>
            <a:spLocks noChangeArrowheads="1"/>
          </p:cNvSpPr>
          <p:nvPr/>
        </p:nvSpPr>
        <p:spPr bwMode="auto">
          <a:xfrm>
            <a:off x="915718" y="940131"/>
            <a:ext cx="166904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cong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cong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Rectangle 13"/>
          <p:cNvSpPr>
            <a:spLocks noChangeArrowheads="1"/>
          </p:cNvSpPr>
          <p:nvPr/>
        </p:nvSpPr>
        <p:spPr bwMode="auto">
          <a:xfrm>
            <a:off x="3350160" y="948047"/>
            <a:ext cx="99097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lấp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ló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Rectangle 14"/>
          <p:cNvSpPr>
            <a:spLocks noChangeArrowheads="1"/>
          </p:cNvSpPr>
          <p:nvPr/>
        </p:nvSpPr>
        <p:spPr bwMode="auto">
          <a:xfrm>
            <a:off x="5726544" y="971799"/>
            <a:ext cx="125066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Rectangle 15"/>
          <p:cNvSpPr>
            <a:spLocks noChangeArrowheads="1"/>
          </p:cNvSpPr>
          <p:nvPr/>
        </p:nvSpPr>
        <p:spPr bwMode="auto">
          <a:xfrm>
            <a:off x="6974775" y="926711"/>
            <a:ext cx="1430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um</a:t>
            </a:r>
          </a:p>
        </p:txBody>
      </p:sp>
      <p:sp>
        <p:nvSpPr>
          <p:cNvPr id="62" name="Text Box 17"/>
          <p:cNvSpPr txBox="1">
            <a:spLocks noChangeArrowheads="1"/>
          </p:cNvSpPr>
          <p:nvPr/>
        </p:nvSpPr>
        <p:spPr bwMode="auto">
          <a:xfrm>
            <a:off x="1413163" y="5247904"/>
            <a:ext cx="983672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28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28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8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sz="28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8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8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Thê</a:t>
            </a:r>
            <a:r>
              <a:rPr lang="en-US" sz="28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Húc</a:t>
            </a:r>
            <a:r>
              <a:rPr lang="en-US" sz="28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đền</a:t>
            </a:r>
            <a:r>
              <a:rPr lang="en-US" sz="28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Ngọc</a:t>
            </a:r>
            <a:r>
              <a:rPr lang="en-US" sz="28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sz="28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Tháp</a:t>
            </a:r>
            <a:r>
              <a:rPr lang="en-US" sz="28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Rùa</a:t>
            </a:r>
            <a:endParaRPr lang="en-US" sz="2800" i="1" dirty="0">
              <a:solidFill>
                <a:srgbClr val="0070C0"/>
              </a:solidFill>
              <a:latin typeface=".VnTifani Heavy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272980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9956E-6 2.80296E-6 C 0.00611 0.05596 0.01249 0.11332 -0.05116 0.15957 C -0.11456 0.20513 -0.32583 0.25485 -0.38011 0.27521 " pathEditMode="relative" rAng="0" ptsTypes="aaA">
                                      <p:cBhvr>
                                        <p:cTn id="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00" y="13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387 6.19796E-7 C 0.03463 0.06337 0.02539 0.12743 0.07498 0.17877 C 0.12432 0.22965 0.23249 0.26711 0.34041 0.30527 " pathEditMode="relative" rAng="0" ptsTypes="aaA">
                                      <p:cBhvr>
                                        <p:cTn id="10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00" y="15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4.28307E-6 C -0.0121 0.08094 -0.02356 0.16211 -0.00455 0.2234 C 0.01458 0.28492 0.09516 0.3432 0.11547 0.3684 " pathEditMode="relative" rAng="0" ptsTypes="aaA">
                                      <p:cBhvr>
                                        <p:cTn id="14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00" y="18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859 0.01296 C 0.07433 0.04395 0.0302 0.07702 0.02291 0.14501 C 0.01653 0.21416 0.04595 0.318 0.07628 0.42299 " pathEditMode="relative" rAng="0" ptsTypes="aaA">
                                      <p:cBhvr>
                                        <p:cTn id="18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00" y="20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295 2.0259E-6 C -0.0341 0.08649 -0.02512 0.17414 -0.07302 0.25601 C -0.12093 0.33719 -0.28781 0.45004 -0.33051 0.49028 " pathEditMode="relative" rAng="0" ptsTypes="aaA">
                                      <p:cBhvr>
                                        <p:cTn id="22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00" y="24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8" grpId="0"/>
      <p:bldP spid="59" grpId="0"/>
      <p:bldP spid="60" grpId="0"/>
      <p:bldP spid="61" grpId="0"/>
      <p:bldP spid="6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1008121"/>
</p:tagLst>
</file>

<file path=ppt/theme/theme1.xml><?xml version="1.0" encoding="utf-8"?>
<a:theme xmlns:a="http://schemas.openxmlformats.org/drawingml/2006/main" name="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620</TotalTime>
  <Words>995</Words>
  <Application>Microsoft Office PowerPoint</Application>
  <PresentationFormat>Custom</PresentationFormat>
  <Paragraphs>136</Paragraphs>
  <Slides>14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1008121</dc:title>
  <dc:creator>WIN7</dc:creator>
  <cp:lastModifiedBy>Nguyen </cp:lastModifiedBy>
  <cp:revision>29</cp:revision>
  <dcterms:created xsi:type="dcterms:W3CDTF">2017-08-18T03:02:00Z</dcterms:created>
  <dcterms:modified xsi:type="dcterms:W3CDTF">2021-02-19T15:46:09Z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2052-10.1.0.6748</vt:lpwstr>
  </property>
</Properties>
</file>