
<file path=[Content_Types].xml><?xml version="1.0" encoding="utf-8"?>
<Types xmlns="http://schemas.openxmlformats.org/package/2006/content-types">
  <Default Extension="mp3" ContentType="audio/unknown"/>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57" r:id="rId3"/>
    <p:sldId id="261" r:id="rId4"/>
    <p:sldId id="264" r:id="rId5"/>
    <p:sldId id="291" r:id="rId6"/>
    <p:sldId id="274" r:id="rId7"/>
    <p:sldId id="295" r:id="rId8"/>
    <p:sldId id="296" r:id="rId9"/>
    <p:sldId id="266" r:id="rId10"/>
    <p:sldId id="293" r:id="rId11"/>
    <p:sldId id="267" r:id="rId12"/>
    <p:sldId id="270" r:id="rId13"/>
    <p:sldId id="279" r:id="rId14"/>
    <p:sldId id="28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83BD"/>
    <a:srgbClr val="FF6680"/>
    <a:srgbClr val="FEBC30"/>
    <a:srgbClr val="45AFC5"/>
    <a:srgbClr val="E7E6E6"/>
    <a:srgbClr val="80AD31"/>
    <a:srgbClr val="CB1B3D"/>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p:scale>
          <a:sx n="79" d="100"/>
          <a:sy n="79" d="100"/>
        </p:scale>
        <p:origin x="-38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5B00F-5CB6-4112-A765-DB43C5F5EFEC}" type="datetimeFigureOut">
              <a:rPr lang="zh-CN" altLang="en-US" smtClean="0"/>
              <a:pPr/>
              <a:t>2021/2/19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FE7C6-211A-4AA6-BB9C-69FB0606AAF1}" type="slidenum">
              <a:rPr lang="zh-CN" altLang="en-US" smtClean="0"/>
              <a:pPr/>
              <a:t>‹#›</a:t>
            </a:fld>
            <a:endParaRPr lang="zh-CN" altLang="en-US"/>
          </a:p>
        </p:txBody>
      </p:sp>
    </p:spTree>
    <p:extLst>
      <p:ext uri="{BB962C8B-B14F-4D97-AF65-F5344CB8AC3E}">
        <p14:creationId xmlns:p14="http://schemas.microsoft.com/office/powerpoint/2010/main" val="27002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a:t>
            </a:fld>
            <a:endParaRPr lang="zh-CN" altLang="en-US"/>
          </a:p>
        </p:txBody>
      </p:sp>
    </p:spTree>
    <p:extLst>
      <p:ext uri="{BB962C8B-B14F-4D97-AF65-F5344CB8AC3E}">
        <p14:creationId xmlns:p14="http://schemas.microsoft.com/office/powerpoint/2010/main" val="60204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10</a:t>
            </a:fld>
            <a:endParaRPr lang="zh-CN" altLang="en-US"/>
          </a:p>
        </p:txBody>
      </p:sp>
    </p:spTree>
    <p:extLst>
      <p:ext uri="{BB962C8B-B14F-4D97-AF65-F5344CB8AC3E}">
        <p14:creationId xmlns:p14="http://schemas.microsoft.com/office/powerpoint/2010/main" val="356694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11</a:t>
            </a:fld>
            <a:endParaRPr lang="zh-CN" altLang="en-US"/>
          </a:p>
        </p:txBody>
      </p:sp>
    </p:spTree>
    <p:extLst>
      <p:ext uri="{BB962C8B-B14F-4D97-AF65-F5344CB8AC3E}">
        <p14:creationId xmlns:p14="http://schemas.microsoft.com/office/powerpoint/2010/main" val="203360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12</a:t>
            </a:fld>
            <a:endParaRPr lang="zh-CN" altLang="en-US"/>
          </a:p>
        </p:txBody>
      </p:sp>
    </p:spTree>
    <p:extLst>
      <p:ext uri="{BB962C8B-B14F-4D97-AF65-F5344CB8AC3E}">
        <p14:creationId xmlns:p14="http://schemas.microsoft.com/office/powerpoint/2010/main" val="200314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13</a:t>
            </a:fld>
            <a:endParaRPr lang="zh-CN" altLang="en-US"/>
          </a:p>
        </p:txBody>
      </p:sp>
    </p:spTree>
    <p:extLst>
      <p:ext uri="{BB962C8B-B14F-4D97-AF65-F5344CB8AC3E}">
        <p14:creationId xmlns:p14="http://schemas.microsoft.com/office/powerpoint/2010/main" val="2925755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14</a:t>
            </a:fld>
            <a:endParaRPr lang="zh-CN" altLang="en-US"/>
          </a:p>
        </p:txBody>
      </p:sp>
    </p:spTree>
    <p:extLst>
      <p:ext uri="{BB962C8B-B14F-4D97-AF65-F5344CB8AC3E}">
        <p14:creationId xmlns:p14="http://schemas.microsoft.com/office/powerpoint/2010/main" val="425812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2</a:t>
            </a:fld>
            <a:endParaRPr lang="zh-CN" altLang="en-US"/>
          </a:p>
        </p:txBody>
      </p:sp>
    </p:spTree>
    <p:extLst>
      <p:ext uri="{BB962C8B-B14F-4D97-AF65-F5344CB8AC3E}">
        <p14:creationId xmlns:p14="http://schemas.microsoft.com/office/powerpoint/2010/main" val="101167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3</a:t>
            </a:fld>
            <a:endParaRPr lang="zh-CN" altLang="en-US"/>
          </a:p>
        </p:txBody>
      </p:sp>
    </p:spTree>
    <p:extLst>
      <p:ext uri="{BB962C8B-B14F-4D97-AF65-F5344CB8AC3E}">
        <p14:creationId xmlns:p14="http://schemas.microsoft.com/office/powerpoint/2010/main" val="34989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4</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5</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6</a:t>
            </a:fld>
            <a:endParaRPr lang="zh-CN" altLang="en-US"/>
          </a:p>
        </p:txBody>
      </p:sp>
    </p:spTree>
    <p:extLst>
      <p:ext uri="{BB962C8B-B14F-4D97-AF65-F5344CB8AC3E}">
        <p14:creationId xmlns:p14="http://schemas.microsoft.com/office/powerpoint/2010/main" val="1884202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7</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8</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9</a:t>
            </a:fld>
            <a:endParaRPr lang="zh-CN" altLang="en-US"/>
          </a:p>
        </p:txBody>
      </p:sp>
    </p:spTree>
    <p:extLst>
      <p:ext uri="{BB962C8B-B14F-4D97-AF65-F5344CB8AC3E}">
        <p14:creationId xmlns:p14="http://schemas.microsoft.com/office/powerpoint/2010/main" val="23632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418046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6558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99781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9065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53915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375984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397AF4-471F-40AD-BBEF-12715845866A}" type="datetimeFigureOut">
              <a:rPr lang="zh-CN" altLang="en-US" smtClean="0"/>
              <a:pPr/>
              <a:t>2021/2/19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5881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8397AF4-471F-40AD-BBEF-12715845866A}" type="datetimeFigureOut">
              <a:rPr lang="zh-CN" altLang="en-US" smtClean="0"/>
              <a:pPr/>
              <a:t>2021/2/19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88984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397AF4-471F-40AD-BBEF-12715845866A}" type="datetimeFigureOut">
              <a:rPr lang="zh-CN" altLang="en-US" smtClean="0"/>
              <a:pPr/>
              <a:t>2021/2/19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4936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8986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2021/2/19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7738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97AF4-471F-40AD-BBEF-12715845866A}" type="datetimeFigureOut">
              <a:rPr lang="zh-CN" altLang="en-US" smtClean="0"/>
              <a:pPr/>
              <a:t>2021/2/19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2543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9.emf"/><Relationship Id="rId18" Type="http://schemas.openxmlformats.org/officeDocument/2006/relationships/image" Target="../media/image14.emf"/><Relationship Id="rId3" Type="http://schemas.openxmlformats.org/officeDocument/2006/relationships/slideLayout" Target="../slideLayouts/slideLayout1.xml"/><Relationship Id="rId7" Type="http://schemas.openxmlformats.org/officeDocument/2006/relationships/image" Target="../media/image3.emf"/><Relationship Id="rId12" Type="http://schemas.openxmlformats.org/officeDocument/2006/relationships/image" Target="../media/image8.emf"/><Relationship Id="rId17" Type="http://schemas.openxmlformats.org/officeDocument/2006/relationships/image" Target="../media/image13.emf"/><Relationship Id="rId2" Type="http://schemas.openxmlformats.org/officeDocument/2006/relationships/audio" Target="../media/media1.mp3"/><Relationship Id="rId16" Type="http://schemas.openxmlformats.org/officeDocument/2006/relationships/image" Target="../media/image12.emf"/><Relationship Id="rId20" Type="http://schemas.openxmlformats.org/officeDocument/2006/relationships/image" Target="../media/image16.png"/><Relationship Id="rId1" Type="http://schemas.microsoft.com/office/2007/relationships/media" Target="../media/media1.mp3"/><Relationship Id="rId6" Type="http://schemas.openxmlformats.org/officeDocument/2006/relationships/image" Target="../media/image2.emf"/><Relationship Id="rId11" Type="http://schemas.openxmlformats.org/officeDocument/2006/relationships/image" Target="../media/image7.emf"/><Relationship Id="rId5" Type="http://schemas.openxmlformats.org/officeDocument/2006/relationships/image" Target="../media/image1.emf"/><Relationship Id="rId15" Type="http://schemas.openxmlformats.org/officeDocument/2006/relationships/image" Target="../media/image11.emf"/><Relationship Id="rId10" Type="http://schemas.openxmlformats.org/officeDocument/2006/relationships/image" Target="../media/image6.emf"/><Relationship Id="rId19" Type="http://schemas.openxmlformats.org/officeDocument/2006/relationships/image" Target="../media/image15.emf"/><Relationship Id="rId4" Type="http://schemas.openxmlformats.org/officeDocument/2006/relationships/notesSlide" Target="../notesSlides/notesSlide1.xml"/><Relationship Id="rId9" Type="http://schemas.openxmlformats.org/officeDocument/2006/relationships/image" Target="../media/image5.emf"/><Relationship Id="rId14"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image" Target="../media/image20.emf"/><Relationship Id="rId3" Type="http://schemas.openxmlformats.org/officeDocument/2006/relationships/image" Target="../media/image1.emf"/><Relationship Id="rId21" Type="http://schemas.openxmlformats.org/officeDocument/2006/relationships/image" Target="../media/image14.emf"/><Relationship Id="rId7" Type="http://schemas.openxmlformats.org/officeDocument/2006/relationships/image" Target="../media/image5.emf"/><Relationship Id="rId12" Type="http://schemas.openxmlformats.org/officeDocument/2006/relationships/image" Target="../media/image11.emf"/><Relationship Id="rId17" Type="http://schemas.openxmlformats.org/officeDocument/2006/relationships/image" Target="../media/image19.emf"/><Relationship Id="rId2" Type="http://schemas.openxmlformats.org/officeDocument/2006/relationships/notesSlide" Target="../notesSlides/notesSlide10.xml"/><Relationship Id="rId16" Type="http://schemas.openxmlformats.org/officeDocument/2006/relationships/image" Target="../media/image18.emf"/><Relationship Id="rId20"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10.emf"/><Relationship Id="rId5" Type="http://schemas.openxmlformats.org/officeDocument/2006/relationships/image" Target="../media/image3.emf"/><Relationship Id="rId15" Type="http://schemas.openxmlformats.org/officeDocument/2006/relationships/image" Target="../media/image17.emf"/><Relationship Id="rId10" Type="http://schemas.openxmlformats.org/officeDocument/2006/relationships/image" Target="../media/image9.emf"/><Relationship Id="rId19" Type="http://schemas.openxmlformats.org/officeDocument/2006/relationships/image" Target="../media/image21.emf"/><Relationship Id="rId4" Type="http://schemas.openxmlformats.org/officeDocument/2006/relationships/image" Target="../media/image2.emf"/><Relationship Id="rId9" Type="http://schemas.openxmlformats.org/officeDocument/2006/relationships/image" Target="../media/image8.emf"/><Relationship Id="rId1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notesSlide" Target="../notesSlides/notesSlide14.xml"/><Relationship Id="rId16"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5" Type="http://schemas.openxmlformats.org/officeDocument/2006/relationships/image" Target="../media/image1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 Id="rId14" Type="http://schemas.openxmlformats.org/officeDocument/2006/relationships/image" Target="../media/image12.em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1.emf"/><Relationship Id="rId2" Type="http://schemas.openxmlformats.org/officeDocument/2006/relationships/notesSlide" Target="../notesSlides/notesSlide2.xml"/><Relationship Id="rId16"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10.emf"/><Relationship Id="rId5" Type="http://schemas.openxmlformats.org/officeDocument/2006/relationships/image" Target="../media/image3.emf"/><Relationship Id="rId15" Type="http://schemas.openxmlformats.org/officeDocument/2006/relationships/image" Target="../media/image14.emf"/><Relationship Id="rId10" Type="http://schemas.openxmlformats.org/officeDocument/2006/relationships/image" Target="../media/image9.emf"/><Relationship Id="rId4" Type="http://schemas.openxmlformats.org/officeDocument/2006/relationships/image" Target="../media/image2.emf"/><Relationship Id="rId9" Type="http://schemas.openxmlformats.org/officeDocument/2006/relationships/image" Target="../media/image8.emf"/><Relationship Id="rId14" Type="http://schemas.openxmlformats.org/officeDocument/2006/relationships/image" Target="../media/image13.emf"/></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image" Target="../media/image20.emf"/><Relationship Id="rId3" Type="http://schemas.openxmlformats.org/officeDocument/2006/relationships/image" Target="../media/image1.emf"/><Relationship Id="rId21" Type="http://schemas.openxmlformats.org/officeDocument/2006/relationships/image" Target="../media/image14.emf"/><Relationship Id="rId7" Type="http://schemas.openxmlformats.org/officeDocument/2006/relationships/image" Target="../media/image5.emf"/><Relationship Id="rId12" Type="http://schemas.openxmlformats.org/officeDocument/2006/relationships/image" Target="../media/image11.emf"/><Relationship Id="rId17" Type="http://schemas.openxmlformats.org/officeDocument/2006/relationships/image" Target="../media/image19.emf"/><Relationship Id="rId2" Type="http://schemas.openxmlformats.org/officeDocument/2006/relationships/notesSlide" Target="../notesSlides/notesSlide3.xml"/><Relationship Id="rId16" Type="http://schemas.openxmlformats.org/officeDocument/2006/relationships/image" Target="../media/image18.emf"/><Relationship Id="rId20"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10.emf"/><Relationship Id="rId5" Type="http://schemas.openxmlformats.org/officeDocument/2006/relationships/image" Target="../media/image3.emf"/><Relationship Id="rId15" Type="http://schemas.openxmlformats.org/officeDocument/2006/relationships/image" Target="../media/image17.emf"/><Relationship Id="rId10" Type="http://schemas.openxmlformats.org/officeDocument/2006/relationships/image" Target="../media/image9.emf"/><Relationship Id="rId19" Type="http://schemas.openxmlformats.org/officeDocument/2006/relationships/image" Target="../media/image21.emf"/><Relationship Id="rId4" Type="http://schemas.openxmlformats.org/officeDocument/2006/relationships/image" Target="../media/image2.emf"/><Relationship Id="rId9" Type="http://schemas.openxmlformats.org/officeDocument/2006/relationships/image" Target="../media/image8.emf"/><Relationship Id="rId1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stretch>
            <a:fillRect/>
          </a:stretch>
        </p:blipFill>
        <p:spPr>
          <a:xfrm>
            <a:off x="464681" y="407774"/>
            <a:ext cx="11188006" cy="3592968"/>
          </a:xfrm>
          <a:prstGeom prst="rect">
            <a:avLst/>
          </a:prstGeom>
        </p:spPr>
      </p:pic>
      <p:pic>
        <p:nvPicPr>
          <p:cNvPr id="4" name="图片 3"/>
          <p:cNvPicPr>
            <a:picLocks noChangeAspect="1"/>
          </p:cNvPicPr>
          <p:nvPr/>
        </p:nvPicPr>
        <p:blipFill>
          <a:blip r:embed="rId6"/>
          <a:stretch>
            <a:fillRect/>
          </a:stretch>
        </p:blipFill>
        <p:spPr>
          <a:xfrm>
            <a:off x="0" y="5486400"/>
            <a:ext cx="12163928" cy="1371600"/>
          </a:xfrm>
          <a:prstGeom prst="rect">
            <a:avLst/>
          </a:prstGeom>
        </p:spPr>
      </p:pic>
      <p:pic>
        <p:nvPicPr>
          <p:cNvPr id="5" name="图片 4"/>
          <p:cNvPicPr>
            <a:picLocks noChangeAspect="1"/>
          </p:cNvPicPr>
          <p:nvPr/>
        </p:nvPicPr>
        <p:blipFill>
          <a:blip r:embed="rId7"/>
          <a:stretch>
            <a:fillRect/>
          </a:stretch>
        </p:blipFill>
        <p:spPr>
          <a:xfrm>
            <a:off x="0" y="4125971"/>
            <a:ext cx="12163928" cy="1888463"/>
          </a:xfrm>
          <a:prstGeom prst="rect">
            <a:avLst/>
          </a:prstGeom>
        </p:spPr>
      </p:pic>
      <p:pic>
        <p:nvPicPr>
          <p:cNvPr id="11" name="图片 10"/>
          <p:cNvPicPr>
            <a:picLocks noChangeAspect="1"/>
          </p:cNvPicPr>
          <p:nvPr/>
        </p:nvPicPr>
        <p:blipFill>
          <a:blip r:embed="rId8"/>
          <a:stretch>
            <a:fillRect/>
          </a:stretch>
        </p:blipFill>
        <p:spPr>
          <a:xfrm>
            <a:off x="5437129" y="6136783"/>
            <a:ext cx="663750" cy="247500"/>
          </a:xfrm>
          <a:prstGeom prst="rect">
            <a:avLst/>
          </a:prstGeom>
        </p:spPr>
      </p:pic>
      <p:pic>
        <p:nvPicPr>
          <p:cNvPr id="13" name="图片 12"/>
          <p:cNvPicPr>
            <a:picLocks noChangeAspect="1"/>
          </p:cNvPicPr>
          <p:nvPr/>
        </p:nvPicPr>
        <p:blipFill>
          <a:blip r:embed="rId9"/>
          <a:stretch>
            <a:fillRect/>
          </a:stretch>
        </p:blipFill>
        <p:spPr>
          <a:xfrm>
            <a:off x="6638369" y="6278717"/>
            <a:ext cx="416250" cy="157500"/>
          </a:xfrm>
          <a:prstGeom prst="rect">
            <a:avLst/>
          </a:prstGeom>
        </p:spPr>
      </p:pic>
      <p:pic>
        <p:nvPicPr>
          <p:cNvPr id="15" name="图片 14"/>
          <p:cNvPicPr>
            <a:picLocks noChangeAspect="1"/>
          </p:cNvPicPr>
          <p:nvPr/>
        </p:nvPicPr>
        <p:blipFill>
          <a:blip r:embed="rId10"/>
          <a:stretch>
            <a:fillRect/>
          </a:stretch>
        </p:blipFill>
        <p:spPr>
          <a:xfrm>
            <a:off x="10238285" y="1835555"/>
            <a:ext cx="1048307" cy="1483454"/>
          </a:xfrm>
          <a:prstGeom prst="rect">
            <a:avLst/>
          </a:prstGeom>
        </p:spPr>
      </p:pic>
      <p:pic>
        <p:nvPicPr>
          <p:cNvPr id="17" name="图片 16"/>
          <p:cNvPicPr>
            <a:picLocks noChangeAspect="1"/>
          </p:cNvPicPr>
          <p:nvPr/>
        </p:nvPicPr>
        <p:blipFill>
          <a:blip r:embed="rId11"/>
          <a:stretch>
            <a:fillRect/>
          </a:stretch>
        </p:blipFill>
        <p:spPr>
          <a:xfrm>
            <a:off x="4500467" y="1639613"/>
            <a:ext cx="540000" cy="371250"/>
          </a:xfrm>
          <a:prstGeom prst="rect">
            <a:avLst/>
          </a:prstGeom>
        </p:spPr>
      </p:pic>
      <p:pic>
        <p:nvPicPr>
          <p:cNvPr id="18" name="图片 17"/>
          <p:cNvPicPr>
            <a:picLocks noChangeAspect="1"/>
          </p:cNvPicPr>
          <p:nvPr/>
        </p:nvPicPr>
        <p:blipFill>
          <a:blip r:embed="rId12"/>
          <a:stretch>
            <a:fillRect/>
          </a:stretch>
        </p:blipFill>
        <p:spPr>
          <a:xfrm>
            <a:off x="592427" y="253170"/>
            <a:ext cx="795054" cy="419612"/>
          </a:xfrm>
          <a:prstGeom prst="rect">
            <a:avLst/>
          </a:prstGeom>
        </p:spPr>
      </p:pic>
      <p:pic>
        <p:nvPicPr>
          <p:cNvPr id="19" name="图片 18"/>
          <p:cNvPicPr>
            <a:picLocks noChangeAspect="1"/>
          </p:cNvPicPr>
          <p:nvPr/>
        </p:nvPicPr>
        <p:blipFill>
          <a:blip r:embed="rId13"/>
          <a:stretch>
            <a:fillRect/>
          </a:stretch>
        </p:blipFill>
        <p:spPr>
          <a:xfrm>
            <a:off x="10739068" y="117517"/>
            <a:ext cx="1289800" cy="954787"/>
          </a:xfrm>
          <a:prstGeom prst="rect">
            <a:avLst/>
          </a:prstGeom>
        </p:spPr>
      </p:pic>
      <p:pic>
        <p:nvPicPr>
          <p:cNvPr id="21" name="图片 20"/>
          <p:cNvPicPr>
            <a:picLocks noChangeAspect="1"/>
          </p:cNvPicPr>
          <p:nvPr/>
        </p:nvPicPr>
        <p:blipFill>
          <a:blip r:embed="rId14"/>
          <a:stretch>
            <a:fillRect/>
          </a:stretch>
        </p:blipFill>
        <p:spPr>
          <a:xfrm>
            <a:off x="1277256" y="5987792"/>
            <a:ext cx="2674144" cy="657577"/>
          </a:xfrm>
          <a:prstGeom prst="rect">
            <a:avLst/>
          </a:prstGeom>
        </p:spPr>
      </p:pic>
      <p:pic>
        <p:nvPicPr>
          <p:cNvPr id="10" name="图片 9"/>
          <p:cNvPicPr>
            <a:picLocks noChangeAspect="1"/>
          </p:cNvPicPr>
          <p:nvPr/>
        </p:nvPicPr>
        <p:blipFill>
          <a:blip r:embed="rId15"/>
          <a:stretch>
            <a:fillRect/>
          </a:stretch>
        </p:blipFill>
        <p:spPr>
          <a:xfrm>
            <a:off x="5410216" y="5518558"/>
            <a:ext cx="358788" cy="780892"/>
          </a:xfrm>
          <a:prstGeom prst="rect">
            <a:avLst/>
          </a:prstGeom>
        </p:spPr>
      </p:pic>
      <p:pic>
        <p:nvPicPr>
          <p:cNvPr id="9" name="图片 8"/>
          <p:cNvPicPr>
            <a:picLocks noChangeAspect="1"/>
          </p:cNvPicPr>
          <p:nvPr/>
        </p:nvPicPr>
        <p:blipFill>
          <a:blip r:embed="rId16"/>
          <a:stretch>
            <a:fillRect/>
          </a:stretch>
        </p:blipFill>
        <p:spPr>
          <a:xfrm>
            <a:off x="5734443" y="5486400"/>
            <a:ext cx="400998" cy="865311"/>
          </a:xfrm>
          <a:prstGeom prst="rect">
            <a:avLst/>
          </a:prstGeom>
        </p:spPr>
      </p:pic>
      <p:pic>
        <p:nvPicPr>
          <p:cNvPr id="12" name="图片 11"/>
          <p:cNvPicPr>
            <a:picLocks noChangeAspect="1"/>
          </p:cNvPicPr>
          <p:nvPr/>
        </p:nvPicPr>
        <p:blipFill>
          <a:blip r:embed="rId17"/>
          <a:stretch>
            <a:fillRect/>
          </a:stretch>
        </p:blipFill>
        <p:spPr>
          <a:xfrm>
            <a:off x="6582679" y="5613436"/>
            <a:ext cx="527629" cy="801996"/>
          </a:xfrm>
          <a:prstGeom prst="rect">
            <a:avLst/>
          </a:prstGeom>
        </p:spPr>
      </p:pic>
      <p:pic>
        <p:nvPicPr>
          <p:cNvPr id="8" name="图片 7"/>
          <p:cNvPicPr>
            <a:picLocks noChangeAspect="1"/>
          </p:cNvPicPr>
          <p:nvPr/>
        </p:nvPicPr>
        <p:blipFill>
          <a:blip r:embed="rId18"/>
          <a:stretch>
            <a:fillRect/>
          </a:stretch>
        </p:blipFill>
        <p:spPr>
          <a:xfrm>
            <a:off x="1144771" y="5788547"/>
            <a:ext cx="485419" cy="696471"/>
          </a:xfrm>
          <a:prstGeom prst="rect">
            <a:avLst/>
          </a:prstGeom>
        </p:spPr>
      </p:pic>
      <p:pic>
        <p:nvPicPr>
          <p:cNvPr id="6" name="图片 5"/>
          <p:cNvPicPr>
            <a:picLocks noChangeAspect="1"/>
          </p:cNvPicPr>
          <p:nvPr/>
        </p:nvPicPr>
        <p:blipFill>
          <a:blip r:embed="rId19"/>
          <a:stretch>
            <a:fillRect/>
          </a:stretch>
        </p:blipFill>
        <p:spPr>
          <a:xfrm>
            <a:off x="489889" y="1306542"/>
            <a:ext cx="4056353" cy="4707892"/>
          </a:xfrm>
          <a:prstGeom prst="rect">
            <a:avLst/>
          </a:prstGeom>
        </p:spPr>
      </p:pic>
      <p:sp>
        <p:nvSpPr>
          <p:cNvPr id="22" name="文本框 21"/>
          <p:cNvSpPr txBox="1"/>
          <p:nvPr/>
        </p:nvSpPr>
        <p:spPr>
          <a:xfrm>
            <a:off x="3951400" y="1001185"/>
            <a:ext cx="7641222" cy="1938992"/>
          </a:xfrm>
          <a:prstGeom prst="rect">
            <a:avLst/>
          </a:prstGeom>
          <a:noFill/>
        </p:spPr>
        <p:txBody>
          <a:bodyPr wrap="square" rtlCol="0">
            <a:spAutoFit/>
          </a:bodyPr>
          <a:lstStyle/>
          <a:p>
            <a:pPr algn="ctr"/>
            <a:r>
              <a:rPr lang="en-US" altLang="zh-CN" sz="6000" b="1" smtClean="0">
                <a:solidFill>
                  <a:srgbClr val="000033"/>
                </a:solidFill>
                <a:latin typeface="Times New Roman" pitchFamily="18" charset="0"/>
                <a:ea typeface="幼圆" panose="02010509060101010101" pitchFamily="49" charset="-122"/>
                <a:cs typeface="Times New Roman" pitchFamily="18" charset="0"/>
              </a:rPr>
              <a:t>Tiết 86: </a:t>
            </a:r>
          </a:p>
          <a:p>
            <a:pPr algn="ctr"/>
            <a:r>
              <a:rPr lang="en-US" altLang="zh-CN" sz="6000" b="1" smtClean="0">
                <a:solidFill>
                  <a:srgbClr val="000033"/>
                </a:solidFill>
                <a:latin typeface="Times New Roman" pitchFamily="18" charset="0"/>
                <a:ea typeface="幼圆" panose="02010509060101010101" pitchFamily="49" charset="-122"/>
                <a:cs typeface="Times New Roman" pitchFamily="18" charset="0"/>
              </a:rPr>
              <a:t>Phương </a:t>
            </a:r>
            <a:r>
              <a:rPr lang="en-US" altLang="zh-CN" sz="6000" b="1" dirty="0" err="1" smtClean="0">
                <a:solidFill>
                  <a:srgbClr val="000033"/>
                </a:solidFill>
                <a:latin typeface="Times New Roman" pitchFamily="18" charset="0"/>
                <a:ea typeface="幼圆" panose="02010509060101010101" pitchFamily="49" charset="-122"/>
                <a:cs typeface="Times New Roman" pitchFamily="18" charset="0"/>
              </a:rPr>
              <a:t>pháp</a:t>
            </a:r>
            <a:r>
              <a:rPr lang="en-US" altLang="zh-CN" sz="60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6000" b="1" dirty="0" err="1" smtClean="0">
                <a:solidFill>
                  <a:srgbClr val="000033"/>
                </a:solidFill>
                <a:latin typeface="Times New Roman" pitchFamily="18" charset="0"/>
                <a:ea typeface="幼圆" panose="02010509060101010101" pitchFamily="49" charset="-122"/>
                <a:cs typeface="Times New Roman" pitchFamily="18" charset="0"/>
              </a:rPr>
              <a:t>tả</a:t>
            </a:r>
            <a:r>
              <a:rPr lang="en-US" altLang="zh-CN" sz="60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6000" b="1" dirty="0" err="1" smtClean="0">
                <a:solidFill>
                  <a:srgbClr val="000033"/>
                </a:solidFill>
                <a:latin typeface="Times New Roman" pitchFamily="18" charset="0"/>
                <a:ea typeface="幼圆" panose="02010509060101010101" pitchFamily="49" charset="-122"/>
                <a:cs typeface="Times New Roman" pitchFamily="18" charset="0"/>
              </a:rPr>
              <a:t>cảnh</a:t>
            </a:r>
            <a:endParaRPr lang="zh-CN" altLang="en-US" sz="6000" b="1" dirty="0">
              <a:solidFill>
                <a:srgbClr val="000033"/>
              </a:solidFill>
              <a:latin typeface="Times New Roman" pitchFamily="18" charset="0"/>
              <a:ea typeface="幼圆" panose="02010509060101010101" pitchFamily="49" charset="-122"/>
              <a:cs typeface="Times New Roman" pitchFamily="18" charset="0"/>
            </a:endParaRPr>
          </a:p>
        </p:txBody>
      </p:sp>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Lenka-The Sho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cstate="print"/>
          <a:stretch>
            <a:fillRect/>
          </a:stretch>
        </p:blipFill>
        <p:spPr>
          <a:xfrm>
            <a:off x="6846493" y="-898861"/>
            <a:ext cx="609600" cy="609600"/>
          </a:xfrm>
          <a:prstGeom prst="rect">
            <a:avLst/>
          </a:prstGeom>
        </p:spPr>
      </p:pic>
      <p:sp>
        <p:nvSpPr>
          <p:cNvPr id="3" name="TextBox 2"/>
          <p:cNvSpPr txBox="1"/>
          <p:nvPr/>
        </p:nvSpPr>
        <p:spPr>
          <a:xfrm>
            <a:off x="6135441" y="3898232"/>
            <a:ext cx="4885485" cy="954107"/>
          </a:xfrm>
          <a:prstGeom prst="rect">
            <a:avLst/>
          </a:prstGeom>
          <a:noFill/>
        </p:spPr>
        <p:txBody>
          <a:bodyPr wrap="square" rtlCol="0">
            <a:spAutoFit/>
          </a:bodyPr>
          <a:lstStyle/>
          <a:p>
            <a:r>
              <a:rPr lang="en-US" sz="2800" b="1" smtClean="0">
                <a:latin typeface="Times New Roman" pitchFamily="18" charset="0"/>
                <a:cs typeface="Times New Roman" pitchFamily="18" charset="0"/>
              </a:rPr>
              <a:t>Giáo viên: Ngô Thị Thủy</a:t>
            </a:r>
          </a:p>
          <a:p>
            <a:r>
              <a:rPr lang="en-US" sz="2800" b="1" smtClean="0">
                <a:latin typeface="Times New Roman" pitchFamily="18" charset="0"/>
                <a:cs typeface="Times New Roman" pitchFamily="18" charset="0"/>
              </a:rPr>
              <a:t>Trường THCS Long Biên</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24515897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grpSp>
        <p:nvGrpSpPr>
          <p:cNvPr id="2" name="组合 55"/>
          <p:cNvGrpSpPr/>
          <p:nvPr/>
        </p:nvGrpSpPr>
        <p:grpSpPr>
          <a:xfrm>
            <a:off x="6043961" y="1881946"/>
            <a:ext cx="5319132" cy="2592533"/>
            <a:chOff x="7065141" y="1881946"/>
            <a:chExt cx="3768009" cy="2592533"/>
          </a:xfrm>
        </p:grpSpPr>
        <p:sp>
          <p:nvSpPr>
            <p:cNvPr id="57" name="椭圆 56"/>
            <p:cNvSpPr/>
            <p:nvPr/>
          </p:nvSpPr>
          <p:spPr>
            <a:xfrm>
              <a:off x="7065141" y="1881946"/>
              <a:ext cx="3768009" cy="2592533"/>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248938" y="2016269"/>
              <a:ext cx="3400414" cy="2323886"/>
            </a:xfrm>
            <a:prstGeom prst="ellipse">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7" name="图片 16"/>
          <p:cNvPicPr>
            <a:picLocks noChangeAspect="1"/>
          </p:cNvPicPr>
          <p:nvPr/>
        </p:nvPicPr>
        <p:blipFill>
          <a:blip r:embed="rId8"/>
          <a:stretch>
            <a:fillRect/>
          </a:stretch>
        </p:blipFill>
        <p:spPr>
          <a:xfrm>
            <a:off x="4500467" y="1639613"/>
            <a:ext cx="540000" cy="371250"/>
          </a:xfrm>
          <a:prstGeom prst="rect">
            <a:avLst/>
          </a:prstGeom>
        </p:spPr>
      </p:pic>
      <p:pic>
        <p:nvPicPr>
          <p:cNvPr id="18" name="图片 17"/>
          <p:cNvPicPr>
            <a:picLocks noChangeAspect="1"/>
          </p:cNvPicPr>
          <p:nvPr/>
        </p:nvPicPr>
        <p:blipFill>
          <a:blip r:embed="rId9"/>
          <a:stretch>
            <a:fillRect/>
          </a:stretch>
        </p:blipFill>
        <p:spPr>
          <a:xfrm>
            <a:off x="592427" y="253170"/>
            <a:ext cx="795054" cy="419612"/>
          </a:xfrm>
          <a:prstGeom prst="rect">
            <a:avLst/>
          </a:prstGeom>
        </p:spPr>
      </p:pic>
      <p:pic>
        <p:nvPicPr>
          <p:cNvPr id="19" name="图片 18"/>
          <p:cNvPicPr>
            <a:picLocks noChangeAspect="1"/>
          </p:cNvPicPr>
          <p:nvPr/>
        </p:nvPicPr>
        <p:blipFill>
          <a:blip r:embed="rId10"/>
          <a:stretch>
            <a:fillRect/>
          </a:stretch>
        </p:blipFill>
        <p:spPr>
          <a:xfrm>
            <a:off x="10739068" y="117517"/>
            <a:ext cx="1289800" cy="954787"/>
          </a:xfrm>
          <a:prstGeom prst="rect">
            <a:avLst/>
          </a:prstGeom>
        </p:spPr>
      </p:pic>
      <p:pic>
        <p:nvPicPr>
          <p:cNvPr id="21" name="图片 20"/>
          <p:cNvPicPr>
            <a:picLocks noChangeAspect="1"/>
          </p:cNvPicPr>
          <p:nvPr/>
        </p:nvPicPr>
        <p:blipFill>
          <a:blip r:embed="rId11"/>
          <a:stretch>
            <a:fillRect/>
          </a:stretch>
        </p:blipFill>
        <p:spPr>
          <a:xfrm>
            <a:off x="1277256" y="5987792"/>
            <a:ext cx="2674144" cy="657577"/>
          </a:xfrm>
          <a:prstGeom prst="rect">
            <a:avLst/>
          </a:prstGeom>
        </p:spPr>
      </p:pic>
      <p:pic>
        <p:nvPicPr>
          <p:cNvPr id="10" name="图片 9"/>
          <p:cNvPicPr>
            <a:picLocks noChangeAspect="1"/>
          </p:cNvPicPr>
          <p:nvPr/>
        </p:nvPicPr>
        <p:blipFill>
          <a:blip r:embed="rId12"/>
          <a:stretch>
            <a:fillRect/>
          </a:stretch>
        </p:blipFill>
        <p:spPr>
          <a:xfrm>
            <a:off x="5410216" y="5518558"/>
            <a:ext cx="358788" cy="780892"/>
          </a:xfrm>
          <a:prstGeom prst="rect">
            <a:avLst/>
          </a:prstGeom>
        </p:spPr>
      </p:pic>
      <p:pic>
        <p:nvPicPr>
          <p:cNvPr id="9" name="图片 8"/>
          <p:cNvPicPr>
            <a:picLocks noChangeAspect="1"/>
          </p:cNvPicPr>
          <p:nvPr/>
        </p:nvPicPr>
        <p:blipFill>
          <a:blip r:embed="rId13"/>
          <a:stretch>
            <a:fillRect/>
          </a:stretch>
        </p:blipFill>
        <p:spPr>
          <a:xfrm>
            <a:off x="5734443" y="5486400"/>
            <a:ext cx="400998" cy="865311"/>
          </a:xfrm>
          <a:prstGeom prst="rect">
            <a:avLst/>
          </a:prstGeom>
        </p:spPr>
      </p:pic>
      <p:pic>
        <p:nvPicPr>
          <p:cNvPr id="12" name="图片 11"/>
          <p:cNvPicPr>
            <a:picLocks noChangeAspect="1"/>
          </p:cNvPicPr>
          <p:nvPr/>
        </p:nvPicPr>
        <p:blipFill>
          <a:blip r:embed="rId14"/>
          <a:stretch>
            <a:fillRect/>
          </a:stretch>
        </p:blipFill>
        <p:spPr>
          <a:xfrm>
            <a:off x="6582679" y="5613436"/>
            <a:ext cx="527629" cy="801996"/>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15"/>
          <a:stretch>
            <a:fillRect/>
          </a:stretch>
        </p:blipFill>
        <p:spPr>
          <a:xfrm>
            <a:off x="332129" y="5417100"/>
            <a:ext cx="4661345" cy="709752"/>
          </a:xfrm>
          <a:prstGeom prst="rect">
            <a:avLst/>
          </a:prstGeom>
        </p:spPr>
      </p:pic>
      <p:pic>
        <p:nvPicPr>
          <p:cNvPr id="49" name="图片 48"/>
          <p:cNvPicPr>
            <a:picLocks noChangeAspect="1"/>
          </p:cNvPicPr>
          <p:nvPr/>
        </p:nvPicPr>
        <p:blipFill>
          <a:blip r:embed="rId16"/>
          <a:stretch>
            <a:fillRect/>
          </a:stretch>
        </p:blipFill>
        <p:spPr>
          <a:xfrm flipH="1">
            <a:off x="1263931" y="2967226"/>
            <a:ext cx="2508554" cy="2692107"/>
          </a:xfrm>
          <a:prstGeom prst="rect">
            <a:avLst/>
          </a:prstGeom>
        </p:spPr>
      </p:pic>
      <p:pic>
        <p:nvPicPr>
          <p:cNvPr id="50" name="图片 49"/>
          <p:cNvPicPr>
            <a:picLocks noChangeAspect="1"/>
          </p:cNvPicPr>
          <p:nvPr/>
        </p:nvPicPr>
        <p:blipFill>
          <a:blip r:embed="rId17"/>
          <a:stretch>
            <a:fillRect/>
          </a:stretch>
        </p:blipFill>
        <p:spPr>
          <a:xfrm flipH="1">
            <a:off x="2692679" y="3205793"/>
            <a:ext cx="467320" cy="670503"/>
          </a:xfrm>
          <a:prstGeom prst="rect">
            <a:avLst/>
          </a:prstGeom>
        </p:spPr>
      </p:pic>
      <p:pic>
        <p:nvPicPr>
          <p:cNvPr id="51" name="图片 50"/>
          <p:cNvPicPr>
            <a:picLocks noChangeAspect="1"/>
          </p:cNvPicPr>
          <p:nvPr/>
        </p:nvPicPr>
        <p:blipFill>
          <a:blip r:embed="rId18"/>
          <a:stretch>
            <a:fillRect/>
          </a:stretch>
        </p:blipFill>
        <p:spPr>
          <a:xfrm>
            <a:off x="145774" y="168433"/>
            <a:ext cx="11216940" cy="1414395"/>
          </a:xfrm>
          <a:prstGeom prst="rect">
            <a:avLst/>
          </a:prstGeom>
        </p:spPr>
      </p:pic>
      <p:pic>
        <p:nvPicPr>
          <p:cNvPr id="52" name="图片 51"/>
          <p:cNvPicPr>
            <a:picLocks noChangeAspect="1"/>
          </p:cNvPicPr>
          <p:nvPr/>
        </p:nvPicPr>
        <p:blipFill>
          <a:blip r:embed="rId19"/>
          <a:stretch>
            <a:fillRect/>
          </a:stretch>
        </p:blipFill>
        <p:spPr>
          <a:xfrm>
            <a:off x="1753509" y="1449961"/>
            <a:ext cx="1406490" cy="621047"/>
          </a:xfrm>
          <a:prstGeom prst="rect">
            <a:avLst/>
          </a:prstGeom>
        </p:spPr>
      </p:pic>
      <p:grpSp>
        <p:nvGrpSpPr>
          <p:cNvPr id="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20"/>
            <a:stretch>
              <a:fillRect/>
            </a:stretch>
          </p:blipFill>
          <p:spPr>
            <a:xfrm flipH="1">
              <a:off x="3505786" y="1556624"/>
              <a:ext cx="2133600" cy="2048256"/>
            </a:xfrm>
            <a:prstGeom prst="rect">
              <a:avLst/>
            </a:prstGeom>
          </p:spPr>
        </p:pic>
        <p:sp>
          <p:nvSpPr>
            <p:cNvPr id="55" name="文本框 54"/>
            <p:cNvSpPr txBox="1"/>
            <p:nvPr/>
          </p:nvSpPr>
          <p:spPr>
            <a:xfrm>
              <a:off x="4119488" y="1975298"/>
              <a:ext cx="960519" cy="1107996"/>
            </a:xfrm>
            <a:prstGeom prst="rect">
              <a:avLst/>
            </a:prstGeom>
            <a:noFill/>
            <a:effectLst/>
          </p:spPr>
          <p:txBody>
            <a:bodyPr wrap="none" rtlCol="0">
              <a:spAutoFit/>
            </a:bodyPr>
            <a:lstStyle/>
            <a:p>
              <a:r>
                <a:rPr lang="en-US" altLang="zh-CN" sz="6600" dirty="0" smtClean="0">
                  <a:solidFill>
                    <a:schemeClr val="bg1"/>
                  </a:solidFill>
                  <a:latin typeface="Times New Roman" pitchFamily="18" charset="0"/>
                  <a:ea typeface="方正姚体" panose="02010601030101010101" pitchFamily="2" charset="-122"/>
                  <a:cs typeface="Times New Roman" pitchFamily="18" charset="0"/>
                </a:rPr>
                <a:t>II.</a:t>
              </a:r>
              <a:endParaRPr lang="zh-CN" altLang="en-US" sz="6600" dirty="0" smtClean="0">
                <a:solidFill>
                  <a:schemeClr val="bg1"/>
                </a:solidFill>
                <a:latin typeface="Times New Roman" pitchFamily="18" charset="0"/>
                <a:ea typeface="方正姚体" panose="02010601030101010101" pitchFamily="2" charset="-122"/>
                <a:cs typeface="Times New Roman" pitchFamily="18" charset="0"/>
              </a:endParaRPr>
            </a:p>
          </p:txBody>
        </p:sp>
      </p:grpSp>
      <p:pic>
        <p:nvPicPr>
          <p:cNvPr id="8" name="图片 7"/>
          <p:cNvPicPr>
            <a:picLocks noChangeAspect="1"/>
          </p:cNvPicPr>
          <p:nvPr/>
        </p:nvPicPr>
        <p:blipFill>
          <a:blip r:embed="rId21"/>
          <a:stretch>
            <a:fillRect/>
          </a:stretch>
        </p:blipFill>
        <p:spPr>
          <a:xfrm>
            <a:off x="1144771" y="5788547"/>
            <a:ext cx="485419" cy="696471"/>
          </a:xfrm>
          <a:prstGeom prst="rect">
            <a:avLst/>
          </a:prstGeom>
        </p:spPr>
      </p:pic>
      <p:sp>
        <p:nvSpPr>
          <p:cNvPr id="59" name="文本框 58"/>
          <p:cNvSpPr txBox="1"/>
          <p:nvPr/>
        </p:nvSpPr>
        <p:spPr>
          <a:xfrm>
            <a:off x="6367343" y="2223914"/>
            <a:ext cx="4783872" cy="1754326"/>
          </a:xfrm>
          <a:prstGeom prst="rect">
            <a:avLst/>
          </a:prstGeom>
          <a:noFill/>
        </p:spPr>
        <p:txBody>
          <a:bodyPr wrap="square" rtlCol="0">
            <a:spAutoFit/>
          </a:bodyPr>
          <a:lstStyle/>
          <a:p>
            <a:pPr algn="ctr" defTabSz="1218804">
              <a:defRPr/>
            </a:pP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Luyện</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tập</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phương</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pháp</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viết</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văn</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cảnh</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và</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bố</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cục</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bài</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36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3600" b="1" kern="0" dirty="0" err="1" smtClean="0">
                <a:solidFill>
                  <a:schemeClr val="bg1"/>
                </a:solidFill>
                <a:latin typeface="Times New Roman" pitchFamily="18" charset="0"/>
                <a:ea typeface="幼圆" panose="02010509060101010101" pitchFamily="49" charset="-122"/>
                <a:cs typeface="Times New Roman" pitchFamily="18" charset="0"/>
              </a:rPr>
              <a:t>cảnh</a:t>
            </a:r>
            <a:endParaRPr lang="zh-CN" altLang="en-US" sz="3600" b="1" kern="0" dirty="0">
              <a:solidFill>
                <a:schemeClr val="bg1"/>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4276829651"/>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4250"/>
                            </p:stCondLst>
                            <p:childTnLst>
                              <p:par>
                                <p:cTn id="59" presetID="42" presetClass="entr" presetSubtype="0"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16" presetClass="entr" presetSubtype="37"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outVertical)">
                                      <p:cBhvr>
                                        <p:cTn id="67" dur="500"/>
                                        <p:tgtEl>
                                          <p:spTgt spid="45"/>
                                        </p:tgtEl>
                                      </p:cBhvr>
                                    </p:animEffect>
                                  </p:childTnLst>
                                </p:cTn>
                              </p:par>
                            </p:childTnLst>
                          </p:cTn>
                        </p:par>
                        <p:par>
                          <p:cTn id="68" fill="hold">
                            <p:stCondLst>
                              <p:cond delay="575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6250"/>
                            </p:stCondLst>
                            <p:childTnLst>
                              <p:par>
                                <p:cTn id="73" presetID="10" presetClass="entr" presetSubtype="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6750"/>
                            </p:stCondLst>
                            <p:childTnLst>
                              <p:par>
                                <p:cTn id="77" presetID="2" presetClass="entr" presetSubtype="3"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1000" fill="hold"/>
                                        <p:tgtEl>
                                          <p:spTgt spid="3"/>
                                        </p:tgtEl>
                                        <p:attrNameLst>
                                          <p:attrName>ppt_x</p:attrName>
                                        </p:attrNameLst>
                                      </p:cBhvr>
                                      <p:tavLst>
                                        <p:tav tm="0">
                                          <p:val>
                                            <p:strVal val="1+#ppt_w/2"/>
                                          </p:val>
                                        </p:tav>
                                        <p:tav tm="100000">
                                          <p:val>
                                            <p:strVal val="#ppt_x"/>
                                          </p:val>
                                        </p:tav>
                                      </p:tavLst>
                                    </p:anim>
                                    <p:anim calcmode="lin" valueType="num">
                                      <p:cBhvr additive="base">
                                        <p:cTn id="80" dur="1000" fill="hold"/>
                                        <p:tgtEl>
                                          <p:spTgt spid="3"/>
                                        </p:tgtEl>
                                        <p:attrNameLst>
                                          <p:attrName>ppt_y</p:attrName>
                                        </p:attrNameLst>
                                      </p:cBhvr>
                                      <p:tavLst>
                                        <p:tav tm="0">
                                          <p:val>
                                            <p:strVal val="0-#ppt_h/2"/>
                                          </p:val>
                                        </p:tav>
                                        <p:tav tm="100000">
                                          <p:val>
                                            <p:strVal val="#ppt_y"/>
                                          </p:val>
                                        </p:tav>
                                      </p:tavLst>
                                    </p:anim>
                                  </p:childTnLst>
                                </p:cTn>
                              </p:par>
                            </p:childTnLst>
                          </p:cTn>
                        </p:par>
                        <p:par>
                          <p:cTn id="81" fill="hold">
                            <p:stCondLst>
                              <p:cond delay="7750"/>
                            </p:stCondLst>
                            <p:childTnLst>
                              <p:par>
                                <p:cTn id="82" presetID="53" presetClass="entr" presetSubtype="16"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1000" fill="hold"/>
                                        <p:tgtEl>
                                          <p:spTgt spid="2"/>
                                        </p:tgtEl>
                                        <p:attrNameLst>
                                          <p:attrName>ppt_w</p:attrName>
                                        </p:attrNameLst>
                                      </p:cBhvr>
                                      <p:tavLst>
                                        <p:tav tm="0">
                                          <p:val>
                                            <p:fltVal val="0"/>
                                          </p:val>
                                        </p:tav>
                                        <p:tav tm="100000">
                                          <p:val>
                                            <p:strVal val="#ppt_w"/>
                                          </p:val>
                                        </p:tav>
                                      </p:tavLst>
                                    </p:anim>
                                    <p:anim calcmode="lin" valueType="num">
                                      <p:cBhvr>
                                        <p:cTn id="85" dur="1000" fill="hold"/>
                                        <p:tgtEl>
                                          <p:spTgt spid="2"/>
                                        </p:tgtEl>
                                        <p:attrNameLst>
                                          <p:attrName>ppt_h</p:attrName>
                                        </p:attrNameLst>
                                      </p:cBhvr>
                                      <p:tavLst>
                                        <p:tav tm="0">
                                          <p:val>
                                            <p:fltVal val="0"/>
                                          </p:val>
                                        </p:tav>
                                        <p:tav tm="100000">
                                          <p:val>
                                            <p:strVal val="#ppt_h"/>
                                          </p:val>
                                        </p:tav>
                                      </p:tavLst>
                                    </p:anim>
                                    <p:animEffect transition="in" filter="fade">
                                      <p:cBhvr>
                                        <p:cTn id="86" dur="1000"/>
                                        <p:tgtEl>
                                          <p:spTgt spid="2"/>
                                        </p:tgtEl>
                                      </p:cBhvr>
                                    </p:animEffect>
                                  </p:childTnLst>
                                </p:cTn>
                              </p:par>
                            </p:childTnLst>
                          </p:cTn>
                        </p:par>
                        <p:par>
                          <p:cTn id="87" fill="hold">
                            <p:stCondLst>
                              <p:cond delay="875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0"/>
            <a:ext cx="5139530" cy="1650533"/>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749266" y="335051"/>
            <a:ext cx="3961341" cy="646331"/>
          </a:xfrm>
          <a:prstGeom prst="rect">
            <a:avLst/>
          </a:prstGeom>
          <a:noFill/>
        </p:spPr>
        <p:txBody>
          <a:bodyPr wrap="none" rtlCol="0">
            <a:spAutoFit/>
          </a:bodyPr>
          <a:lstStyle/>
          <a:p>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Cộng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hưởng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trí</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tuệ</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2" name="组合 1"/>
          <p:cNvGrpSpPr/>
          <p:nvPr/>
        </p:nvGrpSpPr>
        <p:grpSpPr>
          <a:xfrm>
            <a:off x="-999927" y="1198168"/>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Shape 6891"/>
          <p:cNvSpPr/>
          <p:nvPr/>
        </p:nvSpPr>
        <p:spPr>
          <a:xfrm flipH="1">
            <a:off x="5638161" y="3735653"/>
            <a:ext cx="1019109" cy="921322"/>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sz="2400">
              <a:latin typeface="+mn-ea"/>
            </a:endParaRPr>
          </a:p>
        </p:txBody>
      </p:sp>
      <p:sp>
        <p:nvSpPr>
          <p:cNvPr id="16" name="Shape 6914"/>
          <p:cNvSpPr/>
          <p:nvPr/>
        </p:nvSpPr>
        <p:spPr>
          <a:xfrm>
            <a:off x="4848141" y="2842282"/>
            <a:ext cx="1292315" cy="1295270"/>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80AD31"/>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17" name="Shape 6915"/>
          <p:cNvSpPr/>
          <p:nvPr/>
        </p:nvSpPr>
        <p:spPr>
          <a:xfrm>
            <a:off x="6228075" y="2842282"/>
            <a:ext cx="1171861" cy="1437359"/>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FEBC30"/>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18" name="Shape 6916"/>
          <p:cNvSpPr/>
          <p:nvPr/>
        </p:nvSpPr>
        <p:spPr>
          <a:xfrm>
            <a:off x="4870441" y="4146356"/>
            <a:ext cx="1163457" cy="14260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FF6680"/>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19" name="Shape 6917"/>
          <p:cNvSpPr/>
          <p:nvPr/>
        </p:nvSpPr>
        <p:spPr>
          <a:xfrm>
            <a:off x="6081381" y="4278449"/>
            <a:ext cx="1300719" cy="1286004"/>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A883BD"/>
          </a:solidFill>
          <a:ln>
            <a:round/>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20" name="Shape 6929"/>
          <p:cNvSpPr/>
          <p:nvPr/>
        </p:nvSpPr>
        <p:spPr>
          <a:xfrm flipH="1">
            <a:off x="7669769" y="5437304"/>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21" name="Freeform 41"/>
          <p:cNvSpPr>
            <a:spLocks noEditPoints="1"/>
          </p:cNvSpPr>
          <p:nvPr/>
        </p:nvSpPr>
        <p:spPr bwMode="auto">
          <a:xfrm>
            <a:off x="5820569" y="3859273"/>
            <a:ext cx="631108" cy="633137"/>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BFBFBF"/>
          </a:solidFill>
          <a:ln w="9525">
            <a:noFill/>
            <a:round/>
            <a:headEnd/>
            <a:tailE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4" name="Shape 6929"/>
          <p:cNvSpPr/>
          <p:nvPr/>
        </p:nvSpPr>
        <p:spPr>
          <a:xfrm>
            <a:off x="3803070" y="5392700"/>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25" name="文本框 24"/>
          <p:cNvSpPr txBox="1"/>
          <p:nvPr/>
        </p:nvSpPr>
        <p:spPr>
          <a:xfrm>
            <a:off x="122669" y="1841588"/>
            <a:ext cx="3791407" cy="2246769"/>
          </a:xfrm>
          <a:prstGeom prst="rect">
            <a:avLst/>
          </a:prstGeom>
          <a:noFill/>
          <a:effectLst/>
        </p:spPr>
        <p:txBody>
          <a:bodyPr wrap="square" rtlCol="0">
            <a:spAutoFit/>
          </a:bodyPr>
          <a:lstStyle/>
          <a:p>
            <a:r>
              <a:rPr lang="en-US" altLang="zh-CN" sz="2800" b="1" err="1" smtClean="0">
                <a:solidFill>
                  <a:srgbClr val="00B050"/>
                </a:solidFill>
                <a:latin typeface="Times New Roman" pitchFamily="18" charset="0"/>
                <a:ea typeface="微软雅黑" panose="020B0503020204020204" pitchFamily="34" charset="-122"/>
                <a:cs typeface="Times New Roman" pitchFamily="18" charset="0"/>
              </a:rPr>
              <a:t>Chia</a:t>
            </a:r>
            <a:r>
              <a:rPr lang="en-US" altLang="zh-CN" sz="2800" b="1" smtClean="0">
                <a:solidFill>
                  <a:srgbClr val="00B050"/>
                </a:solidFill>
                <a:latin typeface="Times New Roman" pitchFamily="18" charset="0"/>
                <a:ea typeface="微软雅黑" panose="020B0503020204020204" pitchFamily="34" charset="-122"/>
                <a:cs typeface="Times New Roman" pitchFamily="18" charset="0"/>
              </a:rPr>
              <a:t> vở </a:t>
            </a:r>
            <a:r>
              <a:rPr lang="en-US" altLang="zh-CN" sz="2800" b="1" dirty="0" err="1" smtClean="0">
                <a:solidFill>
                  <a:srgbClr val="00B050"/>
                </a:solidFill>
                <a:latin typeface="Times New Roman" pitchFamily="18" charset="0"/>
                <a:ea typeface="微软雅黑" panose="020B0503020204020204" pitchFamily="34" charset="-122"/>
                <a:cs typeface="Times New Roman" pitchFamily="18" charset="0"/>
              </a:rPr>
              <a:t>thành</a:t>
            </a:r>
            <a:r>
              <a:rPr lang="en-US" altLang="zh-CN" sz="2800" b="1" dirty="0" smtClean="0">
                <a:solidFill>
                  <a:srgbClr val="00B050"/>
                </a:solidFill>
                <a:latin typeface="Times New Roman" pitchFamily="18" charset="0"/>
                <a:ea typeface="微软雅黑" panose="020B0503020204020204" pitchFamily="34" charset="-122"/>
                <a:cs typeface="Times New Roman" pitchFamily="18" charset="0"/>
              </a:rPr>
              <a:t> 2 </a:t>
            </a:r>
            <a:r>
              <a:rPr lang="en-US" altLang="zh-CN" sz="2800" b="1" dirty="0" err="1" smtClean="0">
                <a:solidFill>
                  <a:srgbClr val="00B050"/>
                </a:solidFill>
                <a:latin typeface="Times New Roman" pitchFamily="18" charset="0"/>
                <a:ea typeface="微软雅黑" panose="020B0503020204020204" pitchFamily="34" charset="-122"/>
                <a:cs typeface="Times New Roman" pitchFamily="18" charset="0"/>
              </a:rPr>
              <a:t>cột</a:t>
            </a:r>
            <a:r>
              <a:rPr lang="en-US" altLang="zh-CN" sz="2800" b="1" dirty="0" smtClean="0">
                <a:solidFill>
                  <a:srgbClr val="00B050"/>
                </a:solidFill>
                <a:latin typeface="Times New Roman" pitchFamily="18" charset="0"/>
                <a:ea typeface="微软雅黑" panose="020B0503020204020204" pitchFamily="34" charset="-122"/>
                <a:cs typeface="Times New Roman" pitchFamily="18" charset="0"/>
              </a:rPr>
              <a:t>: </a:t>
            </a:r>
          </a:p>
          <a:p>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1.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Tả</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quang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cảnh</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lớp</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học</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trong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giờ</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viết</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TLV</a:t>
            </a:r>
          </a:p>
          <a:p>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2.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Tả</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quang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cảnh</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sân</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trường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trong</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giờ</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ra</a:t>
            </a:r>
            <a:r>
              <a:rPr lang="en-US" altLang="zh-CN" sz="28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2800" dirty="0" err="1" smtClean="0">
                <a:solidFill>
                  <a:srgbClr val="004C80"/>
                </a:solidFill>
                <a:latin typeface="Times New Roman" pitchFamily="18" charset="0"/>
                <a:ea typeface="微软雅黑" panose="020B0503020204020204" pitchFamily="34" charset="-122"/>
                <a:cs typeface="Times New Roman" pitchFamily="18" charset="0"/>
              </a:rPr>
              <a:t>chơi</a:t>
            </a:r>
            <a:endParaRPr lang="en-US" altLang="zh-CN" sz="44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26" name="文本框 25"/>
          <p:cNvSpPr txBox="1"/>
          <p:nvPr/>
        </p:nvSpPr>
        <p:spPr>
          <a:xfrm>
            <a:off x="412269" y="4614951"/>
            <a:ext cx="3167272" cy="1384995"/>
          </a:xfrm>
          <a:prstGeom prst="rect">
            <a:avLst/>
          </a:prstGeom>
          <a:noFill/>
          <a:effectLst/>
        </p:spPr>
        <p:txBody>
          <a:bodyPr wrap="square" rtlCol="0">
            <a:spAutoFit/>
          </a:bodyPr>
          <a:lstStyle/>
          <a:p>
            <a:pPr algn="ctr"/>
            <a:r>
              <a:rPr lang="zh-CN" altLang="en-US" sz="24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GV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chọn</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lọc</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và</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tổng</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kết</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thành</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1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dàn</a:t>
            </a:r>
            <a:r>
              <a:rPr lang="en-US" altLang="zh-CN" sz="2800" b="1" dirty="0" smtClean="0">
                <a:solidFill>
                  <a:srgbClr val="FF6680"/>
                </a:solidFill>
                <a:latin typeface="Times New Roman" pitchFamily="18" charset="0"/>
                <a:ea typeface="微软雅黑" panose="020B0503020204020204" pitchFamily="34" charset="-122"/>
                <a:cs typeface="Times New Roman" pitchFamily="18" charset="0"/>
              </a:rPr>
              <a:t> ý </a:t>
            </a:r>
            <a:r>
              <a:rPr lang="en-US" altLang="zh-CN" sz="2800" b="1" dirty="0" err="1" smtClean="0">
                <a:solidFill>
                  <a:srgbClr val="FF6680"/>
                </a:solidFill>
                <a:latin typeface="Times New Roman" pitchFamily="18" charset="0"/>
                <a:ea typeface="微软雅黑" panose="020B0503020204020204" pitchFamily="34" charset="-122"/>
                <a:cs typeface="Times New Roman" pitchFamily="18" charset="0"/>
              </a:rPr>
              <a:t>chung</a:t>
            </a:r>
            <a:endParaRPr lang="en-US" altLang="zh-CN" sz="4000" b="1" dirty="0">
              <a:solidFill>
                <a:srgbClr val="FF6680"/>
              </a:solidFill>
              <a:latin typeface="Times New Roman" pitchFamily="18" charset="0"/>
              <a:ea typeface="微软雅黑" panose="020B0503020204020204" pitchFamily="34" charset="-122"/>
              <a:cs typeface="Times New Roman" pitchFamily="18" charset="0"/>
            </a:endParaRPr>
          </a:p>
        </p:txBody>
      </p:sp>
      <p:sp>
        <p:nvSpPr>
          <p:cNvPr id="27" name="文本框 26"/>
          <p:cNvSpPr txBox="1"/>
          <p:nvPr/>
        </p:nvSpPr>
        <p:spPr>
          <a:xfrm>
            <a:off x="8664496" y="2280236"/>
            <a:ext cx="3267308" cy="1384995"/>
          </a:xfrm>
          <a:prstGeom prst="rect">
            <a:avLst/>
          </a:prstGeom>
          <a:noFill/>
          <a:effectLst/>
        </p:spPr>
        <p:txBody>
          <a:bodyPr wrap="square" rtlCol="0">
            <a:spAutoFit/>
          </a:bodyPr>
          <a:lstStyle/>
          <a:p>
            <a:pPr algn="ct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HS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lần</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lượt</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lên</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viết</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ý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kiến</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của</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mình</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FFC000"/>
                </a:solidFill>
                <a:latin typeface="Times New Roman" pitchFamily="18" charset="0"/>
                <a:ea typeface="微软雅黑" panose="020B0503020204020204" pitchFamily="34" charset="-122"/>
                <a:cs typeface="Times New Roman" pitchFamily="18" charset="0"/>
              </a:rPr>
              <a:t>vào</a:t>
            </a:r>
            <a:r>
              <a:rPr lang="en-US" altLang="zh-CN" sz="2800" b="1"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2800" b="1" smtClean="0">
                <a:solidFill>
                  <a:srgbClr val="FFC000"/>
                </a:solidFill>
                <a:latin typeface="Times New Roman" pitchFamily="18" charset="0"/>
                <a:ea typeface="微软雅黑" panose="020B0503020204020204" pitchFamily="34" charset="-122"/>
                <a:cs typeface="Times New Roman" pitchFamily="18" charset="0"/>
              </a:rPr>
              <a:t>2 cột</a:t>
            </a:r>
            <a:endParaRPr lang="en-US" altLang="zh-CN" sz="4400" b="1" dirty="0">
              <a:solidFill>
                <a:srgbClr val="FFC000"/>
              </a:solidFill>
              <a:latin typeface="Times New Roman" pitchFamily="18" charset="0"/>
              <a:ea typeface="微软雅黑" panose="020B0503020204020204" pitchFamily="34" charset="-122"/>
              <a:cs typeface="Times New Roman" pitchFamily="18" charset="0"/>
            </a:endParaRPr>
          </a:p>
        </p:txBody>
      </p:sp>
      <p:sp>
        <p:nvSpPr>
          <p:cNvPr id="28" name="文本框 27"/>
          <p:cNvSpPr txBox="1"/>
          <p:nvPr/>
        </p:nvSpPr>
        <p:spPr>
          <a:xfrm>
            <a:off x="8909825" y="4739337"/>
            <a:ext cx="2988528" cy="1384995"/>
          </a:xfrm>
          <a:prstGeom prst="rect">
            <a:avLst/>
          </a:prstGeom>
          <a:noFill/>
          <a:effectLst/>
        </p:spPr>
        <p:txBody>
          <a:bodyPr wrap="square" rtlCol="0">
            <a:spAutoFit/>
          </a:bodyPr>
          <a:lstStyle/>
          <a:p>
            <a:pPr algn="ctr"/>
            <a:r>
              <a:rPr lang="zh-CN" altLang="en-US" sz="24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HS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lựa</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chọn</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1 ý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mình</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thích</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và</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viết</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thành</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đoạn</a:t>
            </a:r>
            <a:r>
              <a:rPr lang="en-US" altLang="zh-CN" sz="2800" b="1" dirty="0" smtClean="0">
                <a:solidFill>
                  <a:srgbClr val="A883BD"/>
                </a:solidFill>
                <a:latin typeface="Times New Roman" pitchFamily="18" charset="0"/>
                <a:ea typeface="微软雅黑" panose="020B0503020204020204" pitchFamily="34" charset="-122"/>
                <a:cs typeface="Times New Roman" pitchFamily="18" charset="0"/>
              </a:rPr>
              <a:t> </a:t>
            </a:r>
            <a:r>
              <a:rPr lang="en-US" altLang="zh-CN" sz="2800" b="1" dirty="0" err="1" smtClean="0">
                <a:solidFill>
                  <a:srgbClr val="A883BD"/>
                </a:solidFill>
                <a:latin typeface="Times New Roman" pitchFamily="18" charset="0"/>
                <a:ea typeface="微软雅黑" panose="020B0503020204020204" pitchFamily="34" charset="-122"/>
                <a:cs typeface="Times New Roman" pitchFamily="18" charset="0"/>
              </a:rPr>
              <a:t>văn</a:t>
            </a:r>
            <a:endParaRPr lang="en-US" altLang="zh-CN" sz="4000" b="1" dirty="0">
              <a:solidFill>
                <a:srgbClr val="A883BD"/>
              </a:solidFill>
              <a:latin typeface="Times New Roman" pitchFamily="18" charset="0"/>
              <a:ea typeface="微软雅黑" panose="020B0503020204020204" pitchFamily="34" charset="-122"/>
              <a:cs typeface="Times New Roman" pitchFamily="18" charset="0"/>
            </a:endParaRPr>
          </a:p>
        </p:txBody>
      </p:sp>
      <p:sp>
        <p:nvSpPr>
          <p:cNvPr id="30" name="Shape 6929"/>
          <p:cNvSpPr/>
          <p:nvPr/>
        </p:nvSpPr>
        <p:spPr>
          <a:xfrm flipH="1">
            <a:off x="7398423" y="3036076"/>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31" name="Shape 6929"/>
          <p:cNvSpPr/>
          <p:nvPr/>
        </p:nvSpPr>
        <p:spPr>
          <a:xfrm>
            <a:off x="3843959" y="3002622"/>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Tree>
    <p:extLst>
      <p:ext uri="{BB962C8B-B14F-4D97-AF65-F5344CB8AC3E}">
        <p14:creationId xmlns:p14="http://schemas.microsoft.com/office/powerpoint/2010/main" val="345181739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750" fill="hold"/>
                                        <p:tgtEl>
                                          <p:spTgt spid="16"/>
                                        </p:tgtEl>
                                        <p:attrNameLst>
                                          <p:attrName>ppt_x</p:attrName>
                                        </p:attrNameLst>
                                      </p:cBhvr>
                                      <p:tavLst>
                                        <p:tav tm="0">
                                          <p:val>
                                            <p:strVal val="0-#ppt_w/2"/>
                                          </p:val>
                                        </p:tav>
                                        <p:tav tm="100000">
                                          <p:val>
                                            <p:strVal val="#ppt_x"/>
                                          </p:val>
                                        </p:tav>
                                      </p:tavLst>
                                    </p:anim>
                                    <p:anim calcmode="lin" valueType="num">
                                      <p:cBhvr additive="base">
                                        <p:cTn id="14" dur="750" fill="hold"/>
                                        <p:tgtEl>
                                          <p:spTgt spid="16"/>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1+#ppt_w/2"/>
                                          </p:val>
                                        </p:tav>
                                        <p:tav tm="100000">
                                          <p:val>
                                            <p:strVal val="#ppt_x"/>
                                          </p:val>
                                        </p:tav>
                                      </p:tavLst>
                                    </p:anim>
                                    <p:anim calcmode="lin" valueType="num">
                                      <p:cBhvr additive="base">
                                        <p:cTn id="18" dur="750" fill="hold"/>
                                        <p:tgtEl>
                                          <p:spTgt spid="17"/>
                                        </p:tgtEl>
                                        <p:attrNameLst>
                                          <p:attrName>ppt_y</p:attrName>
                                        </p:attrNameLst>
                                      </p:cBhvr>
                                      <p:tavLst>
                                        <p:tav tm="0">
                                          <p:val>
                                            <p:strVal val="0-#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1+#ppt_w/2"/>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750" fill="hold"/>
                                        <p:tgtEl>
                                          <p:spTgt spid="18"/>
                                        </p:tgtEl>
                                        <p:attrNameLst>
                                          <p:attrName>ppt_x</p:attrName>
                                        </p:attrNameLst>
                                      </p:cBhvr>
                                      <p:tavLst>
                                        <p:tav tm="0">
                                          <p:val>
                                            <p:strVal val="0-#ppt_w/2"/>
                                          </p:val>
                                        </p:tav>
                                        <p:tav tm="100000">
                                          <p:val>
                                            <p:strVal val="#ppt_x"/>
                                          </p:val>
                                        </p:tav>
                                      </p:tavLst>
                                    </p:anim>
                                    <p:anim calcmode="lin" valueType="num">
                                      <p:cBhvr additive="base">
                                        <p:cTn id="26"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strVal val="#ppt_w*0.70"/>
                                          </p:val>
                                        </p:tav>
                                        <p:tav tm="100000">
                                          <p:val>
                                            <p:strVal val="#ppt_w"/>
                                          </p:val>
                                        </p:tav>
                                      </p:tavLst>
                                    </p:anim>
                                    <p:anim calcmode="lin" valueType="num">
                                      <p:cBhvr>
                                        <p:cTn id="32" dur="1000" fill="hold"/>
                                        <p:tgtEl>
                                          <p:spTgt spid="31"/>
                                        </p:tgtEl>
                                        <p:attrNameLst>
                                          <p:attrName>ppt_h</p:attrName>
                                        </p:attrNameLst>
                                      </p:cBhvr>
                                      <p:tavLst>
                                        <p:tav tm="0">
                                          <p:val>
                                            <p:strVal val="#ppt_h"/>
                                          </p:val>
                                        </p:tav>
                                        <p:tav tm="100000">
                                          <p:val>
                                            <p:strVal val="#ppt_h"/>
                                          </p:val>
                                        </p:tav>
                                      </p:tavLst>
                                    </p:anim>
                                    <p:animEffect transition="in" filter="fade">
                                      <p:cBhvr>
                                        <p:cTn id="33" dur="1000"/>
                                        <p:tgtEl>
                                          <p:spTgt spid="31"/>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ppt_w</p:attrName>
                                        </p:attrNameLst>
                                      </p:cBhvr>
                                      <p:tavLst>
                                        <p:tav tm="0">
                                          <p:val>
                                            <p:strVal val="#ppt_w*0.70"/>
                                          </p:val>
                                        </p:tav>
                                        <p:tav tm="100000">
                                          <p:val>
                                            <p:strVal val="#ppt_w"/>
                                          </p:val>
                                        </p:tav>
                                      </p:tavLst>
                                    </p:anim>
                                    <p:anim calcmode="lin" valueType="num">
                                      <p:cBhvr>
                                        <p:cTn id="37" dur="1000" fill="hold"/>
                                        <p:tgtEl>
                                          <p:spTgt spid="25"/>
                                        </p:tgtEl>
                                        <p:attrNameLst>
                                          <p:attrName>ppt_h</p:attrName>
                                        </p:attrNameLst>
                                      </p:cBhvr>
                                      <p:tavLst>
                                        <p:tav tm="0">
                                          <p:val>
                                            <p:strVal val="#ppt_h"/>
                                          </p:val>
                                        </p:tav>
                                        <p:tav tm="100000">
                                          <p:val>
                                            <p:strVal val="#ppt_h"/>
                                          </p:val>
                                        </p:tav>
                                      </p:tavLst>
                                    </p:anim>
                                    <p:animEffect transition="in" filter="fade">
                                      <p:cBhvr>
                                        <p:cTn id="38" dur="1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1000" fill="hold"/>
                                        <p:tgtEl>
                                          <p:spTgt spid="30"/>
                                        </p:tgtEl>
                                        <p:attrNameLst>
                                          <p:attrName>ppt_w</p:attrName>
                                        </p:attrNameLst>
                                      </p:cBhvr>
                                      <p:tavLst>
                                        <p:tav tm="0">
                                          <p:val>
                                            <p:strVal val="#ppt_w*0.70"/>
                                          </p:val>
                                        </p:tav>
                                        <p:tav tm="100000">
                                          <p:val>
                                            <p:strVal val="#ppt_w"/>
                                          </p:val>
                                        </p:tav>
                                      </p:tavLst>
                                    </p:anim>
                                    <p:anim calcmode="lin" valueType="num">
                                      <p:cBhvr>
                                        <p:cTn id="44" dur="1000" fill="hold"/>
                                        <p:tgtEl>
                                          <p:spTgt spid="30"/>
                                        </p:tgtEl>
                                        <p:attrNameLst>
                                          <p:attrName>ppt_h</p:attrName>
                                        </p:attrNameLst>
                                      </p:cBhvr>
                                      <p:tavLst>
                                        <p:tav tm="0">
                                          <p:val>
                                            <p:strVal val="#ppt_h"/>
                                          </p:val>
                                        </p:tav>
                                        <p:tav tm="100000">
                                          <p:val>
                                            <p:strVal val="#ppt_h"/>
                                          </p:val>
                                        </p:tav>
                                      </p:tavLst>
                                    </p:anim>
                                    <p:animEffect transition="in" filter="fade">
                                      <p:cBhvr>
                                        <p:cTn id="45" dur="1000"/>
                                        <p:tgtEl>
                                          <p:spTgt spid="30"/>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1000" fill="hold"/>
                                        <p:tgtEl>
                                          <p:spTgt spid="27"/>
                                        </p:tgtEl>
                                        <p:attrNameLst>
                                          <p:attrName>ppt_w</p:attrName>
                                        </p:attrNameLst>
                                      </p:cBhvr>
                                      <p:tavLst>
                                        <p:tav tm="0">
                                          <p:val>
                                            <p:strVal val="#ppt_w*0.70"/>
                                          </p:val>
                                        </p:tav>
                                        <p:tav tm="100000">
                                          <p:val>
                                            <p:strVal val="#ppt_w"/>
                                          </p:val>
                                        </p:tav>
                                      </p:tavLst>
                                    </p:anim>
                                    <p:anim calcmode="lin" valueType="num">
                                      <p:cBhvr>
                                        <p:cTn id="49" dur="1000" fill="hold"/>
                                        <p:tgtEl>
                                          <p:spTgt spid="27"/>
                                        </p:tgtEl>
                                        <p:attrNameLst>
                                          <p:attrName>ppt_h</p:attrName>
                                        </p:attrNameLst>
                                      </p:cBhvr>
                                      <p:tavLst>
                                        <p:tav tm="0">
                                          <p:val>
                                            <p:strVal val="#ppt_h"/>
                                          </p:val>
                                        </p:tav>
                                        <p:tav tm="100000">
                                          <p:val>
                                            <p:strVal val="#ppt_h"/>
                                          </p:val>
                                        </p:tav>
                                      </p:tavLst>
                                    </p:anim>
                                    <p:animEffect transition="in" filter="fade">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strVal val="#ppt_w*0.70"/>
                                          </p:val>
                                        </p:tav>
                                        <p:tav tm="100000">
                                          <p:val>
                                            <p:strVal val="#ppt_w"/>
                                          </p:val>
                                        </p:tav>
                                      </p:tavLst>
                                    </p:anim>
                                    <p:anim calcmode="lin" valueType="num">
                                      <p:cBhvr>
                                        <p:cTn id="56" dur="1000" fill="hold"/>
                                        <p:tgtEl>
                                          <p:spTgt spid="24"/>
                                        </p:tgtEl>
                                        <p:attrNameLst>
                                          <p:attrName>ppt_h</p:attrName>
                                        </p:attrNameLst>
                                      </p:cBhvr>
                                      <p:tavLst>
                                        <p:tav tm="0">
                                          <p:val>
                                            <p:strVal val="#ppt_h"/>
                                          </p:val>
                                        </p:tav>
                                        <p:tav tm="100000">
                                          <p:val>
                                            <p:strVal val="#ppt_h"/>
                                          </p:val>
                                        </p:tav>
                                      </p:tavLst>
                                    </p:anim>
                                    <p:animEffect transition="in" filter="fade">
                                      <p:cBhvr>
                                        <p:cTn id="57" dur="1000"/>
                                        <p:tgtEl>
                                          <p:spTgt spid="24"/>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1000" fill="hold"/>
                                        <p:tgtEl>
                                          <p:spTgt spid="26"/>
                                        </p:tgtEl>
                                        <p:attrNameLst>
                                          <p:attrName>ppt_w</p:attrName>
                                        </p:attrNameLst>
                                      </p:cBhvr>
                                      <p:tavLst>
                                        <p:tav tm="0">
                                          <p:val>
                                            <p:strVal val="#ppt_w*0.70"/>
                                          </p:val>
                                        </p:tav>
                                        <p:tav tm="100000">
                                          <p:val>
                                            <p:strVal val="#ppt_w"/>
                                          </p:val>
                                        </p:tav>
                                      </p:tavLst>
                                    </p:anim>
                                    <p:anim calcmode="lin" valueType="num">
                                      <p:cBhvr>
                                        <p:cTn id="61" dur="1000" fill="hold"/>
                                        <p:tgtEl>
                                          <p:spTgt spid="26"/>
                                        </p:tgtEl>
                                        <p:attrNameLst>
                                          <p:attrName>ppt_h</p:attrName>
                                        </p:attrNameLst>
                                      </p:cBhvr>
                                      <p:tavLst>
                                        <p:tav tm="0">
                                          <p:val>
                                            <p:strVal val="#ppt_h"/>
                                          </p:val>
                                        </p:tav>
                                        <p:tav tm="100000">
                                          <p:val>
                                            <p:strVal val="#ppt_h"/>
                                          </p:val>
                                        </p:tav>
                                      </p:tavLst>
                                    </p:anim>
                                    <p:animEffect transition="in" filter="fade">
                                      <p:cBhvr>
                                        <p:cTn id="62" dur="1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strVal val="#ppt_w*0.70"/>
                                          </p:val>
                                        </p:tav>
                                        <p:tav tm="100000">
                                          <p:val>
                                            <p:strVal val="#ppt_w"/>
                                          </p:val>
                                        </p:tav>
                                      </p:tavLst>
                                    </p:anim>
                                    <p:anim calcmode="lin" valueType="num">
                                      <p:cBhvr>
                                        <p:cTn id="68" dur="1000" fill="hold"/>
                                        <p:tgtEl>
                                          <p:spTgt spid="20"/>
                                        </p:tgtEl>
                                        <p:attrNameLst>
                                          <p:attrName>ppt_h</p:attrName>
                                        </p:attrNameLst>
                                      </p:cBhvr>
                                      <p:tavLst>
                                        <p:tav tm="0">
                                          <p:val>
                                            <p:strVal val="#ppt_h"/>
                                          </p:val>
                                        </p:tav>
                                        <p:tav tm="100000">
                                          <p:val>
                                            <p:strVal val="#ppt_h"/>
                                          </p:val>
                                        </p:tav>
                                      </p:tavLst>
                                    </p:anim>
                                    <p:animEffect transition="in" filter="fade">
                                      <p:cBhvr>
                                        <p:cTn id="69" dur="1000"/>
                                        <p:tgtEl>
                                          <p:spTgt spid="20"/>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1000" fill="hold"/>
                                        <p:tgtEl>
                                          <p:spTgt spid="28"/>
                                        </p:tgtEl>
                                        <p:attrNameLst>
                                          <p:attrName>ppt_w</p:attrName>
                                        </p:attrNameLst>
                                      </p:cBhvr>
                                      <p:tavLst>
                                        <p:tav tm="0">
                                          <p:val>
                                            <p:strVal val="#ppt_w*0.70"/>
                                          </p:val>
                                        </p:tav>
                                        <p:tav tm="100000">
                                          <p:val>
                                            <p:strVal val="#ppt_w"/>
                                          </p:val>
                                        </p:tav>
                                      </p:tavLst>
                                    </p:anim>
                                    <p:anim calcmode="lin" valueType="num">
                                      <p:cBhvr>
                                        <p:cTn id="73" dur="1000" fill="hold"/>
                                        <p:tgtEl>
                                          <p:spTgt spid="28"/>
                                        </p:tgtEl>
                                        <p:attrNameLst>
                                          <p:attrName>ppt_h</p:attrName>
                                        </p:attrNameLst>
                                      </p:cBhvr>
                                      <p:tavLst>
                                        <p:tav tm="0">
                                          <p:val>
                                            <p:strVal val="#ppt_h"/>
                                          </p:val>
                                        </p:tav>
                                        <p:tav tm="100000">
                                          <p:val>
                                            <p:strVal val="#ppt_h"/>
                                          </p:val>
                                        </p:tav>
                                      </p:tavLst>
                                    </p:anim>
                                    <p:animEffect transition="in" filter="fade">
                                      <p:cBhvr>
                                        <p:cTn id="7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4" grpId="0" animBg="1"/>
      <p:bldP spid="25" grpId="0"/>
      <p:bldP spid="26" grpId="0"/>
      <p:bldP spid="27" grpId="0"/>
      <p:bldP spid="28" grpId="0"/>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66907"/>
            <a:ext cx="5139530" cy="1338146"/>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4262221" y="379656"/>
            <a:ext cx="3557384" cy="646331"/>
          </a:xfrm>
          <a:prstGeom prst="rect">
            <a:avLst/>
          </a:prstGeom>
          <a:noFill/>
        </p:spPr>
        <p:txBody>
          <a:bodyPr wrap="none" rtlCol="0">
            <a:spAutoFit/>
          </a:bodyPr>
          <a:lstStyle/>
          <a:p>
            <a:pPr algn="ct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Bài</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tập</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vận</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dụng</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Freeform 60"/>
          <p:cNvSpPr>
            <a:spLocks noEditPoints="1"/>
          </p:cNvSpPr>
          <p:nvPr/>
        </p:nvSpPr>
        <p:spPr bwMode="auto">
          <a:xfrm rot="898892">
            <a:off x="209402" y="4458612"/>
            <a:ext cx="1826997" cy="1860318"/>
          </a:xfrm>
          <a:custGeom>
            <a:avLst/>
            <a:gdLst>
              <a:gd name="T0" fmla="*/ 135 w 672"/>
              <a:gd name="T1" fmla="*/ 480 h 684"/>
              <a:gd name="T2" fmla="*/ 153 w 672"/>
              <a:gd name="T3" fmla="*/ 484 h 684"/>
              <a:gd name="T4" fmla="*/ 222 w 672"/>
              <a:gd name="T5" fmla="*/ 369 h 684"/>
              <a:gd name="T6" fmla="*/ 195 w 672"/>
              <a:gd name="T7" fmla="*/ 345 h 684"/>
              <a:gd name="T8" fmla="*/ 178 w 672"/>
              <a:gd name="T9" fmla="*/ 318 h 684"/>
              <a:gd name="T10" fmla="*/ 165 w 672"/>
              <a:gd name="T11" fmla="*/ 281 h 684"/>
              <a:gd name="T12" fmla="*/ 176 w 672"/>
              <a:gd name="T13" fmla="*/ 218 h 684"/>
              <a:gd name="T14" fmla="*/ 214 w 672"/>
              <a:gd name="T15" fmla="*/ 190 h 684"/>
              <a:gd name="T16" fmla="*/ 206 w 672"/>
              <a:gd name="T17" fmla="*/ 334 h 684"/>
              <a:gd name="T18" fmla="*/ 270 w 672"/>
              <a:gd name="T19" fmla="*/ 354 h 684"/>
              <a:gd name="T20" fmla="*/ 293 w 672"/>
              <a:gd name="T21" fmla="*/ 388 h 684"/>
              <a:gd name="T22" fmla="*/ 313 w 672"/>
              <a:gd name="T23" fmla="*/ 440 h 684"/>
              <a:gd name="T24" fmla="*/ 270 w 672"/>
              <a:gd name="T25" fmla="*/ 537 h 684"/>
              <a:gd name="T26" fmla="*/ 229 w 672"/>
              <a:gd name="T27" fmla="*/ 590 h 684"/>
              <a:gd name="T28" fmla="*/ 231 w 672"/>
              <a:gd name="T29" fmla="*/ 634 h 684"/>
              <a:gd name="T30" fmla="*/ 300 w 672"/>
              <a:gd name="T31" fmla="*/ 671 h 684"/>
              <a:gd name="T32" fmla="*/ 279 w 672"/>
              <a:gd name="T33" fmla="*/ 637 h 684"/>
              <a:gd name="T34" fmla="*/ 275 w 672"/>
              <a:gd name="T35" fmla="*/ 617 h 684"/>
              <a:gd name="T36" fmla="*/ 310 w 672"/>
              <a:gd name="T37" fmla="*/ 606 h 684"/>
              <a:gd name="T38" fmla="*/ 332 w 672"/>
              <a:gd name="T39" fmla="*/ 529 h 684"/>
              <a:gd name="T40" fmla="*/ 376 w 672"/>
              <a:gd name="T41" fmla="*/ 400 h 684"/>
              <a:gd name="T42" fmla="*/ 424 w 672"/>
              <a:gd name="T43" fmla="*/ 326 h 684"/>
              <a:gd name="T44" fmla="*/ 490 w 672"/>
              <a:gd name="T45" fmla="*/ 346 h 684"/>
              <a:gd name="T46" fmla="*/ 531 w 672"/>
              <a:gd name="T47" fmla="*/ 390 h 684"/>
              <a:gd name="T48" fmla="*/ 563 w 672"/>
              <a:gd name="T49" fmla="*/ 422 h 684"/>
              <a:gd name="T50" fmla="*/ 578 w 672"/>
              <a:gd name="T51" fmla="*/ 455 h 684"/>
              <a:gd name="T52" fmla="*/ 624 w 672"/>
              <a:gd name="T53" fmla="*/ 444 h 684"/>
              <a:gd name="T54" fmla="*/ 643 w 672"/>
              <a:gd name="T55" fmla="*/ 403 h 684"/>
              <a:gd name="T56" fmla="*/ 604 w 672"/>
              <a:gd name="T57" fmla="*/ 405 h 684"/>
              <a:gd name="T58" fmla="*/ 586 w 672"/>
              <a:gd name="T59" fmla="*/ 399 h 684"/>
              <a:gd name="T60" fmla="*/ 565 w 672"/>
              <a:gd name="T61" fmla="*/ 379 h 684"/>
              <a:gd name="T62" fmla="*/ 527 w 672"/>
              <a:gd name="T63" fmla="*/ 321 h 684"/>
              <a:gd name="T64" fmla="*/ 493 w 672"/>
              <a:gd name="T65" fmla="*/ 271 h 684"/>
              <a:gd name="T66" fmla="*/ 420 w 672"/>
              <a:gd name="T67" fmla="*/ 265 h 684"/>
              <a:gd name="T68" fmla="*/ 397 w 672"/>
              <a:gd name="T69" fmla="*/ 225 h 684"/>
              <a:gd name="T70" fmla="*/ 443 w 672"/>
              <a:gd name="T71" fmla="*/ 187 h 684"/>
              <a:gd name="T72" fmla="*/ 483 w 672"/>
              <a:gd name="T73" fmla="*/ 138 h 684"/>
              <a:gd name="T74" fmla="*/ 479 w 672"/>
              <a:gd name="T75" fmla="*/ 126 h 684"/>
              <a:gd name="T76" fmla="*/ 466 w 672"/>
              <a:gd name="T77" fmla="*/ 129 h 684"/>
              <a:gd name="T78" fmla="*/ 456 w 672"/>
              <a:gd name="T79" fmla="*/ 134 h 684"/>
              <a:gd name="T80" fmla="*/ 448 w 672"/>
              <a:gd name="T81" fmla="*/ 130 h 684"/>
              <a:gd name="T82" fmla="*/ 424 w 672"/>
              <a:gd name="T83" fmla="*/ 129 h 684"/>
              <a:gd name="T84" fmla="*/ 413 w 672"/>
              <a:gd name="T85" fmla="*/ 175 h 684"/>
              <a:gd name="T86" fmla="*/ 370 w 672"/>
              <a:gd name="T87" fmla="*/ 195 h 684"/>
              <a:gd name="T88" fmla="*/ 333 w 672"/>
              <a:gd name="T89" fmla="*/ 134 h 684"/>
              <a:gd name="T90" fmla="*/ 306 w 672"/>
              <a:gd name="T91" fmla="*/ 95 h 684"/>
              <a:gd name="T92" fmla="*/ 321 w 672"/>
              <a:gd name="T93" fmla="*/ 66 h 684"/>
              <a:gd name="T94" fmla="*/ 314 w 672"/>
              <a:gd name="T95" fmla="*/ 31 h 684"/>
              <a:gd name="T96" fmla="*/ 303 w 672"/>
              <a:gd name="T97" fmla="*/ 6 h 684"/>
              <a:gd name="T98" fmla="*/ 243 w 672"/>
              <a:gd name="T99" fmla="*/ 17 h 684"/>
              <a:gd name="T100" fmla="*/ 240 w 672"/>
              <a:gd name="T101" fmla="*/ 61 h 684"/>
              <a:gd name="T102" fmla="*/ 254 w 672"/>
              <a:gd name="T103" fmla="*/ 79 h 684"/>
              <a:gd name="T104" fmla="*/ 205 w 672"/>
              <a:gd name="T105" fmla="*/ 106 h 684"/>
              <a:gd name="T106" fmla="*/ 175 w 672"/>
              <a:gd name="T107" fmla="*/ 135 h 684"/>
              <a:gd name="T108" fmla="*/ 125 w 672"/>
              <a:gd name="T109" fmla="*/ 237 h 684"/>
              <a:gd name="T110" fmla="*/ 135 w 672"/>
              <a:gd name="T111" fmla="*/ 282 h 684"/>
              <a:gd name="T112" fmla="*/ 101 w 672"/>
              <a:gd name="T113" fmla="*/ 287 h 684"/>
              <a:gd name="T114" fmla="*/ 66 w 672"/>
              <a:gd name="T115" fmla="*/ 274 h 684"/>
              <a:gd name="T116" fmla="*/ 132 w 672"/>
              <a:gd name="T117" fmla="*/ 307 h 684"/>
              <a:gd name="T118" fmla="*/ 146 w 672"/>
              <a:gd name="T119" fmla="*/ 309 h 684"/>
              <a:gd name="T120" fmla="*/ 164 w 672"/>
              <a:gd name="T121" fmla="*/ 31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684">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rgbClr val="80AD31"/>
          </a:solidFill>
          <a:ln w="44450">
            <a:noFill/>
          </a:ln>
          <a:effectLst>
            <a:outerShdw blurRad="76200" dist="12700" dir="2700000" sy="-23000" kx="-8004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8" name="TextBox 67"/>
          <p:cNvSpPr txBox="1"/>
          <p:nvPr/>
        </p:nvSpPr>
        <p:spPr>
          <a:xfrm>
            <a:off x="367983" y="1460817"/>
            <a:ext cx="11675327"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“An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9" name="TextBox 68"/>
          <p:cNvSpPr txBox="1"/>
          <p:nvPr/>
        </p:nvSpPr>
        <p:spPr>
          <a:xfrm>
            <a:off x="977581" y="2672583"/>
            <a:ext cx="10129031" cy="461665"/>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a/ </a:t>
            </a:r>
            <a:r>
              <a:rPr lang="en-US" sz="2400" dirty="0" err="1" smtClean="0">
                <a:solidFill>
                  <a:srgbClr val="A883BD"/>
                </a:solidFill>
                <a:latin typeface="Times New Roman" pitchFamily="18" charset="0"/>
                <a:cs typeface="Times New Roman" pitchFamily="18" charset="0"/>
              </a:rPr>
              <a:t>Liệt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kê</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tất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cả</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các</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từ</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vựng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mà</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em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nghĩ</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tới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khi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đọc</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nội</a:t>
            </a:r>
            <a:r>
              <a:rPr lang="en-US" sz="2400" dirty="0" smtClean="0">
                <a:solidFill>
                  <a:srgbClr val="A883BD"/>
                </a:solidFill>
                <a:latin typeface="Times New Roman" pitchFamily="18" charset="0"/>
                <a:cs typeface="Times New Roman" pitchFamily="18" charset="0"/>
              </a:rPr>
              <a:t> dung </a:t>
            </a:r>
            <a:r>
              <a:rPr lang="en-US" sz="2400" dirty="0" err="1" smtClean="0">
                <a:solidFill>
                  <a:srgbClr val="A883BD"/>
                </a:solidFill>
                <a:latin typeface="Times New Roman" pitchFamily="18" charset="0"/>
                <a:cs typeface="Times New Roman" pitchFamily="18" charset="0"/>
              </a:rPr>
              <a:t>trên</a:t>
            </a:r>
            <a:endParaRPr lang="en-US" sz="2400" dirty="0">
              <a:solidFill>
                <a:srgbClr val="A883BD"/>
              </a:solidFill>
              <a:latin typeface="Times New Roman" pitchFamily="18" charset="0"/>
              <a:cs typeface="Times New Roman" pitchFamily="18" charset="0"/>
            </a:endParaRPr>
          </a:p>
        </p:txBody>
      </p:sp>
      <p:sp>
        <p:nvSpPr>
          <p:cNvPr id="70" name="TextBox 69"/>
          <p:cNvSpPr txBox="1"/>
          <p:nvPr/>
        </p:nvSpPr>
        <p:spPr>
          <a:xfrm>
            <a:off x="1769335" y="3326788"/>
            <a:ext cx="9872538" cy="830997"/>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b/ </a:t>
            </a:r>
            <a:r>
              <a:rPr lang="en-US" sz="2400" dirty="0" err="1" smtClean="0">
                <a:solidFill>
                  <a:srgbClr val="A883BD"/>
                </a:solidFill>
                <a:latin typeface="Times New Roman" pitchFamily="18" charset="0"/>
                <a:cs typeface="Times New Roman" pitchFamily="18" charset="0"/>
              </a:rPr>
              <a:t>Tổng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hợp</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và</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sắp</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xếp</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những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từ</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vừa</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nghĩ</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tới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thành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sơ</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đồ</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bao</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gồm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các</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yếu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tố</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thời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gian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âm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thanh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hình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ảnh</a:t>
            </a:r>
            <a:r>
              <a:rPr lang="en-US" sz="2400" dirty="0" smtClean="0">
                <a:solidFill>
                  <a:srgbClr val="A883BD"/>
                </a:solidFill>
                <a:latin typeface="Times New Roman" pitchFamily="18" charset="0"/>
                <a:cs typeface="Times New Roman" pitchFamily="18" charset="0"/>
              </a:rPr>
              <a:t>, con </a:t>
            </a:r>
            <a:r>
              <a:rPr lang="en-US" sz="2400" dirty="0" err="1" smtClean="0">
                <a:solidFill>
                  <a:srgbClr val="A883BD"/>
                </a:solidFill>
                <a:latin typeface="Times New Roman" pitchFamily="18" charset="0"/>
                <a:cs typeface="Times New Roman" pitchFamily="18" charset="0"/>
              </a:rPr>
              <a:t>người</a:t>
            </a:r>
            <a:r>
              <a:rPr lang="en-US" sz="2400" dirty="0" smtClean="0">
                <a:solidFill>
                  <a:srgbClr val="A883BD"/>
                </a:solidFill>
                <a:latin typeface="Times New Roman" pitchFamily="18" charset="0"/>
                <a:cs typeface="Times New Roman" pitchFamily="18" charset="0"/>
              </a:rPr>
              <a:t> ….</a:t>
            </a:r>
            <a:endParaRPr lang="en-US" sz="2400" dirty="0">
              <a:solidFill>
                <a:srgbClr val="A883BD"/>
              </a:solidFill>
              <a:latin typeface="Times New Roman" pitchFamily="18" charset="0"/>
              <a:cs typeface="Times New Roman" pitchFamily="18" charset="0"/>
            </a:endParaRPr>
          </a:p>
        </p:txBody>
      </p:sp>
      <p:sp>
        <p:nvSpPr>
          <p:cNvPr id="71" name="TextBox 70"/>
          <p:cNvSpPr txBox="1"/>
          <p:nvPr/>
        </p:nvSpPr>
        <p:spPr>
          <a:xfrm>
            <a:off x="2698596" y="4360135"/>
            <a:ext cx="8854067" cy="1200329"/>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c/ </a:t>
            </a:r>
            <a:r>
              <a:rPr lang="en-US" sz="2400" dirty="0" err="1" smtClean="0">
                <a:solidFill>
                  <a:srgbClr val="A883BD"/>
                </a:solidFill>
                <a:latin typeface="Times New Roman" pitchFamily="18" charset="0"/>
                <a:cs typeface="Times New Roman" pitchFamily="18" charset="0"/>
              </a:rPr>
              <a:t>Nêu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nhận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xét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về</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những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hình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ảnh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hoạt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động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tiêu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biểu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mà</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em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quan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át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được</a:t>
            </a:r>
            <a:r>
              <a:rPr lang="en-US" sz="2400" dirty="0" smtClean="0">
                <a:solidFill>
                  <a:srgbClr val="A883BD"/>
                </a:solidFill>
                <a:latin typeface="Times New Roman" pitchFamily="18" charset="0"/>
                <a:cs typeface="Times New Roman" pitchFamily="18" charset="0"/>
              </a:rPr>
              <a:t> (VD: </a:t>
            </a:r>
            <a:r>
              <a:rPr lang="en-US" sz="2400" dirty="0" err="1" smtClean="0">
                <a:solidFill>
                  <a:srgbClr val="A883BD"/>
                </a:solidFill>
                <a:latin typeface="Times New Roman" pitchFamily="18" charset="0"/>
                <a:cs typeface="Times New Roman" pitchFamily="18" charset="0"/>
              </a:rPr>
              <a:t>xe</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cộ</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âm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thanh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còi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xe</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tiếng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người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gương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mặt</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thái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độ</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người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tham</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gia</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giao</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thông</a:t>
            </a:r>
            <a:r>
              <a:rPr lang="en-US" sz="2400" dirty="0" smtClean="0">
                <a:solidFill>
                  <a:srgbClr val="A883BD"/>
                </a:solidFill>
                <a:latin typeface="Times New Roman" pitchFamily="18" charset="0"/>
                <a:cs typeface="Times New Roman" pitchFamily="18" charset="0"/>
              </a:rPr>
              <a:t>…)</a:t>
            </a:r>
            <a:endParaRPr lang="en-US" sz="2400" dirty="0">
              <a:solidFill>
                <a:srgbClr val="A883BD"/>
              </a:solidFill>
              <a:latin typeface="Times New Roman" pitchFamily="18" charset="0"/>
              <a:cs typeface="Times New Roman" pitchFamily="18" charset="0"/>
            </a:endParaRPr>
          </a:p>
        </p:txBody>
      </p:sp>
      <p:sp>
        <p:nvSpPr>
          <p:cNvPr id="72" name="TextBox 71"/>
          <p:cNvSpPr txBox="1"/>
          <p:nvPr/>
        </p:nvSpPr>
        <p:spPr>
          <a:xfrm>
            <a:off x="3337934" y="5746879"/>
            <a:ext cx="8158974" cy="830997"/>
          </a:xfrm>
          <a:prstGeom prst="rect">
            <a:avLst/>
          </a:prstGeom>
          <a:noFill/>
        </p:spPr>
        <p:txBody>
          <a:bodyPr wrap="square" rtlCol="0">
            <a:spAutoFit/>
          </a:bodyPr>
          <a:lstStyle/>
          <a:p>
            <a:pPr algn="just"/>
            <a:r>
              <a:rPr lang="en-US" sz="2400" dirty="0" smtClean="0">
                <a:solidFill>
                  <a:srgbClr val="A883BD"/>
                </a:solidFill>
                <a:latin typeface="Times New Roman" pitchFamily="18" charset="0"/>
                <a:cs typeface="Times New Roman" pitchFamily="18" charset="0"/>
              </a:rPr>
              <a:t>d/ </a:t>
            </a:r>
            <a:r>
              <a:rPr lang="en-US" sz="2400" dirty="0" err="1" smtClean="0">
                <a:solidFill>
                  <a:srgbClr val="A883BD"/>
                </a:solidFill>
                <a:latin typeface="Times New Roman" pitchFamily="18" charset="0"/>
                <a:cs typeface="Times New Roman" pitchFamily="18" charset="0"/>
              </a:rPr>
              <a:t>Viết</a:t>
            </a:r>
            <a:r>
              <a:rPr lang="en-US" sz="2400" dirty="0" smtClean="0">
                <a:solidFill>
                  <a:srgbClr val="A883BD"/>
                </a:solidFill>
                <a:latin typeface="Times New Roman" pitchFamily="18" charset="0"/>
                <a:cs typeface="Times New Roman" pitchFamily="18" charset="0"/>
              </a:rPr>
              <a:t> 1 </a:t>
            </a:r>
            <a:r>
              <a:rPr lang="en-US" sz="2400" dirty="0" err="1" smtClean="0">
                <a:solidFill>
                  <a:srgbClr val="A883BD"/>
                </a:solidFill>
                <a:latin typeface="Times New Roman" pitchFamily="18" charset="0"/>
                <a:cs typeface="Times New Roman" pitchFamily="18" charset="0"/>
              </a:rPr>
              <a:t>đoạn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văn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ngắn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có</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sử</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dụng</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biện</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pháp</a:t>
            </a:r>
            <a:r>
              <a:rPr lang="en-US" sz="2400" dirty="0" smtClean="0">
                <a:solidFill>
                  <a:srgbClr val="A883BD"/>
                </a:solidFill>
                <a:latin typeface="Times New Roman" pitchFamily="18" charset="0"/>
                <a:cs typeface="Times New Roman" pitchFamily="18" charset="0"/>
              </a:rPr>
              <a:t> so </a:t>
            </a:r>
            <a:r>
              <a:rPr lang="en-US" sz="2400" dirty="0" err="1" smtClean="0">
                <a:solidFill>
                  <a:srgbClr val="A883BD"/>
                </a:solidFill>
                <a:latin typeface="Times New Roman" pitchFamily="18" charset="0"/>
                <a:cs typeface="Times New Roman" pitchFamily="18" charset="0"/>
              </a:rPr>
              <a:t>sánh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miêu</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tả</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lại</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cảnh</a:t>
            </a:r>
            <a:r>
              <a:rPr lang="en-US" sz="2400" dirty="0" smtClean="0">
                <a:solidFill>
                  <a:srgbClr val="A883BD"/>
                </a:solidFill>
                <a:latin typeface="Times New Roman" pitchFamily="18" charset="0"/>
                <a:cs typeface="Times New Roman" pitchFamily="18" charset="0"/>
              </a:rPr>
              <a:t> </a:t>
            </a:r>
            <a:r>
              <a:rPr lang="en-US" sz="2400" dirty="0" err="1" smtClean="0">
                <a:solidFill>
                  <a:srgbClr val="A883BD"/>
                </a:solidFill>
                <a:latin typeface="Times New Roman" pitchFamily="18" charset="0"/>
                <a:cs typeface="Times New Roman" pitchFamily="18" charset="0"/>
              </a:rPr>
              <a:t>trên</a:t>
            </a:r>
            <a:r>
              <a:rPr lang="en-US" sz="2400" dirty="0" smtClean="0">
                <a:solidFill>
                  <a:srgbClr val="A883BD"/>
                </a:solidFill>
                <a:latin typeface="Times New Roman" pitchFamily="18" charset="0"/>
                <a:cs typeface="Times New Roman" pitchFamily="18" charset="0"/>
              </a:rPr>
              <a:t>.</a:t>
            </a:r>
            <a:endParaRPr lang="en-US" sz="2400" dirty="0">
              <a:solidFill>
                <a:srgbClr val="A883BD"/>
              </a:solidFill>
              <a:latin typeface="Times New Roman" pitchFamily="18" charset="0"/>
              <a:cs typeface="Times New Roman" pitchFamily="18" charset="0"/>
            </a:endParaRPr>
          </a:p>
        </p:txBody>
      </p:sp>
    </p:spTree>
    <p:extLst>
      <p:ext uri="{BB962C8B-B14F-4D97-AF65-F5344CB8AC3E}">
        <p14:creationId xmlns:p14="http://schemas.microsoft.com/office/powerpoint/2010/main" val="380033588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dissolve">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dissolv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dissolve">
                                      <p:cBhvr>
                                        <p:cTn id="23" dur="5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dissolve">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dissolve">
                                      <p:cBhvr>
                                        <p:cTn id="3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8" grpId="0"/>
      <p:bldP spid="69" grpId="0"/>
      <p:bldP spid="70" grpId="0"/>
      <p:bldP spid="71"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1"/>
            <a:ext cx="5139530" cy="1393902"/>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961139" y="335051"/>
            <a:ext cx="3776996" cy="646331"/>
          </a:xfrm>
          <a:prstGeom prst="rect">
            <a:avLst/>
          </a:prstGeom>
          <a:noFill/>
        </p:spPr>
        <p:txBody>
          <a:bodyPr wrap="none" rtlCol="0">
            <a:spAutoFit/>
          </a:bodyPr>
          <a:lstStyle/>
          <a:p>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Hướng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dẫn</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tự</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học</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2" name="组合 1"/>
          <p:cNvGrpSpPr/>
          <p:nvPr/>
        </p:nvGrpSpPr>
        <p:grpSpPr>
          <a:xfrm>
            <a:off x="-999927" y="1198168"/>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1004608" y="2398703"/>
            <a:ext cx="4276725" cy="0"/>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04609" y="4770428"/>
            <a:ext cx="3848100" cy="82694"/>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7081559" y="3383084"/>
            <a:ext cx="3848100" cy="82694"/>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6395758" y="5819701"/>
            <a:ext cx="4705349" cy="141352"/>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264448" y="3383084"/>
            <a:ext cx="1339007" cy="3092320"/>
            <a:chOff x="4412365" y="3032256"/>
            <a:chExt cx="1339007" cy="3092320"/>
          </a:xfrm>
        </p:grpSpPr>
        <p:sp>
          <p:nvSpPr>
            <p:cNvPr id="20" name="任意多边形 19"/>
            <p:cNvSpPr>
              <a:spLocks/>
            </p:cNvSpPr>
            <p:nvPr/>
          </p:nvSpPr>
          <p:spPr bwMode="auto">
            <a:xfrm>
              <a:off x="4412365" y="3032256"/>
              <a:ext cx="1339007" cy="3092320"/>
            </a:xfrm>
            <a:custGeom>
              <a:avLst/>
              <a:gdLst>
                <a:gd name="connsiteX0" fmla="*/ 1703388 w 1703388"/>
                <a:gd name="connsiteY0" fmla="*/ 3200399 h 3933826"/>
                <a:gd name="connsiteX1" fmla="*/ 854076 w 1703388"/>
                <a:gd name="connsiteY1" fmla="*/ 3933826 h 3933826"/>
                <a:gd name="connsiteX2" fmla="*/ 0 w 1703388"/>
                <a:gd name="connsiteY2" fmla="*/ 3200399 h 3933826"/>
                <a:gd name="connsiteX3" fmla="*/ 420688 w 1703388"/>
                <a:gd name="connsiteY3" fmla="*/ 3200399 h 3933826"/>
                <a:gd name="connsiteX4" fmla="*/ 420688 w 1703388"/>
                <a:gd name="connsiteY4" fmla="*/ 679450 h 3933826"/>
                <a:gd name="connsiteX5" fmla="*/ 1285876 w 1703388"/>
                <a:gd name="connsiteY5" fmla="*/ 0 h 3933826"/>
                <a:gd name="connsiteX6" fmla="*/ 1285876 w 1703388"/>
                <a:gd name="connsiteY6" fmla="*/ 3200399 h 39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88" h="3933826">
                  <a:moveTo>
                    <a:pt x="1703388" y="3200399"/>
                  </a:moveTo>
                  <a:lnTo>
                    <a:pt x="854076" y="3933826"/>
                  </a:lnTo>
                  <a:lnTo>
                    <a:pt x="0" y="3200399"/>
                  </a:lnTo>
                  <a:lnTo>
                    <a:pt x="420688" y="3200399"/>
                  </a:lnTo>
                  <a:lnTo>
                    <a:pt x="420688" y="679450"/>
                  </a:lnTo>
                  <a:lnTo>
                    <a:pt x="1285876" y="0"/>
                  </a:lnTo>
                  <a:lnTo>
                    <a:pt x="1285876" y="3200399"/>
                  </a:ln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矩形 20"/>
            <p:cNvSpPr/>
            <p:nvPr/>
          </p:nvSpPr>
          <p:spPr>
            <a:xfrm>
              <a:off x="4716801" y="5225064"/>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03</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22" name="Freeform 14"/>
            <p:cNvSpPr>
              <a:spLocks noChangeAspect="1" noEditPoints="1"/>
            </p:cNvSpPr>
            <p:nvPr/>
          </p:nvSpPr>
          <p:spPr bwMode="auto">
            <a:xfrm>
              <a:off x="4871284" y="3832629"/>
              <a:ext cx="350534" cy="349122"/>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23" name="组合 22"/>
          <p:cNvGrpSpPr/>
          <p:nvPr/>
        </p:nvGrpSpPr>
        <p:grpSpPr>
          <a:xfrm>
            <a:off x="4944558" y="2019121"/>
            <a:ext cx="1336511" cy="2834001"/>
            <a:chOff x="5092475" y="1668293"/>
            <a:chExt cx="1336511" cy="2834001"/>
          </a:xfrm>
        </p:grpSpPr>
        <p:sp>
          <p:nvSpPr>
            <p:cNvPr id="24" name="任意多边形 23"/>
            <p:cNvSpPr>
              <a:spLocks/>
            </p:cNvSpPr>
            <p:nvPr/>
          </p:nvSpPr>
          <p:spPr bwMode="auto">
            <a:xfrm>
              <a:off x="5092475" y="1668293"/>
              <a:ext cx="1336511" cy="2834001"/>
            </a:xfrm>
            <a:custGeom>
              <a:avLst/>
              <a:gdLst>
                <a:gd name="connsiteX0" fmla="*/ 1700213 w 1700213"/>
                <a:gd name="connsiteY0" fmla="*/ 731838 h 3605212"/>
                <a:gd name="connsiteX1" fmla="*/ 1282701 w 1700213"/>
                <a:gd name="connsiteY1" fmla="*/ 731838 h 3605212"/>
                <a:gd name="connsiteX2" fmla="*/ 1282701 w 1700213"/>
                <a:gd name="connsiteY2" fmla="*/ 3605212 h 3605212"/>
                <a:gd name="connsiteX3" fmla="*/ 420688 w 1700213"/>
                <a:gd name="connsiteY3" fmla="*/ 2925762 h 3605212"/>
                <a:gd name="connsiteX4" fmla="*/ 420688 w 1700213"/>
                <a:gd name="connsiteY4" fmla="*/ 1735137 h 3605212"/>
                <a:gd name="connsiteX5" fmla="*/ 417513 w 1700213"/>
                <a:gd name="connsiteY5" fmla="*/ 1735137 h 3605212"/>
                <a:gd name="connsiteX6" fmla="*/ 417513 w 1700213"/>
                <a:gd name="connsiteY6" fmla="*/ 731838 h 3605212"/>
                <a:gd name="connsiteX7" fmla="*/ 417513 w 1700213"/>
                <a:gd name="connsiteY7" fmla="*/ 731838 h 3605212"/>
                <a:gd name="connsiteX8" fmla="*/ 0 w 1700213"/>
                <a:gd name="connsiteY8" fmla="*/ 731838 h 3605212"/>
                <a:gd name="connsiteX9" fmla="*/ 849313 w 1700213"/>
                <a:gd name="connsiteY9" fmla="*/ 0 h 360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0213" h="3605212">
                  <a:moveTo>
                    <a:pt x="1700213" y="731838"/>
                  </a:moveTo>
                  <a:lnTo>
                    <a:pt x="1282701" y="731838"/>
                  </a:lnTo>
                  <a:lnTo>
                    <a:pt x="1282701" y="3605212"/>
                  </a:lnTo>
                  <a:lnTo>
                    <a:pt x="420688" y="2925762"/>
                  </a:lnTo>
                  <a:lnTo>
                    <a:pt x="420688" y="1735137"/>
                  </a:lnTo>
                  <a:lnTo>
                    <a:pt x="417513" y="1735137"/>
                  </a:lnTo>
                  <a:lnTo>
                    <a:pt x="417513" y="731838"/>
                  </a:lnTo>
                  <a:lnTo>
                    <a:pt x="417513" y="731838"/>
                  </a:lnTo>
                  <a:lnTo>
                    <a:pt x="0" y="731838"/>
                  </a:lnTo>
                  <a:lnTo>
                    <a:pt x="849313" y="0"/>
                  </a:ln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矩形 24"/>
            <p:cNvSpPr/>
            <p:nvPr/>
          </p:nvSpPr>
          <p:spPr>
            <a:xfrm>
              <a:off x="5372172" y="2033337"/>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01</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26" name="Freeform 26"/>
            <p:cNvSpPr>
              <a:spLocks noEditPoints="1"/>
            </p:cNvSpPr>
            <p:nvPr/>
          </p:nvSpPr>
          <p:spPr bwMode="auto">
            <a:xfrm>
              <a:off x="5620454" y="3510380"/>
              <a:ext cx="296775" cy="311802"/>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27" name="组合 26"/>
          <p:cNvGrpSpPr/>
          <p:nvPr/>
        </p:nvGrpSpPr>
        <p:grpSpPr>
          <a:xfrm>
            <a:off x="6293548" y="1658474"/>
            <a:ext cx="1340254" cy="3537823"/>
            <a:chOff x="6441465" y="1307646"/>
            <a:chExt cx="1340254" cy="3537823"/>
          </a:xfrm>
        </p:grpSpPr>
        <p:sp>
          <p:nvSpPr>
            <p:cNvPr id="28" name="任意多边形 27"/>
            <p:cNvSpPr>
              <a:spLocks/>
            </p:cNvSpPr>
            <p:nvPr/>
          </p:nvSpPr>
          <p:spPr bwMode="auto">
            <a:xfrm>
              <a:off x="6441465" y="1307646"/>
              <a:ext cx="1340254" cy="3537823"/>
            </a:xfrm>
            <a:custGeom>
              <a:avLst/>
              <a:gdLst>
                <a:gd name="connsiteX0" fmla="*/ 1704975 w 1704975"/>
                <a:gd name="connsiteY0" fmla="*/ 731838 h 4500563"/>
                <a:gd name="connsiteX1" fmla="*/ 1282701 w 1704975"/>
                <a:gd name="connsiteY1" fmla="*/ 731838 h 4500563"/>
                <a:gd name="connsiteX2" fmla="*/ 1282701 w 1704975"/>
                <a:gd name="connsiteY2" fmla="*/ 3816350 h 4500563"/>
                <a:gd name="connsiteX3" fmla="*/ 422276 w 1704975"/>
                <a:gd name="connsiteY3" fmla="*/ 4500563 h 4500563"/>
                <a:gd name="connsiteX4" fmla="*/ 422276 w 1704975"/>
                <a:gd name="connsiteY4" fmla="*/ 731838 h 4500563"/>
                <a:gd name="connsiteX5" fmla="*/ 422275 w 1704975"/>
                <a:gd name="connsiteY5" fmla="*/ 731838 h 4500563"/>
                <a:gd name="connsiteX6" fmla="*/ 0 w 1704975"/>
                <a:gd name="connsiteY6" fmla="*/ 731838 h 4500563"/>
                <a:gd name="connsiteX7" fmla="*/ 850900 w 1704975"/>
                <a:gd name="connsiteY7" fmla="*/ 0 h 450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4500563">
                  <a:moveTo>
                    <a:pt x="1704975" y="731838"/>
                  </a:moveTo>
                  <a:lnTo>
                    <a:pt x="1282701" y="731838"/>
                  </a:lnTo>
                  <a:lnTo>
                    <a:pt x="1282701" y="3816350"/>
                  </a:lnTo>
                  <a:lnTo>
                    <a:pt x="422276" y="4500563"/>
                  </a:lnTo>
                  <a:lnTo>
                    <a:pt x="422276" y="731838"/>
                  </a:lnTo>
                  <a:lnTo>
                    <a:pt x="422275" y="731838"/>
                  </a:lnTo>
                  <a:lnTo>
                    <a:pt x="0" y="731838"/>
                  </a:lnTo>
                  <a:lnTo>
                    <a:pt x="850900" y="0"/>
                  </a:ln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矩形 28"/>
            <p:cNvSpPr/>
            <p:nvPr/>
          </p:nvSpPr>
          <p:spPr>
            <a:xfrm>
              <a:off x="6736758" y="1556394"/>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02</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30" name="Freeform 33"/>
            <p:cNvSpPr>
              <a:spLocks noEditPoints="1"/>
            </p:cNvSpPr>
            <p:nvPr/>
          </p:nvSpPr>
          <p:spPr bwMode="auto">
            <a:xfrm>
              <a:off x="6983863" y="3972519"/>
              <a:ext cx="347256" cy="326132"/>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31" name="组合 30"/>
          <p:cNvGrpSpPr/>
          <p:nvPr/>
        </p:nvGrpSpPr>
        <p:grpSpPr>
          <a:xfrm>
            <a:off x="5620925" y="3296979"/>
            <a:ext cx="1340254" cy="2752888"/>
            <a:chOff x="5768842" y="2946151"/>
            <a:chExt cx="1340254" cy="2752888"/>
          </a:xfrm>
        </p:grpSpPr>
        <p:sp>
          <p:nvSpPr>
            <p:cNvPr id="44" name="任意多边形 43"/>
            <p:cNvSpPr>
              <a:spLocks/>
            </p:cNvSpPr>
            <p:nvPr/>
          </p:nvSpPr>
          <p:spPr bwMode="auto">
            <a:xfrm>
              <a:off x="5768842" y="2946151"/>
              <a:ext cx="1340254" cy="2752888"/>
            </a:xfrm>
            <a:custGeom>
              <a:avLst/>
              <a:gdLst>
                <a:gd name="connsiteX0" fmla="*/ 1704975 w 1704975"/>
                <a:gd name="connsiteY0" fmla="*/ 2768600 h 3502025"/>
                <a:gd name="connsiteX1" fmla="*/ 854075 w 1704975"/>
                <a:gd name="connsiteY1" fmla="*/ 3502025 h 3502025"/>
                <a:gd name="connsiteX2" fmla="*/ 0 w 1704975"/>
                <a:gd name="connsiteY2" fmla="*/ 2768600 h 3502025"/>
                <a:gd name="connsiteX3" fmla="*/ 422275 w 1704975"/>
                <a:gd name="connsiteY3" fmla="*/ 2768600 h 3502025"/>
                <a:gd name="connsiteX4" fmla="*/ 422276 w 1704975"/>
                <a:gd name="connsiteY4" fmla="*/ 2768600 h 3502025"/>
                <a:gd name="connsiteX5" fmla="*/ 422276 w 1704975"/>
                <a:gd name="connsiteY5" fmla="*/ 0 h 3502025"/>
                <a:gd name="connsiteX6" fmla="*/ 1282701 w 1704975"/>
                <a:gd name="connsiteY6" fmla="*/ 684213 h 3502025"/>
                <a:gd name="connsiteX7" fmla="*/ 1282701 w 1704975"/>
                <a:gd name="connsiteY7" fmla="*/ 2768600 h 350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3502025">
                  <a:moveTo>
                    <a:pt x="1704975" y="2768600"/>
                  </a:moveTo>
                  <a:lnTo>
                    <a:pt x="854075" y="3502025"/>
                  </a:lnTo>
                  <a:lnTo>
                    <a:pt x="0" y="2768600"/>
                  </a:lnTo>
                  <a:lnTo>
                    <a:pt x="422275" y="2768600"/>
                  </a:lnTo>
                  <a:lnTo>
                    <a:pt x="422276" y="2768600"/>
                  </a:lnTo>
                  <a:lnTo>
                    <a:pt x="422276" y="0"/>
                  </a:lnTo>
                  <a:lnTo>
                    <a:pt x="1282701" y="684213"/>
                  </a:lnTo>
                  <a:lnTo>
                    <a:pt x="1282701" y="2768600"/>
                  </a:ln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矩形 44"/>
            <p:cNvSpPr/>
            <p:nvPr/>
          </p:nvSpPr>
          <p:spPr>
            <a:xfrm>
              <a:off x="6074735" y="4839056"/>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04</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46" name="Freeform 22"/>
            <p:cNvSpPr>
              <a:spLocks noChangeAspect="1" noEditPoints="1"/>
            </p:cNvSpPr>
            <p:nvPr/>
          </p:nvSpPr>
          <p:spPr bwMode="auto">
            <a:xfrm>
              <a:off x="6282131" y="3510380"/>
              <a:ext cx="318667" cy="374225"/>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7" name="文本框 46"/>
          <p:cNvSpPr txBox="1"/>
          <p:nvPr/>
        </p:nvSpPr>
        <p:spPr>
          <a:xfrm>
            <a:off x="1273754" y="2431861"/>
            <a:ext cx="3239990" cy="1077218"/>
          </a:xfrm>
          <a:prstGeom prst="rect">
            <a:avLst/>
          </a:prstGeom>
          <a:noFill/>
          <a:effectLst/>
        </p:spPr>
        <p:txBody>
          <a:bodyPr wrap="none" rtlCol="0">
            <a:spAutoFit/>
          </a:bodyPr>
          <a:lstStyle/>
          <a:p>
            <a:pPr algn="ct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Học</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thuộc</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ghi</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nhớ</a:t>
            </a:r>
            <a:endParaRPr lang="en-US" altLang="zh-CN" sz="3200" dirty="0" smtClean="0">
              <a:solidFill>
                <a:srgbClr val="004C80"/>
              </a:solidFill>
              <a:latin typeface="Times New Roman" pitchFamily="18" charset="0"/>
              <a:ea typeface="微软雅黑" panose="020B0503020204020204" pitchFamily="34" charset="-122"/>
              <a:cs typeface="Times New Roman" pitchFamily="18" charset="0"/>
            </a:endParaRPr>
          </a:p>
          <a:p>
            <a:pPr algn="ct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sgk</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tr</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47)</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48" name="文本框 47"/>
          <p:cNvSpPr txBox="1"/>
          <p:nvPr/>
        </p:nvSpPr>
        <p:spPr>
          <a:xfrm>
            <a:off x="735980" y="4892595"/>
            <a:ext cx="3691054" cy="1077218"/>
          </a:xfrm>
          <a:prstGeom prst="rect">
            <a:avLst/>
          </a:prstGeom>
          <a:noFill/>
          <a:effectLst/>
        </p:spPr>
        <p:txBody>
          <a:bodyPr wrap="square" rtlCol="0">
            <a:spAutoFit/>
          </a:bodyPr>
          <a:lstStyle/>
          <a:p>
            <a:pPr algn="ctr"/>
            <a:r>
              <a:rPr lang="zh-CN" altLang="en-US"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Tìm</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đọc</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những</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đoạn</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văn</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tả</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cảnh</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hay</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49" name="文本框 48"/>
          <p:cNvSpPr txBox="1"/>
          <p:nvPr/>
        </p:nvSpPr>
        <p:spPr>
          <a:xfrm>
            <a:off x="7848897" y="2251577"/>
            <a:ext cx="3536503" cy="1569660"/>
          </a:xfrm>
          <a:prstGeom prst="rect">
            <a:avLst/>
          </a:prstGeom>
          <a:noFill/>
          <a:effectLst/>
        </p:spPr>
        <p:txBody>
          <a:bodyPr wrap="square" rtlCol="0">
            <a:spAutoFit/>
          </a:bodyPr>
          <a:lstStyle/>
          <a:p>
            <a:pPr algn="ctr"/>
            <a:r>
              <a:rPr lang="zh-CN" altLang="en-US"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Làm</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BTVN +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Bài</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3 (SGK –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tr</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47 + 48)</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a:p>
            <a:pPr algn="ct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50" name="文本框 49"/>
          <p:cNvSpPr txBox="1"/>
          <p:nvPr/>
        </p:nvSpPr>
        <p:spPr>
          <a:xfrm>
            <a:off x="7092527" y="5113983"/>
            <a:ext cx="5099473" cy="584775"/>
          </a:xfrm>
          <a:prstGeom prst="rect">
            <a:avLst/>
          </a:prstGeom>
          <a:noFill/>
          <a:effectLst/>
        </p:spPr>
        <p:txBody>
          <a:bodyPr wrap="none" rtlCol="0">
            <a:spAutoFit/>
          </a:bodyPr>
          <a:lstStyle/>
          <a:p>
            <a:r>
              <a:rPr lang="en-US" altLang="zh-CN" sz="320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Chuẩn bị: Buổi học cuối cùng</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418510028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par>
                          <p:cTn id="25" fill="hold">
                            <p:stCondLst>
                              <p:cond delay="175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47"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5" name="图片 14"/>
          <p:cNvPicPr>
            <a:picLocks noChangeAspect="1"/>
          </p:cNvPicPr>
          <p:nvPr/>
        </p:nvPicPr>
        <p:blipFill>
          <a:blip r:embed="rId8"/>
          <a:stretch>
            <a:fillRect/>
          </a:stretch>
        </p:blipFill>
        <p:spPr>
          <a:xfrm>
            <a:off x="10032605" y="1815921"/>
            <a:ext cx="1048307" cy="1483454"/>
          </a:xfrm>
          <a:prstGeom prst="rect">
            <a:avLst/>
          </a:prstGeom>
        </p:spPr>
      </p:pic>
      <p:pic>
        <p:nvPicPr>
          <p:cNvPr id="17" name="图片 16"/>
          <p:cNvPicPr>
            <a:picLocks noChangeAspect="1"/>
          </p:cNvPicPr>
          <p:nvPr/>
        </p:nvPicPr>
        <p:blipFill>
          <a:blip r:embed="rId9"/>
          <a:stretch>
            <a:fillRect/>
          </a:stretch>
        </p:blipFill>
        <p:spPr>
          <a:xfrm>
            <a:off x="4500467" y="1639613"/>
            <a:ext cx="540000" cy="371250"/>
          </a:xfrm>
          <a:prstGeom prst="rect">
            <a:avLst/>
          </a:prstGeom>
        </p:spPr>
      </p:pic>
      <p:pic>
        <p:nvPicPr>
          <p:cNvPr id="18" name="图片 17"/>
          <p:cNvPicPr>
            <a:picLocks noChangeAspect="1"/>
          </p:cNvPicPr>
          <p:nvPr/>
        </p:nvPicPr>
        <p:blipFill>
          <a:blip r:embed="rId10"/>
          <a:stretch>
            <a:fillRect/>
          </a:stretch>
        </p:blipFill>
        <p:spPr>
          <a:xfrm>
            <a:off x="592427" y="253170"/>
            <a:ext cx="795054" cy="419612"/>
          </a:xfrm>
          <a:prstGeom prst="rect">
            <a:avLst/>
          </a:prstGeom>
        </p:spPr>
      </p:pic>
      <p:pic>
        <p:nvPicPr>
          <p:cNvPr id="19" name="图片 18"/>
          <p:cNvPicPr>
            <a:picLocks noChangeAspect="1"/>
          </p:cNvPicPr>
          <p:nvPr/>
        </p:nvPicPr>
        <p:blipFill>
          <a:blip r:embed="rId11"/>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a:stretch>
            <a:fillRect/>
          </a:stretch>
        </p:blipFill>
        <p:spPr>
          <a:xfrm>
            <a:off x="1277256" y="5987792"/>
            <a:ext cx="2674144" cy="657577"/>
          </a:xfrm>
          <a:prstGeom prst="rect">
            <a:avLst/>
          </a:prstGeom>
        </p:spPr>
      </p:pic>
      <p:pic>
        <p:nvPicPr>
          <p:cNvPr id="10" name="图片 9"/>
          <p:cNvPicPr>
            <a:picLocks noChangeAspect="1"/>
          </p:cNvPicPr>
          <p:nvPr/>
        </p:nvPicPr>
        <p:blipFill>
          <a:blip r:embed="rId13"/>
          <a:stretch>
            <a:fillRect/>
          </a:stretch>
        </p:blipFill>
        <p:spPr>
          <a:xfrm>
            <a:off x="5410216" y="5518558"/>
            <a:ext cx="358788" cy="780892"/>
          </a:xfrm>
          <a:prstGeom prst="rect">
            <a:avLst/>
          </a:prstGeom>
        </p:spPr>
      </p:pic>
      <p:pic>
        <p:nvPicPr>
          <p:cNvPr id="9" name="图片 8"/>
          <p:cNvPicPr>
            <a:picLocks noChangeAspect="1"/>
          </p:cNvPicPr>
          <p:nvPr/>
        </p:nvPicPr>
        <p:blipFill>
          <a:blip r:embed="rId14"/>
          <a:stretch>
            <a:fillRect/>
          </a:stretch>
        </p:blipFill>
        <p:spPr>
          <a:xfrm>
            <a:off x="5734443" y="5486400"/>
            <a:ext cx="400998" cy="865311"/>
          </a:xfrm>
          <a:prstGeom prst="rect">
            <a:avLst/>
          </a:prstGeom>
        </p:spPr>
      </p:pic>
      <p:pic>
        <p:nvPicPr>
          <p:cNvPr id="12" name="图片 11"/>
          <p:cNvPicPr>
            <a:picLocks noChangeAspect="1"/>
          </p:cNvPicPr>
          <p:nvPr/>
        </p:nvPicPr>
        <p:blipFill>
          <a:blip r:embed="rId15"/>
          <a:stretch>
            <a:fillRect/>
          </a:stretch>
        </p:blipFill>
        <p:spPr>
          <a:xfrm>
            <a:off x="6582679" y="5613436"/>
            <a:ext cx="527629" cy="801996"/>
          </a:xfrm>
          <a:prstGeom prst="rect">
            <a:avLst/>
          </a:prstGeom>
        </p:spPr>
      </p:pic>
      <p:pic>
        <p:nvPicPr>
          <p:cNvPr id="8" name="图片 7"/>
          <p:cNvPicPr>
            <a:picLocks noChangeAspect="1"/>
          </p:cNvPicPr>
          <p:nvPr/>
        </p:nvPicPr>
        <p:blipFill>
          <a:blip r:embed="rId16"/>
          <a:stretch>
            <a:fillRect/>
          </a:stretch>
        </p:blipFill>
        <p:spPr>
          <a:xfrm>
            <a:off x="1144771" y="5788547"/>
            <a:ext cx="485419" cy="696471"/>
          </a:xfrm>
          <a:prstGeom prst="rect">
            <a:avLst/>
          </a:prstGeom>
        </p:spPr>
      </p:pic>
      <p:pic>
        <p:nvPicPr>
          <p:cNvPr id="6" name="图片 5"/>
          <p:cNvPicPr>
            <a:picLocks noChangeAspect="1"/>
          </p:cNvPicPr>
          <p:nvPr/>
        </p:nvPicPr>
        <p:blipFill>
          <a:blip r:embed="rId17"/>
          <a:stretch>
            <a:fillRect/>
          </a:stretch>
        </p:blipFill>
        <p:spPr>
          <a:xfrm>
            <a:off x="489889" y="1306542"/>
            <a:ext cx="4056353" cy="4707892"/>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015154" y="790906"/>
            <a:ext cx="5186213" cy="2554545"/>
          </a:xfrm>
          <a:prstGeom prst="rect">
            <a:avLst/>
          </a:prstGeom>
          <a:noFill/>
        </p:spPr>
        <p:txBody>
          <a:bodyPr wrap="square" rtlCol="0">
            <a:spAutoFit/>
          </a:bodyPr>
          <a:lstStyle/>
          <a:p>
            <a:pPr algn="ct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Tạm</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biệt</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các</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em</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a:t>
            </a:r>
            <a:endParaRPr lang="zh-CN" altLang="en-US" sz="8000" b="1" i="1" dirty="0">
              <a:solidFill>
                <a:srgbClr val="000033"/>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374140631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25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575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28"/>
                                        </p:tgtEl>
                                        <p:attrNameLst>
                                          <p:attrName>style.visibility</p:attrName>
                                        </p:attrNameLst>
                                      </p:cBhvr>
                                      <p:to>
                                        <p:strVal val="visible"/>
                                      </p:to>
                                    </p:set>
                                    <p:set>
                                      <p:cBhvr>
                                        <p:cTn id="69" dur="341" fill="hold">
                                          <p:stCondLst>
                                            <p:cond delay="0"/>
                                          </p:stCondLst>
                                        </p:cTn>
                                        <p:tgtEl>
                                          <p:spTgt spid="28"/>
                                        </p:tgtEl>
                                        <p:attrNameLst>
                                          <p:attrName>style.rotation</p:attrName>
                                        </p:attrNameLst>
                                      </p:cBhvr>
                                      <p:to>
                                        <p:strVal val="-45.0"/>
                                      </p:to>
                                    </p:set>
                                    <p:anim calcmode="lin" valueType="num">
                                      <p:cBhvr>
                                        <p:cTn id="70" dur="341" fill="hold">
                                          <p:stCondLst>
                                            <p:cond delay="341"/>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71" dur="341"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72" dur="117" decel="50000" autoRev="1" fill="hold">
                                          <p:stCondLst>
                                            <p:cond delay="341"/>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73" dur="102" fill="hold">
                                          <p:stCondLst>
                                            <p:cond delay="648"/>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7" name="图片 16"/>
          <p:cNvPicPr>
            <a:picLocks noChangeAspect="1"/>
          </p:cNvPicPr>
          <p:nvPr/>
        </p:nvPicPr>
        <p:blipFill>
          <a:blip r:embed="rId8"/>
          <a:stretch>
            <a:fillRect/>
          </a:stretch>
        </p:blipFill>
        <p:spPr>
          <a:xfrm>
            <a:off x="4500467" y="1639613"/>
            <a:ext cx="540000" cy="371250"/>
          </a:xfrm>
          <a:prstGeom prst="rect">
            <a:avLst/>
          </a:prstGeom>
        </p:spPr>
      </p:pic>
      <p:pic>
        <p:nvPicPr>
          <p:cNvPr id="18" name="图片 17"/>
          <p:cNvPicPr>
            <a:picLocks noChangeAspect="1"/>
          </p:cNvPicPr>
          <p:nvPr/>
        </p:nvPicPr>
        <p:blipFill>
          <a:blip r:embed="rId9"/>
          <a:stretch>
            <a:fillRect/>
          </a:stretch>
        </p:blipFill>
        <p:spPr>
          <a:xfrm>
            <a:off x="592427" y="253170"/>
            <a:ext cx="795054" cy="419612"/>
          </a:xfrm>
          <a:prstGeom prst="rect">
            <a:avLst/>
          </a:prstGeom>
        </p:spPr>
      </p:pic>
      <p:pic>
        <p:nvPicPr>
          <p:cNvPr id="19" name="图片 18"/>
          <p:cNvPicPr>
            <a:picLocks noChangeAspect="1"/>
          </p:cNvPicPr>
          <p:nvPr/>
        </p:nvPicPr>
        <p:blipFill>
          <a:blip r:embed="rId10"/>
          <a:stretch>
            <a:fillRect/>
          </a:stretch>
        </p:blipFill>
        <p:spPr>
          <a:xfrm>
            <a:off x="10739068" y="117517"/>
            <a:ext cx="1289800" cy="954787"/>
          </a:xfrm>
          <a:prstGeom prst="rect">
            <a:avLst/>
          </a:prstGeom>
        </p:spPr>
      </p:pic>
      <p:pic>
        <p:nvPicPr>
          <p:cNvPr id="21" name="图片 20"/>
          <p:cNvPicPr>
            <a:picLocks noChangeAspect="1"/>
          </p:cNvPicPr>
          <p:nvPr/>
        </p:nvPicPr>
        <p:blipFill>
          <a:blip r:embed="rId11"/>
          <a:stretch>
            <a:fillRect/>
          </a:stretch>
        </p:blipFill>
        <p:spPr>
          <a:xfrm>
            <a:off x="1277256" y="5987792"/>
            <a:ext cx="2674144" cy="657577"/>
          </a:xfrm>
          <a:prstGeom prst="rect">
            <a:avLst/>
          </a:prstGeom>
        </p:spPr>
      </p:pic>
      <p:pic>
        <p:nvPicPr>
          <p:cNvPr id="10" name="图片 9"/>
          <p:cNvPicPr>
            <a:picLocks noChangeAspect="1"/>
          </p:cNvPicPr>
          <p:nvPr/>
        </p:nvPicPr>
        <p:blipFill>
          <a:blip r:embed="rId12"/>
          <a:stretch>
            <a:fillRect/>
          </a:stretch>
        </p:blipFill>
        <p:spPr>
          <a:xfrm>
            <a:off x="5410216" y="5518558"/>
            <a:ext cx="358788" cy="780892"/>
          </a:xfrm>
          <a:prstGeom prst="rect">
            <a:avLst/>
          </a:prstGeom>
        </p:spPr>
      </p:pic>
      <p:pic>
        <p:nvPicPr>
          <p:cNvPr id="9" name="图片 8"/>
          <p:cNvPicPr>
            <a:picLocks noChangeAspect="1"/>
          </p:cNvPicPr>
          <p:nvPr/>
        </p:nvPicPr>
        <p:blipFill>
          <a:blip r:embed="rId13"/>
          <a:stretch>
            <a:fillRect/>
          </a:stretch>
        </p:blipFill>
        <p:spPr>
          <a:xfrm>
            <a:off x="5734443" y="5486400"/>
            <a:ext cx="400998" cy="865311"/>
          </a:xfrm>
          <a:prstGeom prst="rect">
            <a:avLst/>
          </a:prstGeom>
        </p:spPr>
      </p:pic>
      <p:pic>
        <p:nvPicPr>
          <p:cNvPr id="12" name="图片 11"/>
          <p:cNvPicPr>
            <a:picLocks noChangeAspect="1"/>
          </p:cNvPicPr>
          <p:nvPr/>
        </p:nvPicPr>
        <p:blipFill>
          <a:blip r:embed="rId14"/>
          <a:stretch>
            <a:fillRect/>
          </a:stretch>
        </p:blipFill>
        <p:spPr>
          <a:xfrm>
            <a:off x="6582679" y="5613436"/>
            <a:ext cx="527629" cy="801996"/>
          </a:xfrm>
          <a:prstGeom prst="rect">
            <a:avLst/>
          </a:prstGeom>
        </p:spPr>
      </p:pic>
      <p:pic>
        <p:nvPicPr>
          <p:cNvPr id="8" name="图片 7"/>
          <p:cNvPicPr>
            <a:picLocks noChangeAspect="1"/>
          </p:cNvPicPr>
          <p:nvPr/>
        </p:nvPicPr>
        <p:blipFill>
          <a:blip r:embed="rId15"/>
          <a:stretch>
            <a:fillRect/>
          </a:stretch>
        </p:blipFill>
        <p:spPr>
          <a:xfrm>
            <a:off x="1144771" y="5788547"/>
            <a:ext cx="485419" cy="696471"/>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16"/>
          <a:stretch>
            <a:fillRect/>
          </a:stretch>
        </p:blipFill>
        <p:spPr>
          <a:xfrm>
            <a:off x="5896013" y="1141389"/>
            <a:ext cx="440845" cy="623837"/>
          </a:xfrm>
          <a:prstGeom prst="rect">
            <a:avLst/>
          </a:prstGeom>
        </p:spPr>
      </p:pic>
      <p:grpSp>
        <p:nvGrpSpPr>
          <p:cNvPr id="29" name="组合 28"/>
          <p:cNvGrpSpPr/>
          <p:nvPr/>
        </p:nvGrpSpPr>
        <p:grpSpPr>
          <a:xfrm>
            <a:off x="6662848" y="942936"/>
            <a:ext cx="4008869" cy="1120039"/>
            <a:chOff x="7553738" y="2050704"/>
            <a:chExt cx="4008869" cy="1120039"/>
          </a:xfrm>
        </p:grpSpPr>
        <p:sp>
          <p:nvSpPr>
            <p:cNvPr id="30" name="圆角矩形 29"/>
            <p:cNvSpPr/>
            <p:nvPr/>
          </p:nvSpPr>
          <p:spPr>
            <a:xfrm>
              <a:off x="7553738" y="2050704"/>
              <a:ext cx="4008869" cy="1120039"/>
            </a:xfrm>
            <a:prstGeom prst="roundRect">
              <a:avLst>
                <a:gd name="adj" fmla="val 29488"/>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7746992" y="2143096"/>
              <a:ext cx="3202300" cy="954107"/>
            </a:xfrm>
            <a:prstGeom prst="rect">
              <a:avLst/>
            </a:prstGeom>
            <a:noFill/>
          </p:spPr>
          <p:txBody>
            <a:bodyPr wrap="square" rtlCol="0">
              <a:spAutoFit/>
            </a:bodyPr>
            <a:lstStyle/>
            <a:p>
              <a:pPr algn="ctr" defTabSz="1218804">
                <a:defRPr/>
              </a:pP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I.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Phương</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pháp</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viết</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văn</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cảnh</a:t>
              </a:r>
              <a:endParaRPr lang="zh-CN" altLang="en-US" sz="2800" b="1" kern="0" dirty="0">
                <a:solidFill>
                  <a:schemeClr val="bg1"/>
                </a:solidFill>
                <a:latin typeface="Times New Roman" pitchFamily="18" charset="0"/>
                <a:ea typeface="幼圆" panose="02010509060101010101" pitchFamily="49" charset="-122"/>
                <a:cs typeface="Times New Roman" pitchFamily="18" charset="0"/>
              </a:endParaRPr>
            </a:p>
          </p:txBody>
        </p:sp>
      </p:grpSp>
      <p:grpSp>
        <p:nvGrpSpPr>
          <p:cNvPr id="35" name="组合 34"/>
          <p:cNvGrpSpPr/>
          <p:nvPr/>
        </p:nvGrpSpPr>
        <p:grpSpPr>
          <a:xfrm>
            <a:off x="6662848" y="2672761"/>
            <a:ext cx="4053474" cy="1384995"/>
            <a:chOff x="7553738" y="3686493"/>
            <a:chExt cx="4053474" cy="1384995"/>
          </a:xfrm>
        </p:grpSpPr>
        <p:sp>
          <p:nvSpPr>
            <p:cNvPr id="36" name="圆角矩形 35"/>
            <p:cNvSpPr/>
            <p:nvPr/>
          </p:nvSpPr>
          <p:spPr>
            <a:xfrm>
              <a:off x="7553738" y="3700031"/>
              <a:ext cx="4053474" cy="1328142"/>
            </a:xfrm>
            <a:prstGeom prst="roundRect">
              <a:avLst>
                <a:gd name="adj" fmla="val 29488"/>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7637378" y="3686493"/>
              <a:ext cx="3947532" cy="1384995"/>
            </a:xfrm>
            <a:prstGeom prst="rect">
              <a:avLst/>
            </a:prstGeom>
            <a:noFill/>
          </p:spPr>
          <p:txBody>
            <a:bodyPr wrap="square" rtlCol="0">
              <a:spAutoFit/>
            </a:bodyPr>
            <a:lstStyle/>
            <a:p>
              <a:pPr algn="ctr" defTabSz="1218804">
                <a:defRPr/>
              </a:pP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II.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Luyện</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tập</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phương</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pháp</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viết</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văn</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cảnh</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và</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bố</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cục</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bài</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28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2800" b="1" kern="0" dirty="0" err="1" smtClean="0">
                  <a:solidFill>
                    <a:schemeClr val="bg1"/>
                  </a:solidFill>
                  <a:latin typeface="Times New Roman" pitchFamily="18" charset="0"/>
                  <a:ea typeface="幼圆" panose="02010509060101010101" pitchFamily="49" charset="-122"/>
                  <a:cs typeface="Times New Roman" pitchFamily="18" charset="0"/>
                </a:rPr>
                <a:t>cảnh</a:t>
              </a:r>
              <a:endParaRPr lang="zh-CN" altLang="en-US" sz="2800" b="1" kern="0" dirty="0">
                <a:solidFill>
                  <a:schemeClr val="bg1"/>
                </a:solidFill>
                <a:latin typeface="Times New Roman" pitchFamily="18" charset="0"/>
                <a:ea typeface="幼圆" panose="02010509060101010101" pitchFamily="49" charset="-122"/>
                <a:cs typeface="Times New Roman" pitchFamily="18" charset="0"/>
              </a:endParaRPr>
            </a:p>
          </p:txBody>
        </p:sp>
      </p:grpSp>
      <p:pic>
        <p:nvPicPr>
          <p:cNvPr id="42" name="图片 41"/>
          <p:cNvPicPr>
            <a:picLocks noChangeAspect="1"/>
          </p:cNvPicPr>
          <p:nvPr/>
        </p:nvPicPr>
        <p:blipFill>
          <a:blip r:embed="rId16"/>
          <a:stretch>
            <a:fillRect/>
          </a:stretch>
        </p:blipFill>
        <p:spPr>
          <a:xfrm>
            <a:off x="5985220" y="3054288"/>
            <a:ext cx="440845" cy="623837"/>
          </a:xfrm>
          <a:prstGeom prst="rect">
            <a:avLst/>
          </a:prstGeom>
        </p:spPr>
      </p:pic>
      <p:sp>
        <p:nvSpPr>
          <p:cNvPr id="44" name="文本框 20"/>
          <p:cNvSpPr>
            <a:spLocks noChangeArrowheads="1"/>
          </p:cNvSpPr>
          <p:nvPr/>
        </p:nvSpPr>
        <p:spPr bwMode="auto">
          <a:xfrm>
            <a:off x="1382841" y="3523383"/>
            <a:ext cx="273664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zh-CN" altLang="en-US" sz="6600" b="1" dirty="0">
                <a:solidFill>
                  <a:srgbClr val="000033"/>
                </a:solidFill>
                <a:latin typeface="幼圆" panose="02010509060101010101" pitchFamily="49" charset="-122"/>
                <a:ea typeface="幼圆" panose="02010509060101010101" pitchFamily="49" charset="-122"/>
                <a:sym typeface="微软雅黑" panose="020B0503020204020204" pitchFamily="34" charset="-122"/>
              </a:rPr>
              <a:t>目 </a:t>
            </a:r>
            <a:r>
              <a:rPr lang="zh-CN" altLang="en-US" sz="6600" b="1" dirty="0" smtClean="0">
                <a:solidFill>
                  <a:srgbClr val="000033"/>
                </a:solidFill>
                <a:latin typeface="幼圆" panose="02010509060101010101" pitchFamily="49" charset="-122"/>
                <a:ea typeface="幼圆" panose="02010509060101010101" pitchFamily="49" charset="-122"/>
                <a:sym typeface="微软雅黑" panose="020B0503020204020204" pitchFamily="34" charset="-122"/>
              </a:rPr>
              <a:t> 录</a:t>
            </a:r>
            <a:endParaRPr lang="en-US" altLang="en-US" sz="6600" b="1" dirty="0">
              <a:solidFill>
                <a:srgbClr val="000033"/>
              </a:solidFill>
              <a:latin typeface="幼圆" panose="02010509060101010101" pitchFamily="49" charset="-122"/>
              <a:ea typeface="幼圆" panose="02010509060101010101" pitchFamily="49" charset="-122"/>
              <a:sym typeface="微软雅黑" panose="020B0503020204020204" pitchFamily="34" charset="-122"/>
            </a:endParaRPr>
          </a:p>
        </p:txBody>
      </p:sp>
      <p:pic>
        <p:nvPicPr>
          <p:cNvPr id="45" name="图片 44"/>
          <p:cNvPicPr>
            <a:picLocks noChangeAspect="1"/>
          </p:cNvPicPr>
          <p:nvPr/>
        </p:nvPicPr>
        <p:blipFill>
          <a:blip r:embed="rId16"/>
          <a:stretch>
            <a:fillRect/>
          </a:stretch>
        </p:blipFill>
        <p:spPr>
          <a:xfrm>
            <a:off x="2124385" y="324534"/>
            <a:ext cx="2283267" cy="3231037"/>
          </a:xfrm>
          <a:prstGeom prst="rect">
            <a:avLst/>
          </a:prstGeom>
        </p:spPr>
      </p:pic>
    </p:spTree>
    <p:extLst>
      <p:ext uri="{BB962C8B-B14F-4D97-AF65-F5344CB8AC3E}">
        <p14:creationId xmlns:p14="http://schemas.microsoft.com/office/powerpoint/2010/main" val="61620697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3750"/>
                            </p:stCondLst>
                            <p:childTnLst>
                              <p:par>
                                <p:cTn id="55" presetID="42"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par>
                          <p:cTn id="60" fill="hold">
                            <p:stCondLst>
                              <p:cond delay="4750"/>
                            </p:stCondLst>
                            <p:childTnLst>
                              <p:par>
                                <p:cTn id="61" presetID="52"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Scale>
                                      <p:cBhvr>
                                        <p:cTn id="63"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44"/>
                                        </p:tgtEl>
                                        <p:attrNameLst>
                                          <p:attrName>ppt_x</p:attrName>
                                          <p:attrName>ppt_y</p:attrName>
                                        </p:attrNameLst>
                                      </p:cBhvr>
                                    </p:animMotion>
                                    <p:animEffect transition="in" filter="fade">
                                      <p:cBhvr>
                                        <p:cTn id="65" dur="1000"/>
                                        <p:tgtEl>
                                          <p:spTgt spid="44"/>
                                        </p:tgtEl>
                                      </p:cBhvr>
                                    </p:animEffect>
                                  </p:childTnLst>
                                </p:cTn>
                              </p:par>
                            </p:childTnLst>
                          </p:cTn>
                        </p:par>
                        <p:par>
                          <p:cTn id="66" fill="hold">
                            <p:stCondLst>
                              <p:cond delay="5750"/>
                            </p:stCondLst>
                            <p:childTnLst>
                              <p:par>
                                <p:cTn id="67" presetID="42" presetClass="entr" presetSubtype="0"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6750"/>
                            </p:stCondLst>
                            <p:childTnLst>
                              <p:par>
                                <p:cTn id="73" presetID="22" presetClass="entr" presetSubtype="8"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par>
                          <p:cTn id="76" fill="hold">
                            <p:stCondLst>
                              <p:cond delay="7250"/>
                            </p:stCondLst>
                            <p:childTnLst>
                              <p:par>
                                <p:cTn id="77" presetID="42" presetClass="entr" presetSubtype="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anim calcmode="lin" valueType="num">
                                      <p:cBhvr>
                                        <p:cTn id="80" dur="1000" fill="hold"/>
                                        <p:tgtEl>
                                          <p:spTgt spid="42"/>
                                        </p:tgtEl>
                                        <p:attrNameLst>
                                          <p:attrName>ppt_x</p:attrName>
                                        </p:attrNameLst>
                                      </p:cBhvr>
                                      <p:tavLst>
                                        <p:tav tm="0">
                                          <p:val>
                                            <p:strVal val="#ppt_x"/>
                                          </p:val>
                                        </p:tav>
                                        <p:tav tm="100000">
                                          <p:val>
                                            <p:strVal val="#ppt_x"/>
                                          </p:val>
                                        </p:tav>
                                      </p:tavLst>
                                    </p:anim>
                                    <p:anim calcmode="lin" valueType="num">
                                      <p:cBhvr>
                                        <p:cTn id="81" dur="1000" fill="hold"/>
                                        <p:tgtEl>
                                          <p:spTgt spid="42"/>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22" presetClass="entr" presetSubtype="8"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grpSp>
        <p:nvGrpSpPr>
          <p:cNvPr id="56" name="组合 55"/>
          <p:cNvGrpSpPr/>
          <p:nvPr/>
        </p:nvGrpSpPr>
        <p:grpSpPr>
          <a:xfrm>
            <a:off x="7065141" y="1881946"/>
            <a:ext cx="3768009" cy="2592533"/>
            <a:chOff x="7065141" y="1881946"/>
            <a:chExt cx="3768009" cy="2592533"/>
          </a:xfrm>
        </p:grpSpPr>
        <p:sp>
          <p:nvSpPr>
            <p:cNvPr id="57"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7" name="图片 16"/>
          <p:cNvPicPr>
            <a:picLocks noChangeAspect="1"/>
          </p:cNvPicPr>
          <p:nvPr/>
        </p:nvPicPr>
        <p:blipFill>
          <a:blip r:embed="rId8"/>
          <a:stretch>
            <a:fillRect/>
          </a:stretch>
        </p:blipFill>
        <p:spPr>
          <a:xfrm>
            <a:off x="4500467" y="1639613"/>
            <a:ext cx="540000" cy="371250"/>
          </a:xfrm>
          <a:prstGeom prst="rect">
            <a:avLst/>
          </a:prstGeom>
        </p:spPr>
      </p:pic>
      <p:pic>
        <p:nvPicPr>
          <p:cNvPr id="18" name="图片 17"/>
          <p:cNvPicPr>
            <a:picLocks noChangeAspect="1"/>
          </p:cNvPicPr>
          <p:nvPr/>
        </p:nvPicPr>
        <p:blipFill>
          <a:blip r:embed="rId9"/>
          <a:stretch>
            <a:fillRect/>
          </a:stretch>
        </p:blipFill>
        <p:spPr>
          <a:xfrm>
            <a:off x="592427" y="253170"/>
            <a:ext cx="795054" cy="419612"/>
          </a:xfrm>
          <a:prstGeom prst="rect">
            <a:avLst/>
          </a:prstGeom>
        </p:spPr>
      </p:pic>
      <p:pic>
        <p:nvPicPr>
          <p:cNvPr id="19" name="图片 18"/>
          <p:cNvPicPr>
            <a:picLocks noChangeAspect="1"/>
          </p:cNvPicPr>
          <p:nvPr/>
        </p:nvPicPr>
        <p:blipFill>
          <a:blip r:embed="rId10"/>
          <a:stretch>
            <a:fillRect/>
          </a:stretch>
        </p:blipFill>
        <p:spPr>
          <a:xfrm>
            <a:off x="10739068" y="117517"/>
            <a:ext cx="1289800" cy="954787"/>
          </a:xfrm>
          <a:prstGeom prst="rect">
            <a:avLst/>
          </a:prstGeom>
        </p:spPr>
      </p:pic>
      <p:pic>
        <p:nvPicPr>
          <p:cNvPr id="21" name="图片 20"/>
          <p:cNvPicPr>
            <a:picLocks noChangeAspect="1"/>
          </p:cNvPicPr>
          <p:nvPr/>
        </p:nvPicPr>
        <p:blipFill>
          <a:blip r:embed="rId11"/>
          <a:stretch>
            <a:fillRect/>
          </a:stretch>
        </p:blipFill>
        <p:spPr>
          <a:xfrm>
            <a:off x="1277256" y="5987792"/>
            <a:ext cx="2674144" cy="657577"/>
          </a:xfrm>
          <a:prstGeom prst="rect">
            <a:avLst/>
          </a:prstGeom>
        </p:spPr>
      </p:pic>
      <p:pic>
        <p:nvPicPr>
          <p:cNvPr id="10" name="图片 9"/>
          <p:cNvPicPr>
            <a:picLocks noChangeAspect="1"/>
          </p:cNvPicPr>
          <p:nvPr/>
        </p:nvPicPr>
        <p:blipFill>
          <a:blip r:embed="rId12"/>
          <a:stretch>
            <a:fillRect/>
          </a:stretch>
        </p:blipFill>
        <p:spPr>
          <a:xfrm>
            <a:off x="5410216" y="5518558"/>
            <a:ext cx="358788" cy="780892"/>
          </a:xfrm>
          <a:prstGeom prst="rect">
            <a:avLst/>
          </a:prstGeom>
        </p:spPr>
      </p:pic>
      <p:pic>
        <p:nvPicPr>
          <p:cNvPr id="9" name="图片 8"/>
          <p:cNvPicPr>
            <a:picLocks noChangeAspect="1"/>
          </p:cNvPicPr>
          <p:nvPr/>
        </p:nvPicPr>
        <p:blipFill>
          <a:blip r:embed="rId13"/>
          <a:stretch>
            <a:fillRect/>
          </a:stretch>
        </p:blipFill>
        <p:spPr>
          <a:xfrm>
            <a:off x="5734443" y="5486400"/>
            <a:ext cx="400998" cy="865311"/>
          </a:xfrm>
          <a:prstGeom prst="rect">
            <a:avLst/>
          </a:prstGeom>
        </p:spPr>
      </p:pic>
      <p:pic>
        <p:nvPicPr>
          <p:cNvPr id="12" name="图片 11"/>
          <p:cNvPicPr>
            <a:picLocks noChangeAspect="1"/>
          </p:cNvPicPr>
          <p:nvPr/>
        </p:nvPicPr>
        <p:blipFill>
          <a:blip r:embed="rId14"/>
          <a:stretch>
            <a:fillRect/>
          </a:stretch>
        </p:blipFill>
        <p:spPr>
          <a:xfrm>
            <a:off x="6582679" y="5613436"/>
            <a:ext cx="527629" cy="801996"/>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15"/>
          <a:stretch>
            <a:fillRect/>
          </a:stretch>
        </p:blipFill>
        <p:spPr>
          <a:xfrm>
            <a:off x="332129" y="5417100"/>
            <a:ext cx="4661345" cy="709752"/>
          </a:xfrm>
          <a:prstGeom prst="rect">
            <a:avLst/>
          </a:prstGeom>
        </p:spPr>
      </p:pic>
      <p:pic>
        <p:nvPicPr>
          <p:cNvPr id="49" name="图片 48"/>
          <p:cNvPicPr>
            <a:picLocks noChangeAspect="1"/>
          </p:cNvPicPr>
          <p:nvPr/>
        </p:nvPicPr>
        <p:blipFill>
          <a:blip r:embed="rId16"/>
          <a:stretch>
            <a:fillRect/>
          </a:stretch>
        </p:blipFill>
        <p:spPr>
          <a:xfrm flipH="1">
            <a:off x="1263931" y="2967226"/>
            <a:ext cx="2508554" cy="2692107"/>
          </a:xfrm>
          <a:prstGeom prst="rect">
            <a:avLst/>
          </a:prstGeom>
        </p:spPr>
      </p:pic>
      <p:pic>
        <p:nvPicPr>
          <p:cNvPr id="50" name="图片 49"/>
          <p:cNvPicPr>
            <a:picLocks noChangeAspect="1"/>
          </p:cNvPicPr>
          <p:nvPr/>
        </p:nvPicPr>
        <p:blipFill>
          <a:blip r:embed="rId17"/>
          <a:stretch>
            <a:fillRect/>
          </a:stretch>
        </p:blipFill>
        <p:spPr>
          <a:xfrm flipH="1">
            <a:off x="2692679" y="3205793"/>
            <a:ext cx="467320" cy="670503"/>
          </a:xfrm>
          <a:prstGeom prst="rect">
            <a:avLst/>
          </a:prstGeom>
        </p:spPr>
      </p:pic>
      <p:pic>
        <p:nvPicPr>
          <p:cNvPr id="51" name="图片 50"/>
          <p:cNvPicPr>
            <a:picLocks noChangeAspect="1"/>
          </p:cNvPicPr>
          <p:nvPr/>
        </p:nvPicPr>
        <p:blipFill>
          <a:blip r:embed="rId18"/>
          <a:stretch>
            <a:fillRect/>
          </a:stretch>
        </p:blipFill>
        <p:spPr>
          <a:xfrm>
            <a:off x="145774" y="168433"/>
            <a:ext cx="11216940" cy="1414395"/>
          </a:xfrm>
          <a:prstGeom prst="rect">
            <a:avLst/>
          </a:prstGeom>
        </p:spPr>
      </p:pic>
      <p:pic>
        <p:nvPicPr>
          <p:cNvPr id="52" name="图片 51"/>
          <p:cNvPicPr>
            <a:picLocks noChangeAspect="1"/>
          </p:cNvPicPr>
          <p:nvPr/>
        </p:nvPicPr>
        <p:blipFill>
          <a:blip r:embed="rId19"/>
          <a:stretch>
            <a:fillRect/>
          </a:stretch>
        </p:blipFill>
        <p:spPr>
          <a:xfrm>
            <a:off x="1753509" y="1449961"/>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20"/>
            <a:stretch>
              <a:fillRect/>
            </a:stretch>
          </p:blipFill>
          <p:spPr>
            <a:xfrm flipH="1">
              <a:off x="3505786" y="1556624"/>
              <a:ext cx="2133600" cy="2048256"/>
            </a:xfrm>
            <a:prstGeom prst="rect">
              <a:avLst/>
            </a:prstGeom>
          </p:spPr>
        </p:pic>
        <p:sp>
          <p:nvSpPr>
            <p:cNvPr id="55" name="文本框 54"/>
            <p:cNvSpPr txBox="1"/>
            <p:nvPr/>
          </p:nvSpPr>
          <p:spPr>
            <a:xfrm>
              <a:off x="4261006" y="1975298"/>
              <a:ext cx="724878" cy="1107996"/>
            </a:xfrm>
            <a:prstGeom prst="rect">
              <a:avLst/>
            </a:prstGeom>
            <a:noFill/>
            <a:effectLst/>
          </p:spPr>
          <p:txBody>
            <a:bodyPr wrap="none" rtlCol="0">
              <a:spAutoFit/>
            </a:bodyPr>
            <a:lstStyle/>
            <a:p>
              <a:r>
                <a:rPr lang="en-US" altLang="zh-CN" sz="6600" b="1" dirty="0" smtClean="0">
                  <a:solidFill>
                    <a:schemeClr val="bg1"/>
                  </a:solidFill>
                  <a:latin typeface="Times New Roman" pitchFamily="18" charset="0"/>
                  <a:ea typeface="方正姚体" panose="02010601030101010101" pitchFamily="2" charset="-122"/>
                  <a:cs typeface="Times New Roman" pitchFamily="18" charset="0"/>
                </a:rPr>
                <a:t>I.</a:t>
              </a:r>
              <a:endParaRPr lang="zh-CN" altLang="en-US" sz="6600" b="1" dirty="0" smtClean="0">
                <a:solidFill>
                  <a:schemeClr val="bg1"/>
                </a:solidFill>
                <a:latin typeface="Times New Roman" pitchFamily="18" charset="0"/>
                <a:ea typeface="方正姚体" panose="02010601030101010101" pitchFamily="2" charset="-122"/>
                <a:cs typeface="Times New Roman" pitchFamily="18" charset="0"/>
              </a:endParaRPr>
            </a:p>
          </p:txBody>
        </p:sp>
      </p:grpSp>
      <p:pic>
        <p:nvPicPr>
          <p:cNvPr id="8" name="图片 7"/>
          <p:cNvPicPr>
            <a:picLocks noChangeAspect="1"/>
          </p:cNvPicPr>
          <p:nvPr/>
        </p:nvPicPr>
        <p:blipFill>
          <a:blip r:embed="rId21"/>
          <a:stretch>
            <a:fillRect/>
          </a:stretch>
        </p:blipFill>
        <p:spPr>
          <a:xfrm>
            <a:off x="1144771" y="5788547"/>
            <a:ext cx="485419" cy="696471"/>
          </a:xfrm>
          <a:prstGeom prst="rect">
            <a:avLst/>
          </a:prstGeom>
        </p:spPr>
      </p:pic>
      <p:sp>
        <p:nvSpPr>
          <p:cNvPr id="59" name="文本框 58"/>
          <p:cNvSpPr txBox="1"/>
          <p:nvPr/>
        </p:nvSpPr>
        <p:spPr>
          <a:xfrm>
            <a:off x="7271669" y="2395690"/>
            <a:ext cx="3434310" cy="1938992"/>
          </a:xfrm>
          <a:prstGeom prst="rect">
            <a:avLst/>
          </a:prstGeom>
          <a:noFill/>
        </p:spPr>
        <p:txBody>
          <a:bodyPr wrap="square" rtlCol="0">
            <a:spAutoFit/>
          </a:bodyPr>
          <a:lstStyle/>
          <a:p>
            <a:pPr algn="ctr" defTabSz="1218804">
              <a:defRPr/>
            </a:pP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Phương</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pháp</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viết</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văn</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tả</a:t>
            </a:r>
            <a:r>
              <a:rPr lang="en-US" altLang="zh-CN" sz="4000" b="1" kern="0" dirty="0" smtClean="0">
                <a:solidFill>
                  <a:schemeClr val="bg1"/>
                </a:solidFill>
                <a:latin typeface="Times New Roman" pitchFamily="18" charset="0"/>
                <a:ea typeface="幼圆" panose="02010509060101010101" pitchFamily="49" charset="-122"/>
                <a:cs typeface="Times New Roman" pitchFamily="18" charset="0"/>
              </a:rPr>
              <a:t> </a:t>
            </a:r>
            <a:r>
              <a:rPr lang="en-US" altLang="zh-CN" sz="4000" b="1" kern="0" dirty="0" err="1" smtClean="0">
                <a:solidFill>
                  <a:schemeClr val="bg1"/>
                </a:solidFill>
                <a:latin typeface="Times New Roman" pitchFamily="18" charset="0"/>
                <a:ea typeface="幼圆" panose="02010509060101010101" pitchFamily="49" charset="-122"/>
                <a:cs typeface="Times New Roman" pitchFamily="18" charset="0"/>
              </a:rPr>
              <a:t>cảnh</a:t>
            </a:r>
            <a:endParaRPr lang="zh-CN" altLang="en-US" sz="4000" b="1" kern="0" dirty="0">
              <a:solidFill>
                <a:schemeClr val="bg1"/>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3916379754"/>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4250"/>
                            </p:stCondLst>
                            <p:childTnLst>
                              <p:par>
                                <p:cTn id="59" presetID="42" presetClass="entr" presetSubtype="0"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16" presetClass="entr" presetSubtype="37"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outVertical)">
                                      <p:cBhvr>
                                        <p:cTn id="67" dur="500"/>
                                        <p:tgtEl>
                                          <p:spTgt spid="45"/>
                                        </p:tgtEl>
                                      </p:cBhvr>
                                    </p:animEffect>
                                  </p:childTnLst>
                                </p:cTn>
                              </p:par>
                            </p:childTnLst>
                          </p:cTn>
                        </p:par>
                        <p:par>
                          <p:cTn id="68" fill="hold">
                            <p:stCondLst>
                              <p:cond delay="575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6250"/>
                            </p:stCondLst>
                            <p:childTnLst>
                              <p:par>
                                <p:cTn id="73" presetID="10" presetClass="entr" presetSubtype="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6750"/>
                            </p:stCondLst>
                            <p:childTnLst>
                              <p:par>
                                <p:cTn id="77" presetID="2" presetClass="entr" presetSubtype="3" fill="hold"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1000" fill="hold"/>
                                        <p:tgtEl>
                                          <p:spTgt spid="53"/>
                                        </p:tgtEl>
                                        <p:attrNameLst>
                                          <p:attrName>ppt_x</p:attrName>
                                        </p:attrNameLst>
                                      </p:cBhvr>
                                      <p:tavLst>
                                        <p:tav tm="0">
                                          <p:val>
                                            <p:strVal val="1+#ppt_w/2"/>
                                          </p:val>
                                        </p:tav>
                                        <p:tav tm="100000">
                                          <p:val>
                                            <p:strVal val="#ppt_x"/>
                                          </p:val>
                                        </p:tav>
                                      </p:tavLst>
                                    </p:anim>
                                    <p:anim calcmode="lin" valueType="num">
                                      <p:cBhvr additive="base">
                                        <p:cTn id="80" dur="1000" fill="hold"/>
                                        <p:tgtEl>
                                          <p:spTgt spid="53"/>
                                        </p:tgtEl>
                                        <p:attrNameLst>
                                          <p:attrName>ppt_y</p:attrName>
                                        </p:attrNameLst>
                                      </p:cBhvr>
                                      <p:tavLst>
                                        <p:tav tm="0">
                                          <p:val>
                                            <p:strVal val="0-#ppt_h/2"/>
                                          </p:val>
                                        </p:tav>
                                        <p:tav tm="100000">
                                          <p:val>
                                            <p:strVal val="#ppt_y"/>
                                          </p:val>
                                        </p:tav>
                                      </p:tavLst>
                                    </p:anim>
                                  </p:childTnLst>
                                </p:cTn>
                              </p:par>
                            </p:childTnLst>
                          </p:cTn>
                        </p:par>
                        <p:par>
                          <p:cTn id="81" fill="hold">
                            <p:stCondLst>
                              <p:cond delay="7750"/>
                            </p:stCondLst>
                            <p:childTnLst>
                              <p:par>
                                <p:cTn id="82" presetID="53" presetClass="entr" presetSubtype="16" fill="hold"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p:cTn id="84" dur="1000" fill="hold"/>
                                        <p:tgtEl>
                                          <p:spTgt spid="56"/>
                                        </p:tgtEl>
                                        <p:attrNameLst>
                                          <p:attrName>ppt_w</p:attrName>
                                        </p:attrNameLst>
                                      </p:cBhvr>
                                      <p:tavLst>
                                        <p:tav tm="0">
                                          <p:val>
                                            <p:fltVal val="0"/>
                                          </p:val>
                                        </p:tav>
                                        <p:tav tm="100000">
                                          <p:val>
                                            <p:strVal val="#ppt_w"/>
                                          </p:val>
                                        </p:tav>
                                      </p:tavLst>
                                    </p:anim>
                                    <p:anim calcmode="lin" valueType="num">
                                      <p:cBhvr>
                                        <p:cTn id="85" dur="1000" fill="hold"/>
                                        <p:tgtEl>
                                          <p:spTgt spid="56"/>
                                        </p:tgtEl>
                                        <p:attrNameLst>
                                          <p:attrName>ppt_h</p:attrName>
                                        </p:attrNameLst>
                                      </p:cBhvr>
                                      <p:tavLst>
                                        <p:tav tm="0">
                                          <p:val>
                                            <p:fltVal val="0"/>
                                          </p:val>
                                        </p:tav>
                                        <p:tav tm="100000">
                                          <p:val>
                                            <p:strVal val="#ppt_h"/>
                                          </p:val>
                                        </p:tav>
                                      </p:tavLst>
                                    </p:anim>
                                    <p:animEffect transition="in" filter="fade">
                                      <p:cBhvr>
                                        <p:cTn id="86" dur="1000"/>
                                        <p:tgtEl>
                                          <p:spTgt spid="56"/>
                                        </p:tgtEl>
                                      </p:cBhvr>
                                    </p:animEffect>
                                  </p:childTnLst>
                                </p:cTn>
                              </p:par>
                            </p:childTnLst>
                          </p:cTn>
                        </p:par>
                        <p:par>
                          <p:cTn id="87" fill="hold">
                            <p:stCondLst>
                              <p:cond delay="875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805542" y="565781"/>
            <a:ext cx="10678886" cy="2492990"/>
          </a:xfrm>
          <a:prstGeom prst="rect">
            <a:avLst/>
          </a:prstGeom>
        </p:spPr>
        <p:txBody>
          <a:bodyPr wrap="square">
            <a:spAutoFit/>
          </a:bodyPr>
          <a:lstStyle/>
          <a:p>
            <a:pPr algn="just"/>
            <a:r>
              <a:rPr lang="en-US" sz="2600" i="1" dirty="0" smtClean="0">
                <a:latin typeface="Times New Roman" pitchFamily="18" charset="0"/>
                <a:cs typeface="Times New Roman" pitchFamily="18" charset="0"/>
              </a:rPr>
              <a:t>	N</a:t>
            </a:r>
            <a:r>
              <a:rPr lang="vi-VN" sz="2600" i="1" dirty="0" smtClean="0">
                <a:latin typeface="Times New Roman" pitchFamily="18" charset="0"/>
                <a:cs typeface="Times New Roman" pitchFamily="18" charset="0"/>
              </a:rPr>
              <a:t>hững động tác thả sào,</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rút sào rập ràng nhanh như cắt. Thuyền cố lấn lên. Dượng Hương Thư như một pho tượng đồng đúc,các bắp thịt cuồn cuộn,</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hai hàm răng cắn chặt,</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quai hàm bạnh ra,</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cặp mắt nảy lủa ghì trên ngọn sào giống như một hiệp sĩ của Trường Sơn oai linh hùng vĩ. Dượng Hương Thư như đang vượt thác khác hẳn Dượng Hương Thư ơ nhà,</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nói năng nhỏ nhẻ,</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tính nết nhu mì,</a:t>
            </a:r>
            <a:r>
              <a:rPr lang="en-US" sz="2600" i="1"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ai gọi cũng vâng vâng dạ dạ.</a:t>
            </a:r>
            <a:endParaRPr lang="vi-VN" sz="2600" i="1" dirty="0">
              <a:latin typeface="Times New Roman" pitchFamily="18" charset="0"/>
              <a:cs typeface="Times New Roman" pitchFamily="18" charset="0"/>
            </a:endParaRPr>
          </a:p>
        </p:txBody>
      </p:sp>
      <p:pic>
        <p:nvPicPr>
          <p:cNvPr id="54" name="Picture 53" descr="—Pngtree—fresh hand-painted lake boat home_4055524.png"/>
          <p:cNvPicPr>
            <a:picLocks noChangeAspect="1"/>
          </p:cNvPicPr>
          <p:nvPr/>
        </p:nvPicPr>
        <p:blipFill>
          <a:blip r:embed="rId3" cstate="print"/>
          <a:stretch>
            <a:fillRect/>
          </a:stretch>
        </p:blipFill>
        <p:spPr>
          <a:xfrm flipH="1">
            <a:off x="7156026" y="2383971"/>
            <a:ext cx="5035973" cy="5007428"/>
          </a:xfrm>
          <a:prstGeom prst="rect">
            <a:avLst/>
          </a:prstGeom>
        </p:spPr>
      </p:pic>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strVal val="#ppt_w*0.70"/>
                                          </p:val>
                                        </p:tav>
                                        <p:tav tm="100000">
                                          <p:val>
                                            <p:strVal val="#ppt_w"/>
                                          </p:val>
                                        </p:tav>
                                      </p:tavLst>
                                    </p:anim>
                                    <p:anim calcmode="lin" valueType="num">
                                      <p:cBhvr>
                                        <p:cTn id="8" dur="1000" fill="hold"/>
                                        <p:tgtEl>
                                          <p:spTgt spid="53"/>
                                        </p:tgtEl>
                                        <p:attrNameLst>
                                          <p:attrName>ppt_h</p:attrName>
                                        </p:attrNameLst>
                                      </p:cBhvr>
                                      <p:tavLst>
                                        <p:tav tm="0">
                                          <p:val>
                                            <p:strVal val="#ppt_h"/>
                                          </p:val>
                                        </p:tav>
                                        <p:tav tm="100000">
                                          <p:val>
                                            <p:strVal val="#ppt_h"/>
                                          </p:val>
                                        </p:tav>
                                      </p:tavLst>
                                    </p:anim>
                                    <p:animEffect transition="in" filter="fade">
                                      <p:cBhvr>
                                        <p:cTn id="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0"/>
            <a:ext cx="5139530" cy="1650533"/>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749266" y="335051"/>
            <a:ext cx="4716356" cy="830997"/>
          </a:xfrm>
          <a:prstGeom prst="rect">
            <a:avLst/>
          </a:prstGeom>
          <a:noFill/>
        </p:spPr>
        <p:txBody>
          <a:bodyPr wrap="none" rtlCol="0">
            <a:spAutoFit/>
          </a:bodyPr>
          <a:lstStyle/>
          <a:p>
            <a:r>
              <a:rPr lang="en-US" altLang="zh-CN" sz="4800" b="1" i="1" dirty="0" err="1" smtClean="0">
                <a:solidFill>
                  <a:srgbClr val="000033"/>
                </a:solidFill>
                <a:latin typeface="Times New Roman" pitchFamily="18" charset="0"/>
                <a:ea typeface="幼圆" panose="02010509060101010101" pitchFamily="49" charset="-122"/>
                <a:cs typeface="Times New Roman" pitchFamily="18" charset="0"/>
              </a:rPr>
              <a:t>Làm</a:t>
            </a:r>
            <a:r>
              <a:rPr lang="en-US" altLang="zh-CN" sz="48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4800" b="1" i="1" err="1" smtClean="0">
                <a:solidFill>
                  <a:srgbClr val="000033"/>
                </a:solidFill>
                <a:latin typeface="Times New Roman" pitchFamily="18" charset="0"/>
                <a:ea typeface="幼圆" panose="02010509060101010101" pitchFamily="49" charset="-122"/>
                <a:cs typeface="Times New Roman" pitchFamily="18" charset="0"/>
              </a:rPr>
              <a:t>việc</a:t>
            </a:r>
            <a:r>
              <a:rPr lang="en-US" altLang="zh-CN" sz="4800" b="1" i="1" smtClean="0">
                <a:solidFill>
                  <a:srgbClr val="000033"/>
                </a:solidFill>
                <a:latin typeface="Times New Roman" pitchFamily="18" charset="0"/>
                <a:ea typeface="幼圆" panose="02010509060101010101" pitchFamily="49" charset="-122"/>
                <a:cs typeface="Times New Roman" pitchFamily="18" charset="0"/>
              </a:rPr>
              <a:t> cá nhân</a:t>
            </a:r>
            <a:endParaRPr lang="zh-CN" altLang="en-US" sz="4800" b="1" i="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pic>
        <p:nvPicPr>
          <p:cNvPr id="11" name="图片 3"/>
          <p:cNvPicPr>
            <a:picLocks noChangeAspect="1"/>
          </p:cNvPicPr>
          <p:nvPr/>
        </p:nvPicPr>
        <p:blipFill rotWithShape="1">
          <a:blip r:embed="rId8">
            <a:extLst>
              <a:ext uri="{28A0092B-C50C-407E-A947-70E740481C1C}">
                <a14:useLocalDpi xmlns:a14="http://schemas.microsoft.com/office/drawing/2010/main" val="0"/>
              </a:ext>
            </a:extLst>
          </a:blip>
          <a:srcRect b="3774"/>
          <a:stretch/>
        </p:blipFill>
        <p:spPr>
          <a:xfrm>
            <a:off x="683160" y="2168127"/>
            <a:ext cx="2408381" cy="1732763"/>
          </a:xfrm>
          <a:prstGeom prst="rect">
            <a:avLst/>
          </a:prstGeom>
        </p:spPr>
      </p:pic>
      <p:sp>
        <p:nvSpPr>
          <p:cNvPr id="13" name="Rounded Rectangle 12"/>
          <p:cNvSpPr/>
          <p:nvPr/>
        </p:nvSpPr>
        <p:spPr>
          <a:xfrm>
            <a:off x="696685" y="5519055"/>
            <a:ext cx="2906486" cy="10123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4" name="图片 54">
            <a:extLst>
              <a:ext uri="{FF2B5EF4-FFF2-40B4-BE49-F238E27FC236}">
                <a16:creationId xmlns:a16="http://schemas.microsoft.com/office/drawing/2014/main" xmlns="" id="{BE3C4967-E637-4D54-86A6-381709160C63}"/>
              </a:ext>
            </a:extLst>
          </p:cNvPr>
          <p:cNvPicPr>
            <a:picLocks noChangeAspect="1"/>
          </p:cNvPicPr>
          <p:nvPr/>
        </p:nvPicPr>
        <p:blipFill>
          <a:blip r:embed="rId9">
            <a:extLst>
              <a:ext uri="{28A0092B-C50C-407E-A947-70E740481C1C}">
                <a14:useLocalDpi xmlns:a14="http://schemas.microsoft.com/office/drawing/2010/main" val="0"/>
              </a:ext>
            </a:extLst>
          </a:blip>
          <a:srcRect l="39304"/>
          <a:stretch>
            <a:fillRect/>
          </a:stretch>
        </p:blipFill>
        <p:spPr>
          <a:xfrm rot="21413799" flipH="1">
            <a:off x="2482446" y="4377173"/>
            <a:ext cx="1325536" cy="970372"/>
          </a:xfrm>
          <a:prstGeom prst="rect">
            <a:avLst/>
          </a:prstGeom>
        </p:spPr>
      </p:pic>
      <p:sp>
        <p:nvSpPr>
          <p:cNvPr id="15" name="Rounded Rectangle 14"/>
          <p:cNvSpPr/>
          <p:nvPr/>
        </p:nvSpPr>
        <p:spPr>
          <a:xfrm>
            <a:off x="3853539" y="4049479"/>
            <a:ext cx="4582887" cy="12736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800" dirty="0" smtClean="0">
                <a:solidFill>
                  <a:schemeClr val="tx1"/>
                </a:solidFill>
                <a:latin typeface="Times New Roman" pitchFamily="18" charset="0"/>
                <a:ea typeface="Times New Roman" pitchFamily="18" charset="0"/>
                <a:cs typeface="Times New Roman" pitchFamily="18" charset="0"/>
              </a:rPr>
              <a:t>Nhận xét của em về người vượt thác? Những chi tiết nào thể hiện điều đó?</a:t>
            </a:r>
            <a:endParaRPr lang="en-US" sz="2800" dirty="0">
              <a:latin typeface="Times New Roman" pitchFamily="18" charset="0"/>
              <a:cs typeface="Times New Roman" pitchFamily="18" charset="0"/>
            </a:endParaRPr>
          </a:p>
        </p:txBody>
      </p:sp>
      <p:pic>
        <p:nvPicPr>
          <p:cNvPr id="16" name="图片 54">
            <a:extLst>
              <a:ext uri="{FF2B5EF4-FFF2-40B4-BE49-F238E27FC236}">
                <a16:creationId xmlns:a16="http://schemas.microsoft.com/office/drawing/2014/main" xmlns="" id="{BE3C4967-E637-4D54-86A6-381709160C63}"/>
              </a:ext>
            </a:extLst>
          </p:cNvPr>
          <p:cNvPicPr>
            <a:picLocks noChangeAspect="1"/>
          </p:cNvPicPr>
          <p:nvPr/>
        </p:nvPicPr>
        <p:blipFill>
          <a:blip r:embed="rId9">
            <a:extLst>
              <a:ext uri="{28A0092B-C50C-407E-A947-70E740481C1C}">
                <a14:useLocalDpi xmlns:a14="http://schemas.microsoft.com/office/drawing/2010/main" val="0"/>
              </a:ext>
            </a:extLst>
          </a:blip>
          <a:srcRect l="39304"/>
          <a:stretch>
            <a:fillRect/>
          </a:stretch>
        </p:blipFill>
        <p:spPr>
          <a:xfrm rot="21413799" flipH="1">
            <a:off x="5432474" y="2831402"/>
            <a:ext cx="1325536" cy="970372"/>
          </a:xfrm>
          <a:prstGeom prst="rect">
            <a:avLst/>
          </a:prstGeom>
        </p:spPr>
      </p:pic>
      <p:sp>
        <p:nvSpPr>
          <p:cNvPr id="17" name="Rounded Rectangle 16"/>
          <p:cNvSpPr/>
          <p:nvPr/>
        </p:nvSpPr>
        <p:spPr>
          <a:xfrm>
            <a:off x="7075711" y="2177135"/>
            <a:ext cx="4582887" cy="12736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800" dirty="0" smtClean="0">
                <a:solidFill>
                  <a:schemeClr val="tx1"/>
                </a:solidFill>
                <a:latin typeface="Times New Roman" pitchFamily="18" charset="0"/>
                <a:ea typeface="Times New Roman" pitchFamily="18" charset="0"/>
                <a:cs typeface="Times New Roman" pitchFamily="18" charset="0"/>
              </a:rPr>
              <a:t>Qua nhân vật DHT vượt thác em hình dung khúc sông đó như thế nào?</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par>
                          <p:cTn id="11" fill="hold">
                            <p:stCondLst>
                              <p:cond delay="500"/>
                            </p:stCondLst>
                            <p:childTnLst>
                              <p:par>
                                <p:cTn id="12" presetID="2" presetClass="entr" presetSubtype="2" decel="4400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1+#ppt_w/2"/>
                                          </p:val>
                                        </p:tav>
                                        <p:tav tm="100000">
                                          <p:val>
                                            <p:strVal val="#ppt_x"/>
                                          </p:val>
                                        </p:tav>
                                      </p:tavLst>
                                    </p:anim>
                                    <p:anim calcmode="lin" valueType="num">
                                      <p:cBhvr additive="base">
                                        <p:cTn id="15"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 grpId="0" animBg="1"/>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36399" y="1585639"/>
            <a:ext cx="1683004" cy="1162746"/>
            <a:chOff x="2890838" y="4437063"/>
            <a:chExt cx="279398" cy="214313"/>
          </a:xfrm>
          <a:solidFill>
            <a:srgbClr val="FEBC30"/>
          </a:solidFill>
        </p:grpSpPr>
        <p:sp>
          <p:nvSpPr>
            <p:cNvPr id="16"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3"/>
          <p:cNvGrpSpPr/>
          <p:nvPr/>
        </p:nvGrpSpPr>
        <p:grpSpPr>
          <a:xfrm>
            <a:off x="524937" y="178422"/>
            <a:ext cx="1683004" cy="1162746"/>
            <a:chOff x="2890838" y="4437063"/>
            <a:chExt cx="279398" cy="214313"/>
          </a:xfrm>
          <a:solidFill>
            <a:srgbClr val="80AD31"/>
          </a:solidFill>
        </p:grpSpPr>
        <p:sp>
          <p:nvSpPr>
            <p:cNvPr id="25"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593083" y="3108796"/>
            <a:ext cx="1683004" cy="1162746"/>
            <a:chOff x="2890838" y="4437063"/>
            <a:chExt cx="279398" cy="214313"/>
          </a:xfrm>
          <a:solidFill>
            <a:srgbClr val="A883BD"/>
          </a:solidFill>
        </p:grpSpPr>
        <p:sp>
          <p:nvSpPr>
            <p:cNvPr id="46"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组合 53"/>
          <p:cNvGrpSpPr/>
          <p:nvPr/>
        </p:nvGrpSpPr>
        <p:grpSpPr>
          <a:xfrm>
            <a:off x="567823" y="5247440"/>
            <a:ext cx="1683004" cy="1162746"/>
            <a:chOff x="2890838" y="4437063"/>
            <a:chExt cx="279398" cy="214313"/>
          </a:xfrm>
          <a:solidFill>
            <a:srgbClr val="FF6680"/>
          </a:solidFill>
        </p:grpSpPr>
        <p:sp>
          <p:nvSpPr>
            <p:cNvPr id="55"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3" name="Freeform 223"/>
          <p:cNvSpPr>
            <a:spLocks/>
          </p:cNvSpPr>
          <p:nvPr/>
        </p:nvSpPr>
        <p:spPr bwMode="auto">
          <a:xfrm>
            <a:off x="1159193" y="5980929"/>
            <a:ext cx="400483" cy="29254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4" name="Freeform 33"/>
          <p:cNvSpPr>
            <a:spLocks noEditPoints="1"/>
          </p:cNvSpPr>
          <p:nvPr/>
        </p:nvSpPr>
        <p:spPr bwMode="auto">
          <a:xfrm>
            <a:off x="1013277" y="2278859"/>
            <a:ext cx="366550" cy="310064"/>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65" name="Freeform 14"/>
          <p:cNvSpPr>
            <a:spLocks noChangeAspect="1" noEditPoints="1"/>
          </p:cNvSpPr>
          <p:nvPr/>
        </p:nvSpPr>
        <p:spPr bwMode="auto">
          <a:xfrm>
            <a:off x="1144441" y="3808412"/>
            <a:ext cx="370009" cy="368519"/>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66" name="Freeform 26"/>
          <p:cNvSpPr>
            <a:spLocks noEditPoints="1"/>
          </p:cNvSpPr>
          <p:nvPr/>
        </p:nvSpPr>
        <p:spPr bwMode="auto">
          <a:xfrm>
            <a:off x="1011384" y="919145"/>
            <a:ext cx="313265" cy="29643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71" name="Rectangle 70"/>
          <p:cNvSpPr/>
          <p:nvPr/>
        </p:nvSpPr>
        <p:spPr>
          <a:xfrm>
            <a:off x="2665138" y="596809"/>
            <a:ext cx="9244362" cy="523220"/>
          </a:xfrm>
          <a:prstGeom prst="rect">
            <a:avLst/>
          </a:prstGeom>
        </p:spPr>
        <p:txBody>
          <a:bodyPr wrap="square">
            <a:spAutoFit/>
          </a:bodyPr>
          <a:lstStyle/>
          <a:p>
            <a:r>
              <a:rPr lang="it-IT" sz="2800" b="1" dirty="0" smtClean="0">
                <a:latin typeface="Times New Roman" pitchFamily="18" charset="0"/>
                <a:cs typeface="Times New Roman" pitchFamily="18" charset="0"/>
              </a:rPr>
              <a:t>Đoạn văn</a:t>
            </a:r>
            <a:r>
              <a:rPr lang="it-IT" sz="2800" dirty="0" smtClean="0">
                <a:latin typeface="Times New Roman" pitchFamily="18" charset="0"/>
                <a:cs typeface="Times New Roman" pitchFamily="18" charset="0"/>
              </a:rPr>
              <a:t> miêu tả Dượng Hương Thư trong lúc vượt thác</a:t>
            </a:r>
            <a:endParaRPr lang="en-US" sz="2800" dirty="0">
              <a:latin typeface="Times New Roman" pitchFamily="18" charset="0"/>
              <a:cs typeface="Times New Roman" pitchFamily="18" charset="0"/>
            </a:endParaRPr>
          </a:p>
        </p:txBody>
      </p:sp>
      <p:sp>
        <p:nvSpPr>
          <p:cNvPr id="72" name="Rectangle 71"/>
          <p:cNvSpPr/>
          <p:nvPr/>
        </p:nvSpPr>
        <p:spPr>
          <a:xfrm>
            <a:off x="2657707" y="1745389"/>
            <a:ext cx="8660784" cy="954107"/>
          </a:xfrm>
          <a:prstGeom prst="rect">
            <a:avLst/>
          </a:prstGeom>
        </p:spPr>
        <p:txBody>
          <a:bodyPr wrap="square">
            <a:spAutoFit/>
          </a:bodyPr>
          <a:lstStyle/>
          <a:p>
            <a:r>
              <a:rPr lang="it-IT" sz="2800" dirty="0" smtClean="0">
                <a:latin typeface="Times New Roman" pitchFamily="18" charset="0"/>
                <a:cs typeface="Times New Roman" pitchFamily="18" charset="0"/>
              </a:rPr>
              <a:t>Người vượt thác đã đem hết sức lực, tinh thần để chiến đấu cùng thác dữ.</a:t>
            </a:r>
            <a:endParaRPr lang="en-US" sz="2800" dirty="0">
              <a:latin typeface="Times New Roman" pitchFamily="18" charset="0"/>
              <a:cs typeface="Times New Roman" pitchFamily="18" charset="0"/>
            </a:endParaRPr>
          </a:p>
        </p:txBody>
      </p:sp>
      <p:sp>
        <p:nvSpPr>
          <p:cNvPr id="40961" name="Rectangle 1"/>
          <p:cNvSpPr>
            <a:spLocks noChangeArrowheads="1"/>
          </p:cNvSpPr>
          <p:nvPr/>
        </p:nvSpPr>
        <p:spPr bwMode="auto">
          <a:xfrm>
            <a:off x="2709746" y="3211554"/>
            <a:ext cx="85455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Các hình ảnh:</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3" name="Rectangle 1"/>
          <p:cNvSpPr>
            <a:spLocks noChangeArrowheads="1"/>
          </p:cNvSpPr>
          <p:nvPr/>
        </p:nvSpPr>
        <p:spPr bwMode="auto">
          <a:xfrm>
            <a:off x="5252224" y="3252444"/>
            <a:ext cx="628185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Hai hàm răng cắn chặt</a:t>
            </a:r>
            <a:endParaRPr kumimoji="0" lang="it-IT"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4" name="Rectangle 1"/>
          <p:cNvSpPr>
            <a:spLocks noChangeArrowheads="1"/>
          </p:cNvSpPr>
          <p:nvPr/>
        </p:nvSpPr>
        <p:spPr bwMode="auto">
          <a:xfrm>
            <a:off x="4204010" y="3984715"/>
            <a:ext cx="696951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Cặp mắt nảy lửa, quai hàm bạnh ra, các bắp thịt cuồn cuộn, hai hàm răng cắn chặt…</a:t>
            </a:r>
            <a:endParaRPr kumimoji="0" lang="it-IT"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5" name="Rectangle 74"/>
          <p:cNvSpPr/>
          <p:nvPr/>
        </p:nvSpPr>
        <p:spPr>
          <a:xfrm>
            <a:off x="2624259" y="5369540"/>
            <a:ext cx="9106826" cy="1384995"/>
          </a:xfrm>
          <a:prstGeom prst="rect">
            <a:avLst/>
          </a:prstGeom>
        </p:spPr>
        <p:txBody>
          <a:bodyPr wrap="square">
            <a:spAutoFit/>
          </a:bodyPr>
          <a:lstStyle/>
          <a:p>
            <a:pPr algn="just"/>
            <a:r>
              <a:rPr lang="it-IT" sz="2800" dirty="0" smtClean="0">
                <a:latin typeface="Times New Roman" pitchFamily="18" charset="0"/>
                <a:cs typeface="Times New Roman" pitchFamily="18" charset="0"/>
              </a:rPr>
              <a:t>Qua nhân vật </a:t>
            </a:r>
            <a:r>
              <a:rPr lang="it-IT" sz="2800" smtClean="0">
                <a:latin typeface="Times New Roman" pitchFamily="18" charset="0"/>
                <a:cs typeface="Times New Roman" pitchFamily="18" charset="0"/>
              </a:rPr>
              <a:t>DHT </a:t>
            </a:r>
          </a:p>
          <a:p>
            <a:pPr algn="just"/>
            <a:r>
              <a:rPr lang="it-IT" sz="2800" smtClean="0">
                <a:latin typeface="Times New Roman" pitchFamily="18" charset="0"/>
                <a:cs typeface="Times New Roman" pitchFamily="18" charset="0"/>
                <a:sym typeface="Wingdings" pitchFamily="2" charset="2"/>
              </a:rPr>
              <a:t> </a:t>
            </a:r>
            <a:r>
              <a:rPr lang="it-IT" sz="2800" dirty="0" smtClean="0">
                <a:latin typeface="Times New Roman" pitchFamily="18" charset="0"/>
                <a:cs typeface="Times New Roman" pitchFamily="18" charset="0"/>
                <a:sym typeface="Wingdings" pitchFamily="2" charset="2"/>
              </a:rPr>
              <a:t>K</a:t>
            </a:r>
            <a:r>
              <a:rPr lang="it-IT" sz="2800" dirty="0" smtClean="0">
                <a:latin typeface="Times New Roman" pitchFamily="18" charset="0"/>
                <a:cs typeface="Times New Roman" pitchFamily="18" charset="0"/>
              </a:rPr>
              <a:t>húc sông nguy hiểm, dữ dội </a:t>
            </a:r>
          </a:p>
          <a:p>
            <a:pPr algn="just"/>
            <a:r>
              <a:rPr lang="it-IT" sz="2800" dirty="0" smtClean="0">
                <a:latin typeface="Times New Roman" pitchFamily="18" charset="0"/>
                <a:cs typeface="Times New Roman" pitchFamily="18" charset="0"/>
                <a:sym typeface="Wingdings"/>
              </a:rPr>
              <a:t></a:t>
            </a:r>
            <a:r>
              <a:rPr lang="it-IT" sz="2800" dirty="0" smtClean="0">
                <a:latin typeface="Times New Roman" pitchFamily="18" charset="0"/>
                <a:cs typeface="Times New Roman" pitchFamily="18" charset="0"/>
              </a:rPr>
              <a:t> Ý chí quyết tâm, thực sự khoẻ mạnh mới chống đỡ được…</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4998438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dissolv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1000" fill="hold"/>
                                        <p:tgtEl>
                                          <p:spTgt spid="72"/>
                                        </p:tgtEl>
                                        <p:attrNameLst>
                                          <p:attrName>ppt_w</p:attrName>
                                        </p:attrNameLst>
                                      </p:cBhvr>
                                      <p:tavLst>
                                        <p:tav tm="0">
                                          <p:val>
                                            <p:strVal val="#ppt_w*0.70"/>
                                          </p:val>
                                        </p:tav>
                                        <p:tav tm="100000">
                                          <p:val>
                                            <p:strVal val="#ppt_w"/>
                                          </p:val>
                                        </p:tav>
                                      </p:tavLst>
                                    </p:anim>
                                    <p:anim calcmode="lin" valueType="num">
                                      <p:cBhvr>
                                        <p:cTn id="19" dur="1000" fill="hold"/>
                                        <p:tgtEl>
                                          <p:spTgt spid="72"/>
                                        </p:tgtEl>
                                        <p:attrNameLst>
                                          <p:attrName>ppt_h</p:attrName>
                                        </p:attrNameLst>
                                      </p:cBhvr>
                                      <p:tavLst>
                                        <p:tav tm="0">
                                          <p:val>
                                            <p:strVal val="#ppt_h"/>
                                          </p:val>
                                        </p:tav>
                                        <p:tav tm="100000">
                                          <p:val>
                                            <p:strVal val="#ppt_h"/>
                                          </p:val>
                                        </p:tav>
                                      </p:tavLst>
                                    </p:anim>
                                    <p:animEffect transition="in" filter="fade">
                                      <p:cBhvr>
                                        <p:cTn id="20" dur="1000"/>
                                        <p:tgtEl>
                                          <p:spTgt spid="72"/>
                                        </p:tgtEl>
                                      </p:cBhvr>
                                    </p:animEffect>
                                  </p:childTnLst>
                                </p:cTn>
                              </p:par>
                              <p:par>
                                <p:cTn id="21" presetID="55"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0.70"/>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1000" fill="hold"/>
                                        <p:tgtEl>
                                          <p:spTgt spid="64"/>
                                        </p:tgtEl>
                                        <p:attrNameLst>
                                          <p:attrName>ppt_w</p:attrName>
                                        </p:attrNameLst>
                                      </p:cBhvr>
                                      <p:tavLst>
                                        <p:tav tm="0">
                                          <p:val>
                                            <p:strVal val="#ppt_w*0.70"/>
                                          </p:val>
                                        </p:tav>
                                        <p:tav tm="100000">
                                          <p:val>
                                            <p:strVal val="#ppt_w"/>
                                          </p:val>
                                        </p:tav>
                                      </p:tavLst>
                                    </p:anim>
                                    <p:anim calcmode="lin" valueType="num">
                                      <p:cBhvr>
                                        <p:cTn id="29" dur="1000" fill="hold"/>
                                        <p:tgtEl>
                                          <p:spTgt spid="64"/>
                                        </p:tgtEl>
                                        <p:attrNameLst>
                                          <p:attrName>ppt_h</p:attrName>
                                        </p:attrNameLst>
                                      </p:cBhvr>
                                      <p:tavLst>
                                        <p:tav tm="0">
                                          <p:val>
                                            <p:strVal val="#ppt_h"/>
                                          </p:val>
                                        </p:tav>
                                        <p:tav tm="100000">
                                          <p:val>
                                            <p:strVal val="#ppt_h"/>
                                          </p:val>
                                        </p:tav>
                                      </p:tavLst>
                                    </p:anim>
                                    <p:animEffect transition="in" filter="fade">
                                      <p:cBhvr>
                                        <p:cTn id="30" dur="10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0961"/>
                                        </p:tgtEl>
                                        <p:attrNameLst>
                                          <p:attrName>style.visibility</p:attrName>
                                        </p:attrNameLst>
                                      </p:cBhvr>
                                      <p:to>
                                        <p:strVal val="visible"/>
                                      </p:to>
                                    </p:set>
                                    <p:animEffect transition="in" filter="dissolve">
                                      <p:cBhvr>
                                        <p:cTn id="35" dur="500"/>
                                        <p:tgtEl>
                                          <p:spTgt spid="40961"/>
                                        </p:tgtEl>
                                      </p:cBhvr>
                                    </p:animEffect>
                                  </p:childTnLst>
                                </p:cTn>
                              </p:par>
                              <p:par>
                                <p:cTn id="36" presetID="9"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dissolve">
                                      <p:cBhvr>
                                        <p:cTn id="38" dur="500"/>
                                        <p:tgtEl>
                                          <p:spTgt spid="4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dissolve">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dissolve">
                                      <p:cBhvr>
                                        <p:cTn id="46" dur="500"/>
                                        <p:tgtEl>
                                          <p:spTgt spid="7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dissolve">
                                      <p:cBhvr>
                                        <p:cTn id="51" dur="500"/>
                                        <p:tgtEl>
                                          <p:spTgt spid="74"/>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p:cTn id="56" dur="1000" fill="hold"/>
                                        <p:tgtEl>
                                          <p:spTgt spid="75"/>
                                        </p:tgtEl>
                                        <p:attrNameLst>
                                          <p:attrName>ppt_w</p:attrName>
                                        </p:attrNameLst>
                                      </p:cBhvr>
                                      <p:tavLst>
                                        <p:tav tm="0">
                                          <p:val>
                                            <p:strVal val="#ppt_w*0.70"/>
                                          </p:val>
                                        </p:tav>
                                        <p:tav tm="100000">
                                          <p:val>
                                            <p:strVal val="#ppt_w"/>
                                          </p:val>
                                        </p:tav>
                                      </p:tavLst>
                                    </p:anim>
                                    <p:anim calcmode="lin" valueType="num">
                                      <p:cBhvr>
                                        <p:cTn id="57" dur="1000" fill="hold"/>
                                        <p:tgtEl>
                                          <p:spTgt spid="75"/>
                                        </p:tgtEl>
                                        <p:attrNameLst>
                                          <p:attrName>ppt_h</p:attrName>
                                        </p:attrNameLst>
                                      </p:cBhvr>
                                      <p:tavLst>
                                        <p:tav tm="0">
                                          <p:val>
                                            <p:strVal val="#ppt_h"/>
                                          </p:val>
                                        </p:tav>
                                        <p:tav tm="100000">
                                          <p:val>
                                            <p:strVal val="#ppt_h"/>
                                          </p:val>
                                        </p:tav>
                                      </p:tavLst>
                                    </p:anim>
                                    <p:animEffect transition="in" filter="fade">
                                      <p:cBhvr>
                                        <p:cTn id="58" dur="1000"/>
                                        <p:tgtEl>
                                          <p:spTgt spid="75"/>
                                        </p:tgtEl>
                                      </p:cBhvr>
                                    </p:animEffect>
                                  </p:childTnLst>
                                </p:cTn>
                              </p:par>
                              <p:par>
                                <p:cTn id="59" presetID="55"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1000" fill="hold"/>
                                        <p:tgtEl>
                                          <p:spTgt spid="54"/>
                                        </p:tgtEl>
                                        <p:attrNameLst>
                                          <p:attrName>ppt_w</p:attrName>
                                        </p:attrNameLst>
                                      </p:cBhvr>
                                      <p:tavLst>
                                        <p:tav tm="0">
                                          <p:val>
                                            <p:strVal val="#ppt_w*0.70"/>
                                          </p:val>
                                        </p:tav>
                                        <p:tav tm="100000">
                                          <p:val>
                                            <p:strVal val="#ppt_w"/>
                                          </p:val>
                                        </p:tav>
                                      </p:tavLst>
                                    </p:anim>
                                    <p:anim calcmode="lin" valueType="num">
                                      <p:cBhvr>
                                        <p:cTn id="62" dur="1000" fill="hold"/>
                                        <p:tgtEl>
                                          <p:spTgt spid="54"/>
                                        </p:tgtEl>
                                        <p:attrNameLst>
                                          <p:attrName>ppt_h</p:attrName>
                                        </p:attrNameLst>
                                      </p:cBhvr>
                                      <p:tavLst>
                                        <p:tav tm="0">
                                          <p:val>
                                            <p:strVal val="#ppt_h"/>
                                          </p:val>
                                        </p:tav>
                                        <p:tav tm="100000">
                                          <p:val>
                                            <p:strVal val="#ppt_h"/>
                                          </p:val>
                                        </p:tav>
                                      </p:tavLst>
                                    </p:anim>
                                    <p:animEffect transition="in" filter="fade">
                                      <p:cBhvr>
                                        <p:cTn id="63" dur="1000"/>
                                        <p:tgtEl>
                                          <p:spTgt spid="54"/>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 calcmode="lin" valueType="num">
                                      <p:cBhvr>
                                        <p:cTn id="66" dur="1000" fill="hold"/>
                                        <p:tgtEl>
                                          <p:spTgt spid="63"/>
                                        </p:tgtEl>
                                        <p:attrNameLst>
                                          <p:attrName>ppt_w</p:attrName>
                                        </p:attrNameLst>
                                      </p:cBhvr>
                                      <p:tavLst>
                                        <p:tav tm="0">
                                          <p:val>
                                            <p:strVal val="#ppt_w*0.70"/>
                                          </p:val>
                                        </p:tav>
                                        <p:tav tm="100000">
                                          <p:val>
                                            <p:strVal val="#ppt_w"/>
                                          </p:val>
                                        </p:tav>
                                      </p:tavLst>
                                    </p:anim>
                                    <p:anim calcmode="lin" valueType="num">
                                      <p:cBhvr>
                                        <p:cTn id="67" dur="1000" fill="hold"/>
                                        <p:tgtEl>
                                          <p:spTgt spid="63"/>
                                        </p:tgtEl>
                                        <p:attrNameLst>
                                          <p:attrName>ppt_h</p:attrName>
                                        </p:attrNameLst>
                                      </p:cBhvr>
                                      <p:tavLst>
                                        <p:tav tm="0">
                                          <p:val>
                                            <p:strVal val="#ppt_h"/>
                                          </p:val>
                                        </p:tav>
                                        <p:tav tm="100000">
                                          <p:val>
                                            <p:strVal val="#ppt_h"/>
                                          </p:val>
                                        </p:tav>
                                      </p:tavLst>
                                    </p:anim>
                                    <p:animEffect transition="in" filter="fade">
                                      <p:cBhvr>
                                        <p:cTn id="68"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71" grpId="0"/>
      <p:bldP spid="72" grpId="0"/>
      <p:bldP spid="40961"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0"/>
            <a:ext cx="5139530" cy="1650533"/>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814582" y="443911"/>
            <a:ext cx="3992118" cy="707886"/>
          </a:xfrm>
          <a:prstGeom prst="rect">
            <a:avLst/>
          </a:prstGeom>
          <a:noFill/>
        </p:spPr>
        <p:txBody>
          <a:bodyPr wrap="none" rtlCol="0">
            <a:spAutoFit/>
          </a:bodyPr>
          <a:lstStyle/>
          <a:p>
            <a:pPr algn="just"/>
            <a:r>
              <a:rPr lang="en-US" sz="4000" b="1" dirty="0" smtClean="0">
                <a:solidFill>
                  <a:srgbClr val="FF0000"/>
                </a:solidFill>
                <a:latin typeface="Times New Roman" pitchFamily="18" charset="0"/>
                <a:cs typeface="Times New Roman" pitchFamily="18" charset="0"/>
              </a:rPr>
              <a:t>PHIẾU BÀI TẬP</a:t>
            </a:r>
            <a:endParaRPr lang="vi-VN" sz="4000" b="1" dirty="0">
              <a:solidFill>
                <a:srgbClr val="FF0000"/>
              </a:solidFill>
              <a:latin typeface="Times New Roman" pitchFamily="18" charset="0"/>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aphicFrame>
        <p:nvGraphicFramePr>
          <p:cNvPr id="18" name="Table 17"/>
          <p:cNvGraphicFramePr>
            <a:graphicFrameLocks noGrp="1"/>
          </p:cNvGraphicFramePr>
          <p:nvPr/>
        </p:nvGraphicFramePr>
        <p:xfrm>
          <a:off x="566057" y="2250158"/>
          <a:ext cx="11070772" cy="4023360"/>
        </p:xfrm>
        <a:graphic>
          <a:graphicData uri="http://schemas.openxmlformats.org/drawingml/2006/table">
            <a:tbl>
              <a:tblPr firstRow="1" bandRow="1">
                <a:tableStyleId>{5940675A-B579-460E-94D1-54222C63F5DA}</a:tableStyleId>
              </a:tblPr>
              <a:tblGrid>
                <a:gridCol w="1676400"/>
                <a:gridCol w="9394372"/>
              </a:tblGrid>
              <a:tr h="1208316">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b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a:t>
                      </a:r>
                      <a:endParaRPr lang="en-US" sz="2800" dirty="0">
                        <a:solidFill>
                          <a:srgbClr val="FF0000"/>
                        </a:solidFill>
                        <a:latin typeface="Times New Roman" pitchFamily="18" charset="0"/>
                        <a:cs typeface="Times New Roman" pitchFamily="18" charset="0"/>
                      </a:endParaRPr>
                    </a:p>
                  </a:txBody>
                  <a:tcPr/>
                </a:tc>
                <a:tc>
                  <a:txBody>
                    <a:bodyPr/>
                    <a:lstStyle/>
                    <a:p>
                      <a:pPr>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lựa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 </a:t>
                      </a:r>
                      <a:r>
                        <a:rPr lang="en-US" sz="2800" baseline="0" dirty="0" err="1" smtClean="0">
                          <a:latin typeface="Times New Roman" pitchFamily="18" charset="0"/>
                          <a:cs typeface="Times New Roman" pitchFamily="18" charset="0"/>
                        </a:rPr>
                        <a:t>để</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endParaRPr lang="en-US" sz="2800" baseline="0" dirty="0" smtClean="0">
                        <a:latin typeface="Times New Roman" pitchFamily="18" charset="0"/>
                        <a:cs typeface="Times New Roman" pitchFamily="18" charset="0"/>
                      </a:endParaRPr>
                    </a:p>
                    <a:p>
                      <a:pPr>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vật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được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miêu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theo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tự</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r>
              <a:tr h="2341103">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c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 + 46)</a:t>
                      </a:r>
                      <a:endParaRPr lang="en-US" sz="2800" dirty="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3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tương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vẹn</a:t>
                      </a:r>
                      <a:r>
                        <a:rPr lang="en-US" sz="2800" baseline="0" dirty="0" smtClean="0">
                          <a:latin typeface="Times New Roman" pitchFamily="18" charset="0"/>
                          <a:cs typeface="Times New Roman" pitchFamily="18" charset="0"/>
                        </a:rPr>
                        <a:t>:</a:t>
                      </a: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Mở</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Thứ</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tự</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miêu</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tả</a:t>
                      </a:r>
                      <a:r>
                        <a:rPr lang="en-US" sz="2800" baseline="0" dirty="0" smtClean="0">
                          <a:latin typeface="Times New Roman" pitchFamily="18" charset="0"/>
                          <a:cs typeface="Times New Roman" pitchFamily="18" charset="0"/>
                          <a:sym typeface="Wingdings" pitchFamily="2" charset="2"/>
                        </a:rPr>
                        <a:t>: …………………………………………</a:t>
                      </a:r>
                      <a:endParaRPr lang="en-US" sz="28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66118" y="77800"/>
          <a:ext cx="12125881" cy="6780200"/>
        </p:xfrm>
        <a:graphic>
          <a:graphicData uri="http://schemas.openxmlformats.org/drawingml/2006/table">
            <a:tbl>
              <a:tblPr firstRow="1" bandRow="1">
                <a:tableStyleId>{5940675A-B579-460E-94D1-54222C63F5DA}</a:tableStyleId>
              </a:tblPr>
              <a:tblGrid>
                <a:gridCol w="1836170"/>
                <a:gridCol w="10289711"/>
              </a:tblGrid>
              <a:tr h="2734617">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b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a:t>
                      </a:r>
                    </a:p>
                    <a:p>
                      <a:pPr algn="ctr"/>
                      <a:endParaRPr lang="en-US" sz="2800" dirty="0">
                        <a:solidFill>
                          <a:srgbClr val="FF0000"/>
                        </a:solidFill>
                        <a:latin typeface="Times New Roman" pitchFamily="18" charset="0"/>
                        <a:cs typeface="Times New Roman" pitchFamily="18" charset="0"/>
                      </a:endParaRPr>
                    </a:p>
                  </a:txBody>
                  <a:tcPr/>
                </a:tc>
                <a:tc>
                  <a:txBody>
                    <a:bodyPr/>
                    <a:lstStyle/>
                    <a:p>
                      <a:pPr>
                        <a:lnSpc>
                          <a:spcPct val="150000"/>
                        </a:lnSpc>
                        <a:buFontTx/>
                        <a:buNone/>
                      </a:pPr>
                      <a:endParaRPr lang="en-US" sz="200"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50000"/>
                        </a:lnSpc>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a:lnSpc>
                          <a:spcPct val="150000"/>
                        </a:lnSpc>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lựa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 </a:t>
                      </a:r>
                      <a:r>
                        <a:rPr lang="en-US" sz="2800" baseline="0" dirty="0" err="1" smtClean="0">
                          <a:latin typeface="Times New Roman" pitchFamily="18" charset="0"/>
                          <a:cs typeface="Times New Roman" pitchFamily="18" charset="0"/>
                        </a:rPr>
                        <a:t>để</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endParaRPr lang="en-US" sz="2800" baseline="0" dirty="0" smtClean="0">
                        <a:latin typeface="Times New Roman" pitchFamily="18" charset="0"/>
                        <a:cs typeface="Times New Roman" pitchFamily="18" charset="0"/>
                      </a:endParaRPr>
                    </a:p>
                    <a:p>
                      <a:pPr>
                        <a:lnSpc>
                          <a:spcPct val="150000"/>
                        </a:lnSpc>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vật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được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miêu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theo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tự</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r>
              <a:tr h="4045583">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c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 + 46)</a:t>
                      </a:r>
                      <a:endParaRPr lang="en-US" sz="2800" dirty="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3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tương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vẹn</a:t>
                      </a:r>
                      <a:r>
                        <a:rPr lang="en-US" sz="2800" baseline="0" dirty="0" smtClean="0">
                          <a:latin typeface="Times New Roman" pitchFamily="18" charset="0"/>
                          <a:cs typeface="Times New Roman" pitchFamily="18" charset="0"/>
                        </a:rPr>
                        <a:t>:</a:t>
                      </a: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Mở</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pPr>
                        <a:lnSpc>
                          <a:spcPct val="150000"/>
                        </a:lnSpc>
                      </a:pP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Thứ</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tự</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miêu</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tả</a:t>
                      </a:r>
                      <a:r>
                        <a:rPr lang="en-US" sz="2800" baseline="0" dirty="0" smtClean="0">
                          <a:latin typeface="Times New Roman" pitchFamily="18" charset="0"/>
                          <a:cs typeface="Times New Roman" pitchFamily="18" charset="0"/>
                          <a:sym typeface="Wingdings" pitchFamily="2" charset="2"/>
                        </a:rPr>
                        <a:t>: ………………………………………………</a:t>
                      </a:r>
                      <a:endParaRPr lang="en-US" sz="2800" dirty="0">
                        <a:latin typeface="Times New Roman" pitchFamily="18" charset="0"/>
                        <a:cs typeface="Times New Roman" pitchFamily="18" charset="0"/>
                      </a:endParaRPr>
                    </a:p>
                  </a:txBody>
                  <a:tcPr/>
                </a:tc>
              </a:tr>
            </a:tbl>
          </a:graphicData>
        </a:graphic>
      </p:graphicFrame>
      <p:sp>
        <p:nvSpPr>
          <p:cNvPr id="10" name="Rectangle 9"/>
          <p:cNvSpPr/>
          <p:nvPr/>
        </p:nvSpPr>
        <p:spPr>
          <a:xfrm>
            <a:off x="4603197" y="165271"/>
            <a:ext cx="5216493"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dòng sông Năm Căn và rừng đước.</a:t>
            </a:r>
            <a:endParaRPr lang="en-US" sz="2800" dirty="0">
              <a:solidFill>
                <a:srgbClr val="FF0000"/>
              </a:solidFill>
              <a:latin typeface="Times New Roman" pitchFamily="18" charset="0"/>
              <a:cs typeface="Times New Roman" pitchFamily="18" charset="0"/>
            </a:endParaRPr>
          </a:p>
        </p:txBody>
      </p:sp>
      <p:sp>
        <p:nvSpPr>
          <p:cNvPr id="11" name="Rectangle 10"/>
          <p:cNvSpPr/>
          <p:nvPr/>
        </p:nvSpPr>
        <p:spPr>
          <a:xfrm>
            <a:off x="5851267" y="828247"/>
            <a:ext cx="5915402"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nước; cá; chiều rộng của sông; 2 bên bờ</a:t>
            </a:r>
            <a:endParaRPr lang="en-US" sz="2800" dirty="0">
              <a:solidFill>
                <a:srgbClr val="FF0000"/>
              </a:solidFill>
              <a:latin typeface="Times New Roman" pitchFamily="18" charset="0"/>
              <a:cs typeface="Times New Roman" pitchFamily="18" charset="0"/>
            </a:endParaRPr>
          </a:p>
        </p:txBody>
      </p:sp>
      <p:sp>
        <p:nvSpPr>
          <p:cNvPr id="12" name="Rectangle 11"/>
          <p:cNvSpPr/>
          <p:nvPr/>
        </p:nvSpPr>
        <p:spPr>
          <a:xfrm>
            <a:off x="2863541" y="1537145"/>
            <a:ext cx="4788619"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sym typeface="Wingdings" pitchFamily="2" charset="2"/>
              </a:rPr>
              <a:t> Đối tượng được tả: Tiêu biểu</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7080265" y="2091251"/>
            <a:ext cx="4495141" cy="523220"/>
          </a:xfrm>
          <a:prstGeom prst="rect">
            <a:avLst/>
          </a:prstGeom>
        </p:spPr>
        <p:txBody>
          <a:bodyPr wrap="none">
            <a:spAutoFit/>
          </a:bodyPr>
          <a:lstStyle/>
          <a:p>
            <a:r>
              <a:rPr lang="vi-VN" sz="2800" dirty="0" smtClean="0">
                <a:solidFill>
                  <a:srgbClr val="FF0000"/>
                </a:solidFill>
                <a:latin typeface="+mj-lt"/>
              </a:rPr>
              <a:t>từ gần đến xa, từ thấp đến cao</a:t>
            </a:r>
            <a:endParaRPr lang="en-US" sz="2800" dirty="0">
              <a:solidFill>
                <a:srgbClr val="FF0000"/>
              </a:solidFill>
              <a:latin typeface="+mj-lt"/>
            </a:endParaRPr>
          </a:p>
        </p:txBody>
      </p:sp>
      <p:sp>
        <p:nvSpPr>
          <p:cNvPr id="2049" name="Rectangle 1"/>
          <p:cNvSpPr>
            <a:spLocks noChangeArrowheads="1"/>
          </p:cNvSpPr>
          <p:nvPr/>
        </p:nvSpPr>
        <p:spPr bwMode="auto">
          <a:xfrm>
            <a:off x="4605453" y="2877017"/>
            <a:ext cx="428578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Hình ảnh luỹ tre làng</a:t>
            </a:r>
            <a:endParaRPr kumimoji="0" lang="nl-NL"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5" name="Rectangle 14"/>
          <p:cNvSpPr/>
          <p:nvPr/>
        </p:nvSpPr>
        <p:spPr>
          <a:xfrm>
            <a:off x="4777570" y="6065593"/>
            <a:ext cx="6389891"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Từ ngoài vào trong, từ khái quát đến cụ thể</a:t>
            </a:r>
            <a:endParaRPr lang="en-US" sz="2800" dirty="0">
              <a:solidFill>
                <a:srgbClr val="FF0000"/>
              </a:solidFill>
              <a:latin typeface="Times New Roman" pitchFamily="18" charset="0"/>
              <a:cs typeface="Times New Roman" pitchFamily="18" charset="0"/>
            </a:endParaRPr>
          </a:p>
        </p:txBody>
      </p:sp>
      <p:sp>
        <p:nvSpPr>
          <p:cNvPr id="2050" name="Rectangle 2"/>
          <p:cNvSpPr>
            <a:spLocks noChangeArrowheads="1"/>
          </p:cNvSpPr>
          <p:nvPr/>
        </p:nvSpPr>
        <p:spPr bwMode="auto">
          <a:xfrm>
            <a:off x="3546088" y="4125951"/>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Giới thiệu cảnh được tả</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17" name="Rectangle 2"/>
          <p:cNvSpPr>
            <a:spLocks noChangeArrowheads="1"/>
          </p:cNvSpPr>
          <p:nvPr/>
        </p:nvSpPr>
        <p:spPr bwMode="auto">
          <a:xfrm>
            <a:off x="3676186" y="4757854"/>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Tập trung tả cảnh vật chi tiết theo một thứ tự</a:t>
            </a:r>
            <a:endParaRPr kumimoji="0" lang="nl-NL" sz="28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19" name="Rectangle 2"/>
          <p:cNvSpPr>
            <a:spLocks noChangeArrowheads="1"/>
          </p:cNvSpPr>
          <p:nvPr/>
        </p:nvSpPr>
        <p:spPr bwMode="auto">
          <a:xfrm>
            <a:off x="3661317" y="5423208"/>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Phát biểu cảm tưởng về cảnh vật đó.</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9"/>
                                        </p:tgtEl>
                                        <p:attrNameLst>
                                          <p:attrName>style.visibility</p:attrName>
                                        </p:attrNameLst>
                                      </p:cBhvr>
                                      <p:to>
                                        <p:strVal val="visible"/>
                                      </p:to>
                                    </p:set>
                                    <p:anim calcmode="lin" valueType="num">
                                      <p:cBhvr additive="base">
                                        <p:cTn id="31" dur="500" fill="hold"/>
                                        <p:tgtEl>
                                          <p:spTgt spid="2049"/>
                                        </p:tgtEl>
                                        <p:attrNameLst>
                                          <p:attrName>ppt_x</p:attrName>
                                        </p:attrNameLst>
                                      </p:cBhvr>
                                      <p:tavLst>
                                        <p:tav tm="0">
                                          <p:val>
                                            <p:strVal val="#ppt_x"/>
                                          </p:val>
                                        </p:tav>
                                        <p:tav tm="100000">
                                          <p:val>
                                            <p:strVal val="#ppt_x"/>
                                          </p:val>
                                        </p:tav>
                                      </p:tavLst>
                                    </p:anim>
                                    <p:anim calcmode="lin" valueType="num">
                                      <p:cBhvr additive="base">
                                        <p:cTn id="32"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049" grpId="0"/>
      <p:bldP spid="15" grpId="0"/>
      <p:bldP spid="2050"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942661" y="0"/>
            <a:ext cx="4331544" cy="1391053"/>
          </a:xfrm>
          <a:prstGeom prst="rect">
            <a:avLst/>
          </a:prstGeom>
        </p:spPr>
      </p:pic>
      <p:sp>
        <p:nvSpPr>
          <p:cNvPr id="37" name="文本框 36"/>
          <p:cNvSpPr txBox="1"/>
          <p:nvPr/>
        </p:nvSpPr>
        <p:spPr>
          <a:xfrm>
            <a:off x="4842085" y="390807"/>
            <a:ext cx="2249334" cy="646331"/>
          </a:xfrm>
          <a:prstGeom prst="rect">
            <a:avLst/>
          </a:prstGeom>
          <a:noFill/>
        </p:spPr>
        <p:txBody>
          <a:bodyPr wrap="none" rtlCol="0">
            <a:spAutoFit/>
          </a:bodyPr>
          <a:lstStyle/>
          <a:p>
            <a:r>
              <a:rPr lang="en-US" altLang="zh-CN" sz="3600" b="1" dirty="0" smtClean="0">
                <a:solidFill>
                  <a:srgbClr val="FF0000"/>
                </a:solidFill>
                <a:latin typeface="Times New Roman" pitchFamily="18" charset="0"/>
                <a:ea typeface="幼圆" panose="02010509060101010101" pitchFamily="49" charset="-122"/>
                <a:cs typeface="Times New Roman" pitchFamily="18" charset="0"/>
              </a:rPr>
              <a:t>GHI NHỚ</a:t>
            </a:r>
            <a:endParaRPr lang="zh-CN" altLang="en-US" sz="3600" b="1" dirty="0">
              <a:solidFill>
                <a:srgbClr val="FF0000"/>
              </a:solidFill>
              <a:latin typeface="Times New Roman" pitchFamily="18" charset="0"/>
              <a:ea typeface="幼圆" panose="02010509060101010101" pitchFamily="49" charset="-122"/>
              <a:cs typeface="Times New Roman" pitchFamily="18" charset="0"/>
            </a:endParaRPr>
          </a:p>
        </p:txBody>
      </p:sp>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34679" y="2185172"/>
            <a:ext cx="1504913" cy="1193647"/>
            <a:chOff x="3535437" y="2229778"/>
            <a:chExt cx="4702601" cy="4190229"/>
          </a:xfrm>
        </p:grpSpPr>
        <p:sp>
          <p:nvSpPr>
            <p:cNvPr id="21" name="任意多边形 20"/>
            <p:cNvSpPr/>
            <p:nvPr/>
          </p:nvSpPr>
          <p:spPr>
            <a:xfrm rot="20794993">
              <a:off x="3535437" y="2575398"/>
              <a:ext cx="2859898" cy="1797293"/>
            </a:xfrm>
            <a:custGeom>
              <a:avLst/>
              <a:gdLst>
                <a:gd name="connsiteX0" fmla="*/ 1601408 w 3105659"/>
                <a:gd name="connsiteY0" fmla="*/ 25640 h 1951740"/>
                <a:gd name="connsiteX1" fmla="*/ 2340891 w 3105659"/>
                <a:gd name="connsiteY1" fmla="*/ 842319 h 1951740"/>
                <a:gd name="connsiteX2" fmla="*/ 2352079 w 3105659"/>
                <a:gd name="connsiteY2" fmla="*/ 926292 h 1951740"/>
                <a:gd name="connsiteX3" fmla="*/ 2386570 w 3105659"/>
                <a:gd name="connsiteY3" fmla="*/ 913103 h 1951740"/>
                <a:gd name="connsiteX4" fmla="*/ 2687887 w 3105659"/>
                <a:gd name="connsiteY4" fmla="*/ 909007 h 1951740"/>
                <a:gd name="connsiteX5" fmla="*/ 3095739 w 3105659"/>
                <a:gd name="connsiteY5" fmla="*/ 1451145 h 1951740"/>
                <a:gd name="connsiteX6" fmla="*/ 2952802 w 3105659"/>
                <a:gd name="connsiteY6" fmla="*/ 1665767 h 1951740"/>
                <a:gd name="connsiteX7" fmla="*/ 2941515 w 3105659"/>
                <a:gd name="connsiteY7" fmla="*/ 1672735 h 1951740"/>
                <a:gd name="connsiteX8" fmla="*/ 2934818 w 3105659"/>
                <a:gd name="connsiteY8" fmla="*/ 1681756 h 1951740"/>
                <a:gd name="connsiteX9" fmla="*/ 2409953 w 3105659"/>
                <a:gd name="connsiteY9" fmla="*/ 1885822 h 1951740"/>
                <a:gd name="connsiteX10" fmla="*/ 2221729 w 3105659"/>
                <a:gd name="connsiteY10" fmla="*/ 1865013 h 1951740"/>
                <a:gd name="connsiteX11" fmla="*/ 2203416 w 3105659"/>
                <a:gd name="connsiteY11" fmla="*/ 1859737 h 1951740"/>
                <a:gd name="connsiteX12" fmla="*/ 2154441 w 3105659"/>
                <a:gd name="connsiteY12" fmla="*/ 1850320 h 1951740"/>
                <a:gd name="connsiteX13" fmla="*/ 2065945 w 3105659"/>
                <a:gd name="connsiteY13" fmla="*/ 1823526 h 1951740"/>
                <a:gd name="connsiteX14" fmla="*/ 2025747 w 3105659"/>
                <a:gd name="connsiteY14" fmla="*/ 1806746 h 1951740"/>
                <a:gd name="connsiteX15" fmla="*/ 1878644 w 3105659"/>
                <a:gd name="connsiteY15" fmla="*/ 1785041 h 1951740"/>
                <a:gd name="connsiteX16" fmla="*/ 1603116 w 3105659"/>
                <a:gd name="connsiteY16" fmla="*/ 1805430 h 1951740"/>
                <a:gd name="connsiteX17" fmla="*/ 1550300 w 3105659"/>
                <a:gd name="connsiteY17" fmla="*/ 1820359 h 1951740"/>
                <a:gd name="connsiteX18" fmla="*/ 1550032 w 3105659"/>
                <a:gd name="connsiteY18" fmla="*/ 1820741 h 1951740"/>
                <a:gd name="connsiteX19" fmla="*/ 1545756 w 3105659"/>
                <a:gd name="connsiteY19" fmla="*/ 1821644 h 1951740"/>
                <a:gd name="connsiteX20" fmla="*/ 1500359 w 3105659"/>
                <a:gd name="connsiteY20" fmla="*/ 1834476 h 1951740"/>
                <a:gd name="connsiteX21" fmla="*/ 1355305 w 3105659"/>
                <a:gd name="connsiteY21" fmla="*/ 1894020 h 1951740"/>
                <a:gd name="connsiteX22" fmla="*/ 1355268 w 3105659"/>
                <a:gd name="connsiteY22" fmla="*/ 1894036 h 1951740"/>
                <a:gd name="connsiteX23" fmla="*/ 1266979 w 3105659"/>
                <a:gd name="connsiteY23" fmla="*/ 1951740 h 1951740"/>
                <a:gd name="connsiteX24" fmla="*/ 1240899 w 3105659"/>
                <a:gd name="connsiteY24" fmla="*/ 1902486 h 1951740"/>
                <a:gd name="connsiteX25" fmla="*/ 603974 w 3105659"/>
                <a:gd name="connsiteY25" fmla="*/ 1454086 h 1951740"/>
                <a:gd name="connsiteX26" fmla="*/ 588602 w 3105659"/>
                <a:gd name="connsiteY26" fmla="*/ 1451818 h 1951740"/>
                <a:gd name="connsiteX27" fmla="*/ 588412 w 3105659"/>
                <a:gd name="connsiteY27" fmla="*/ 1451441 h 1951740"/>
                <a:gd name="connsiteX28" fmla="*/ 459988 w 3105659"/>
                <a:gd name="connsiteY28" fmla="*/ 1429623 h 1951740"/>
                <a:gd name="connsiteX29" fmla="*/ 50475 w 3105659"/>
                <a:gd name="connsiteY29" fmla="*/ 1468566 h 1951740"/>
                <a:gd name="connsiteX30" fmla="*/ 8426 w 3105659"/>
                <a:gd name="connsiteY30" fmla="*/ 1485827 h 1951740"/>
                <a:gd name="connsiteX31" fmla="*/ 1967 w 3105659"/>
                <a:gd name="connsiteY31" fmla="*/ 1431665 h 1951740"/>
                <a:gd name="connsiteX32" fmla="*/ 22829 w 3105659"/>
                <a:gd name="connsiteY32" fmla="*/ 1181530 h 1951740"/>
                <a:gd name="connsiteX33" fmla="*/ 543461 w 3105659"/>
                <a:gd name="connsiteY33" fmla="*/ 594345 h 1951740"/>
                <a:gd name="connsiteX34" fmla="*/ 558414 w 3105659"/>
                <a:gd name="connsiteY34" fmla="*/ 590358 h 1951740"/>
                <a:gd name="connsiteX35" fmla="*/ 634932 w 3105659"/>
                <a:gd name="connsiteY35" fmla="*/ 434743 h 1951740"/>
                <a:gd name="connsiteX36" fmla="*/ 1228391 w 3105659"/>
                <a:gd name="connsiteY36" fmla="*/ 15653 h 1951740"/>
                <a:gd name="connsiteX37" fmla="*/ 1601408 w 3105659"/>
                <a:gd name="connsiteY37" fmla="*/ 25640 h 1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05659" h="1951740">
                  <a:moveTo>
                    <a:pt x="1601408" y="25640"/>
                  </a:moveTo>
                  <a:cubicBezTo>
                    <a:pt x="1960687" y="114485"/>
                    <a:pt x="2260866" y="426603"/>
                    <a:pt x="2340891" y="842319"/>
                  </a:cubicBezTo>
                  <a:lnTo>
                    <a:pt x="2352079" y="926292"/>
                  </a:lnTo>
                  <a:lnTo>
                    <a:pt x="2386570" y="913103"/>
                  </a:lnTo>
                  <a:cubicBezTo>
                    <a:pt x="2478514" y="887070"/>
                    <a:pt x="2582624" y="883897"/>
                    <a:pt x="2687887" y="909007"/>
                  </a:cubicBezTo>
                  <a:cubicBezTo>
                    <a:pt x="2968588" y="975966"/>
                    <a:pt x="3151190" y="1218690"/>
                    <a:pt x="3095739" y="1451145"/>
                  </a:cubicBezTo>
                  <a:cubicBezTo>
                    <a:pt x="3074945" y="1538316"/>
                    <a:pt x="3023628" y="1611664"/>
                    <a:pt x="2952802" y="1665767"/>
                  </a:cubicBezTo>
                  <a:lnTo>
                    <a:pt x="2941515" y="1672735"/>
                  </a:lnTo>
                  <a:lnTo>
                    <a:pt x="2934818" y="1681756"/>
                  </a:lnTo>
                  <a:cubicBezTo>
                    <a:pt x="2821070" y="1804875"/>
                    <a:pt x="2628439" y="1885822"/>
                    <a:pt x="2409953" y="1885822"/>
                  </a:cubicBezTo>
                  <a:cubicBezTo>
                    <a:pt x="2344408" y="1885822"/>
                    <a:pt x="2281189" y="1878536"/>
                    <a:pt x="2221729" y="1865013"/>
                  </a:cubicBezTo>
                  <a:lnTo>
                    <a:pt x="2203416" y="1859737"/>
                  </a:lnTo>
                  <a:lnTo>
                    <a:pt x="2154441" y="1850320"/>
                  </a:lnTo>
                  <a:cubicBezTo>
                    <a:pt x="2124501" y="1842916"/>
                    <a:pt x="2094971" y="1833962"/>
                    <a:pt x="2065945" y="1823526"/>
                  </a:cubicBezTo>
                  <a:lnTo>
                    <a:pt x="2025747" y="1806746"/>
                  </a:lnTo>
                  <a:lnTo>
                    <a:pt x="1878644" y="1785041"/>
                  </a:lnTo>
                  <a:cubicBezTo>
                    <a:pt x="1783884" y="1779579"/>
                    <a:pt x="1691193" y="1786819"/>
                    <a:pt x="1603116" y="1805430"/>
                  </a:cubicBezTo>
                  <a:lnTo>
                    <a:pt x="1550300" y="1820359"/>
                  </a:lnTo>
                  <a:lnTo>
                    <a:pt x="1550032" y="1820741"/>
                  </a:lnTo>
                  <a:lnTo>
                    <a:pt x="1545756" y="1821644"/>
                  </a:lnTo>
                  <a:lnTo>
                    <a:pt x="1500359" y="1834476"/>
                  </a:lnTo>
                  <a:lnTo>
                    <a:pt x="1355305" y="1894020"/>
                  </a:lnTo>
                  <a:lnTo>
                    <a:pt x="1355268" y="1894036"/>
                  </a:lnTo>
                  <a:lnTo>
                    <a:pt x="1266979" y="1951740"/>
                  </a:lnTo>
                  <a:lnTo>
                    <a:pt x="1240899" y="1902486"/>
                  </a:lnTo>
                  <a:cubicBezTo>
                    <a:pt x="1111209" y="1689954"/>
                    <a:pt x="885110" y="1521148"/>
                    <a:pt x="603974" y="1454086"/>
                  </a:cubicBezTo>
                  <a:lnTo>
                    <a:pt x="588602" y="1451818"/>
                  </a:lnTo>
                  <a:lnTo>
                    <a:pt x="588412" y="1451441"/>
                  </a:lnTo>
                  <a:lnTo>
                    <a:pt x="459988" y="1429623"/>
                  </a:lnTo>
                  <a:cubicBezTo>
                    <a:pt x="316919" y="1415022"/>
                    <a:pt x="177552" y="1429504"/>
                    <a:pt x="50475" y="1468566"/>
                  </a:cubicBezTo>
                  <a:lnTo>
                    <a:pt x="8426" y="1485827"/>
                  </a:lnTo>
                  <a:lnTo>
                    <a:pt x="1967" y="1431665"/>
                  </a:lnTo>
                  <a:cubicBezTo>
                    <a:pt x="-3705" y="1349722"/>
                    <a:pt x="2778" y="1265584"/>
                    <a:pt x="22829" y="1181530"/>
                  </a:cubicBezTo>
                  <a:cubicBezTo>
                    <a:pt x="89665" y="901347"/>
                    <a:pt x="291422" y="688392"/>
                    <a:pt x="543461" y="594345"/>
                  </a:cubicBezTo>
                  <a:lnTo>
                    <a:pt x="558414" y="590358"/>
                  </a:lnTo>
                  <a:lnTo>
                    <a:pt x="634932" y="434743"/>
                  </a:lnTo>
                  <a:cubicBezTo>
                    <a:pt x="766332" y="221097"/>
                    <a:pt x="974533" y="64521"/>
                    <a:pt x="1228391" y="15653"/>
                  </a:cubicBezTo>
                  <a:cubicBezTo>
                    <a:pt x="1355320" y="-8781"/>
                    <a:pt x="1481647" y="-3975"/>
                    <a:pt x="1601408" y="25640"/>
                  </a:cubicBez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747730">
              <a:off x="3663366" y="4221815"/>
              <a:ext cx="1183304" cy="702380"/>
            </a:xfrm>
            <a:custGeom>
              <a:avLst/>
              <a:gdLst>
                <a:gd name="connsiteX0" fmla="*/ 531206 w 1284989"/>
                <a:gd name="connsiteY0" fmla="*/ 10988 h 762738"/>
                <a:gd name="connsiteX1" fmla="*/ 682577 w 1284989"/>
                <a:gd name="connsiteY1" fmla="*/ 0 h 762738"/>
                <a:gd name="connsiteX2" fmla="*/ 1250513 w 1284989"/>
                <a:gd name="connsiteY2" fmla="*/ 186896 h 762738"/>
                <a:gd name="connsiteX3" fmla="*/ 1274941 w 1284989"/>
                <a:gd name="connsiteY3" fmla="*/ 211021 h 762738"/>
                <a:gd name="connsiteX4" fmla="*/ 1274258 w 1284989"/>
                <a:gd name="connsiteY4" fmla="*/ 212959 h 762738"/>
                <a:gd name="connsiteX5" fmla="*/ 1270922 w 1284989"/>
                <a:gd name="connsiteY5" fmla="*/ 546350 h 762738"/>
                <a:gd name="connsiteX6" fmla="*/ 1284989 w 1284989"/>
                <a:gd name="connsiteY6" fmla="*/ 587073 h 762738"/>
                <a:gd name="connsiteX7" fmla="*/ 1242693 w 1284989"/>
                <a:gd name="connsiteY7" fmla="*/ 622241 h 762738"/>
                <a:gd name="connsiteX8" fmla="*/ 737677 w 1284989"/>
                <a:gd name="connsiteY8" fmla="*/ 762738 h 762738"/>
                <a:gd name="connsiteX9" fmla="*/ 1845 w 1284989"/>
                <a:gd name="connsiteY9" fmla="*/ 330907 h 762738"/>
                <a:gd name="connsiteX10" fmla="*/ 0 w 1284989"/>
                <a:gd name="connsiteY10" fmla="*/ 317724 h 762738"/>
                <a:gd name="connsiteX11" fmla="*/ 59761 w 1284989"/>
                <a:gd name="connsiteY11" fmla="*/ 238446 h 762738"/>
                <a:gd name="connsiteX12" fmla="*/ 531206 w 1284989"/>
                <a:gd name="connsiteY12" fmla="*/ 10988 h 7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989" h="762738">
                  <a:moveTo>
                    <a:pt x="531206" y="10988"/>
                  </a:moveTo>
                  <a:cubicBezTo>
                    <a:pt x="580100" y="3784"/>
                    <a:pt x="630725" y="0"/>
                    <a:pt x="682577" y="0"/>
                  </a:cubicBezTo>
                  <a:cubicBezTo>
                    <a:pt x="909430" y="0"/>
                    <a:pt x="1112793" y="72416"/>
                    <a:pt x="1250513" y="186896"/>
                  </a:cubicBezTo>
                  <a:lnTo>
                    <a:pt x="1274941" y="211021"/>
                  </a:lnTo>
                  <a:lnTo>
                    <a:pt x="1274258" y="212959"/>
                  </a:lnTo>
                  <a:cubicBezTo>
                    <a:pt x="1248519" y="320892"/>
                    <a:pt x="1246059" y="433848"/>
                    <a:pt x="1270922" y="546350"/>
                  </a:cubicBezTo>
                  <a:lnTo>
                    <a:pt x="1284989" y="587073"/>
                  </a:lnTo>
                  <a:lnTo>
                    <a:pt x="1242693" y="622241"/>
                  </a:lnTo>
                  <a:cubicBezTo>
                    <a:pt x="1109310" y="709534"/>
                    <a:pt x="932122" y="762738"/>
                    <a:pt x="737677" y="762738"/>
                  </a:cubicBezTo>
                  <a:cubicBezTo>
                    <a:pt x="374713" y="762738"/>
                    <a:pt x="71882" y="577353"/>
                    <a:pt x="1845" y="330907"/>
                  </a:cubicBezTo>
                  <a:lnTo>
                    <a:pt x="0" y="317724"/>
                  </a:lnTo>
                  <a:lnTo>
                    <a:pt x="59761" y="238446"/>
                  </a:lnTo>
                  <a:cubicBezTo>
                    <a:pt x="167742" y="123357"/>
                    <a:pt x="335630" y="39805"/>
                    <a:pt x="531206" y="10988"/>
                  </a:cubicBez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141227">
              <a:off x="5005969" y="3875148"/>
              <a:ext cx="2985762" cy="2544859"/>
            </a:xfrm>
            <a:custGeom>
              <a:avLst/>
              <a:gdLst>
                <a:gd name="connsiteX0" fmla="*/ 1825588 w 3242338"/>
                <a:gd name="connsiteY0" fmla="*/ 1984943 h 2763547"/>
                <a:gd name="connsiteX1" fmla="*/ 1836874 w 3242338"/>
                <a:gd name="connsiteY1" fmla="*/ 1996191 h 2763547"/>
                <a:gd name="connsiteX2" fmla="*/ 1849543 w 3242338"/>
                <a:gd name="connsiteY2" fmla="*/ 2005700 h 2763547"/>
                <a:gd name="connsiteX3" fmla="*/ 1637945 w 3242338"/>
                <a:gd name="connsiteY3" fmla="*/ 1762963 h 2763547"/>
                <a:gd name="connsiteX4" fmla="*/ 1645990 w 3242338"/>
                <a:gd name="connsiteY4" fmla="*/ 1777330 h 2763547"/>
                <a:gd name="connsiteX5" fmla="*/ 1655989 w 3242338"/>
                <a:gd name="connsiteY5" fmla="*/ 1790519 h 2763547"/>
                <a:gd name="connsiteX6" fmla="*/ 1564403 w 3242338"/>
                <a:gd name="connsiteY6" fmla="*/ 1626628 h 2763547"/>
                <a:gd name="connsiteX7" fmla="*/ 1564402 w 3242338"/>
                <a:gd name="connsiteY7" fmla="*/ 1626628 h 2763547"/>
                <a:gd name="connsiteX8" fmla="*/ 1569631 w 3242338"/>
                <a:gd name="connsiteY8" fmla="*/ 1639162 h 2763547"/>
                <a:gd name="connsiteX9" fmla="*/ 1572574 w 3242338"/>
                <a:gd name="connsiteY9" fmla="*/ 1646220 h 2763547"/>
                <a:gd name="connsiteX10" fmla="*/ 1572574 w 3242338"/>
                <a:gd name="connsiteY10" fmla="*/ 1646219 h 2763547"/>
                <a:gd name="connsiteX11" fmla="*/ 1569631 w 3242338"/>
                <a:gd name="connsiteY11" fmla="*/ 1639162 h 2763547"/>
                <a:gd name="connsiteX12" fmla="*/ 2421499 w 3242338"/>
                <a:gd name="connsiteY12" fmla="*/ 67356 h 2763547"/>
                <a:gd name="connsiteX13" fmla="*/ 2874075 w 3242338"/>
                <a:gd name="connsiteY13" fmla="*/ 971945 h 2763547"/>
                <a:gd name="connsiteX14" fmla="*/ 2845797 w 3242338"/>
                <a:gd name="connsiteY14" fmla="*/ 1056254 h 2763547"/>
                <a:gd name="connsiteX15" fmla="*/ 2827733 w 3242338"/>
                <a:gd name="connsiteY15" fmla="*/ 1053385 h 2763547"/>
                <a:gd name="connsiteX16" fmla="*/ 2816928 w 3242338"/>
                <a:gd name="connsiteY16" fmla="*/ 1072024 h 2763547"/>
                <a:gd name="connsiteX17" fmla="*/ 2805685 w 3242338"/>
                <a:gd name="connsiteY17" fmla="*/ 1069189 h 2763547"/>
                <a:gd name="connsiteX18" fmla="*/ 2742888 w 3242338"/>
                <a:gd name="connsiteY18" fmla="*/ 1063991 h 2763547"/>
                <a:gd name="connsiteX19" fmla="*/ 2330534 w 3242338"/>
                <a:gd name="connsiteY19" fmla="*/ 1515115 h 2763547"/>
                <a:gd name="connsiteX20" fmla="*/ 2333357 w 3242338"/>
                <a:gd name="connsiteY20" fmla="*/ 1545752 h 2763547"/>
                <a:gd name="connsiteX21" fmla="*/ 2345126 w 3242338"/>
                <a:gd name="connsiteY21" fmla="*/ 1544857 h 2763547"/>
                <a:gd name="connsiteX22" fmla="*/ 2428230 w 3242338"/>
                <a:gd name="connsiteY22" fmla="*/ 1551179 h 2763547"/>
                <a:gd name="connsiteX23" fmla="*/ 2431492 w 3242338"/>
                <a:gd name="connsiteY23" fmla="*/ 1551944 h 2763547"/>
                <a:gd name="connsiteX24" fmla="*/ 2450035 w 3242338"/>
                <a:gd name="connsiteY24" fmla="*/ 1486590 h 2763547"/>
                <a:gd name="connsiteX25" fmla="*/ 2829984 w 3242338"/>
                <a:gd name="connsiteY25" fmla="*/ 1211063 h 2763547"/>
                <a:gd name="connsiteX26" fmla="*/ 3242338 w 3242338"/>
                <a:gd name="connsiteY26" fmla="*/ 1662187 h 2763547"/>
                <a:gd name="connsiteX27" fmla="*/ 2913088 w 3242338"/>
                <a:gd name="connsiteY27" fmla="*/ 2104146 h 2763547"/>
                <a:gd name="connsiteX28" fmla="*/ 2892857 w 3242338"/>
                <a:gd name="connsiteY28" fmla="*/ 2106378 h 2763547"/>
                <a:gd name="connsiteX29" fmla="*/ 2864516 w 3242338"/>
                <a:gd name="connsiteY29" fmla="*/ 2124280 h 2763547"/>
                <a:gd name="connsiteX30" fmla="*/ 2666629 w 3242338"/>
                <a:gd name="connsiteY30" fmla="*/ 2203185 h 2763547"/>
                <a:gd name="connsiteX31" fmla="*/ 2031423 w 3242338"/>
                <a:gd name="connsiteY31" fmla="*/ 2128354 h 2763547"/>
                <a:gd name="connsiteX32" fmla="*/ 2020176 w 3242338"/>
                <a:gd name="connsiteY32" fmla="*/ 2121836 h 2763547"/>
                <a:gd name="connsiteX33" fmla="*/ 1959700 w 3242338"/>
                <a:gd name="connsiteY33" fmla="*/ 2191565 h 2763547"/>
                <a:gd name="connsiteX34" fmla="*/ 1883024 w 3242338"/>
                <a:gd name="connsiteY34" fmla="*/ 2391451 h 2763547"/>
                <a:gd name="connsiteX35" fmla="*/ 1932242 w 3242338"/>
                <a:gd name="connsiteY35" fmla="*/ 2653466 h 2763547"/>
                <a:gd name="connsiteX36" fmla="*/ 1975533 w 3242338"/>
                <a:gd name="connsiteY36" fmla="*/ 2716102 h 2763547"/>
                <a:gd name="connsiteX37" fmla="*/ 1806147 w 3242338"/>
                <a:gd name="connsiteY37" fmla="*/ 2763547 h 2763547"/>
                <a:gd name="connsiteX38" fmla="*/ 1742459 w 3242338"/>
                <a:gd name="connsiteY38" fmla="*/ 2729021 h 2763547"/>
                <a:gd name="connsiteX39" fmla="*/ 1291722 w 3242338"/>
                <a:gd name="connsiteY39" fmla="*/ 1854930 h 2763547"/>
                <a:gd name="connsiteX40" fmla="*/ 1310741 w 3242338"/>
                <a:gd name="connsiteY40" fmla="*/ 1648950 h 2763547"/>
                <a:gd name="connsiteX41" fmla="*/ 1321307 w 3242338"/>
                <a:gd name="connsiteY41" fmla="*/ 1604091 h 2763547"/>
                <a:gd name="connsiteX42" fmla="*/ 1261650 w 3242338"/>
                <a:gd name="connsiteY42" fmla="*/ 1587335 h 2763547"/>
                <a:gd name="connsiteX43" fmla="*/ 1181645 w 3242338"/>
                <a:gd name="connsiteY43" fmla="*/ 1555918 h 2763547"/>
                <a:gd name="connsiteX44" fmla="*/ 910815 w 3242338"/>
                <a:gd name="connsiteY44" fmla="*/ 1361600 h 2763547"/>
                <a:gd name="connsiteX45" fmla="*/ 864208 w 3242338"/>
                <a:gd name="connsiteY45" fmla="*/ 1300512 h 2763547"/>
                <a:gd name="connsiteX46" fmla="*/ 776918 w 3242338"/>
                <a:gd name="connsiteY46" fmla="*/ 1309256 h 2763547"/>
                <a:gd name="connsiteX47" fmla="*/ 445868 w 3242338"/>
                <a:gd name="connsiteY47" fmla="*/ 1242344 h 2763547"/>
                <a:gd name="connsiteX48" fmla="*/ 18969 w 3242338"/>
                <a:gd name="connsiteY48" fmla="*/ 380228 h 2763547"/>
                <a:gd name="connsiteX49" fmla="*/ 20207 w 3242338"/>
                <a:gd name="connsiteY49" fmla="*/ 375816 h 2763547"/>
                <a:gd name="connsiteX50" fmla="*/ 78969 w 3242338"/>
                <a:gd name="connsiteY50" fmla="*/ 311136 h 2763547"/>
                <a:gd name="connsiteX51" fmla="*/ 625108 w 3242338"/>
                <a:gd name="connsiteY51" fmla="*/ 73693 h 2763547"/>
                <a:gd name="connsiteX52" fmla="*/ 880424 w 3242338"/>
                <a:gd name="connsiteY52" fmla="*/ 120441 h 2763547"/>
                <a:gd name="connsiteX53" fmla="*/ 957122 w 3242338"/>
                <a:gd name="connsiteY53" fmla="*/ 154439 h 2763547"/>
                <a:gd name="connsiteX54" fmla="*/ 1031375 w 3242338"/>
                <a:gd name="connsiteY54" fmla="*/ 203687 h 2763547"/>
                <a:gd name="connsiteX55" fmla="*/ 1477614 w 3242338"/>
                <a:gd name="connsiteY55" fmla="*/ 327043 h 2763547"/>
                <a:gd name="connsiteX56" fmla="*/ 2139593 w 3242338"/>
                <a:gd name="connsiteY56" fmla="*/ 27690 h 2763547"/>
                <a:gd name="connsiteX57" fmla="*/ 2162644 w 3242338"/>
                <a:gd name="connsiteY57" fmla="*/ 0 h 2763547"/>
                <a:gd name="connsiteX58" fmla="*/ 2189600 w 3242338"/>
                <a:gd name="connsiteY58" fmla="*/ 2008 h 2763547"/>
                <a:gd name="connsiteX59" fmla="*/ 2421499 w 3242338"/>
                <a:gd name="connsiteY59" fmla="*/ 67356 h 2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42338" h="2763547">
                  <a:moveTo>
                    <a:pt x="1825588" y="1984943"/>
                  </a:moveTo>
                  <a:lnTo>
                    <a:pt x="1836874" y="1996191"/>
                  </a:lnTo>
                  <a:lnTo>
                    <a:pt x="1849543" y="2005700"/>
                  </a:lnTo>
                  <a:close/>
                  <a:moveTo>
                    <a:pt x="1637945" y="1762963"/>
                  </a:moveTo>
                  <a:lnTo>
                    <a:pt x="1645990" y="1777330"/>
                  </a:lnTo>
                  <a:lnTo>
                    <a:pt x="1655989" y="1790519"/>
                  </a:lnTo>
                  <a:close/>
                  <a:moveTo>
                    <a:pt x="1564403" y="1626628"/>
                  </a:moveTo>
                  <a:lnTo>
                    <a:pt x="1564402" y="1626628"/>
                  </a:lnTo>
                  <a:lnTo>
                    <a:pt x="1569631" y="1639162"/>
                  </a:lnTo>
                  <a:lnTo>
                    <a:pt x="1572574" y="1646220"/>
                  </a:lnTo>
                  <a:lnTo>
                    <a:pt x="1572574" y="1646219"/>
                  </a:lnTo>
                  <a:lnTo>
                    <a:pt x="1569631" y="1639162"/>
                  </a:lnTo>
                  <a:close/>
                  <a:moveTo>
                    <a:pt x="2421499" y="67356"/>
                  </a:moveTo>
                  <a:cubicBezTo>
                    <a:pt x="2774317" y="226755"/>
                    <a:pt x="2955912" y="609360"/>
                    <a:pt x="2874075" y="971945"/>
                  </a:cubicBezTo>
                  <a:lnTo>
                    <a:pt x="2845797" y="1056254"/>
                  </a:lnTo>
                  <a:lnTo>
                    <a:pt x="2827733" y="1053385"/>
                  </a:lnTo>
                  <a:lnTo>
                    <a:pt x="2816928" y="1072024"/>
                  </a:lnTo>
                  <a:lnTo>
                    <a:pt x="2805685" y="1069189"/>
                  </a:lnTo>
                  <a:cubicBezTo>
                    <a:pt x="2785210" y="1065766"/>
                    <a:pt x="2764238" y="1063991"/>
                    <a:pt x="2742888" y="1063991"/>
                  </a:cubicBezTo>
                  <a:cubicBezTo>
                    <a:pt x="2515151" y="1063992"/>
                    <a:pt x="2330534" y="1265966"/>
                    <a:pt x="2330534" y="1515115"/>
                  </a:cubicBezTo>
                  <a:lnTo>
                    <a:pt x="2333357" y="1545752"/>
                  </a:lnTo>
                  <a:lnTo>
                    <a:pt x="2345126" y="1544857"/>
                  </a:lnTo>
                  <a:cubicBezTo>
                    <a:pt x="2373593" y="1544857"/>
                    <a:pt x="2401386" y="1547034"/>
                    <a:pt x="2428230" y="1551179"/>
                  </a:cubicBezTo>
                  <a:lnTo>
                    <a:pt x="2431492" y="1551944"/>
                  </a:lnTo>
                  <a:lnTo>
                    <a:pt x="2450035" y="1486590"/>
                  </a:lnTo>
                  <a:cubicBezTo>
                    <a:pt x="2512634" y="1324675"/>
                    <a:pt x="2659181" y="1211064"/>
                    <a:pt x="2829984" y="1211063"/>
                  </a:cubicBezTo>
                  <a:cubicBezTo>
                    <a:pt x="3057721" y="1211064"/>
                    <a:pt x="3242338" y="1413038"/>
                    <a:pt x="3242338" y="1662187"/>
                  </a:cubicBezTo>
                  <a:cubicBezTo>
                    <a:pt x="3242338" y="1880193"/>
                    <a:pt x="3100991" y="2062081"/>
                    <a:pt x="2913088" y="2104146"/>
                  </a:cubicBezTo>
                  <a:lnTo>
                    <a:pt x="2892857" y="2106378"/>
                  </a:lnTo>
                  <a:lnTo>
                    <a:pt x="2864516" y="2124280"/>
                  </a:lnTo>
                  <a:cubicBezTo>
                    <a:pt x="2803131" y="2158065"/>
                    <a:pt x="2736964" y="2184756"/>
                    <a:pt x="2666629" y="2203185"/>
                  </a:cubicBezTo>
                  <a:cubicBezTo>
                    <a:pt x="2447812" y="2260519"/>
                    <a:pt x="2224921" y="2228378"/>
                    <a:pt x="2031423" y="2128354"/>
                  </a:cubicBezTo>
                  <a:lnTo>
                    <a:pt x="2020176" y="2121836"/>
                  </a:lnTo>
                  <a:lnTo>
                    <a:pt x="1959700" y="2191565"/>
                  </a:lnTo>
                  <a:cubicBezTo>
                    <a:pt x="1918684" y="2250900"/>
                    <a:pt x="1891832" y="2318334"/>
                    <a:pt x="1883024" y="2391451"/>
                  </a:cubicBezTo>
                  <a:cubicBezTo>
                    <a:pt x="1872014" y="2482849"/>
                    <a:pt x="1890500" y="2572313"/>
                    <a:pt x="1932242" y="2653466"/>
                  </a:cubicBezTo>
                  <a:lnTo>
                    <a:pt x="1975533" y="2716102"/>
                  </a:lnTo>
                  <a:lnTo>
                    <a:pt x="1806147" y="2763547"/>
                  </a:lnTo>
                  <a:lnTo>
                    <a:pt x="1742459" y="2729021"/>
                  </a:lnTo>
                  <a:cubicBezTo>
                    <a:pt x="1472231" y="2549764"/>
                    <a:pt x="1291722" y="2225361"/>
                    <a:pt x="1291722" y="1854930"/>
                  </a:cubicBezTo>
                  <a:cubicBezTo>
                    <a:pt x="1291722" y="1784371"/>
                    <a:pt x="1298271" y="1715483"/>
                    <a:pt x="1310741" y="1648950"/>
                  </a:cubicBezTo>
                  <a:lnTo>
                    <a:pt x="1321307" y="1604091"/>
                  </a:lnTo>
                  <a:lnTo>
                    <a:pt x="1261650" y="1587335"/>
                  </a:lnTo>
                  <a:cubicBezTo>
                    <a:pt x="1234755" y="1578311"/>
                    <a:pt x="1208056" y="1567850"/>
                    <a:pt x="1181645" y="1555918"/>
                  </a:cubicBezTo>
                  <a:cubicBezTo>
                    <a:pt x="1076000" y="1508189"/>
                    <a:pt x="984970" y="1441439"/>
                    <a:pt x="910815" y="1361600"/>
                  </a:cubicBezTo>
                  <a:lnTo>
                    <a:pt x="864208" y="1300512"/>
                  </a:lnTo>
                  <a:lnTo>
                    <a:pt x="776918" y="1309256"/>
                  </a:lnTo>
                  <a:cubicBezTo>
                    <a:pt x="666278" y="1312238"/>
                    <a:pt x="553367" y="1290911"/>
                    <a:pt x="445868" y="1242344"/>
                  </a:cubicBezTo>
                  <a:cubicBezTo>
                    <a:pt x="111428" y="1091248"/>
                    <a:pt x="-59804" y="726578"/>
                    <a:pt x="18969" y="380228"/>
                  </a:cubicBezTo>
                  <a:lnTo>
                    <a:pt x="20207" y="375816"/>
                  </a:lnTo>
                  <a:lnTo>
                    <a:pt x="78969" y="311136"/>
                  </a:lnTo>
                  <a:cubicBezTo>
                    <a:pt x="227383" y="162800"/>
                    <a:pt x="417653" y="73693"/>
                    <a:pt x="625108" y="73693"/>
                  </a:cubicBezTo>
                  <a:cubicBezTo>
                    <a:pt x="714017" y="73693"/>
                    <a:pt x="799770" y="90060"/>
                    <a:pt x="880424" y="120441"/>
                  </a:cubicBezTo>
                  <a:lnTo>
                    <a:pt x="957122" y="154439"/>
                  </a:lnTo>
                  <a:lnTo>
                    <a:pt x="1031375" y="203687"/>
                  </a:lnTo>
                  <a:cubicBezTo>
                    <a:pt x="1164025" y="282357"/>
                    <a:pt x="1316039" y="327043"/>
                    <a:pt x="1477614" y="327043"/>
                  </a:cubicBezTo>
                  <a:cubicBezTo>
                    <a:pt x="1736133" y="327043"/>
                    <a:pt x="1970178" y="212645"/>
                    <a:pt x="2139593" y="27690"/>
                  </a:cubicBezTo>
                  <a:lnTo>
                    <a:pt x="2162644" y="0"/>
                  </a:lnTo>
                  <a:lnTo>
                    <a:pt x="2189600" y="2008"/>
                  </a:lnTo>
                  <a:cubicBezTo>
                    <a:pt x="2267797" y="11717"/>
                    <a:pt x="2345895" y="33199"/>
                    <a:pt x="2421499" y="67356"/>
                  </a:cubicBezTo>
                  <a:close/>
                </a:path>
              </a:pathLst>
            </a:custGeom>
            <a:solidFill>
              <a:srgbClr val="45A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141227">
              <a:off x="7329839" y="3043248"/>
              <a:ext cx="908199" cy="1500623"/>
            </a:xfrm>
            <a:custGeom>
              <a:avLst/>
              <a:gdLst>
                <a:gd name="connsiteX0" fmla="*/ 824105 w 986243"/>
                <a:gd name="connsiteY0" fmla="*/ 0 h 1629576"/>
                <a:gd name="connsiteX1" fmla="*/ 868157 w 986243"/>
                <a:gd name="connsiteY1" fmla="*/ 90026 h 1629576"/>
                <a:gd name="connsiteX2" fmla="*/ 986243 w 986243"/>
                <a:gd name="connsiteY2" fmla="*/ 669014 h 1629576"/>
                <a:gd name="connsiteX3" fmla="*/ 630202 w 986243"/>
                <a:gd name="connsiteY3" fmla="*/ 1606320 h 1629576"/>
                <a:gd name="connsiteX4" fmla="*/ 605153 w 986243"/>
                <a:gd name="connsiteY4" fmla="*/ 1629576 h 1629576"/>
                <a:gd name="connsiteX5" fmla="*/ 604483 w 986243"/>
                <a:gd name="connsiteY5" fmla="*/ 1628227 h 1629576"/>
                <a:gd name="connsiteX6" fmla="*/ 351614 w 986243"/>
                <a:gd name="connsiteY6" fmla="*/ 1352163 h 1629576"/>
                <a:gd name="connsiteX7" fmla="*/ 199995 w 986243"/>
                <a:gd name="connsiteY7" fmla="*/ 1262318 h 1629576"/>
                <a:gd name="connsiteX8" fmla="*/ 204950 w 986243"/>
                <a:gd name="connsiteY8" fmla="*/ 1245645 h 1629576"/>
                <a:gd name="connsiteX9" fmla="*/ 234423 w 986243"/>
                <a:gd name="connsiteY9" fmla="*/ 990218 h 1629576"/>
                <a:gd name="connsiteX10" fmla="*/ 20645 w 986243"/>
                <a:gd name="connsiteY10" fmla="*/ 340095 h 1629576"/>
                <a:gd name="connsiteX11" fmla="*/ 0 w 986243"/>
                <a:gd name="connsiteY11" fmla="*/ 315295 h 1629576"/>
                <a:gd name="connsiteX12" fmla="*/ 39112 w 986243"/>
                <a:gd name="connsiteY12" fmla="*/ 284745 h 1629576"/>
                <a:gd name="connsiteX13" fmla="*/ 289737 w 986243"/>
                <a:gd name="connsiteY13" fmla="*/ 212270 h 1629576"/>
                <a:gd name="connsiteX14" fmla="*/ 380077 w 986243"/>
                <a:gd name="connsiteY14" fmla="*/ 220892 h 1629576"/>
                <a:gd name="connsiteX15" fmla="*/ 445353 w 986243"/>
                <a:gd name="connsiteY15" fmla="*/ 240075 h 1629576"/>
                <a:gd name="connsiteX16" fmla="*/ 446769 w 986243"/>
                <a:gd name="connsiteY16" fmla="*/ 241472 h 1629576"/>
                <a:gd name="connsiteX17" fmla="*/ 573435 w 986243"/>
                <a:gd name="connsiteY17" fmla="*/ 287733 h 1629576"/>
                <a:gd name="connsiteX18" fmla="*/ 733630 w 986243"/>
                <a:gd name="connsiteY18" fmla="*/ 208397 h 1629576"/>
                <a:gd name="connsiteX19" fmla="*/ 739243 w 986243"/>
                <a:gd name="connsiteY19" fmla="*/ 198443 h 1629576"/>
                <a:gd name="connsiteX20" fmla="*/ 741315 w 986243"/>
                <a:gd name="connsiteY20" fmla="*/ 198097 h 1629576"/>
                <a:gd name="connsiteX21" fmla="*/ 779811 w 986243"/>
                <a:gd name="connsiteY21" fmla="*/ 134082 h 1629576"/>
                <a:gd name="connsiteX22" fmla="*/ 810358 w 986243"/>
                <a:gd name="connsiteY22" fmla="*/ 54259 h 162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243" h="1629576">
                  <a:moveTo>
                    <a:pt x="824105" y="0"/>
                  </a:moveTo>
                  <a:lnTo>
                    <a:pt x="868157" y="90026"/>
                  </a:lnTo>
                  <a:cubicBezTo>
                    <a:pt x="943466" y="262138"/>
                    <a:pt x="986243" y="459374"/>
                    <a:pt x="986243" y="669014"/>
                  </a:cubicBezTo>
                  <a:cubicBezTo>
                    <a:pt x="986243" y="1046367"/>
                    <a:pt x="847645" y="1383530"/>
                    <a:pt x="630202" y="1606320"/>
                  </a:cubicBezTo>
                  <a:lnTo>
                    <a:pt x="605153" y="1629576"/>
                  </a:lnTo>
                  <a:lnTo>
                    <a:pt x="604483" y="1628227"/>
                  </a:lnTo>
                  <a:cubicBezTo>
                    <a:pt x="537187" y="1519480"/>
                    <a:pt x="451225" y="1425632"/>
                    <a:pt x="351614" y="1352163"/>
                  </a:cubicBezTo>
                  <a:lnTo>
                    <a:pt x="199995" y="1262318"/>
                  </a:lnTo>
                  <a:lnTo>
                    <a:pt x="204950" y="1245645"/>
                  </a:lnTo>
                  <a:cubicBezTo>
                    <a:pt x="224190" y="1164004"/>
                    <a:pt x="234423" y="1078415"/>
                    <a:pt x="234423" y="990218"/>
                  </a:cubicBezTo>
                  <a:cubicBezTo>
                    <a:pt x="234423" y="743264"/>
                    <a:pt x="154197" y="516766"/>
                    <a:pt x="20645" y="340095"/>
                  </a:cubicBezTo>
                  <a:lnTo>
                    <a:pt x="0" y="315295"/>
                  </a:lnTo>
                  <a:lnTo>
                    <a:pt x="39112" y="284745"/>
                  </a:lnTo>
                  <a:cubicBezTo>
                    <a:pt x="110654" y="238987"/>
                    <a:pt x="196899" y="212270"/>
                    <a:pt x="289737" y="212270"/>
                  </a:cubicBezTo>
                  <a:cubicBezTo>
                    <a:pt x="320683" y="212270"/>
                    <a:pt x="350897" y="215239"/>
                    <a:pt x="380077" y="220892"/>
                  </a:cubicBezTo>
                  <a:lnTo>
                    <a:pt x="445353" y="240075"/>
                  </a:lnTo>
                  <a:lnTo>
                    <a:pt x="446769" y="241472"/>
                  </a:lnTo>
                  <a:cubicBezTo>
                    <a:pt x="482927" y="270679"/>
                    <a:pt x="526515" y="287733"/>
                    <a:pt x="573435" y="287733"/>
                  </a:cubicBezTo>
                  <a:cubicBezTo>
                    <a:pt x="635995" y="287733"/>
                    <a:pt x="692632" y="257414"/>
                    <a:pt x="733630" y="208397"/>
                  </a:cubicBezTo>
                  <a:lnTo>
                    <a:pt x="739243" y="198443"/>
                  </a:lnTo>
                  <a:lnTo>
                    <a:pt x="741315" y="198097"/>
                  </a:lnTo>
                  <a:lnTo>
                    <a:pt x="779811" y="134082"/>
                  </a:lnTo>
                  <a:cubicBezTo>
                    <a:pt x="791670" y="107832"/>
                    <a:pt x="801837" y="81192"/>
                    <a:pt x="810358" y="54259"/>
                  </a:cubicBez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5120554" y="2229778"/>
              <a:ext cx="2477934" cy="1308496"/>
            </a:xfrm>
            <a:custGeom>
              <a:avLst/>
              <a:gdLst>
                <a:gd name="connsiteX0" fmla="*/ 753368 w 2690871"/>
                <a:gd name="connsiteY0" fmla="*/ 0 h 1420939"/>
                <a:gd name="connsiteX1" fmla="*/ 1297698 w 2690871"/>
                <a:gd name="connsiteY1" fmla="*/ 142516 h 1420939"/>
                <a:gd name="connsiteX2" fmla="*/ 1299739 w 2690871"/>
                <a:gd name="connsiteY2" fmla="*/ 143959 h 1420939"/>
                <a:gd name="connsiteX3" fmla="*/ 1338349 w 2690871"/>
                <a:gd name="connsiteY3" fmla="*/ 125997 h 1420939"/>
                <a:gd name="connsiteX4" fmla="*/ 1717305 w 2690871"/>
                <a:gd name="connsiteY4" fmla="*/ 60419 h 1420939"/>
                <a:gd name="connsiteX5" fmla="*/ 2690871 w 2690871"/>
                <a:gd name="connsiteY5" fmla="*/ 894898 h 1420939"/>
                <a:gd name="connsiteX6" fmla="*/ 2682146 w 2690871"/>
                <a:gd name="connsiteY6" fmla="*/ 969085 h 1420939"/>
                <a:gd name="connsiteX7" fmla="*/ 2680400 w 2690871"/>
                <a:gd name="connsiteY7" fmla="*/ 970253 h 1420939"/>
                <a:gd name="connsiteX8" fmla="*/ 2679383 w 2690871"/>
                <a:gd name="connsiteY8" fmla="*/ 981635 h 1420939"/>
                <a:gd name="connsiteX9" fmla="*/ 2566060 w 2690871"/>
                <a:gd name="connsiteY9" fmla="*/ 1119890 h 1420939"/>
                <a:gd name="connsiteX10" fmla="*/ 2431581 w 2690871"/>
                <a:gd name="connsiteY10" fmla="*/ 1129883 h 1420939"/>
                <a:gd name="connsiteX11" fmla="*/ 2429715 w 2690871"/>
                <a:gd name="connsiteY11" fmla="*/ 1129193 h 1420939"/>
                <a:gd name="connsiteX12" fmla="*/ 2362331 w 2690871"/>
                <a:gd name="connsiteY12" fmla="*/ 1138587 h 1420939"/>
                <a:gd name="connsiteX13" fmla="*/ 2276453 w 2690871"/>
                <a:gd name="connsiteY13" fmla="*/ 1167924 h 1420939"/>
                <a:gd name="connsiteX14" fmla="*/ 2077895 w 2690871"/>
                <a:gd name="connsiteY14" fmla="*/ 1337159 h 1420939"/>
                <a:gd name="connsiteX15" fmla="*/ 2048305 w 2690871"/>
                <a:gd name="connsiteY15" fmla="*/ 1393536 h 1420939"/>
                <a:gd name="connsiteX16" fmla="*/ 2000273 w 2690871"/>
                <a:gd name="connsiteY16" fmla="*/ 1384489 h 1420939"/>
                <a:gd name="connsiteX17" fmla="*/ 1723311 w 2690871"/>
                <a:gd name="connsiteY17" fmla="*/ 1397040 h 1420939"/>
                <a:gd name="connsiteX18" fmla="*/ 1633195 w 2690871"/>
                <a:gd name="connsiteY18" fmla="*/ 1420939 h 1420939"/>
                <a:gd name="connsiteX19" fmla="*/ 1628718 w 2690871"/>
                <a:gd name="connsiteY19" fmla="*/ 1395065 h 1420939"/>
                <a:gd name="connsiteX20" fmla="*/ 1475822 w 2690871"/>
                <a:gd name="connsiteY20" fmla="*/ 1103477 h 1420939"/>
                <a:gd name="connsiteX21" fmla="*/ 757097 w 2690871"/>
                <a:gd name="connsiteY21" fmla="*/ 920642 h 1420939"/>
                <a:gd name="connsiteX22" fmla="*/ 695022 w 2690871"/>
                <a:gd name="connsiteY22" fmla="*/ 949410 h 1420939"/>
                <a:gd name="connsiteX23" fmla="*/ 679284 w 2690871"/>
                <a:gd name="connsiteY23" fmla="*/ 915037 h 1420939"/>
                <a:gd name="connsiteX24" fmla="*/ 492527 w 2690871"/>
                <a:gd name="connsiteY24" fmla="*/ 650594 h 1420939"/>
                <a:gd name="connsiteX25" fmla="*/ 63158 w 2690871"/>
                <a:gd name="connsiteY25" fmla="*/ 333688 h 1420939"/>
                <a:gd name="connsiteX26" fmla="*/ 0 w 2690871"/>
                <a:gd name="connsiteY26" fmla="*/ 311891 h 1420939"/>
                <a:gd name="connsiteX27" fmla="*/ 64953 w 2690871"/>
                <a:gd name="connsiteY27" fmla="*/ 244413 h 1420939"/>
                <a:gd name="connsiteX28" fmla="*/ 753368 w 2690871"/>
                <a:gd name="connsiteY28" fmla="*/ 0 h 1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0871" h="1420939">
                  <a:moveTo>
                    <a:pt x="753368" y="0"/>
                  </a:moveTo>
                  <a:cubicBezTo>
                    <a:pt x="955001" y="0"/>
                    <a:pt x="1142316" y="52539"/>
                    <a:pt x="1297698" y="142516"/>
                  </a:cubicBezTo>
                  <a:lnTo>
                    <a:pt x="1299739" y="143959"/>
                  </a:lnTo>
                  <a:lnTo>
                    <a:pt x="1338349" y="125997"/>
                  </a:lnTo>
                  <a:cubicBezTo>
                    <a:pt x="1454825" y="83770"/>
                    <a:pt x="1582884" y="60419"/>
                    <a:pt x="1717305" y="60419"/>
                  </a:cubicBezTo>
                  <a:cubicBezTo>
                    <a:pt x="2254991" y="60419"/>
                    <a:pt x="2690871" y="434028"/>
                    <a:pt x="2690871" y="894898"/>
                  </a:cubicBezTo>
                  <a:lnTo>
                    <a:pt x="2682146" y="969085"/>
                  </a:lnTo>
                  <a:lnTo>
                    <a:pt x="2680400" y="970253"/>
                  </a:lnTo>
                  <a:lnTo>
                    <a:pt x="2679383" y="981635"/>
                  </a:lnTo>
                  <a:cubicBezTo>
                    <a:pt x="2662203" y="1043185"/>
                    <a:pt x="2623071" y="1094133"/>
                    <a:pt x="2566060" y="1119890"/>
                  </a:cubicBezTo>
                  <a:cubicBezTo>
                    <a:pt x="2523301" y="1139208"/>
                    <a:pt x="2476557" y="1141613"/>
                    <a:pt x="2431581" y="1129883"/>
                  </a:cubicBezTo>
                  <a:lnTo>
                    <a:pt x="2429715" y="1129193"/>
                  </a:lnTo>
                  <a:lnTo>
                    <a:pt x="2362331" y="1138587"/>
                  </a:lnTo>
                  <a:cubicBezTo>
                    <a:pt x="2333411" y="1145449"/>
                    <a:pt x="2304655" y="1155183"/>
                    <a:pt x="2276453" y="1167924"/>
                  </a:cubicBezTo>
                  <a:cubicBezTo>
                    <a:pt x="2191849" y="1206147"/>
                    <a:pt x="2124253" y="1266004"/>
                    <a:pt x="2077895" y="1337159"/>
                  </a:cubicBezTo>
                  <a:lnTo>
                    <a:pt x="2048305" y="1393536"/>
                  </a:lnTo>
                  <a:lnTo>
                    <a:pt x="2000273" y="1384489"/>
                  </a:lnTo>
                  <a:cubicBezTo>
                    <a:pt x="1908307" y="1374242"/>
                    <a:pt x="1815026" y="1378014"/>
                    <a:pt x="1723311" y="1397040"/>
                  </a:cubicBezTo>
                  <a:lnTo>
                    <a:pt x="1633195" y="1420939"/>
                  </a:lnTo>
                  <a:lnTo>
                    <a:pt x="1628718" y="1395065"/>
                  </a:lnTo>
                  <a:cubicBezTo>
                    <a:pt x="1603870" y="1289845"/>
                    <a:pt x="1553092" y="1189338"/>
                    <a:pt x="1475822" y="1103477"/>
                  </a:cubicBezTo>
                  <a:cubicBezTo>
                    <a:pt x="1290375" y="897410"/>
                    <a:pt x="1005003" y="834230"/>
                    <a:pt x="757097" y="920642"/>
                  </a:cubicBezTo>
                  <a:lnTo>
                    <a:pt x="695022" y="949410"/>
                  </a:lnTo>
                  <a:lnTo>
                    <a:pt x="679284" y="915037"/>
                  </a:lnTo>
                  <a:cubicBezTo>
                    <a:pt x="630535" y="824043"/>
                    <a:pt x="568093" y="734561"/>
                    <a:pt x="492527" y="650594"/>
                  </a:cubicBezTo>
                  <a:cubicBezTo>
                    <a:pt x="362987" y="506650"/>
                    <a:pt x="213277" y="399354"/>
                    <a:pt x="63158" y="333688"/>
                  </a:cubicBezTo>
                  <a:lnTo>
                    <a:pt x="0" y="311891"/>
                  </a:lnTo>
                  <a:lnTo>
                    <a:pt x="64953" y="244413"/>
                  </a:lnTo>
                  <a:cubicBezTo>
                    <a:pt x="241134" y="93402"/>
                    <a:pt x="484525" y="0"/>
                    <a:pt x="753368" y="0"/>
                  </a:cubicBez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589946" y="3085673"/>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7" name="文本框 26"/>
            <p:cNvSpPr txBox="1"/>
            <p:nvPr/>
          </p:nvSpPr>
          <p:spPr>
            <a:xfrm>
              <a:off x="6338148" y="2406976"/>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8" name="文本框 27"/>
            <p:cNvSpPr txBox="1"/>
            <p:nvPr/>
          </p:nvSpPr>
          <p:spPr>
            <a:xfrm>
              <a:off x="7539898" y="3408838"/>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9" name="文本框 28"/>
            <p:cNvSpPr txBox="1"/>
            <p:nvPr/>
          </p:nvSpPr>
          <p:spPr>
            <a:xfrm>
              <a:off x="6240056" y="4341122"/>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grpSp>
      <p:sp>
        <p:nvSpPr>
          <p:cNvPr id="40961" name="Rectangle 1"/>
          <p:cNvSpPr>
            <a:spLocks noChangeArrowheads="1"/>
          </p:cNvSpPr>
          <p:nvPr/>
        </p:nvSpPr>
        <p:spPr bwMode="auto">
          <a:xfrm>
            <a:off x="4467930" y="1884557"/>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Xác định được đối tượng miêu tả.</a:t>
            </a:r>
            <a:endParaRPr kumimoji="0" lang="en-US" sz="1600" b="0" i="0" u="none" strike="noStrike" cap="none" normalizeH="0" baseline="0" dirty="0" smtClean="0">
              <a:ln>
                <a:noFill/>
              </a:ln>
              <a:effectLst/>
              <a:latin typeface="Times New Roman" pitchFamily="18" charset="0"/>
              <a:cs typeface="Times New Roman" pitchFamily="18" charset="0"/>
              <a:sym typeface="Wingdings" pitchFamily="2" charset="2"/>
            </a:endParaRPr>
          </a:p>
        </p:txBody>
      </p:sp>
      <p:sp>
        <p:nvSpPr>
          <p:cNvPr id="41" name="Rectangle 2"/>
          <p:cNvSpPr>
            <a:spLocks noChangeArrowheads="1"/>
          </p:cNvSpPr>
          <p:nvPr/>
        </p:nvSpPr>
        <p:spPr bwMode="auto">
          <a:xfrm>
            <a:off x="1958906" y="2204231"/>
            <a:ext cx="16317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Muốn</a:t>
            </a:r>
            <a:r>
              <a:rPr kumimoji="0" lang="nl-NL" sz="32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 tả cảnh cần</a:t>
            </a:r>
            <a:endPar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pic>
        <p:nvPicPr>
          <p:cNvPr id="42" name="图片 32"/>
          <p:cNvPicPr>
            <a:picLocks noChangeAspect="1"/>
          </p:cNvPicPr>
          <p:nvPr/>
        </p:nvPicPr>
        <p:blipFill>
          <a:blip r:embed="rId4"/>
          <a:stretch>
            <a:fillRect/>
          </a:stretch>
        </p:blipFill>
        <p:spPr>
          <a:xfrm>
            <a:off x="8488037" y="162210"/>
            <a:ext cx="595376" cy="842513"/>
          </a:xfrm>
          <a:prstGeom prst="rect">
            <a:avLst/>
          </a:prstGeom>
        </p:spPr>
      </p:pic>
      <p:pic>
        <p:nvPicPr>
          <p:cNvPr id="43" name="图片 33"/>
          <p:cNvPicPr>
            <a:picLocks noChangeAspect="1"/>
          </p:cNvPicPr>
          <p:nvPr/>
        </p:nvPicPr>
        <p:blipFill>
          <a:blip r:embed="rId5"/>
          <a:stretch>
            <a:fillRect/>
          </a:stretch>
        </p:blipFill>
        <p:spPr>
          <a:xfrm>
            <a:off x="723219" y="429450"/>
            <a:ext cx="540000" cy="371250"/>
          </a:xfrm>
          <a:prstGeom prst="rect">
            <a:avLst/>
          </a:prstGeom>
        </p:spPr>
      </p:pic>
      <p:pic>
        <p:nvPicPr>
          <p:cNvPr id="44" name="图片 34"/>
          <p:cNvPicPr>
            <a:picLocks noChangeAspect="1"/>
          </p:cNvPicPr>
          <p:nvPr/>
        </p:nvPicPr>
        <p:blipFill>
          <a:blip r:embed="rId6"/>
          <a:stretch>
            <a:fillRect/>
          </a:stretch>
        </p:blipFill>
        <p:spPr>
          <a:xfrm>
            <a:off x="10041151" y="510983"/>
            <a:ext cx="795054" cy="419612"/>
          </a:xfrm>
          <a:prstGeom prst="rect">
            <a:avLst/>
          </a:prstGeom>
        </p:spPr>
      </p:pic>
      <p:pic>
        <p:nvPicPr>
          <p:cNvPr id="45" name="图片 35"/>
          <p:cNvPicPr>
            <a:picLocks noChangeAspect="1"/>
          </p:cNvPicPr>
          <p:nvPr/>
        </p:nvPicPr>
        <p:blipFill>
          <a:blip r:embed="rId7"/>
          <a:stretch>
            <a:fillRect/>
          </a:stretch>
        </p:blipFill>
        <p:spPr>
          <a:xfrm flipH="1">
            <a:off x="2838209" y="0"/>
            <a:ext cx="1289800" cy="954787"/>
          </a:xfrm>
          <a:prstGeom prst="rect">
            <a:avLst/>
          </a:prstGeom>
        </p:spPr>
      </p:pic>
      <p:pic>
        <p:nvPicPr>
          <p:cNvPr id="46" name="图片 37"/>
          <p:cNvPicPr>
            <a:picLocks noChangeAspect="1"/>
          </p:cNvPicPr>
          <p:nvPr/>
        </p:nvPicPr>
        <p:blipFill>
          <a:blip r:embed="rId5"/>
          <a:stretch>
            <a:fillRect/>
          </a:stretch>
        </p:blipFill>
        <p:spPr>
          <a:xfrm>
            <a:off x="11322649" y="125278"/>
            <a:ext cx="540000" cy="371250"/>
          </a:xfrm>
          <a:prstGeom prst="rect">
            <a:avLst/>
          </a:prstGeom>
        </p:spPr>
      </p:pic>
      <p:cxnSp>
        <p:nvCxnSpPr>
          <p:cNvPr id="48" name="Straight Arrow Connector 47"/>
          <p:cNvCxnSpPr>
            <a:stCxn id="41" idx="3"/>
            <a:endCxn id="40961" idx="1"/>
          </p:cNvCxnSpPr>
          <p:nvPr/>
        </p:nvCxnSpPr>
        <p:spPr>
          <a:xfrm flipV="1">
            <a:off x="3590702" y="2146167"/>
            <a:ext cx="877228" cy="5966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 name="Rectangle 1"/>
          <p:cNvSpPr>
            <a:spLocks noChangeArrowheads="1"/>
          </p:cNvSpPr>
          <p:nvPr/>
        </p:nvSpPr>
        <p:spPr bwMode="auto">
          <a:xfrm>
            <a:off x="4527406" y="2505315"/>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Quan sát, lựa chọn được những hình ảnh tiêu biểu</a:t>
            </a:r>
            <a:endPar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endParaRPr>
          </a:p>
        </p:txBody>
      </p:sp>
      <p:cxnSp>
        <p:nvCxnSpPr>
          <p:cNvPr id="50" name="Straight Arrow Connector 49"/>
          <p:cNvCxnSpPr>
            <a:stCxn id="41" idx="3"/>
            <a:endCxn id="49" idx="1"/>
          </p:cNvCxnSpPr>
          <p:nvPr/>
        </p:nvCxnSpPr>
        <p:spPr>
          <a:xfrm>
            <a:off x="3590702" y="2742840"/>
            <a:ext cx="936704" cy="240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Rectangle 1"/>
          <p:cNvSpPr>
            <a:spLocks noChangeArrowheads="1"/>
          </p:cNvSpPr>
          <p:nvPr/>
        </p:nvSpPr>
        <p:spPr bwMode="auto">
          <a:xfrm>
            <a:off x="4486514" y="3192975"/>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Trình bày những điều quan sát được theo 1 thứ tự</a:t>
            </a:r>
            <a:r>
              <a:rPr kumimoji="0" lang="en-US" sz="1600" b="0" i="0" u="none" strike="noStrike" cap="none" normalizeH="0" baseline="0" dirty="0" smtClean="0">
                <a:ln>
                  <a:noFill/>
                </a:ln>
                <a:effectLst/>
                <a:latin typeface="Times New Roman" pitchFamily="18" charset="0"/>
                <a:cs typeface="Times New Roman" pitchFamily="18" charset="0"/>
                <a:sym typeface="Wingdings" pitchFamily="2" charset="2"/>
              </a:rPr>
              <a:t> </a:t>
            </a:r>
            <a:endPar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endParaRPr>
          </a:p>
        </p:txBody>
      </p:sp>
      <p:cxnSp>
        <p:nvCxnSpPr>
          <p:cNvPr id="69" name="Straight Arrow Connector 68"/>
          <p:cNvCxnSpPr>
            <a:stCxn id="41" idx="3"/>
            <a:endCxn id="68" idx="1"/>
          </p:cNvCxnSpPr>
          <p:nvPr/>
        </p:nvCxnSpPr>
        <p:spPr>
          <a:xfrm>
            <a:off x="3590702" y="2742840"/>
            <a:ext cx="895812" cy="7117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71" name="组合 19"/>
          <p:cNvGrpSpPr/>
          <p:nvPr/>
        </p:nvGrpSpPr>
        <p:grpSpPr>
          <a:xfrm>
            <a:off x="186357" y="4712780"/>
            <a:ext cx="1504913" cy="1193647"/>
            <a:chOff x="3535437" y="2229778"/>
            <a:chExt cx="4702601" cy="4190229"/>
          </a:xfrm>
        </p:grpSpPr>
        <p:sp>
          <p:nvSpPr>
            <p:cNvPr id="72" name="任意多边形 20"/>
            <p:cNvSpPr/>
            <p:nvPr/>
          </p:nvSpPr>
          <p:spPr>
            <a:xfrm rot="20794993">
              <a:off x="3535437" y="2575398"/>
              <a:ext cx="2859898" cy="1797293"/>
            </a:xfrm>
            <a:custGeom>
              <a:avLst/>
              <a:gdLst>
                <a:gd name="connsiteX0" fmla="*/ 1601408 w 3105659"/>
                <a:gd name="connsiteY0" fmla="*/ 25640 h 1951740"/>
                <a:gd name="connsiteX1" fmla="*/ 2340891 w 3105659"/>
                <a:gd name="connsiteY1" fmla="*/ 842319 h 1951740"/>
                <a:gd name="connsiteX2" fmla="*/ 2352079 w 3105659"/>
                <a:gd name="connsiteY2" fmla="*/ 926292 h 1951740"/>
                <a:gd name="connsiteX3" fmla="*/ 2386570 w 3105659"/>
                <a:gd name="connsiteY3" fmla="*/ 913103 h 1951740"/>
                <a:gd name="connsiteX4" fmla="*/ 2687887 w 3105659"/>
                <a:gd name="connsiteY4" fmla="*/ 909007 h 1951740"/>
                <a:gd name="connsiteX5" fmla="*/ 3095739 w 3105659"/>
                <a:gd name="connsiteY5" fmla="*/ 1451145 h 1951740"/>
                <a:gd name="connsiteX6" fmla="*/ 2952802 w 3105659"/>
                <a:gd name="connsiteY6" fmla="*/ 1665767 h 1951740"/>
                <a:gd name="connsiteX7" fmla="*/ 2941515 w 3105659"/>
                <a:gd name="connsiteY7" fmla="*/ 1672735 h 1951740"/>
                <a:gd name="connsiteX8" fmla="*/ 2934818 w 3105659"/>
                <a:gd name="connsiteY8" fmla="*/ 1681756 h 1951740"/>
                <a:gd name="connsiteX9" fmla="*/ 2409953 w 3105659"/>
                <a:gd name="connsiteY9" fmla="*/ 1885822 h 1951740"/>
                <a:gd name="connsiteX10" fmla="*/ 2221729 w 3105659"/>
                <a:gd name="connsiteY10" fmla="*/ 1865013 h 1951740"/>
                <a:gd name="connsiteX11" fmla="*/ 2203416 w 3105659"/>
                <a:gd name="connsiteY11" fmla="*/ 1859737 h 1951740"/>
                <a:gd name="connsiteX12" fmla="*/ 2154441 w 3105659"/>
                <a:gd name="connsiteY12" fmla="*/ 1850320 h 1951740"/>
                <a:gd name="connsiteX13" fmla="*/ 2065945 w 3105659"/>
                <a:gd name="connsiteY13" fmla="*/ 1823526 h 1951740"/>
                <a:gd name="connsiteX14" fmla="*/ 2025747 w 3105659"/>
                <a:gd name="connsiteY14" fmla="*/ 1806746 h 1951740"/>
                <a:gd name="connsiteX15" fmla="*/ 1878644 w 3105659"/>
                <a:gd name="connsiteY15" fmla="*/ 1785041 h 1951740"/>
                <a:gd name="connsiteX16" fmla="*/ 1603116 w 3105659"/>
                <a:gd name="connsiteY16" fmla="*/ 1805430 h 1951740"/>
                <a:gd name="connsiteX17" fmla="*/ 1550300 w 3105659"/>
                <a:gd name="connsiteY17" fmla="*/ 1820359 h 1951740"/>
                <a:gd name="connsiteX18" fmla="*/ 1550032 w 3105659"/>
                <a:gd name="connsiteY18" fmla="*/ 1820741 h 1951740"/>
                <a:gd name="connsiteX19" fmla="*/ 1545756 w 3105659"/>
                <a:gd name="connsiteY19" fmla="*/ 1821644 h 1951740"/>
                <a:gd name="connsiteX20" fmla="*/ 1500359 w 3105659"/>
                <a:gd name="connsiteY20" fmla="*/ 1834476 h 1951740"/>
                <a:gd name="connsiteX21" fmla="*/ 1355305 w 3105659"/>
                <a:gd name="connsiteY21" fmla="*/ 1894020 h 1951740"/>
                <a:gd name="connsiteX22" fmla="*/ 1355268 w 3105659"/>
                <a:gd name="connsiteY22" fmla="*/ 1894036 h 1951740"/>
                <a:gd name="connsiteX23" fmla="*/ 1266979 w 3105659"/>
                <a:gd name="connsiteY23" fmla="*/ 1951740 h 1951740"/>
                <a:gd name="connsiteX24" fmla="*/ 1240899 w 3105659"/>
                <a:gd name="connsiteY24" fmla="*/ 1902486 h 1951740"/>
                <a:gd name="connsiteX25" fmla="*/ 603974 w 3105659"/>
                <a:gd name="connsiteY25" fmla="*/ 1454086 h 1951740"/>
                <a:gd name="connsiteX26" fmla="*/ 588602 w 3105659"/>
                <a:gd name="connsiteY26" fmla="*/ 1451818 h 1951740"/>
                <a:gd name="connsiteX27" fmla="*/ 588412 w 3105659"/>
                <a:gd name="connsiteY27" fmla="*/ 1451441 h 1951740"/>
                <a:gd name="connsiteX28" fmla="*/ 459988 w 3105659"/>
                <a:gd name="connsiteY28" fmla="*/ 1429623 h 1951740"/>
                <a:gd name="connsiteX29" fmla="*/ 50475 w 3105659"/>
                <a:gd name="connsiteY29" fmla="*/ 1468566 h 1951740"/>
                <a:gd name="connsiteX30" fmla="*/ 8426 w 3105659"/>
                <a:gd name="connsiteY30" fmla="*/ 1485827 h 1951740"/>
                <a:gd name="connsiteX31" fmla="*/ 1967 w 3105659"/>
                <a:gd name="connsiteY31" fmla="*/ 1431665 h 1951740"/>
                <a:gd name="connsiteX32" fmla="*/ 22829 w 3105659"/>
                <a:gd name="connsiteY32" fmla="*/ 1181530 h 1951740"/>
                <a:gd name="connsiteX33" fmla="*/ 543461 w 3105659"/>
                <a:gd name="connsiteY33" fmla="*/ 594345 h 1951740"/>
                <a:gd name="connsiteX34" fmla="*/ 558414 w 3105659"/>
                <a:gd name="connsiteY34" fmla="*/ 590358 h 1951740"/>
                <a:gd name="connsiteX35" fmla="*/ 634932 w 3105659"/>
                <a:gd name="connsiteY35" fmla="*/ 434743 h 1951740"/>
                <a:gd name="connsiteX36" fmla="*/ 1228391 w 3105659"/>
                <a:gd name="connsiteY36" fmla="*/ 15653 h 1951740"/>
                <a:gd name="connsiteX37" fmla="*/ 1601408 w 3105659"/>
                <a:gd name="connsiteY37" fmla="*/ 25640 h 1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05659" h="1951740">
                  <a:moveTo>
                    <a:pt x="1601408" y="25640"/>
                  </a:moveTo>
                  <a:cubicBezTo>
                    <a:pt x="1960687" y="114485"/>
                    <a:pt x="2260866" y="426603"/>
                    <a:pt x="2340891" y="842319"/>
                  </a:cubicBezTo>
                  <a:lnTo>
                    <a:pt x="2352079" y="926292"/>
                  </a:lnTo>
                  <a:lnTo>
                    <a:pt x="2386570" y="913103"/>
                  </a:lnTo>
                  <a:cubicBezTo>
                    <a:pt x="2478514" y="887070"/>
                    <a:pt x="2582624" y="883897"/>
                    <a:pt x="2687887" y="909007"/>
                  </a:cubicBezTo>
                  <a:cubicBezTo>
                    <a:pt x="2968588" y="975966"/>
                    <a:pt x="3151190" y="1218690"/>
                    <a:pt x="3095739" y="1451145"/>
                  </a:cubicBezTo>
                  <a:cubicBezTo>
                    <a:pt x="3074945" y="1538316"/>
                    <a:pt x="3023628" y="1611664"/>
                    <a:pt x="2952802" y="1665767"/>
                  </a:cubicBezTo>
                  <a:lnTo>
                    <a:pt x="2941515" y="1672735"/>
                  </a:lnTo>
                  <a:lnTo>
                    <a:pt x="2934818" y="1681756"/>
                  </a:lnTo>
                  <a:cubicBezTo>
                    <a:pt x="2821070" y="1804875"/>
                    <a:pt x="2628439" y="1885822"/>
                    <a:pt x="2409953" y="1885822"/>
                  </a:cubicBezTo>
                  <a:cubicBezTo>
                    <a:pt x="2344408" y="1885822"/>
                    <a:pt x="2281189" y="1878536"/>
                    <a:pt x="2221729" y="1865013"/>
                  </a:cubicBezTo>
                  <a:lnTo>
                    <a:pt x="2203416" y="1859737"/>
                  </a:lnTo>
                  <a:lnTo>
                    <a:pt x="2154441" y="1850320"/>
                  </a:lnTo>
                  <a:cubicBezTo>
                    <a:pt x="2124501" y="1842916"/>
                    <a:pt x="2094971" y="1833962"/>
                    <a:pt x="2065945" y="1823526"/>
                  </a:cubicBezTo>
                  <a:lnTo>
                    <a:pt x="2025747" y="1806746"/>
                  </a:lnTo>
                  <a:lnTo>
                    <a:pt x="1878644" y="1785041"/>
                  </a:lnTo>
                  <a:cubicBezTo>
                    <a:pt x="1783884" y="1779579"/>
                    <a:pt x="1691193" y="1786819"/>
                    <a:pt x="1603116" y="1805430"/>
                  </a:cubicBezTo>
                  <a:lnTo>
                    <a:pt x="1550300" y="1820359"/>
                  </a:lnTo>
                  <a:lnTo>
                    <a:pt x="1550032" y="1820741"/>
                  </a:lnTo>
                  <a:lnTo>
                    <a:pt x="1545756" y="1821644"/>
                  </a:lnTo>
                  <a:lnTo>
                    <a:pt x="1500359" y="1834476"/>
                  </a:lnTo>
                  <a:lnTo>
                    <a:pt x="1355305" y="1894020"/>
                  </a:lnTo>
                  <a:lnTo>
                    <a:pt x="1355268" y="1894036"/>
                  </a:lnTo>
                  <a:lnTo>
                    <a:pt x="1266979" y="1951740"/>
                  </a:lnTo>
                  <a:lnTo>
                    <a:pt x="1240899" y="1902486"/>
                  </a:lnTo>
                  <a:cubicBezTo>
                    <a:pt x="1111209" y="1689954"/>
                    <a:pt x="885110" y="1521148"/>
                    <a:pt x="603974" y="1454086"/>
                  </a:cubicBezTo>
                  <a:lnTo>
                    <a:pt x="588602" y="1451818"/>
                  </a:lnTo>
                  <a:lnTo>
                    <a:pt x="588412" y="1451441"/>
                  </a:lnTo>
                  <a:lnTo>
                    <a:pt x="459988" y="1429623"/>
                  </a:lnTo>
                  <a:cubicBezTo>
                    <a:pt x="316919" y="1415022"/>
                    <a:pt x="177552" y="1429504"/>
                    <a:pt x="50475" y="1468566"/>
                  </a:cubicBezTo>
                  <a:lnTo>
                    <a:pt x="8426" y="1485827"/>
                  </a:lnTo>
                  <a:lnTo>
                    <a:pt x="1967" y="1431665"/>
                  </a:lnTo>
                  <a:cubicBezTo>
                    <a:pt x="-3705" y="1349722"/>
                    <a:pt x="2778" y="1265584"/>
                    <a:pt x="22829" y="1181530"/>
                  </a:cubicBezTo>
                  <a:cubicBezTo>
                    <a:pt x="89665" y="901347"/>
                    <a:pt x="291422" y="688392"/>
                    <a:pt x="543461" y="594345"/>
                  </a:cubicBezTo>
                  <a:lnTo>
                    <a:pt x="558414" y="590358"/>
                  </a:lnTo>
                  <a:lnTo>
                    <a:pt x="634932" y="434743"/>
                  </a:lnTo>
                  <a:cubicBezTo>
                    <a:pt x="766332" y="221097"/>
                    <a:pt x="974533" y="64521"/>
                    <a:pt x="1228391" y="15653"/>
                  </a:cubicBezTo>
                  <a:cubicBezTo>
                    <a:pt x="1355320" y="-8781"/>
                    <a:pt x="1481647" y="-3975"/>
                    <a:pt x="1601408" y="25640"/>
                  </a:cubicBez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21"/>
            <p:cNvSpPr/>
            <p:nvPr/>
          </p:nvSpPr>
          <p:spPr>
            <a:xfrm rot="747730">
              <a:off x="3663366" y="4221815"/>
              <a:ext cx="1183304" cy="702380"/>
            </a:xfrm>
            <a:custGeom>
              <a:avLst/>
              <a:gdLst>
                <a:gd name="connsiteX0" fmla="*/ 531206 w 1284989"/>
                <a:gd name="connsiteY0" fmla="*/ 10988 h 762738"/>
                <a:gd name="connsiteX1" fmla="*/ 682577 w 1284989"/>
                <a:gd name="connsiteY1" fmla="*/ 0 h 762738"/>
                <a:gd name="connsiteX2" fmla="*/ 1250513 w 1284989"/>
                <a:gd name="connsiteY2" fmla="*/ 186896 h 762738"/>
                <a:gd name="connsiteX3" fmla="*/ 1274941 w 1284989"/>
                <a:gd name="connsiteY3" fmla="*/ 211021 h 762738"/>
                <a:gd name="connsiteX4" fmla="*/ 1274258 w 1284989"/>
                <a:gd name="connsiteY4" fmla="*/ 212959 h 762738"/>
                <a:gd name="connsiteX5" fmla="*/ 1270922 w 1284989"/>
                <a:gd name="connsiteY5" fmla="*/ 546350 h 762738"/>
                <a:gd name="connsiteX6" fmla="*/ 1284989 w 1284989"/>
                <a:gd name="connsiteY6" fmla="*/ 587073 h 762738"/>
                <a:gd name="connsiteX7" fmla="*/ 1242693 w 1284989"/>
                <a:gd name="connsiteY7" fmla="*/ 622241 h 762738"/>
                <a:gd name="connsiteX8" fmla="*/ 737677 w 1284989"/>
                <a:gd name="connsiteY8" fmla="*/ 762738 h 762738"/>
                <a:gd name="connsiteX9" fmla="*/ 1845 w 1284989"/>
                <a:gd name="connsiteY9" fmla="*/ 330907 h 762738"/>
                <a:gd name="connsiteX10" fmla="*/ 0 w 1284989"/>
                <a:gd name="connsiteY10" fmla="*/ 317724 h 762738"/>
                <a:gd name="connsiteX11" fmla="*/ 59761 w 1284989"/>
                <a:gd name="connsiteY11" fmla="*/ 238446 h 762738"/>
                <a:gd name="connsiteX12" fmla="*/ 531206 w 1284989"/>
                <a:gd name="connsiteY12" fmla="*/ 10988 h 7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989" h="762738">
                  <a:moveTo>
                    <a:pt x="531206" y="10988"/>
                  </a:moveTo>
                  <a:cubicBezTo>
                    <a:pt x="580100" y="3784"/>
                    <a:pt x="630725" y="0"/>
                    <a:pt x="682577" y="0"/>
                  </a:cubicBezTo>
                  <a:cubicBezTo>
                    <a:pt x="909430" y="0"/>
                    <a:pt x="1112793" y="72416"/>
                    <a:pt x="1250513" y="186896"/>
                  </a:cubicBezTo>
                  <a:lnTo>
                    <a:pt x="1274941" y="211021"/>
                  </a:lnTo>
                  <a:lnTo>
                    <a:pt x="1274258" y="212959"/>
                  </a:lnTo>
                  <a:cubicBezTo>
                    <a:pt x="1248519" y="320892"/>
                    <a:pt x="1246059" y="433848"/>
                    <a:pt x="1270922" y="546350"/>
                  </a:cubicBezTo>
                  <a:lnTo>
                    <a:pt x="1284989" y="587073"/>
                  </a:lnTo>
                  <a:lnTo>
                    <a:pt x="1242693" y="622241"/>
                  </a:lnTo>
                  <a:cubicBezTo>
                    <a:pt x="1109310" y="709534"/>
                    <a:pt x="932122" y="762738"/>
                    <a:pt x="737677" y="762738"/>
                  </a:cubicBezTo>
                  <a:cubicBezTo>
                    <a:pt x="374713" y="762738"/>
                    <a:pt x="71882" y="577353"/>
                    <a:pt x="1845" y="330907"/>
                  </a:cubicBezTo>
                  <a:lnTo>
                    <a:pt x="0" y="317724"/>
                  </a:lnTo>
                  <a:lnTo>
                    <a:pt x="59761" y="238446"/>
                  </a:lnTo>
                  <a:cubicBezTo>
                    <a:pt x="167742" y="123357"/>
                    <a:pt x="335630" y="39805"/>
                    <a:pt x="531206" y="10988"/>
                  </a:cubicBez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22"/>
            <p:cNvSpPr/>
            <p:nvPr/>
          </p:nvSpPr>
          <p:spPr>
            <a:xfrm rot="20141227">
              <a:off x="5005969" y="3875148"/>
              <a:ext cx="2985762" cy="2544859"/>
            </a:xfrm>
            <a:custGeom>
              <a:avLst/>
              <a:gdLst>
                <a:gd name="connsiteX0" fmla="*/ 1825588 w 3242338"/>
                <a:gd name="connsiteY0" fmla="*/ 1984943 h 2763547"/>
                <a:gd name="connsiteX1" fmla="*/ 1836874 w 3242338"/>
                <a:gd name="connsiteY1" fmla="*/ 1996191 h 2763547"/>
                <a:gd name="connsiteX2" fmla="*/ 1849543 w 3242338"/>
                <a:gd name="connsiteY2" fmla="*/ 2005700 h 2763547"/>
                <a:gd name="connsiteX3" fmla="*/ 1637945 w 3242338"/>
                <a:gd name="connsiteY3" fmla="*/ 1762963 h 2763547"/>
                <a:gd name="connsiteX4" fmla="*/ 1645990 w 3242338"/>
                <a:gd name="connsiteY4" fmla="*/ 1777330 h 2763547"/>
                <a:gd name="connsiteX5" fmla="*/ 1655989 w 3242338"/>
                <a:gd name="connsiteY5" fmla="*/ 1790519 h 2763547"/>
                <a:gd name="connsiteX6" fmla="*/ 1564403 w 3242338"/>
                <a:gd name="connsiteY6" fmla="*/ 1626628 h 2763547"/>
                <a:gd name="connsiteX7" fmla="*/ 1564402 w 3242338"/>
                <a:gd name="connsiteY7" fmla="*/ 1626628 h 2763547"/>
                <a:gd name="connsiteX8" fmla="*/ 1569631 w 3242338"/>
                <a:gd name="connsiteY8" fmla="*/ 1639162 h 2763547"/>
                <a:gd name="connsiteX9" fmla="*/ 1572574 w 3242338"/>
                <a:gd name="connsiteY9" fmla="*/ 1646220 h 2763547"/>
                <a:gd name="connsiteX10" fmla="*/ 1572574 w 3242338"/>
                <a:gd name="connsiteY10" fmla="*/ 1646219 h 2763547"/>
                <a:gd name="connsiteX11" fmla="*/ 1569631 w 3242338"/>
                <a:gd name="connsiteY11" fmla="*/ 1639162 h 2763547"/>
                <a:gd name="connsiteX12" fmla="*/ 2421499 w 3242338"/>
                <a:gd name="connsiteY12" fmla="*/ 67356 h 2763547"/>
                <a:gd name="connsiteX13" fmla="*/ 2874075 w 3242338"/>
                <a:gd name="connsiteY13" fmla="*/ 971945 h 2763547"/>
                <a:gd name="connsiteX14" fmla="*/ 2845797 w 3242338"/>
                <a:gd name="connsiteY14" fmla="*/ 1056254 h 2763547"/>
                <a:gd name="connsiteX15" fmla="*/ 2827733 w 3242338"/>
                <a:gd name="connsiteY15" fmla="*/ 1053385 h 2763547"/>
                <a:gd name="connsiteX16" fmla="*/ 2816928 w 3242338"/>
                <a:gd name="connsiteY16" fmla="*/ 1072024 h 2763547"/>
                <a:gd name="connsiteX17" fmla="*/ 2805685 w 3242338"/>
                <a:gd name="connsiteY17" fmla="*/ 1069189 h 2763547"/>
                <a:gd name="connsiteX18" fmla="*/ 2742888 w 3242338"/>
                <a:gd name="connsiteY18" fmla="*/ 1063991 h 2763547"/>
                <a:gd name="connsiteX19" fmla="*/ 2330534 w 3242338"/>
                <a:gd name="connsiteY19" fmla="*/ 1515115 h 2763547"/>
                <a:gd name="connsiteX20" fmla="*/ 2333357 w 3242338"/>
                <a:gd name="connsiteY20" fmla="*/ 1545752 h 2763547"/>
                <a:gd name="connsiteX21" fmla="*/ 2345126 w 3242338"/>
                <a:gd name="connsiteY21" fmla="*/ 1544857 h 2763547"/>
                <a:gd name="connsiteX22" fmla="*/ 2428230 w 3242338"/>
                <a:gd name="connsiteY22" fmla="*/ 1551179 h 2763547"/>
                <a:gd name="connsiteX23" fmla="*/ 2431492 w 3242338"/>
                <a:gd name="connsiteY23" fmla="*/ 1551944 h 2763547"/>
                <a:gd name="connsiteX24" fmla="*/ 2450035 w 3242338"/>
                <a:gd name="connsiteY24" fmla="*/ 1486590 h 2763547"/>
                <a:gd name="connsiteX25" fmla="*/ 2829984 w 3242338"/>
                <a:gd name="connsiteY25" fmla="*/ 1211063 h 2763547"/>
                <a:gd name="connsiteX26" fmla="*/ 3242338 w 3242338"/>
                <a:gd name="connsiteY26" fmla="*/ 1662187 h 2763547"/>
                <a:gd name="connsiteX27" fmla="*/ 2913088 w 3242338"/>
                <a:gd name="connsiteY27" fmla="*/ 2104146 h 2763547"/>
                <a:gd name="connsiteX28" fmla="*/ 2892857 w 3242338"/>
                <a:gd name="connsiteY28" fmla="*/ 2106378 h 2763547"/>
                <a:gd name="connsiteX29" fmla="*/ 2864516 w 3242338"/>
                <a:gd name="connsiteY29" fmla="*/ 2124280 h 2763547"/>
                <a:gd name="connsiteX30" fmla="*/ 2666629 w 3242338"/>
                <a:gd name="connsiteY30" fmla="*/ 2203185 h 2763547"/>
                <a:gd name="connsiteX31" fmla="*/ 2031423 w 3242338"/>
                <a:gd name="connsiteY31" fmla="*/ 2128354 h 2763547"/>
                <a:gd name="connsiteX32" fmla="*/ 2020176 w 3242338"/>
                <a:gd name="connsiteY32" fmla="*/ 2121836 h 2763547"/>
                <a:gd name="connsiteX33" fmla="*/ 1959700 w 3242338"/>
                <a:gd name="connsiteY33" fmla="*/ 2191565 h 2763547"/>
                <a:gd name="connsiteX34" fmla="*/ 1883024 w 3242338"/>
                <a:gd name="connsiteY34" fmla="*/ 2391451 h 2763547"/>
                <a:gd name="connsiteX35" fmla="*/ 1932242 w 3242338"/>
                <a:gd name="connsiteY35" fmla="*/ 2653466 h 2763547"/>
                <a:gd name="connsiteX36" fmla="*/ 1975533 w 3242338"/>
                <a:gd name="connsiteY36" fmla="*/ 2716102 h 2763547"/>
                <a:gd name="connsiteX37" fmla="*/ 1806147 w 3242338"/>
                <a:gd name="connsiteY37" fmla="*/ 2763547 h 2763547"/>
                <a:gd name="connsiteX38" fmla="*/ 1742459 w 3242338"/>
                <a:gd name="connsiteY38" fmla="*/ 2729021 h 2763547"/>
                <a:gd name="connsiteX39" fmla="*/ 1291722 w 3242338"/>
                <a:gd name="connsiteY39" fmla="*/ 1854930 h 2763547"/>
                <a:gd name="connsiteX40" fmla="*/ 1310741 w 3242338"/>
                <a:gd name="connsiteY40" fmla="*/ 1648950 h 2763547"/>
                <a:gd name="connsiteX41" fmla="*/ 1321307 w 3242338"/>
                <a:gd name="connsiteY41" fmla="*/ 1604091 h 2763547"/>
                <a:gd name="connsiteX42" fmla="*/ 1261650 w 3242338"/>
                <a:gd name="connsiteY42" fmla="*/ 1587335 h 2763547"/>
                <a:gd name="connsiteX43" fmla="*/ 1181645 w 3242338"/>
                <a:gd name="connsiteY43" fmla="*/ 1555918 h 2763547"/>
                <a:gd name="connsiteX44" fmla="*/ 910815 w 3242338"/>
                <a:gd name="connsiteY44" fmla="*/ 1361600 h 2763547"/>
                <a:gd name="connsiteX45" fmla="*/ 864208 w 3242338"/>
                <a:gd name="connsiteY45" fmla="*/ 1300512 h 2763547"/>
                <a:gd name="connsiteX46" fmla="*/ 776918 w 3242338"/>
                <a:gd name="connsiteY46" fmla="*/ 1309256 h 2763547"/>
                <a:gd name="connsiteX47" fmla="*/ 445868 w 3242338"/>
                <a:gd name="connsiteY47" fmla="*/ 1242344 h 2763547"/>
                <a:gd name="connsiteX48" fmla="*/ 18969 w 3242338"/>
                <a:gd name="connsiteY48" fmla="*/ 380228 h 2763547"/>
                <a:gd name="connsiteX49" fmla="*/ 20207 w 3242338"/>
                <a:gd name="connsiteY49" fmla="*/ 375816 h 2763547"/>
                <a:gd name="connsiteX50" fmla="*/ 78969 w 3242338"/>
                <a:gd name="connsiteY50" fmla="*/ 311136 h 2763547"/>
                <a:gd name="connsiteX51" fmla="*/ 625108 w 3242338"/>
                <a:gd name="connsiteY51" fmla="*/ 73693 h 2763547"/>
                <a:gd name="connsiteX52" fmla="*/ 880424 w 3242338"/>
                <a:gd name="connsiteY52" fmla="*/ 120441 h 2763547"/>
                <a:gd name="connsiteX53" fmla="*/ 957122 w 3242338"/>
                <a:gd name="connsiteY53" fmla="*/ 154439 h 2763547"/>
                <a:gd name="connsiteX54" fmla="*/ 1031375 w 3242338"/>
                <a:gd name="connsiteY54" fmla="*/ 203687 h 2763547"/>
                <a:gd name="connsiteX55" fmla="*/ 1477614 w 3242338"/>
                <a:gd name="connsiteY55" fmla="*/ 327043 h 2763547"/>
                <a:gd name="connsiteX56" fmla="*/ 2139593 w 3242338"/>
                <a:gd name="connsiteY56" fmla="*/ 27690 h 2763547"/>
                <a:gd name="connsiteX57" fmla="*/ 2162644 w 3242338"/>
                <a:gd name="connsiteY57" fmla="*/ 0 h 2763547"/>
                <a:gd name="connsiteX58" fmla="*/ 2189600 w 3242338"/>
                <a:gd name="connsiteY58" fmla="*/ 2008 h 2763547"/>
                <a:gd name="connsiteX59" fmla="*/ 2421499 w 3242338"/>
                <a:gd name="connsiteY59" fmla="*/ 67356 h 2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42338" h="2763547">
                  <a:moveTo>
                    <a:pt x="1825588" y="1984943"/>
                  </a:moveTo>
                  <a:lnTo>
                    <a:pt x="1836874" y="1996191"/>
                  </a:lnTo>
                  <a:lnTo>
                    <a:pt x="1849543" y="2005700"/>
                  </a:lnTo>
                  <a:close/>
                  <a:moveTo>
                    <a:pt x="1637945" y="1762963"/>
                  </a:moveTo>
                  <a:lnTo>
                    <a:pt x="1645990" y="1777330"/>
                  </a:lnTo>
                  <a:lnTo>
                    <a:pt x="1655989" y="1790519"/>
                  </a:lnTo>
                  <a:close/>
                  <a:moveTo>
                    <a:pt x="1564403" y="1626628"/>
                  </a:moveTo>
                  <a:lnTo>
                    <a:pt x="1564402" y="1626628"/>
                  </a:lnTo>
                  <a:lnTo>
                    <a:pt x="1569631" y="1639162"/>
                  </a:lnTo>
                  <a:lnTo>
                    <a:pt x="1572574" y="1646220"/>
                  </a:lnTo>
                  <a:lnTo>
                    <a:pt x="1572574" y="1646219"/>
                  </a:lnTo>
                  <a:lnTo>
                    <a:pt x="1569631" y="1639162"/>
                  </a:lnTo>
                  <a:close/>
                  <a:moveTo>
                    <a:pt x="2421499" y="67356"/>
                  </a:moveTo>
                  <a:cubicBezTo>
                    <a:pt x="2774317" y="226755"/>
                    <a:pt x="2955912" y="609360"/>
                    <a:pt x="2874075" y="971945"/>
                  </a:cubicBezTo>
                  <a:lnTo>
                    <a:pt x="2845797" y="1056254"/>
                  </a:lnTo>
                  <a:lnTo>
                    <a:pt x="2827733" y="1053385"/>
                  </a:lnTo>
                  <a:lnTo>
                    <a:pt x="2816928" y="1072024"/>
                  </a:lnTo>
                  <a:lnTo>
                    <a:pt x="2805685" y="1069189"/>
                  </a:lnTo>
                  <a:cubicBezTo>
                    <a:pt x="2785210" y="1065766"/>
                    <a:pt x="2764238" y="1063991"/>
                    <a:pt x="2742888" y="1063991"/>
                  </a:cubicBezTo>
                  <a:cubicBezTo>
                    <a:pt x="2515151" y="1063992"/>
                    <a:pt x="2330534" y="1265966"/>
                    <a:pt x="2330534" y="1515115"/>
                  </a:cubicBezTo>
                  <a:lnTo>
                    <a:pt x="2333357" y="1545752"/>
                  </a:lnTo>
                  <a:lnTo>
                    <a:pt x="2345126" y="1544857"/>
                  </a:lnTo>
                  <a:cubicBezTo>
                    <a:pt x="2373593" y="1544857"/>
                    <a:pt x="2401386" y="1547034"/>
                    <a:pt x="2428230" y="1551179"/>
                  </a:cubicBezTo>
                  <a:lnTo>
                    <a:pt x="2431492" y="1551944"/>
                  </a:lnTo>
                  <a:lnTo>
                    <a:pt x="2450035" y="1486590"/>
                  </a:lnTo>
                  <a:cubicBezTo>
                    <a:pt x="2512634" y="1324675"/>
                    <a:pt x="2659181" y="1211064"/>
                    <a:pt x="2829984" y="1211063"/>
                  </a:cubicBezTo>
                  <a:cubicBezTo>
                    <a:pt x="3057721" y="1211064"/>
                    <a:pt x="3242338" y="1413038"/>
                    <a:pt x="3242338" y="1662187"/>
                  </a:cubicBezTo>
                  <a:cubicBezTo>
                    <a:pt x="3242338" y="1880193"/>
                    <a:pt x="3100991" y="2062081"/>
                    <a:pt x="2913088" y="2104146"/>
                  </a:cubicBezTo>
                  <a:lnTo>
                    <a:pt x="2892857" y="2106378"/>
                  </a:lnTo>
                  <a:lnTo>
                    <a:pt x="2864516" y="2124280"/>
                  </a:lnTo>
                  <a:cubicBezTo>
                    <a:pt x="2803131" y="2158065"/>
                    <a:pt x="2736964" y="2184756"/>
                    <a:pt x="2666629" y="2203185"/>
                  </a:cubicBezTo>
                  <a:cubicBezTo>
                    <a:pt x="2447812" y="2260519"/>
                    <a:pt x="2224921" y="2228378"/>
                    <a:pt x="2031423" y="2128354"/>
                  </a:cubicBezTo>
                  <a:lnTo>
                    <a:pt x="2020176" y="2121836"/>
                  </a:lnTo>
                  <a:lnTo>
                    <a:pt x="1959700" y="2191565"/>
                  </a:lnTo>
                  <a:cubicBezTo>
                    <a:pt x="1918684" y="2250900"/>
                    <a:pt x="1891832" y="2318334"/>
                    <a:pt x="1883024" y="2391451"/>
                  </a:cubicBezTo>
                  <a:cubicBezTo>
                    <a:pt x="1872014" y="2482849"/>
                    <a:pt x="1890500" y="2572313"/>
                    <a:pt x="1932242" y="2653466"/>
                  </a:cubicBezTo>
                  <a:lnTo>
                    <a:pt x="1975533" y="2716102"/>
                  </a:lnTo>
                  <a:lnTo>
                    <a:pt x="1806147" y="2763547"/>
                  </a:lnTo>
                  <a:lnTo>
                    <a:pt x="1742459" y="2729021"/>
                  </a:lnTo>
                  <a:cubicBezTo>
                    <a:pt x="1472231" y="2549764"/>
                    <a:pt x="1291722" y="2225361"/>
                    <a:pt x="1291722" y="1854930"/>
                  </a:cubicBezTo>
                  <a:cubicBezTo>
                    <a:pt x="1291722" y="1784371"/>
                    <a:pt x="1298271" y="1715483"/>
                    <a:pt x="1310741" y="1648950"/>
                  </a:cubicBezTo>
                  <a:lnTo>
                    <a:pt x="1321307" y="1604091"/>
                  </a:lnTo>
                  <a:lnTo>
                    <a:pt x="1261650" y="1587335"/>
                  </a:lnTo>
                  <a:cubicBezTo>
                    <a:pt x="1234755" y="1578311"/>
                    <a:pt x="1208056" y="1567850"/>
                    <a:pt x="1181645" y="1555918"/>
                  </a:cubicBezTo>
                  <a:cubicBezTo>
                    <a:pt x="1076000" y="1508189"/>
                    <a:pt x="984970" y="1441439"/>
                    <a:pt x="910815" y="1361600"/>
                  </a:cubicBezTo>
                  <a:lnTo>
                    <a:pt x="864208" y="1300512"/>
                  </a:lnTo>
                  <a:lnTo>
                    <a:pt x="776918" y="1309256"/>
                  </a:lnTo>
                  <a:cubicBezTo>
                    <a:pt x="666278" y="1312238"/>
                    <a:pt x="553367" y="1290911"/>
                    <a:pt x="445868" y="1242344"/>
                  </a:cubicBezTo>
                  <a:cubicBezTo>
                    <a:pt x="111428" y="1091248"/>
                    <a:pt x="-59804" y="726578"/>
                    <a:pt x="18969" y="380228"/>
                  </a:cubicBezTo>
                  <a:lnTo>
                    <a:pt x="20207" y="375816"/>
                  </a:lnTo>
                  <a:lnTo>
                    <a:pt x="78969" y="311136"/>
                  </a:lnTo>
                  <a:cubicBezTo>
                    <a:pt x="227383" y="162800"/>
                    <a:pt x="417653" y="73693"/>
                    <a:pt x="625108" y="73693"/>
                  </a:cubicBezTo>
                  <a:cubicBezTo>
                    <a:pt x="714017" y="73693"/>
                    <a:pt x="799770" y="90060"/>
                    <a:pt x="880424" y="120441"/>
                  </a:cubicBezTo>
                  <a:lnTo>
                    <a:pt x="957122" y="154439"/>
                  </a:lnTo>
                  <a:lnTo>
                    <a:pt x="1031375" y="203687"/>
                  </a:lnTo>
                  <a:cubicBezTo>
                    <a:pt x="1164025" y="282357"/>
                    <a:pt x="1316039" y="327043"/>
                    <a:pt x="1477614" y="327043"/>
                  </a:cubicBezTo>
                  <a:cubicBezTo>
                    <a:pt x="1736133" y="327043"/>
                    <a:pt x="1970178" y="212645"/>
                    <a:pt x="2139593" y="27690"/>
                  </a:cubicBezTo>
                  <a:lnTo>
                    <a:pt x="2162644" y="0"/>
                  </a:lnTo>
                  <a:lnTo>
                    <a:pt x="2189600" y="2008"/>
                  </a:lnTo>
                  <a:cubicBezTo>
                    <a:pt x="2267797" y="11717"/>
                    <a:pt x="2345895" y="33199"/>
                    <a:pt x="2421499" y="67356"/>
                  </a:cubicBezTo>
                  <a:close/>
                </a:path>
              </a:pathLst>
            </a:custGeom>
            <a:solidFill>
              <a:srgbClr val="45A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23"/>
            <p:cNvSpPr/>
            <p:nvPr/>
          </p:nvSpPr>
          <p:spPr>
            <a:xfrm rot="20141227">
              <a:off x="7329839" y="3043248"/>
              <a:ext cx="908199" cy="1500623"/>
            </a:xfrm>
            <a:custGeom>
              <a:avLst/>
              <a:gdLst>
                <a:gd name="connsiteX0" fmla="*/ 824105 w 986243"/>
                <a:gd name="connsiteY0" fmla="*/ 0 h 1629576"/>
                <a:gd name="connsiteX1" fmla="*/ 868157 w 986243"/>
                <a:gd name="connsiteY1" fmla="*/ 90026 h 1629576"/>
                <a:gd name="connsiteX2" fmla="*/ 986243 w 986243"/>
                <a:gd name="connsiteY2" fmla="*/ 669014 h 1629576"/>
                <a:gd name="connsiteX3" fmla="*/ 630202 w 986243"/>
                <a:gd name="connsiteY3" fmla="*/ 1606320 h 1629576"/>
                <a:gd name="connsiteX4" fmla="*/ 605153 w 986243"/>
                <a:gd name="connsiteY4" fmla="*/ 1629576 h 1629576"/>
                <a:gd name="connsiteX5" fmla="*/ 604483 w 986243"/>
                <a:gd name="connsiteY5" fmla="*/ 1628227 h 1629576"/>
                <a:gd name="connsiteX6" fmla="*/ 351614 w 986243"/>
                <a:gd name="connsiteY6" fmla="*/ 1352163 h 1629576"/>
                <a:gd name="connsiteX7" fmla="*/ 199995 w 986243"/>
                <a:gd name="connsiteY7" fmla="*/ 1262318 h 1629576"/>
                <a:gd name="connsiteX8" fmla="*/ 204950 w 986243"/>
                <a:gd name="connsiteY8" fmla="*/ 1245645 h 1629576"/>
                <a:gd name="connsiteX9" fmla="*/ 234423 w 986243"/>
                <a:gd name="connsiteY9" fmla="*/ 990218 h 1629576"/>
                <a:gd name="connsiteX10" fmla="*/ 20645 w 986243"/>
                <a:gd name="connsiteY10" fmla="*/ 340095 h 1629576"/>
                <a:gd name="connsiteX11" fmla="*/ 0 w 986243"/>
                <a:gd name="connsiteY11" fmla="*/ 315295 h 1629576"/>
                <a:gd name="connsiteX12" fmla="*/ 39112 w 986243"/>
                <a:gd name="connsiteY12" fmla="*/ 284745 h 1629576"/>
                <a:gd name="connsiteX13" fmla="*/ 289737 w 986243"/>
                <a:gd name="connsiteY13" fmla="*/ 212270 h 1629576"/>
                <a:gd name="connsiteX14" fmla="*/ 380077 w 986243"/>
                <a:gd name="connsiteY14" fmla="*/ 220892 h 1629576"/>
                <a:gd name="connsiteX15" fmla="*/ 445353 w 986243"/>
                <a:gd name="connsiteY15" fmla="*/ 240075 h 1629576"/>
                <a:gd name="connsiteX16" fmla="*/ 446769 w 986243"/>
                <a:gd name="connsiteY16" fmla="*/ 241472 h 1629576"/>
                <a:gd name="connsiteX17" fmla="*/ 573435 w 986243"/>
                <a:gd name="connsiteY17" fmla="*/ 287733 h 1629576"/>
                <a:gd name="connsiteX18" fmla="*/ 733630 w 986243"/>
                <a:gd name="connsiteY18" fmla="*/ 208397 h 1629576"/>
                <a:gd name="connsiteX19" fmla="*/ 739243 w 986243"/>
                <a:gd name="connsiteY19" fmla="*/ 198443 h 1629576"/>
                <a:gd name="connsiteX20" fmla="*/ 741315 w 986243"/>
                <a:gd name="connsiteY20" fmla="*/ 198097 h 1629576"/>
                <a:gd name="connsiteX21" fmla="*/ 779811 w 986243"/>
                <a:gd name="connsiteY21" fmla="*/ 134082 h 1629576"/>
                <a:gd name="connsiteX22" fmla="*/ 810358 w 986243"/>
                <a:gd name="connsiteY22" fmla="*/ 54259 h 162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243" h="1629576">
                  <a:moveTo>
                    <a:pt x="824105" y="0"/>
                  </a:moveTo>
                  <a:lnTo>
                    <a:pt x="868157" y="90026"/>
                  </a:lnTo>
                  <a:cubicBezTo>
                    <a:pt x="943466" y="262138"/>
                    <a:pt x="986243" y="459374"/>
                    <a:pt x="986243" y="669014"/>
                  </a:cubicBezTo>
                  <a:cubicBezTo>
                    <a:pt x="986243" y="1046367"/>
                    <a:pt x="847645" y="1383530"/>
                    <a:pt x="630202" y="1606320"/>
                  </a:cubicBezTo>
                  <a:lnTo>
                    <a:pt x="605153" y="1629576"/>
                  </a:lnTo>
                  <a:lnTo>
                    <a:pt x="604483" y="1628227"/>
                  </a:lnTo>
                  <a:cubicBezTo>
                    <a:pt x="537187" y="1519480"/>
                    <a:pt x="451225" y="1425632"/>
                    <a:pt x="351614" y="1352163"/>
                  </a:cubicBezTo>
                  <a:lnTo>
                    <a:pt x="199995" y="1262318"/>
                  </a:lnTo>
                  <a:lnTo>
                    <a:pt x="204950" y="1245645"/>
                  </a:lnTo>
                  <a:cubicBezTo>
                    <a:pt x="224190" y="1164004"/>
                    <a:pt x="234423" y="1078415"/>
                    <a:pt x="234423" y="990218"/>
                  </a:cubicBezTo>
                  <a:cubicBezTo>
                    <a:pt x="234423" y="743264"/>
                    <a:pt x="154197" y="516766"/>
                    <a:pt x="20645" y="340095"/>
                  </a:cubicBezTo>
                  <a:lnTo>
                    <a:pt x="0" y="315295"/>
                  </a:lnTo>
                  <a:lnTo>
                    <a:pt x="39112" y="284745"/>
                  </a:lnTo>
                  <a:cubicBezTo>
                    <a:pt x="110654" y="238987"/>
                    <a:pt x="196899" y="212270"/>
                    <a:pt x="289737" y="212270"/>
                  </a:cubicBezTo>
                  <a:cubicBezTo>
                    <a:pt x="320683" y="212270"/>
                    <a:pt x="350897" y="215239"/>
                    <a:pt x="380077" y="220892"/>
                  </a:cubicBezTo>
                  <a:lnTo>
                    <a:pt x="445353" y="240075"/>
                  </a:lnTo>
                  <a:lnTo>
                    <a:pt x="446769" y="241472"/>
                  </a:lnTo>
                  <a:cubicBezTo>
                    <a:pt x="482927" y="270679"/>
                    <a:pt x="526515" y="287733"/>
                    <a:pt x="573435" y="287733"/>
                  </a:cubicBezTo>
                  <a:cubicBezTo>
                    <a:pt x="635995" y="287733"/>
                    <a:pt x="692632" y="257414"/>
                    <a:pt x="733630" y="208397"/>
                  </a:cubicBezTo>
                  <a:lnTo>
                    <a:pt x="739243" y="198443"/>
                  </a:lnTo>
                  <a:lnTo>
                    <a:pt x="741315" y="198097"/>
                  </a:lnTo>
                  <a:lnTo>
                    <a:pt x="779811" y="134082"/>
                  </a:lnTo>
                  <a:cubicBezTo>
                    <a:pt x="791670" y="107832"/>
                    <a:pt x="801837" y="81192"/>
                    <a:pt x="810358" y="54259"/>
                  </a:cubicBez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24"/>
            <p:cNvSpPr/>
            <p:nvPr/>
          </p:nvSpPr>
          <p:spPr>
            <a:xfrm>
              <a:off x="5120554" y="2229778"/>
              <a:ext cx="2477934" cy="1308496"/>
            </a:xfrm>
            <a:custGeom>
              <a:avLst/>
              <a:gdLst>
                <a:gd name="connsiteX0" fmla="*/ 753368 w 2690871"/>
                <a:gd name="connsiteY0" fmla="*/ 0 h 1420939"/>
                <a:gd name="connsiteX1" fmla="*/ 1297698 w 2690871"/>
                <a:gd name="connsiteY1" fmla="*/ 142516 h 1420939"/>
                <a:gd name="connsiteX2" fmla="*/ 1299739 w 2690871"/>
                <a:gd name="connsiteY2" fmla="*/ 143959 h 1420939"/>
                <a:gd name="connsiteX3" fmla="*/ 1338349 w 2690871"/>
                <a:gd name="connsiteY3" fmla="*/ 125997 h 1420939"/>
                <a:gd name="connsiteX4" fmla="*/ 1717305 w 2690871"/>
                <a:gd name="connsiteY4" fmla="*/ 60419 h 1420939"/>
                <a:gd name="connsiteX5" fmla="*/ 2690871 w 2690871"/>
                <a:gd name="connsiteY5" fmla="*/ 894898 h 1420939"/>
                <a:gd name="connsiteX6" fmla="*/ 2682146 w 2690871"/>
                <a:gd name="connsiteY6" fmla="*/ 969085 h 1420939"/>
                <a:gd name="connsiteX7" fmla="*/ 2680400 w 2690871"/>
                <a:gd name="connsiteY7" fmla="*/ 970253 h 1420939"/>
                <a:gd name="connsiteX8" fmla="*/ 2679383 w 2690871"/>
                <a:gd name="connsiteY8" fmla="*/ 981635 h 1420939"/>
                <a:gd name="connsiteX9" fmla="*/ 2566060 w 2690871"/>
                <a:gd name="connsiteY9" fmla="*/ 1119890 h 1420939"/>
                <a:gd name="connsiteX10" fmla="*/ 2431581 w 2690871"/>
                <a:gd name="connsiteY10" fmla="*/ 1129883 h 1420939"/>
                <a:gd name="connsiteX11" fmla="*/ 2429715 w 2690871"/>
                <a:gd name="connsiteY11" fmla="*/ 1129193 h 1420939"/>
                <a:gd name="connsiteX12" fmla="*/ 2362331 w 2690871"/>
                <a:gd name="connsiteY12" fmla="*/ 1138587 h 1420939"/>
                <a:gd name="connsiteX13" fmla="*/ 2276453 w 2690871"/>
                <a:gd name="connsiteY13" fmla="*/ 1167924 h 1420939"/>
                <a:gd name="connsiteX14" fmla="*/ 2077895 w 2690871"/>
                <a:gd name="connsiteY14" fmla="*/ 1337159 h 1420939"/>
                <a:gd name="connsiteX15" fmla="*/ 2048305 w 2690871"/>
                <a:gd name="connsiteY15" fmla="*/ 1393536 h 1420939"/>
                <a:gd name="connsiteX16" fmla="*/ 2000273 w 2690871"/>
                <a:gd name="connsiteY16" fmla="*/ 1384489 h 1420939"/>
                <a:gd name="connsiteX17" fmla="*/ 1723311 w 2690871"/>
                <a:gd name="connsiteY17" fmla="*/ 1397040 h 1420939"/>
                <a:gd name="connsiteX18" fmla="*/ 1633195 w 2690871"/>
                <a:gd name="connsiteY18" fmla="*/ 1420939 h 1420939"/>
                <a:gd name="connsiteX19" fmla="*/ 1628718 w 2690871"/>
                <a:gd name="connsiteY19" fmla="*/ 1395065 h 1420939"/>
                <a:gd name="connsiteX20" fmla="*/ 1475822 w 2690871"/>
                <a:gd name="connsiteY20" fmla="*/ 1103477 h 1420939"/>
                <a:gd name="connsiteX21" fmla="*/ 757097 w 2690871"/>
                <a:gd name="connsiteY21" fmla="*/ 920642 h 1420939"/>
                <a:gd name="connsiteX22" fmla="*/ 695022 w 2690871"/>
                <a:gd name="connsiteY22" fmla="*/ 949410 h 1420939"/>
                <a:gd name="connsiteX23" fmla="*/ 679284 w 2690871"/>
                <a:gd name="connsiteY23" fmla="*/ 915037 h 1420939"/>
                <a:gd name="connsiteX24" fmla="*/ 492527 w 2690871"/>
                <a:gd name="connsiteY24" fmla="*/ 650594 h 1420939"/>
                <a:gd name="connsiteX25" fmla="*/ 63158 w 2690871"/>
                <a:gd name="connsiteY25" fmla="*/ 333688 h 1420939"/>
                <a:gd name="connsiteX26" fmla="*/ 0 w 2690871"/>
                <a:gd name="connsiteY26" fmla="*/ 311891 h 1420939"/>
                <a:gd name="connsiteX27" fmla="*/ 64953 w 2690871"/>
                <a:gd name="connsiteY27" fmla="*/ 244413 h 1420939"/>
                <a:gd name="connsiteX28" fmla="*/ 753368 w 2690871"/>
                <a:gd name="connsiteY28" fmla="*/ 0 h 1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0871" h="1420939">
                  <a:moveTo>
                    <a:pt x="753368" y="0"/>
                  </a:moveTo>
                  <a:cubicBezTo>
                    <a:pt x="955001" y="0"/>
                    <a:pt x="1142316" y="52539"/>
                    <a:pt x="1297698" y="142516"/>
                  </a:cubicBezTo>
                  <a:lnTo>
                    <a:pt x="1299739" y="143959"/>
                  </a:lnTo>
                  <a:lnTo>
                    <a:pt x="1338349" y="125997"/>
                  </a:lnTo>
                  <a:cubicBezTo>
                    <a:pt x="1454825" y="83770"/>
                    <a:pt x="1582884" y="60419"/>
                    <a:pt x="1717305" y="60419"/>
                  </a:cubicBezTo>
                  <a:cubicBezTo>
                    <a:pt x="2254991" y="60419"/>
                    <a:pt x="2690871" y="434028"/>
                    <a:pt x="2690871" y="894898"/>
                  </a:cubicBezTo>
                  <a:lnTo>
                    <a:pt x="2682146" y="969085"/>
                  </a:lnTo>
                  <a:lnTo>
                    <a:pt x="2680400" y="970253"/>
                  </a:lnTo>
                  <a:lnTo>
                    <a:pt x="2679383" y="981635"/>
                  </a:lnTo>
                  <a:cubicBezTo>
                    <a:pt x="2662203" y="1043185"/>
                    <a:pt x="2623071" y="1094133"/>
                    <a:pt x="2566060" y="1119890"/>
                  </a:cubicBezTo>
                  <a:cubicBezTo>
                    <a:pt x="2523301" y="1139208"/>
                    <a:pt x="2476557" y="1141613"/>
                    <a:pt x="2431581" y="1129883"/>
                  </a:cubicBezTo>
                  <a:lnTo>
                    <a:pt x="2429715" y="1129193"/>
                  </a:lnTo>
                  <a:lnTo>
                    <a:pt x="2362331" y="1138587"/>
                  </a:lnTo>
                  <a:cubicBezTo>
                    <a:pt x="2333411" y="1145449"/>
                    <a:pt x="2304655" y="1155183"/>
                    <a:pt x="2276453" y="1167924"/>
                  </a:cubicBezTo>
                  <a:cubicBezTo>
                    <a:pt x="2191849" y="1206147"/>
                    <a:pt x="2124253" y="1266004"/>
                    <a:pt x="2077895" y="1337159"/>
                  </a:cubicBezTo>
                  <a:lnTo>
                    <a:pt x="2048305" y="1393536"/>
                  </a:lnTo>
                  <a:lnTo>
                    <a:pt x="2000273" y="1384489"/>
                  </a:lnTo>
                  <a:cubicBezTo>
                    <a:pt x="1908307" y="1374242"/>
                    <a:pt x="1815026" y="1378014"/>
                    <a:pt x="1723311" y="1397040"/>
                  </a:cubicBezTo>
                  <a:lnTo>
                    <a:pt x="1633195" y="1420939"/>
                  </a:lnTo>
                  <a:lnTo>
                    <a:pt x="1628718" y="1395065"/>
                  </a:lnTo>
                  <a:cubicBezTo>
                    <a:pt x="1603870" y="1289845"/>
                    <a:pt x="1553092" y="1189338"/>
                    <a:pt x="1475822" y="1103477"/>
                  </a:cubicBezTo>
                  <a:cubicBezTo>
                    <a:pt x="1290375" y="897410"/>
                    <a:pt x="1005003" y="834230"/>
                    <a:pt x="757097" y="920642"/>
                  </a:cubicBezTo>
                  <a:lnTo>
                    <a:pt x="695022" y="949410"/>
                  </a:lnTo>
                  <a:lnTo>
                    <a:pt x="679284" y="915037"/>
                  </a:lnTo>
                  <a:cubicBezTo>
                    <a:pt x="630535" y="824043"/>
                    <a:pt x="568093" y="734561"/>
                    <a:pt x="492527" y="650594"/>
                  </a:cubicBezTo>
                  <a:cubicBezTo>
                    <a:pt x="362987" y="506650"/>
                    <a:pt x="213277" y="399354"/>
                    <a:pt x="63158" y="333688"/>
                  </a:cubicBezTo>
                  <a:lnTo>
                    <a:pt x="0" y="311891"/>
                  </a:lnTo>
                  <a:lnTo>
                    <a:pt x="64953" y="244413"/>
                  </a:lnTo>
                  <a:cubicBezTo>
                    <a:pt x="241134" y="93402"/>
                    <a:pt x="484525" y="0"/>
                    <a:pt x="753368" y="0"/>
                  </a:cubicBez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25"/>
            <p:cNvSpPr txBox="1"/>
            <p:nvPr/>
          </p:nvSpPr>
          <p:spPr>
            <a:xfrm>
              <a:off x="4589946" y="3085673"/>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78" name="文本框 26"/>
            <p:cNvSpPr txBox="1"/>
            <p:nvPr/>
          </p:nvSpPr>
          <p:spPr>
            <a:xfrm>
              <a:off x="6338148" y="2406976"/>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79" name="文本框 27"/>
            <p:cNvSpPr txBox="1"/>
            <p:nvPr/>
          </p:nvSpPr>
          <p:spPr>
            <a:xfrm>
              <a:off x="7539898" y="3408838"/>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80" name="文本框 28"/>
            <p:cNvSpPr txBox="1"/>
            <p:nvPr/>
          </p:nvSpPr>
          <p:spPr>
            <a:xfrm>
              <a:off x="6240056" y="4341122"/>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grpSp>
      <p:sp>
        <p:nvSpPr>
          <p:cNvPr id="81" name="Rectangle 2"/>
          <p:cNvSpPr>
            <a:spLocks noChangeArrowheads="1"/>
          </p:cNvSpPr>
          <p:nvPr/>
        </p:nvSpPr>
        <p:spPr bwMode="auto">
          <a:xfrm>
            <a:off x="1906859" y="4575723"/>
            <a:ext cx="140505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Bố</a:t>
            </a:r>
            <a:r>
              <a:rPr kumimoji="0" lang="nl-NL" sz="32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 cục bài tả cảnh</a:t>
            </a:r>
            <a:endPar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82" name="Rectangle 1"/>
          <p:cNvSpPr>
            <a:spLocks noChangeArrowheads="1"/>
          </p:cNvSpPr>
          <p:nvPr/>
        </p:nvSpPr>
        <p:spPr bwMode="auto">
          <a:xfrm>
            <a:off x="4441909" y="4423317"/>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rPr>
              <a:t>MB </a:t>
            </a: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a:t>
            </a:r>
            <a:r>
              <a:rPr lang="nl-NL" sz="2800" dirty="0" smtClean="0">
                <a:solidFill>
                  <a:srgbClr val="00B050"/>
                </a:solidFill>
                <a:latin typeface="Times New Roman" pitchFamily="18" charset="0"/>
                <a:ea typeface="Times New Roman" pitchFamily="18" charset="0"/>
                <a:cs typeface="Times New Roman" pitchFamily="18" charset="0"/>
              </a:rPr>
              <a:t> Giới thiệu cảnh được tả</a:t>
            </a:r>
            <a:endParaRPr kumimoji="0" lang="en-US" sz="1600" b="0" i="0" u="none" strike="noStrike" cap="none" normalizeH="0" baseline="0" dirty="0" smtClean="0">
              <a:ln>
                <a:noFill/>
              </a:ln>
              <a:solidFill>
                <a:srgbClr val="00B050"/>
              </a:solidFill>
              <a:effectLst/>
              <a:latin typeface="Times New Roman" pitchFamily="18" charset="0"/>
              <a:cs typeface="Times New Roman" pitchFamily="18" charset="0"/>
              <a:sym typeface="Wingdings" pitchFamily="2" charset="2"/>
            </a:endParaRPr>
          </a:p>
        </p:txBody>
      </p:sp>
      <p:cxnSp>
        <p:nvCxnSpPr>
          <p:cNvPr id="83" name="Straight Arrow Connector 82"/>
          <p:cNvCxnSpPr>
            <a:stCxn id="81" idx="3"/>
            <a:endCxn id="82" idx="1"/>
          </p:cNvCxnSpPr>
          <p:nvPr/>
        </p:nvCxnSpPr>
        <p:spPr>
          <a:xfrm flipV="1">
            <a:off x="3311910" y="4684927"/>
            <a:ext cx="1129999" cy="6756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4" name="Rectangle 1"/>
          <p:cNvSpPr>
            <a:spLocks noChangeArrowheads="1"/>
          </p:cNvSpPr>
          <p:nvPr/>
        </p:nvSpPr>
        <p:spPr bwMode="auto">
          <a:xfrm>
            <a:off x="4434479" y="5110981"/>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TB </a:t>
            </a:r>
            <a:r>
              <a:rPr lang="nl-NL" sz="2800" dirty="0" smtClean="0">
                <a:solidFill>
                  <a:srgbClr val="00B050"/>
                </a:solidFill>
                <a:latin typeface="Times New Roman" pitchFamily="18" charset="0"/>
                <a:ea typeface="Times New Roman" pitchFamily="18" charset="0"/>
                <a:cs typeface="Times New Roman" pitchFamily="18" charset="0"/>
              </a:rPr>
              <a:t> Tập trung tả cảnh vật chi tiết theo 1 thứ tự</a:t>
            </a:r>
            <a:endParaRPr kumimoji="0" lang="nl-NL" sz="28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sym typeface="Wingdings" pitchFamily="2" charset="2"/>
            </a:endParaRPr>
          </a:p>
        </p:txBody>
      </p:sp>
      <p:cxnSp>
        <p:nvCxnSpPr>
          <p:cNvPr id="85" name="Straight Arrow Connector 84"/>
          <p:cNvCxnSpPr>
            <a:stCxn id="81" idx="3"/>
            <a:endCxn id="84" idx="1"/>
          </p:cNvCxnSpPr>
          <p:nvPr/>
        </p:nvCxnSpPr>
        <p:spPr>
          <a:xfrm>
            <a:off x="3311910" y="5360553"/>
            <a:ext cx="1122569" cy="120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6" name="Rectangle 1"/>
          <p:cNvSpPr>
            <a:spLocks noChangeArrowheads="1"/>
          </p:cNvSpPr>
          <p:nvPr/>
        </p:nvSpPr>
        <p:spPr bwMode="auto">
          <a:xfrm>
            <a:off x="4482795" y="5843245"/>
            <a:ext cx="779841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KB </a:t>
            </a:r>
            <a:r>
              <a:rPr lang="nl-NL" sz="2800" dirty="0" smtClean="0">
                <a:solidFill>
                  <a:srgbClr val="00B050"/>
                </a:solidFill>
                <a:latin typeface="Times New Roman" pitchFamily="18" charset="0"/>
                <a:ea typeface="Times New Roman" pitchFamily="18" charset="0"/>
                <a:cs typeface="Times New Roman" pitchFamily="18" charset="0"/>
              </a:rPr>
              <a:t> Thường phát biểu cảm tưởng về cảnh vật đó.</a:t>
            </a:r>
            <a:r>
              <a:rPr lang="en-US" sz="1600" dirty="0" smtClean="0">
                <a:solidFill>
                  <a:srgbClr val="00B050"/>
                </a:solidFill>
                <a:latin typeface="Times New Roman" pitchFamily="18" charset="0"/>
                <a:cs typeface="Times New Roman" pitchFamily="18" charset="0"/>
                <a:sym typeface="Wingdings" pitchFamily="2" charset="2"/>
              </a:rPr>
              <a:t> </a:t>
            </a:r>
            <a:endParaRPr lang="en-US" sz="2800" dirty="0" smtClean="0">
              <a:solidFill>
                <a:srgbClr val="00B050"/>
              </a:solidFill>
              <a:latin typeface="Times New Roman" pitchFamily="18" charset="0"/>
              <a:ea typeface="Times New Roman" pitchFamily="18" charset="0"/>
              <a:cs typeface="Times New Roman" pitchFamily="18" charset="0"/>
              <a:sym typeface="Wingdings" pitchFamily="2" charset="2"/>
            </a:endParaRPr>
          </a:p>
        </p:txBody>
      </p:sp>
      <p:cxnSp>
        <p:nvCxnSpPr>
          <p:cNvPr id="87" name="Straight Arrow Connector 86"/>
          <p:cNvCxnSpPr>
            <a:stCxn id="81" idx="3"/>
            <a:endCxn id="86" idx="1"/>
          </p:cNvCxnSpPr>
          <p:nvPr/>
        </p:nvCxnSpPr>
        <p:spPr>
          <a:xfrm>
            <a:off x="3311910" y="5360553"/>
            <a:ext cx="1170885" cy="7443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98349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ppt_w</p:attrName>
                                        </p:attrNameLst>
                                      </p:cBhvr>
                                      <p:tavLst>
                                        <p:tav tm="0">
                                          <p:val>
                                            <p:strVal val="#ppt_w*0.70"/>
                                          </p:val>
                                        </p:tav>
                                        <p:tav tm="100000">
                                          <p:val>
                                            <p:strVal val="#ppt_w"/>
                                          </p:val>
                                        </p:tav>
                                      </p:tavLst>
                                    </p:anim>
                                    <p:anim calcmode="lin" valueType="num">
                                      <p:cBhvr>
                                        <p:cTn id="13" dur="1000" fill="hold"/>
                                        <p:tgtEl>
                                          <p:spTgt spid="41"/>
                                        </p:tgtEl>
                                        <p:attrNameLst>
                                          <p:attrName>ppt_h</p:attrName>
                                        </p:attrNameLst>
                                      </p:cBhvr>
                                      <p:tavLst>
                                        <p:tav tm="0">
                                          <p:val>
                                            <p:strVal val="#ppt_h"/>
                                          </p:val>
                                        </p:tav>
                                        <p:tav tm="100000">
                                          <p:val>
                                            <p:strVal val="#ppt_h"/>
                                          </p:val>
                                        </p:tav>
                                      </p:tavLst>
                                    </p:anim>
                                    <p:animEffect transition="in" filter="fade">
                                      <p:cBhvr>
                                        <p:cTn id="14" dur="10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trips(downLeft)">
                                      <p:cBhvr>
                                        <p:cTn id="19" dur="500"/>
                                        <p:tgtEl>
                                          <p:spTgt spid="48"/>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40961"/>
                                        </p:tgtEl>
                                        <p:attrNameLst>
                                          <p:attrName>style.visibility</p:attrName>
                                        </p:attrNameLst>
                                      </p:cBhvr>
                                      <p:to>
                                        <p:strVal val="visible"/>
                                      </p:to>
                                    </p:set>
                                    <p:animEffect transition="in" filter="strips(downLeft)">
                                      <p:cBhvr>
                                        <p:cTn id="22" dur="500"/>
                                        <p:tgtEl>
                                          <p:spTgt spid="4096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strips(downLeft)">
                                      <p:cBhvr>
                                        <p:cTn id="27" dur="500"/>
                                        <p:tgtEl>
                                          <p:spTgt spid="50"/>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strips(downLef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strips(downLeft)">
                                      <p:cBhvr>
                                        <p:cTn id="35" dur="500"/>
                                        <p:tgtEl>
                                          <p:spTgt spid="69"/>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strips(downLeft)">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p:cTn id="48" dur="1000" fill="hold"/>
                                        <p:tgtEl>
                                          <p:spTgt spid="81"/>
                                        </p:tgtEl>
                                        <p:attrNameLst>
                                          <p:attrName>ppt_w</p:attrName>
                                        </p:attrNameLst>
                                      </p:cBhvr>
                                      <p:tavLst>
                                        <p:tav tm="0">
                                          <p:val>
                                            <p:strVal val="#ppt_w*0.70"/>
                                          </p:val>
                                        </p:tav>
                                        <p:tav tm="100000">
                                          <p:val>
                                            <p:strVal val="#ppt_w"/>
                                          </p:val>
                                        </p:tav>
                                      </p:tavLst>
                                    </p:anim>
                                    <p:anim calcmode="lin" valueType="num">
                                      <p:cBhvr>
                                        <p:cTn id="49" dur="1000" fill="hold"/>
                                        <p:tgtEl>
                                          <p:spTgt spid="81"/>
                                        </p:tgtEl>
                                        <p:attrNameLst>
                                          <p:attrName>ppt_h</p:attrName>
                                        </p:attrNameLst>
                                      </p:cBhvr>
                                      <p:tavLst>
                                        <p:tav tm="0">
                                          <p:val>
                                            <p:strVal val="#ppt_h"/>
                                          </p:val>
                                        </p:tav>
                                        <p:tav tm="100000">
                                          <p:val>
                                            <p:strVal val="#ppt_h"/>
                                          </p:val>
                                        </p:tav>
                                      </p:tavLst>
                                    </p:anim>
                                    <p:animEffect transition="in" filter="fade">
                                      <p:cBhvr>
                                        <p:cTn id="50" dur="1000"/>
                                        <p:tgtEl>
                                          <p:spTgt spid="81"/>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strips(downLeft)">
                                      <p:cBhvr>
                                        <p:cTn id="55" dur="500"/>
                                        <p:tgtEl>
                                          <p:spTgt spid="83"/>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strips(downLeft)">
                                      <p:cBhvr>
                                        <p:cTn id="58" dur="5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strips(downLeft)">
                                      <p:cBhvr>
                                        <p:cTn id="63" dur="500"/>
                                        <p:tgtEl>
                                          <p:spTgt spid="85"/>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strips(downLeft)">
                                      <p:cBhvr>
                                        <p:cTn id="66" dur="500"/>
                                        <p:tgtEl>
                                          <p:spTgt spid="84"/>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strips(downLeft)">
                                      <p:cBhvr>
                                        <p:cTn id="71" dur="500"/>
                                        <p:tgtEl>
                                          <p:spTgt spid="87"/>
                                        </p:tgtEl>
                                      </p:cBhvr>
                                    </p:animEffect>
                                  </p:childTnLst>
                                </p:cTn>
                              </p:par>
                              <p:par>
                                <p:cTn id="72" presetID="18" presetClass="entr" presetSubtype="12"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strips(downLeft)">
                                      <p:cBhvr>
                                        <p:cTn id="7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1" grpId="0"/>
      <p:bldP spid="49" grpId="0"/>
      <p:bldP spid="68" grpId="0"/>
      <p:bldP spid="81" grpId="0"/>
      <p:bldP spid="82" grpId="0"/>
      <p:bldP spid="84" grpId="0"/>
      <p:bldP spid="8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儿童"/>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815</Words>
  <Application>Microsoft Office PowerPoint</Application>
  <PresentationFormat>Custom</PresentationFormat>
  <Paragraphs>104</Paragraphs>
  <Slides>14</Slides>
  <Notes>14</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卡通儿童</dc:title>
  <dc:creator>PC</dc:creator>
  <cp:lastModifiedBy>Nguyen </cp:lastModifiedBy>
  <cp:revision>27</cp:revision>
  <dcterms:created xsi:type="dcterms:W3CDTF">2017-04-28T08:28:55Z</dcterms:created>
  <dcterms:modified xsi:type="dcterms:W3CDTF">2021-02-19T15:45:18Z</dcterms:modified>
</cp:coreProperties>
</file>