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0" r:id="rId3"/>
    <p:sldId id="261" r:id="rId4"/>
    <p:sldId id="262" r:id="rId5"/>
    <p:sldId id="263" r:id="rId6"/>
    <p:sldId id="264" r:id="rId7"/>
    <p:sldId id="265" r:id="rId8"/>
    <p:sldId id="266" r:id="rId9"/>
    <p:sldId id="267" r:id="rId10"/>
    <p:sldId id="268" r:id="rId11"/>
    <p:sldId id="259" r:id="rId12"/>
    <p:sldId id="269" r:id="rId13"/>
    <p:sldId id="271" r:id="rId14"/>
    <p:sldId id="272" r:id="rId15"/>
    <p:sldId id="273" r:id="rId16"/>
    <p:sldId id="274" r:id="rId17"/>
    <p:sldId id="275" r:id="rId18"/>
    <p:sldId id="276" r:id="rId19"/>
    <p:sldId id="278" r:id="rId20"/>
    <p:sldId id="279" r:id="rId21"/>
    <p:sldId id="280" r:id="rId22"/>
    <p:sldId id="290" r:id="rId23"/>
    <p:sldId id="291" r:id="rId24"/>
    <p:sldId id="282" r:id="rId25"/>
    <p:sldId id="286" r:id="rId26"/>
    <p:sldId id="284" r:id="rId27"/>
    <p:sldId id="285" r:id="rId28"/>
    <p:sldId id="292" r:id="rId29"/>
    <p:sldId id="288" r:id="rId30"/>
    <p:sldId id="27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96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E5B252-81E1-47BD-952E-FE0E6A496A5D}" type="datetimeFigureOut">
              <a:rPr lang="en-US" smtClean="0"/>
              <a:t>5/6/2020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CCCAAA-C552-4582-9DE8-D4C1A18B9A54}" type="slidenum">
              <a:rPr lang="en-US" smtClean="0"/>
              <a:t>‹#›</a:t>
            </a:fld>
            <a:endParaRPr lang="en-US"/>
          </a:p>
        </p:txBody>
      </p:sp>
    </p:spTree>
    <p:extLst>
      <p:ext uri="{BB962C8B-B14F-4D97-AF65-F5344CB8AC3E}">
        <p14:creationId xmlns:p14="http://schemas.microsoft.com/office/powerpoint/2010/main" val="69858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CFC735-5167-4FB4-9DD6-D6537C39AE53}"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2278792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FC735-5167-4FB4-9DD6-D6537C39AE53}"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25380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FC735-5167-4FB4-9DD6-D6537C39AE53}"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195058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FC735-5167-4FB4-9DD6-D6537C39AE53}"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323926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CFC735-5167-4FB4-9DD6-D6537C39AE53}"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313215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CFC735-5167-4FB4-9DD6-D6537C39AE53}"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104683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CFC735-5167-4FB4-9DD6-D6537C39AE53}"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48220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CFC735-5167-4FB4-9DD6-D6537C39AE53}"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283577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FC735-5167-4FB4-9DD6-D6537C39AE53}"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322361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CFC735-5167-4FB4-9DD6-D6537C39AE53}"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302785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CFC735-5167-4FB4-9DD6-D6537C39AE53}"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4F528-1956-4BC3-89B4-40FC7F79F60C}" type="slidenum">
              <a:rPr lang="en-US" smtClean="0"/>
              <a:t>‹#›</a:t>
            </a:fld>
            <a:endParaRPr lang="en-US"/>
          </a:p>
        </p:txBody>
      </p:sp>
    </p:spTree>
    <p:extLst>
      <p:ext uri="{BB962C8B-B14F-4D97-AF65-F5344CB8AC3E}">
        <p14:creationId xmlns:p14="http://schemas.microsoft.com/office/powerpoint/2010/main" val="11245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FC735-5167-4FB4-9DD6-D6537C39AE53}" type="datetimeFigureOut">
              <a:rPr lang="en-US" smtClean="0"/>
              <a:t>5/6/2020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4F528-1956-4BC3-89B4-40FC7F79F60C}" type="slidenum">
              <a:rPr lang="en-US" smtClean="0"/>
              <a:t>‹#›</a:t>
            </a:fld>
            <a:endParaRPr lang="en-US"/>
          </a:p>
        </p:txBody>
      </p:sp>
    </p:spTree>
    <p:extLst>
      <p:ext uri="{BB962C8B-B14F-4D97-AF65-F5344CB8AC3E}">
        <p14:creationId xmlns:p14="http://schemas.microsoft.com/office/powerpoint/2010/main" val="292363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endParaRPr lang="en-US" smtClean="0"/>
          </a:p>
        </p:txBody>
      </p:sp>
      <p:pic>
        <p:nvPicPr>
          <p:cNvPr id="20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5888" y="0"/>
            <a:ext cx="9296401" cy="6858000"/>
          </a:xfrm>
        </p:spPr>
      </p:pic>
      <p:sp>
        <p:nvSpPr>
          <p:cNvPr id="2052" name="WordArt 8"/>
          <p:cNvSpPr>
            <a:spLocks noChangeArrowheads="1" noChangeShapeType="1" noTextEdit="1"/>
          </p:cNvSpPr>
          <p:nvPr/>
        </p:nvSpPr>
        <p:spPr bwMode="auto">
          <a:xfrm>
            <a:off x="1524000" y="1371600"/>
            <a:ext cx="6324600" cy="762000"/>
          </a:xfrm>
          <a:prstGeom prst="rect">
            <a:avLst/>
          </a:prstGeom>
        </p:spPr>
        <p:txBody>
          <a:bodyPr spcFirstLastPara="1" wrap="none" fromWordArt="1">
            <a:prstTxWarp prst="textArchUp">
              <a:avLst>
                <a:gd name="adj" fmla="val 10800000"/>
              </a:avLst>
            </a:prstTxWarp>
          </a:bodyPr>
          <a:lstStyle/>
          <a:p>
            <a:pPr algn="ctr"/>
            <a:r>
              <a:rPr lang="en-US" sz="4800" b="1" kern="10">
                <a:ln w="9525">
                  <a:solidFill>
                    <a:srgbClr val="FF3300"/>
                  </a:solidFill>
                  <a:round/>
                  <a:headEnd/>
                  <a:tailEnd/>
                </a:ln>
                <a:solidFill>
                  <a:srgbClr val="0000FF"/>
                </a:solidFill>
                <a:latin typeface="Times New Roman"/>
                <a:cs typeface="Times New Roman"/>
              </a:rPr>
              <a:t>CHÀO MỪNG </a:t>
            </a:r>
          </a:p>
        </p:txBody>
      </p:sp>
      <p:sp>
        <p:nvSpPr>
          <p:cNvPr id="2053" name="Rectangle 5"/>
          <p:cNvSpPr>
            <a:spLocks noChangeArrowheads="1"/>
          </p:cNvSpPr>
          <p:nvPr/>
        </p:nvSpPr>
        <p:spPr bwMode="auto">
          <a:xfrm>
            <a:off x="1143000" y="2528888"/>
            <a:ext cx="7467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3200" b="1" dirty="0">
                <a:solidFill>
                  <a:srgbClr val="FF3300"/>
                </a:solidFill>
                <a:latin typeface="Times New Roman" pitchFamily="18" charset="0"/>
              </a:rPr>
              <a:t>CÁC THẦY CÔ GIÁO ĐẾN DỰ </a:t>
            </a:r>
            <a:r>
              <a:rPr lang="en-US" sz="3200" b="1" dirty="0" smtClean="0">
                <a:solidFill>
                  <a:srgbClr val="FF3300"/>
                </a:solidFill>
                <a:latin typeface="Times New Roman" pitchFamily="18" charset="0"/>
              </a:rPr>
              <a:t>GIỜ</a:t>
            </a:r>
            <a:endParaRPr lang="en-US" sz="3200" b="1" dirty="0">
              <a:solidFill>
                <a:srgbClr val="FF3300"/>
              </a:solidFill>
              <a:latin typeface="Times New Roman" pitchFamily="18" charset="0"/>
            </a:endParaRPr>
          </a:p>
          <a:p>
            <a:pPr algn="ctr">
              <a:spcBef>
                <a:spcPct val="50000"/>
              </a:spcBef>
            </a:pPr>
            <a:endParaRPr lang="en-US" sz="3200" b="1" dirty="0">
              <a:solidFill>
                <a:srgbClr val="FF3300"/>
              </a:solidFill>
              <a:latin typeface="Times New Roman" pitchFamily="18" charset="0"/>
            </a:endParaRPr>
          </a:p>
          <a:p>
            <a:pPr algn="ctr">
              <a:spcBef>
                <a:spcPct val="50000"/>
              </a:spcBef>
            </a:pPr>
            <a:r>
              <a:rPr lang="en-US" sz="3200" b="1" dirty="0" err="1">
                <a:solidFill>
                  <a:srgbClr val="0000FF"/>
                </a:solidFill>
                <a:latin typeface="Times New Roman" pitchFamily="18" charset="0"/>
              </a:rPr>
              <a:t>Giáo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viên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Trần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Thuý</a:t>
            </a:r>
            <a:r>
              <a:rPr lang="en-US" sz="3200" b="1" dirty="0">
                <a:solidFill>
                  <a:srgbClr val="0000FF"/>
                </a:solidFill>
                <a:latin typeface="Times New Roman" pitchFamily="18" charset="0"/>
              </a:rPr>
              <a:t> An</a:t>
            </a:r>
          </a:p>
          <a:p>
            <a:pPr algn="ctr">
              <a:spcBef>
                <a:spcPct val="50000"/>
              </a:spcBef>
            </a:pPr>
            <a:r>
              <a:rPr lang="en-US" sz="3200" b="1" dirty="0" err="1">
                <a:solidFill>
                  <a:srgbClr val="0000FF"/>
                </a:solidFill>
                <a:latin typeface="Times New Roman" pitchFamily="18" charset="0"/>
              </a:rPr>
              <a:t>Trường</a:t>
            </a:r>
            <a:r>
              <a:rPr lang="en-US" sz="3200" b="1" dirty="0">
                <a:solidFill>
                  <a:srgbClr val="0000FF"/>
                </a:solidFill>
                <a:latin typeface="Times New Roman" pitchFamily="18" charset="0"/>
              </a:rPr>
              <a:t> THCS Long </a:t>
            </a:r>
            <a:r>
              <a:rPr lang="en-US" sz="3200" b="1" dirty="0" err="1">
                <a:solidFill>
                  <a:srgbClr val="0000FF"/>
                </a:solidFill>
                <a:latin typeface="Times New Roman" pitchFamily="18" charset="0"/>
              </a:rPr>
              <a:t>Biên</a:t>
            </a:r>
            <a:endParaRPr lang="en-US" sz="3200" b="1" dirty="0">
              <a:solidFill>
                <a:srgbClr val="0000FF"/>
              </a:solidFill>
              <a:latin typeface="Times New Roman" pitchFamily="18" charset="0"/>
            </a:endParaRPr>
          </a:p>
        </p:txBody>
      </p:sp>
    </p:spTree>
    <p:extLst>
      <p:ext uri="{BB962C8B-B14F-4D97-AF65-F5344CB8AC3E}">
        <p14:creationId xmlns:p14="http://schemas.microsoft.com/office/powerpoint/2010/main" val="90687138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639762"/>
          </a:xfrm>
        </p:spPr>
        <p:txBody>
          <a:bodyPr>
            <a:normAutofit fontScale="90000"/>
          </a:bodyPr>
          <a:lstStyle/>
          <a:p>
            <a:r>
              <a:rPr lang="en-US" sz="2400" b="1">
                <a:latin typeface="Times New Roman" pitchFamily="18" charset="0"/>
              </a:rPr>
              <a:t>Cđ: Em bé hái bông hoa.</a:t>
            </a:r>
            <a:br>
              <a:rPr lang="en-US" sz="2400" b="1">
                <a:latin typeface="Times New Roman" pitchFamily="18" charset="0"/>
              </a:rPr>
            </a:br>
            <a:r>
              <a:rPr lang="en-US" sz="2400" b="1">
                <a:latin typeface="Times New Roman" pitchFamily="18" charset="0"/>
              </a:rPr>
              <a:t>Bđ: Bông hoa bị em bé hái.</a:t>
            </a:r>
          </a:p>
        </p:txBody>
      </p:sp>
      <p:pic>
        <p:nvPicPr>
          <p:cNvPr id="52232" name="Picture 1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143000"/>
            <a:ext cx="7924800"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522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checkerboard(across)">
                                      <p:cBhvr>
                                        <p:cTn id="7" dur="500"/>
                                        <p:tgtEl>
                                          <p:spTgt spid="522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226"/>
                                        </p:tgtEl>
                                        <p:attrNameLst>
                                          <p:attrName>style.visibility</p:attrName>
                                        </p:attrNameLst>
                                      </p:cBhvr>
                                      <p:to>
                                        <p:strVal val="visible"/>
                                      </p:to>
                                    </p:set>
                                    <p:animEffect transition="in" filter="checkerboard(across)">
                                      <p:cBhvr>
                                        <p:cTn id="12"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1187450" y="727075"/>
            <a:ext cx="2546350" cy="752475"/>
          </a:xfrm>
          <a:prstGeom prst="ellipse">
            <a:avLst/>
          </a:prstGeom>
          <a:solidFill>
            <a:srgbClr val="7030A0"/>
          </a:solidFill>
          <a:ln w="12700" cap="sq">
            <a:solidFill>
              <a:schemeClr val="tx1"/>
            </a:solidFill>
            <a:round/>
            <a:headEnd/>
            <a:tailEnd/>
          </a:ln>
        </p:spPr>
        <p:txBody>
          <a:bodyPr anchor="ctr">
            <a:spAutoFit/>
          </a:bodyPr>
          <a:lstStyle/>
          <a:p>
            <a:pPr algn="ctr">
              <a:lnSpc>
                <a:spcPct val="90000"/>
              </a:lnSpc>
              <a:spcBef>
                <a:spcPct val="75000"/>
              </a:spcBef>
              <a:buClr>
                <a:schemeClr val="accent2"/>
              </a:buClr>
              <a:buSzPct val="80000"/>
              <a:buFont typeface="Wingdings" pitchFamily="2" charset="2"/>
              <a:buNone/>
            </a:pPr>
            <a:r>
              <a:rPr kumimoji="1" lang="en-US" sz="3200" b="1" i="1" dirty="0" err="1">
                <a:solidFill>
                  <a:srgbClr val="FFFF00"/>
                </a:solidFill>
                <a:latin typeface="Times New Roman" pitchFamily="18" charset="0"/>
                <a:cs typeface="Times New Roman" pitchFamily="18" charset="0"/>
              </a:rPr>
              <a:t>Tiết</a:t>
            </a:r>
            <a:r>
              <a:rPr kumimoji="1" lang="en-US" sz="3200" b="1" i="1" dirty="0">
                <a:solidFill>
                  <a:srgbClr val="FFFF00"/>
                </a:solidFill>
                <a:latin typeface="Times New Roman" pitchFamily="18" charset="0"/>
                <a:cs typeface="Times New Roman" pitchFamily="18" charset="0"/>
              </a:rPr>
              <a:t> </a:t>
            </a:r>
            <a:r>
              <a:rPr kumimoji="1" lang="en-US" sz="3200" b="1" i="1" dirty="0" smtClean="0">
                <a:solidFill>
                  <a:srgbClr val="FFFF00"/>
                </a:solidFill>
                <a:latin typeface="Times New Roman" pitchFamily="18" charset="0"/>
                <a:cs typeface="Times New Roman" pitchFamily="18" charset="0"/>
              </a:rPr>
              <a:t>100:</a:t>
            </a:r>
            <a:endParaRPr kumimoji="1" lang="en-US" sz="3200" b="1" i="1" dirty="0">
              <a:solidFill>
                <a:srgbClr val="FFFF00"/>
              </a:solidFill>
              <a:latin typeface="Times New Roman" pitchFamily="18" charset="0"/>
              <a:cs typeface="Times New Roman" pitchFamily="18" charset="0"/>
            </a:endParaRPr>
          </a:p>
        </p:txBody>
      </p:sp>
      <p:sp>
        <p:nvSpPr>
          <p:cNvPr id="8" name="WordArt 6"/>
          <p:cNvSpPr>
            <a:spLocks noChangeArrowheads="1" noChangeShapeType="1" noTextEdit="1"/>
          </p:cNvSpPr>
          <p:nvPr/>
        </p:nvSpPr>
        <p:spPr bwMode="auto">
          <a:xfrm rot="386613">
            <a:off x="1184275" y="2020888"/>
            <a:ext cx="7065963" cy="3157537"/>
          </a:xfrm>
          <a:prstGeom prst="rect">
            <a:avLst/>
          </a:prstGeom>
        </p:spPr>
        <p:txBody>
          <a:bodyPr wrap="none" fromWordArt="1">
            <a:prstTxWarp prst="textSlantUp">
              <a:avLst>
                <a:gd name="adj" fmla="val 32056"/>
              </a:avLst>
            </a:prstTxWarp>
          </a:bodyPr>
          <a:lstStyle/>
          <a:p>
            <a:pPr algn="ct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Dùng</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cụm</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chủ</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vị</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p>
          <a:p>
            <a:pPr algn="ct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để</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mở</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rộng</a:t>
            </a:r>
            <a:r>
              <a:rPr lang="en-US" sz="3600" b="1"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sz="3600" b="1"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câu</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spTree>
    <p:extLst>
      <p:ext uri="{BB962C8B-B14F-4D97-AF65-F5344CB8AC3E}">
        <p14:creationId xmlns:p14="http://schemas.microsoft.com/office/powerpoint/2010/main" val="2737750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nodeType="afterGroup">
                            <p:stCondLst>
                              <p:cond delay="2000"/>
                            </p:stCondLst>
                            <p:childTnLst>
                              <p:par>
                                <p:cTn id="9" presetID="3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600" decel="100000"/>
                                        <p:tgtEl>
                                          <p:spTgt spid="8"/>
                                        </p:tgtEl>
                                      </p:cBhvr>
                                    </p:animEffect>
                                    <p:anim calcmode="lin" valueType="num">
                                      <p:cBhvr>
                                        <p:cTn id="12" dur="1600" decel="100000" fill="hold"/>
                                        <p:tgtEl>
                                          <p:spTgt spid="8"/>
                                        </p:tgtEl>
                                        <p:attrNameLst>
                                          <p:attrName>style.rotation</p:attrName>
                                        </p:attrNameLst>
                                      </p:cBhvr>
                                      <p:tavLst>
                                        <p:tav tm="0">
                                          <p:val>
                                            <p:fltVal val="-90"/>
                                          </p:val>
                                        </p:tav>
                                        <p:tav tm="100000">
                                          <p:val>
                                            <p:fltVal val="0"/>
                                          </p:val>
                                        </p:tav>
                                      </p:tavLst>
                                    </p:anim>
                                    <p:anim calcmode="lin" valueType="num">
                                      <p:cBhvr>
                                        <p:cTn id="13" dur="1600" decel="100000" fill="hold"/>
                                        <p:tgtEl>
                                          <p:spTgt spid="8"/>
                                        </p:tgtEl>
                                        <p:attrNameLst>
                                          <p:attrName>ppt_x</p:attrName>
                                        </p:attrNameLst>
                                      </p:cBhvr>
                                      <p:tavLst>
                                        <p:tav tm="0">
                                          <p:val>
                                            <p:strVal val="#ppt_x+0.4"/>
                                          </p:val>
                                        </p:tav>
                                        <p:tav tm="100000">
                                          <p:val>
                                            <p:strVal val="#ppt_x-0.05"/>
                                          </p:val>
                                        </p:tav>
                                      </p:tavLst>
                                    </p:anim>
                                    <p:anim calcmode="lin" valueType="num">
                                      <p:cBhvr>
                                        <p:cTn id="14" dur="1600" decel="100000" fill="hold"/>
                                        <p:tgtEl>
                                          <p:spTgt spid="8"/>
                                        </p:tgtEl>
                                        <p:attrNameLst>
                                          <p:attrName>ppt_y</p:attrName>
                                        </p:attrNameLst>
                                      </p:cBhvr>
                                      <p:tavLst>
                                        <p:tav tm="0">
                                          <p:val>
                                            <p:strVal val="#ppt_y-0.4"/>
                                          </p:val>
                                        </p:tav>
                                        <p:tav tm="100000">
                                          <p:val>
                                            <p:strVal val="#ppt_y+0.1"/>
                                          </p:val>
                                        </p:tav>
                                      </p:tavLst>
                                    </p:anim>
                                    <p:anim calcmode="lin" valueType="num">
                                      <p:cBhvr>
                                        <p:cTn id="15"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6"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7200" y="524470"/>
            <a:ext cx="8458200" cy="122813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362200"/>
            <a:ext cx="8686800" cy="1143000"/>
          </a:xfrm>
        </p:spPr>
        <p:txBody>
          <a:bodyPr>
            <a:noAutofit/>
          </a:bodyPr>
          <a:lstStyle/>
          <a:p>
            <a:pPr algn="l"/>
            <a:r>
              <a:rPr lang="en-US" sz="2800" b="1" dirty="0" smtClean="0">
                <a:latin typeface="Times New Roman" pitchFamily="18" charset="0"/>
                <a:cs typeface="Times New Roman" pitchFamily="18" charset="0"/>
              </a:rPr>
              <a:t>a. Con </a:t>
            </a:r>
            <a:r>
              <a:rPr lang="en-US" sz="2800" b="1" dirty="0" err="1" smtClean="0">
                <a:latin typeface="Times New Roman" pitchFamily="18" charset="0"/>
                <a:cs typeface="Times New Roman" pitchFamily="18" charset="0"/>
              </a:rPr>
              <a:t>mèo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lọ</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hoa</a:t>
            </a:r>
            <a:r>
              <a:rPr lang="en-US" sz="2800" b="1" dirty="0" smtClean="0">
                <a:latin typeface="Times New Roman" pitchFamily="18" charset="0"/>
                <a:cs typeface="Times New Roman" pitchFamily="18" charset="0"/>
              </a:rPr>
              <a:t>.</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b.  Con </a:t>
            </a:r>
            <a:r>
              <a:rPr lang="en-US" sz="2800" b="1" dirty="0" err="1" smtClean="0">
                <a:latin typeface="Times New Roman" pitchFamily="18" charset="0"/>
                <a:cs typeface="Times New Roman" pitchFamily="18" charset="0"/>
              </a:rPr>
              <a:t>mèo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lọ</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hoa</a:t>
            </a:r>
            <a:r>
              <a:rPr lang="en-US" sz="2800" b="1" dirty="0" smtClean="0">
                <a:latin typeface="Times New Roman" pitchFamily="18" charset="0"/>
                <a:cs typeface="Times New Roman" pitchFamily="18" charset="0"/>
              </a:rPr>
              <a:t>.</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c. </a:t>
            </a:r>
            <a:r>
              <a:rPr lang="en-US" sz="2800" b="1" dirty="0" err="1" smtClean="0">
                <a:latin typeface="Times New Roman" pitchFamily="18" charset="0"/>
                <a:cs typeface="Times New Roman" pitchFamily="18" charset="0"/>
              </a:rPr>
              <a:t>Văn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chương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ta </a:t>
            </a:r>
            <a:r>
              <a:rPr lang="en-US" sz="2800" b="1" dirty="0" err="1" smtClean="0">
                <a:latin typeface="Times New Roman" pitchFamily="18" charset="0"/>
                <a:cs typeface="Times New Roman" pitchFamily="18" charset="0"/>
              </a:rPr>
              <a:t>những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ta </a:t>
            </a:r>
            <a:r>
              <a:rPr lang="en-US" sz="2800" b="1" dirty="0" err="1" smtClean="0">
                <a:latin typeface="Times New Roman" pitchFamily="18" charset="0"/>
                <a:cs typeface="Times New Roman" pitchFamily="18" charset="0"/>
              </a:rPr>
              <a:t>không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ta </a:t>
            </a:r>
            <a:r>
              <a:rPr lang="en-US" sz="2800" b="1" dirty="0" err="1" smtClean="0">
                <a:latin typeface="Times New Roman" pitchFamily="18" charset="0"/>
                <a:cs typeface="Times New Roman" pitchFamily="18" charset="0"/>
              </a:rPr>
              <a:t>sẵn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endParaRPr lang="en-US" sz="2800" b="1" dirty="0">
              <a:latin typeface="Times New Roman" pitchFamily="18" charset="0"/>
              <a:cs typeface="Times New Roman" pitchFamily="18" charset="0"/>
            </a:endParaRPr>
          </a:p>
        </p:txBody>
      </p:sp>
      <p:sp>
        <p:nvSpPr>
          <p:cNvPr id="5" name="TextBox 4"/>
          <p:cNvSpPr txBox="1"/>
          <p:nvPr/>
        </p:nvSpPr>
        <p:spPr>
          <a:xfrm>
            <a:off x="457200" y="524470"/>
            <a:ext cx="8839200" cy="954107"/>
          </a:xfrm>
          <a:prstGeom prst="rect">
            <a:avLst/>
          </a:prstGeom>
          <a:noFill/>
        </p:spPr>
        <p:txBody>
          <a:bodyPr wrap="square" rtlCol="0">
            <a:spAutoFit/>
          </a:bodyPr>
          <a:lstStyle/>
          <a:p>
            <a:r>
              <a:rPr lang="en-US" sz="2800" b="1" i="1" dirty="0" err="1" smtClean="0">
                <a:solidFill>
                  <a:srgbClr val="FF0000"/>
                </a:solidFill>
                <a:latin typeface="Times New Roman" pitchFamily="18" charset="0"/>
                <a:cs typeface="Times New Roman" pitchFamily="18" charset="0"/>
              </a:rPr>
              <a:t>Xác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định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phần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Chủ</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ngữ</a:t>
            </a:r>
            <a:r>
              <a:rPr lang="en-US" sz="2800" b="1" i="1" dirty="0" smtClean="0">
                <a:solidFill>
                  <a:srgbClr val="FF0000"/>
                </a:solidFill>
                <a:latin typeface="Times New Roman" pitchFamily="18" charset="0"/>
                <a:cs typeface="Times New Roman" pitchFamily="18" charset="0"/>
              </a:rPr>
              <a:t> - </a:t>
            </a:r>
            <a:r>
              <a:rPr lang="en-US" sz="2800" b="1" i="1" dirty="0" err="1" smtClean="0">
                <a:solidFill>
                  <a:srgbClr val="FF0000"/>
                </a:solidFill>
                <a:latin typeface="Times New Roman" pitchFamily="18" charset="0"/>
                <a:cs typeface="Times New Roman" pitchFamily="18" charset="0"/>
              </a:rPr>
              <a:t>Vị</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ngữ</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các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câu</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 </a:t>
            </a:r>
          </a:p>
          <a:p>
            <a:r>
              <a:rPr lang="en-US" sz="2800" b="1" i="1" dirty="0" smtClean="0">
                <a:solidFill>
                  <a:srgbClr val="FF0000"/>
                </a:solidFill>
                <a:latin typeface="Times New Roman" pitchFamily="18" charset="0"/>
                <a:cs typeface="Times New Roman" pitchFamily="18" charset="0"/>
              </a:rPr>
              <a:t>So </a:t>
            </a:r>
            <a:r>
              <a:rPr lang="en-US" sz="2800" b="1" i="1" dirty="0" err="1" smtClean="0">
                <a:solidFill>
                  <a:srgbClr val="FF0000"/>
                </a:solidFill>
                <a:latin typeface="Times New Roman" pitchFamily="18" charset="0"/>
                <a:cs typeface="Times New Roman" pitchFamily="18" charset="0"/>
              </a:rPr>
              <a:t>sánh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cấu</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tạo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phần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Chủ</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ngữ</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chúng</a:t>
            </a:r>
            <a:r>
              <a:rPr lang="en-US" sz="2800" b="1" i="1" dirty="0" smtClean="0">
                <a:solidFill>
                  <a:srgbClr val="FF0000"/>
                </a:solidFill>
                <a:latin typeface="Times New Roman" pitchFamily="18" charset="0"/>
                <a:cs typeface="Times New Roman" pitchFamily="18" charset="0"/>
              </a:rPr>
              <a:t>?</a:t>
            </a:r>
            <a:endParaRPr lang="en-US" sz="2800" b="1" i="1" dirty="0">
              <a:solidFill>
                <a:srgbClr val="FF0000"/>
              </a:solidFill>
              <a:latin typeface="Times New Roman" pitchFamily="18" charset="0"/>
              <a:cs typeface="Times New Roman" pitchFamily="18" charset="0"/>
            </a:endParaRPr>
          </a:p>
        </p:txBody>
      </p:sp>
      <p:sp>
        <p:nvSpPr>
          <p:cNvPr id="8" name="Cloud Callout 7"/>
          <p:cNvSpPr/>
          <p:nvPr/>
        </p:nvSpPr>
        <p:spPr>
          <a:xfrm>
            <a:off x="0" y="4114800"/>
            <a:ext cx="5562600" cy="243840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smtClean="0">
                <a:solidFill>
                  <a:srgbClr val="FF0000"/>
                </a:solidFill>
                <a:latin typeface="Times New Roman" pitchFamily="18" charset="0"/>
                <a:cs typeface="Times New Roman" pitchFamily="18" charset="0"/>
              </a:rPr>
              <a:t>Thảo</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luận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nhóm</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hai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người</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Thời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gian</a:t>
            </a:r>
            <a:r>
              <a:rPr lang="en-US" sz="2400" b="1" i="1" dirty="0" smtClean="0">
                <a:solidFill>
                  <a:srgbClr val="FF0000"/>
                </a:solidFill>
                <a:latin typeface="Times New Roman" pitchFamily="18" charset="0"/>
                <a:cs typeface="Times New Roman" pitchFamily="18" charset="0"/>
              </a:rPr>
              <a:t>: 2 </a:t>
            </a:r>
            <a:r>
              <a:rPr lang="en-US" sz="2400" b="1" i="1" dirty="0" err="1" smtClean="0">
                <a:solidFill>
                  <a:srgbClr val="FF0000"/>
                </a:solidFill>
                <a:latin typeface="Times New Roman" pitchFamily="18" charset="0"/>
                <a:cs typeface="Times New Roman" pitchFamily="18" charset="0"/>
              </a:rPr>
              <a:t>phút</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Trình</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bày</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ra</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giấy</a:t>
            </a:r>
            <a:r>
              <a:rPr lang="en-US" sz="2400" b="1" i="1" dirty="0" smtClean="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pic>
        <p:nvPicPr>
          <p:cNvPr id="9" name="2 Minutes Bomb Timer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7090" y="4724400"/>
            <a:ext cx="3544635" cy="1981200"/>
          </a:xfrm>
          <a:prstGeom prst="rect">
            <a:avLst/>
          </a:prstGeom>
        </p:spPr>
      </p:pic>
    </p:spTree>
    <p:extLst>
      <p:ext uri="{BB962C8B-B14F-4D97-AF65-F5344CB8AC3E}">
        <p14:creationId xmlns:p14="http://schemas.microsoft.com/office/powerpoint/2010/main" val="27535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9"/>
                </p:tgtEl>
              </p:cMediaNode>
            </p:video>
          </p:childTnLst>
        </p:cTn>
      </p:par>
    </p:tnLst>
    <p:bldLst>
      <p:bldP spid="7" grpId="0" animBg="1"/>
      <p:bldP spid="2" grpId="0"/>
      <p:bldP spid="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239000" cy="1143000"/>
          </a:xfrm>
        </p:spPr>
        <p:txBody>
          <a:bodyPr/>
          <a:lstStyle/>
          <a:p>
            <a:pPr algn="just"/>
            <a:r>
              <a:rPr lang="en-US" sz="4000" dirty="0" smtClean="0">
                <a:latin typeface="Times New Roman" pitchFamily="18" charset="0"/>
                <a:cs typeface="Times New Roman" pitchFamily="18" charset="0"/>
              </a:rPr>
              <a:t>a. Con </a:t>
            </a:r>
            <a:r>
              <a:rPr lang="en-US" sz="4000" dirty="0" err="1" smtClean="0">
                <a:latin typeface="Times New Roman" pitchFamily="18" charset="0"/>
                <a:cs typeface="Times New Roman" pitchFamily="18" charset="0"/>
              </a:rPr>
              <a:t>mèo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lọ</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hoa</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4" name="TextBox 3"/>
          <p:cNvSpPr txBox="1"/>
          <p:nvPr/>
        </p:nvSpPr>
        <p:spPr>
          <a:xfrm>
            <a:off x="1066800" y="3314203"/>
            <a:ext cx="762000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b. Con </a:t>
            </a:r>
            <a:r>
              <a:rPr lang="en-US" sz="4000" dirty="0" err="1" smtClean="0">
                <a:latin typeface="Times New Roman" pitchFamily="18" charset="0"/>
                <a:cs typeface="Times New Roman" pitchFamily="18" charset="0"/>
              </a:rPr>
              <a:t>mèo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lọ</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hoa</a:t>
            </a:r>
            <a:r>
              <a:rPr lang="en-US" sz="4000" dirty="0">
                <a:latin typeface="Times New Roman" pitchFamily="18" charset="0"/>
                <a:cs typeface="Times New Roman" pitchFamily="18" charset="0"/>
              </a:rPr>
              <a:t>.</a:t>
            </a:r>
          </a:p>
        </p:txBody>
      </p:sp>
      <p:cxnSp>
        <p:nvCxnSpPr>
          <p:cNvPr id="9" name="Straight Connector 8"/>
          <p:cNvCxnSpPr/>
          <p:nvPr/>
        </p:nvCxnSpPr>
        <p:spPr>
          <a:xfrm flipH="1">
            <a:off x="3657600" y="647203"/>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a:off x="3733800" y="647203"/>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4267200" y="3346048"/>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H="1">
            <a:off x="4381500" y="3356023"/>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2057400" y="2095003"/>
            <a:ext cx="1295400" cy="523220"/>
          </a:xfrm>
          <a:prstGeom prst="rect">
            <a:avLst/>
          </a:prstGeom>
          <a:noFill/>
        </p:spPr>
        <p:txBody>
          <a:bodyPr wrap="square" rtlCol="0">
            <a:spAutoFit/>
          </a:bodyPr>
          <a:lstStyle/>
          <a:p>
            <a:pPr algn="just"/>
            <a:r>
              <a:rPr lang="en-US" sz="2800" b="1" dirty="0" err="1" smtClean="0">
                <a:solidFill>
                  <a:srgbClr val="FF0000"/>
                </a:solidFill>
                <a:latin typeface="Times New Roman" pitchFamily="18" charset="0"/>
                <a:cs typeface="Times New Roman" pitchFamily="18" charset="0"/>
              </a:rPr>
              <a:t>CN</a:t>
            </a:r>
            <a:endParaRPr lang="en-US" sz="2800" b="1" dirty="0">
              <a:solidFill>
                <a:srgbClr val="FF0000"/>
              </a:solidFill>
              <a:latin typeface="Times New Roman" pitchFamily="18" charset="0"/>
              <a:cs typeface="Times New Roman" pitchFamily="18" charset="0"/>
            </a:endParaRPr>
          </a:p>
        </p:txBody>
      </p:sp>
      <p:sp>
        <p:nvSpPr>
          <p:cNvPr id="16" name="TextBox 15"/>
          <p:cNvSpPr txBox="1"/>
          <p:nvPr/>
        </p:nvSpPr>
        <p:spPr>
          <a:xfrm>
            <a:off x="4953000" y="2171203"/>
            <a:ext cx="9906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VN</a:t>
            </a:r>
            <a:endParaRPr lang="en-US" sz="2800" b="1" dirty="0">
              <a:solidFill>
                <a:srgbClr val="FF0000"/>
              </a:solidFill>
              <a:latin typeface="Times New Roman" pitchFamily="18" charset="0"/>
              <a:cs typeface="Times New Roman" pitchFamily="18" charset="0"/>
            </a:endParaRPr>
          </a:p>
        </p:txBody>
      </p:sp>
      <p:sp>
        <p:nvSpPr>
          <p:cNvPr id="18" name="TextBox 17"/>
          <p:cNvSpPr txBox="1"/>
          <p:nvPr/>
        </p:nvSpPr>
        <p:spPr>
          <a:xfrm>
            <a:off x="2286000" y="4876800"/>
            <a:ext cx="1295400" cy="523220"/>
          </a:xfrm>
          <a:prstGeom prst="rect">
            <a:avLst/>
          </a:prstGeom>
          <a:noFill/>
        </p:spPr>
        <p:txBody>
          <a:bodyPr wrap="square" rtlCol="0">
            <a:spAutoFit/>
          </a:bodyPr>
          <a:lstStyle/>
          <a:p>
            <a:pPr algn="just"/>
            <a:r>
              <a:rPr lang="en-US" sz="2800" b="1" dirty="0" err="1" smtClean="0">
                <a:solidFill>
                  <a:srgbClr val="FF0000"/>
                </a:solidFill>
                <a:latin typeface="Times New Roman" pitchFamily="18" charset="0"/>
                <a:cs typeface="Times New Roman" pitchFamily="18" charset="0"/>
              </a:rPr>
              <a:t>CN</a:t>
            </a:r>
            <a:endParaRPr lang="en-US" sz="2800" b="1" dirty="0">
              <a:solidFill>
                <a:srgbClr val="FF0000"/>
              </a:solidFill>
              <a:latin typeface="Times New Roman" pitchFamily="18" charset="0"/>
              <a:cs typeface="Times New Roman" pitchFamily="18" charset="0"/>
            </a:endParaRPr>
          </a:p>
        </p:txBody>
      </p:sp>
      <p:sp>
        <p:nvSpPr>
          <p:cNvPr id="19" name="TextBox 18"/>
          <p:cNvSpPr txBox="1"/>
          <p:nvPr/>
        </p:nvSpPr>
        <p:spPr>
          <a:xfrm>
            <a:off x="5562600" y="4876800"/>
            <a:ext cx="9906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VN</a:t>
            </a:r>
            <a:endParaRPr lang="en-US" sz="2800" b="1" dirty="0">
              <a:solidFill>
                <a:srgbClr val="FF0000"/>
              </a:solidFill>
              <a:latin typeface="Times New Roman" pitchFamily="18" charset="0"/>
              <a:cs typeface="Times New Roman" pitchFamily="18" charset="0"/>
            </a:endParaRPr>
          </a:p>
        </p:txBody>
      </p:sp>
      <p:cxnSp>
        <p:nvCxnSpPr>
          <p:cNvPr id="21" name="Straight Connector 20"/>
          <p:cNvCxnSpPr/>
          <p:nvPr/>
        </p:nvCxnSpPr>
        <p:spPr>
          <a:xfrm>
            <a:off x="1600200" y="1256803"/>
            <a:ext cx="2133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00200" y="4000003"/>
            <a:ext cx="2667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28800" y="1544122"/>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DT</a:t>
            </a:r>
            <a:endParaRPr lang="en-US" sz="2800" b="1" dirty="0">
              <a:solidFill>
                <a:srgbClr val="0070C0"/>
              </a:solidFill>
              <a:latin typeface="Times New Roman" pitchFamily="18" charset="0"/>
              <a:cs typeface="Times New Roman" pitchFamily="18" charset="0"/>
            </a:endParaRPr>
          </a:p>
        </p:txBody>
      </p:sp>
      <p:sp>
        <p:nvSpPr>
          <p:cNvPr id="25" name="TextBox 24"/>
          <p:cNvSpPr txBox="1"/>
          <p:nvPr/>
        </p:nvSpPr>
        <p:spPr>
          <a:xfrm>
            <a:off x="2209800" y="4314983"/>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CDT</a:t>
            </a:r>
            <a:endParaRPr lang="en-US" sz="2800" b="1" dirty="0">
              <a:solidFill>
                <a:srgbClr val="0070C0"/>
              </a:solidFill>
              <a:latin typeface="Times New Roman" pitchFamily="18" charset="0"/>
              <a:cs typeface="Times New Roman" pitchFamily="18" charset="0"/>
            </a:endParaRPr>
          </a:p>
        </p:txBody>
      </p:sp>
      <p:cxnSp>
        <p:nvCxnSpPr>
          <p:cNvPr id="27" name="Straight Connector 26"/>
          <p:cNvCxnSpPr/>
          <p:nvPr/>
        </p:nvCxnSpPr>
        <p:spPr>
          <a:xfrm flipH="1">
            <a:off x="3429000" y="3346048"/>
            <a:ext cx="228600" cy="8063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00300" y="4000003"/>
            <a:ext cx="8763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C</a:t>
            </a:r>
            <a:endParaRPr lang="en-US" sz="2400" b="1" dirty="0">
              <a:solidFill>
                <a:srgbClr val="FF0000"/>
              </a:solidFill>
              <a:latin typeface="Times New Roman" pitchFamily="18" charset="0"/>
              <a:cs typeface="Times New Roman" pitchFamily="18" charset="0"/>
            </a:endParaRPr>
          </a:p>
        </p:txBody>
      </p:sp>
      <p:sp>
        <p:nvSpPr>
          <p:cNvPr id="29" name="TextBox 28"/>
          <p:cNvSpPr txBox="1"/>
          <p:nvPr/>
        </p:nvSpPr>
        <p:spPr>
          <a:xfrm>
            <a:off x="3543300" y="4000003"/>
            <a:ext cx="8763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V</a:t>
            </a:r>
          </a:p>
        </p:txBody>
      </p:sp>
    </p:spTree>
    <p:extLst>
      <p:ext uri="{BB962C8B-B14F-4D97-AF65-F5344CB8AC3E}">
        <p14:creationId xmlns:p14="http://schemas.microsoft.com/office/powerpoint/2010/main" val="189943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600" y="5410200"/>
            <a:ext cx="8534400" cy="12003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1485404"/>
            <a:ext cx="762000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b. Con </a:t>
            </a:r>
            <a:r>
              <a:rPr lang="en-US" sz="4000" dirty="0" err="1" smtClean="0">
                <a:latin typeface="Times New Roman" pitchFamily="18" charset="0"/>
                <a:cs typeface="Times New Roman" pitchFamily="18" charset="0"/>
              </a:rPr>
              <a:t>mèo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lọ</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hoa</a:t>
            </a:r>
            <a:r>
              <a:rPr lang="en-US" sz="4000" dirty="0">
                <a:latin typeface="Times New Roman" pitchFamily="18" charset="0"/>
                <a:cs typeface="Times New Roman" pitchFamily="18" charset="0"/>
              </a:rPr>
              <a:t>.</a:t>
            </a:r>
          </a:p>
        </p:txBody>
      </p:sp>
      <p:cxnSp>
        <p:nvCxnSpPr>
          <p:cNvPr id="5" name="Straight Connector 4"/>
          <p:cNvCxnSpPr/>
          <p:nvPr/>
        </p:nvCxnSpPr>
        <p:spPr>
          <a:xfrm flipH="1">
            <a:off x="2819400" y="1600200"/>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flipH="1">
            <a:off x="3771900" y="1527224"/>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1676400" y="3048001"/>
            <a:ext cx="1295400" cy="523220"/>
          </a:xfrm>
          <a:prstGeom prst="rect">
            <a:avLst/>
          </a:prstGeom>
          <a:noFill/>
        </p:spPr>
        <p:txBody>
          <a:bodyPr wrap="square" rtlCol="0">
            <a:spAutoFit/>
          </a:bodyPr>
          <a:lstStyle/>
          <a:p>
            <a:pPr algn="just"/>
            <a:r>
              <a:rPr lang="en-US" sz="2800" b="1" dirty="0" err="1" smtClean="0">
                <a:latin typeface="Times New Roman" pitchFamily="18" charset="0"/>
                <a:cs typeface="Times New Roman" pitchFamily="18" charset="0"/>
              </a:rPr>
              <a:t>CN</a:t>
            </a:r>
            <a:endParaRPr lang="en-US" sz="2800" b="1" dirty="0">
              <a:latin typeface="Times New Roman" pitchFamily="18" charset="0"/>
              <a:cs typeface="Times New Roman" pitchFamily="18" charset="0"/>
            </a:endParaRPr>
          </a:p>
        </p:txBody>
      </p:sp>
      <p:sp>
        <p:nvSpPr>
          <p:cNvPr id="8" name="TextBox 7"/>
          <p:cNvSpPr txBox="1"/>
          <p:nvPr/>
        </p:nvSpPr>
        <p:spPr>
          <a:xfrm>
            <a:off x="4953000" y="3048001"/>
            <a:ext cx="990600" cy="52322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VN</a:t>
            </a:r>
            <a:endParaRPr lang="en-US" sz="2800" b="1" dirty="0">
              <a:latin typeface="Times New Roman" pitchFamily="18" charset="0"/>
              <a:cs typeface="Times New Roman" pitchFamily="18" charset="0"/>
            </a:endParaRPr>
          </a:p>
        </p:txBody>
      </p:sp>
      <p:cxnSp>
        <p:nvCxnSpPr>
          <p:cNvPr id="9" name="Straight Connector 8"/>
          <p:cNvCxnSpPr/>
          <p:nvPr/>
        </p:nvCxnSpPr>
        <p:spPr>
          <a:xfrm>
            <a:off x="990600" y="2171204"/>
            <a:ext cx="2667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00200" y="2486184"/>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CDT</a:t>
            </a:r>
            <a:endParaRPr lang="en-US" sz="2800" b="1" dirty="0">
              <a:solidFill>
                <a:srgbClr val="0070C0"/>
              </a:solidFill>
              <a:latin typeface="Times New Roman" pitchFamily="18" charset="0"/>
              <a:cs typeface="Times New Roman" pitchFamily="18" charset="0"/>
            </a:endParaRPr>
          </a:p>
        </p:txBody>
      </p:sp>
      <p:sp>
        <p:nvSpPr>
          <p:cNvPr id="11" name="TextBox 10"/>
          <p:cNvSpPr txBox="1"/>
          <p:nvPr/>
        </p:nvSpPr>
        <p:spPr>
          <a:xfrm>
            <a:off x="1790700" y="2171204"/>
            <a:ext cx="8763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C</a:t>
            </a:r>
            <a:endParaRPr lang="en-US" sz="2400" b="1" dirty="0">
              <a:solidFill>
                <a:srgbClr val="FF0000"/>
              </a:solidFill>
              <a:latin typeface="Times New Roman" pitchFamily="18" charset="0"/>
              <a:cs typeface="Times New Roman" pitchFamily="18" charset="0"/>
            </a:endParaRPr>
          </a:p>
        </p:txBody>
      </p:sp>
      <p:sp>
        <p:nvSpPr>
          <p:cNvPr id="12" name="TextBox 11"/>
          <p:cNvSpPr txBox="1"/>
          <p:nvPr/>
        </p:nvSpPr>
        <p:spPr>
          <a:xfrm>
            <a:off x="2933700" y="2171204"/>
            <a:ext cx="8763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V</a:t>
            </a:r>
          </a:p>
        </p:txBody>
      </p:sp>
      <p:sp>
        <p:nvSpPr>
          <p:cNvPr id="13" name="Oval 12"/>
          <p:cNvSpPr/>
          <p:nvPr/>
        </p:nvSpPr>
        <p:spPr>
          <a:xfrm>
            <a:off x="914400" y="1219200"/>
            <a:ext cx="2819400" cy="14136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p:nvPr/>
        </p:nvCxnSpPr>
        <p:spPr>
          <a:xfrm rot="16200000" flipH="1">
            <a:off x="2067067" y="1686068"/>
            <a:ext cx="2146159" cy="3625708"/>
          </a:xfrm>
          <a:prstGeom prst="bentConnector2">
            <a:avLst/>
          </a:prstGeom>
          <a:ln w="38100">
            <a:solidFill>
              <a:schemeClr val="accent1"/>
            </a:solidFill>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38700" y="3581401"/>
            <a:ext cx="3924300" cy="1200329"/>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thức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giống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đơn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7" name="Down Arrow 16"/>
          <p:cNvSpPr/>
          <p:nvPr/>
        </p:nvSpPr>
        <p:spPr>
          <a:xfrm>
            <a:off x="5943600" y="4781730"/>
            <a:ext cx="857250" cy="552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4800" y="5410200"/>
            <a:ext cx="8839200" cy="1200329"/>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Là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C-V </a:t>
            </a:r>
            <a:r>
              <a:rPr lang="en-US" sz="3600" b="1" dirty="0" err="1" smtClean="0">
                <a:solidFill>
                  <a:srgbClr val="FF0000"/>
                </a:solidFill>
                <a:latin typeface="Times New Roman" pitchFamily="18" charset="0"/>
                <a:cs typeface="Times New Roman" pitchFamily="18" charset="0"/>
              </a:rPr>
              <a:t>mở</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20" name="Straight Connector 19"/>
          <p:cNvCxnSpPr/>
          <p:nvPr/>
        </p:nvCxnSpPr>
        <p:spPr>
          <a:xfrm flipH="1">
            <a:off x="3810000" y="1600200"/>
            <a:ext cx="304800" cy="68580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62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out)">
                                      <p:cBhvr>
                                        <p:cTn id="28" dur="75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750"/>
                            </p:stCondLst>
                            <p:childTnLst>
                              <p:par>
                                <p:cTn id="36" presetID="27" presetClass="emph" presetSubtype="0" fill="remove" grpId="1" nodeType="afterEffect">
                                  <p:stCondLst>
                                    <p:cond delay="0"/>
                                  </p:stCondLst>
                                  <p:childTnLst>
                                    <p:animClr clrSpc="rgb" dir="cw">
                                      <p:cBhvr override="childStyle">
                                        <p:cTn id="37" dur="250" autoRev="1" fill="remove"/>
                                        <p:tgtEl>
                                          <p:spTgt spid="18"/>
                                        </p:tgtEl>
                                        <p:attrNameLst>
                                          <p:attrName>style.color</p:attrName>
                                        </p:attrNameLst>
                                      </p:cBhvr>
                                      <p:to>
                                        <a:schemeClr val="bg1"/>
                                      </p:to>
                                    </p:animClr>
                                    <p:animClr clrSpc="rgb" dir="cw">
                                      <p:cBhvr>
                                        <p:cTn id="38" dur="250" autoRev="1" fill="remove"/>
                                        <p:tgtEl>
                                          <p:spTgt spid="18"/>
                                        </p:tgtEl>
                                        <p:attrNameLst>
                                          <p:attrName>fillcolor</p:attrName>
                                        </p:attrNameLst>
                                      </p:cBhvr>
                                      <p:to>
                                        <a:schemeClr val="bg1"/>
                                      </p:to>
                                    </p:animClr>
                                    <p:set>
                                      <p:cBhvr>
                                        <p:cTn id="39" dur="250" autoRev="1" fill="remove"/>
                                        <p:tgtEl>
                                          <p:spTgt spid="18"/>
                                        </p:tgtEl>
                                        <p:attrNameLst>
                                          <p:attrName>fill.type</p:attrName>
                                        </p:attrNameLst>
                                      </p:cBhvr>
                                      <p:to>
                                        <p:strVal val="solid"/>
                                      </p:to>
                                    </p:set>
                                    <p:set>
                                      <p:cBhvr>
                                        <p:cTn id="40"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13" grpId="0" animBg="1"/>
      <p:bldP spid="15" grpId="0"/>
      <p:bldP spid="17" grpId="0" animBg="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4580"/>
            <a:ext cx="8229600" cy="5486400"/>
          </a:xfrm>
        </p:spPr>
        <p:txBody>
          <a:bodyPr>
            <a:noAutofit/>
          </a:bodyPr>
          <a:lstStyle/>
          <a:p>
            <a:pPr algn="just"/>
            <a:r>
              <a:rPr lang="en-US" sz="3600" dirty="0" err="1" smtClean="0">
                <a:latin typeface="Times New Roman" pitchFamily="18" charset="0"/>
                <a:cs typeface="Times New Roman" pitchFamily="18" charset="0"/>
              </a:rPr>
              <a:t>c.Văn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chương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ta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r>
              <a:rPr lang="en-US" sz="3600" dirty="0" smtClean="0">
                <a:latin typeface="Times New Roman" pitchFamily="18" charset="0"/>
                <a:cs typeface="Times New Roman" pitchFamily="18" charset="0"/>
              </a:rPr>
              <a:t> ta</a:t>
            </a:r>
            <a:br>
              <a:rPr lang="en-US" sz="3600" dirty="0" smtClean="0">
                <a:latin typeface="Times New Roman" pitchFamily="18" charset="0"/>
                <a:cs typeface="Times New Roman" pitchFamily="18" charset="0"/>
              </a:rPr>
            </a:b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luyện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cảm</a:t>
            </a:r>
            <a:r>
              <a:rPr lang="en-US" sz="3600" dirty="0" smtClean="0">
                <a:latin typeface="Times New Roman" pitchFamily="18" charset="0"/>
                <a:cs typeface="Times New Roman" pitchFamily="18" charset="0"/>
              </a:rPr>
              <a:t> ta </a:t>
            </a:r>
            <a:r>
              <a:rPr lang="en-US" sz="3600" dirty="0" err="1" smtClean="0">
                <a:latin typeface="Times New Roman" pitchFamily="18" charset="0"/>
                <a:cs typeface="Times New Roman" pitchFamily="18" charset="0"/>
              </a:rPr>
              <a:t>sẵn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cxnSp>
        <p:nvCxnSpPr>
          <p:cNvPr id="5" name="Straight Connector 4"/>
          <p:cNvCxnSpPr/>
          <p:nvPr/>
        </p:nvCxnSpPr>
        <p:spPr>
          <a:xfrm flipH="1">
            <a:off x="2895600" y="1981200"/>
            <a:ext cx="304800" cy="1143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971800" y="1981200"/>
            <a:ext cx="304800" cy="1143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14400" y="3591580"/>
            <a:ext cx="1295400" cy="523220"/>
          </a:xfrm>
          <a:prstGeom prst="rect">
            <a:avLst/>
          </a:prstGeom>
          <a:noFill/>
        </p:spPr>
        <p:txBody>
          <a:bodyPr wrap="square" rtlCol="0">
            <a:spAutoFit/>
          </a:bodyPr>
          <a:lstStyle/>
          <a:p>
            <a:pPr algn="just"/>
            <a:r>
              <a:rPr lang="en-US" sz="2800" b="1" dirty="0" err="1" smtClean="0">
                <a:solidFill>
                  <a:srgbClr val="FF0000"/>
                </a:solidFill>
                <a:latin typeface="Times New Roman" pitchFamily="18" charset="0"/>
                <a:cs typeface="Times New Roman" pitchFamily="18" charset="0"/>
              </a:rPr>
              <a:t>CN</a:t>
            </a:r>
            <a:endParaRPr lang="en-US" sz="2800" b="1" dirty="0">
              <a:solidFill>
                <a:srgbClr val="FF0000"/>
              </a:solidFill>
              <a:latin typeface="Times New Roman" pitchFamily="18" charset="0"/>
              <a:cs typeface="Times New Roman" pitchFamily="18" charset="0"/>
            </a:endParaRPr>
          </a:p>
        </p:txBody>
      </p:sp>
      <p:sp>
        <p:nvSpPr>
          <p:cNvPr id="24" name="TextBox 23"/>
          <p:cNvSpPr txBox="1"/>
          <p:nvPr/>
        </p:nvSpPr>
        <p:spPr>
          <a:xfrm>
            <a:off x="5486400" y="3667780"/>
            <a:ext cx="9906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VN</a:t>
            </a:r>
            <a:endParaRPr lang="en-US" sz="2800" b="1" dirty="0">
              <a:solidFill>
                <a:srgbClr val="FF0000"/>
              </a:solidFill>
              <a:latin typeface="Times New Roman" pitchFamily="18" charset="0"/>
              <a:cs typeface="Times New Roman" pitchFamily="18" charset="0"/>
            </a:endParaRPr>
          </a:p>
        </p:txBody>
      </p:sp>
      <p:cxnSp>
        <p:nvCxnSpPr>
          <p:cNvPr id="26" name="Straight Connector 25"/>
          <p:cNvCxnSpPr/>
          <p:nvPr/>
        </p:nvCxnSpPr>
        <p:spPr>
          <a:xfrm flipV="1">
            <a:off x="5311254" y="2934269"/>
            <a:ext cx="3375546"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11054" y="5181601"/>
            <a:ext cx="45947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3400" y="5138384"/>
            <a:ext cx="19277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486400" y="5410200"/>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CDT</a:t>
            </a:r>
            <a:endParaRPr lang="en-US" sz="2800" b="1" dirty="0">
              <a:solidFill>
                <a:srgbClr val="0070C0"/>
              </a:solidFill>
              <a:latin typeface="Times New Roman" pitchFamily="18" charset="0"/>
              <a:cs typeface="Times New Roman" pitchFamily="18" charset="0"/>
            </a:endParaRPr>
          </a:p>
        </p:txBody>
      </p:sp>
      <p:sp>
        <p:nvSpPr>
          <p:cNvPr id="36" name="TextBox 35"/>
          <p:cNvSpPr txBox="1"/>
          <p:nvPr/>
        </p:nvSpPr>
        <p:spPr>
          <a:xfrm>
            <a:off x="6477000" y="3068360"/>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CDT</a:t>
            </a:r>
            <a:endParaRPr lang="en-US" sz="2800" b="1" dirty="0">
              <a:solidFill>
                <a:srgbClr val="0070C0"/>
              </a:solidFill>
              <a:latin typeface="Times New Roman" pitchFamily="18" charset="0"/>
              <a:cs typeface="Times New Roman" pitchFamily="18" charset="0"/>
            </a:endParaRPr>
          </a:p>
        </p:txBody>
      </p:sp>
      <p:sp>
        <p:nvSpPr>
          <p:cNvPr id="117" name="Text Box 2"/>
          <p:cNvSpPr txBox="1">
            <a:spLocks noChangeArrowheads="1"/>
          </p:cNvSpPr>
          <p:nvPr/>
        </p:nvSpPr>
        <p:spPr bwMode="auto">
          <a:xfrm>
            <a:off x="76200" y="838200"/>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b="1" dirty="0" err="1" smtClean="0">
                <a:solidFill>
                  <a:srgbClr val="0000FF"/>
                </a:solidFill>
                <a:cs typeface="Times New Roman" pitchFamily="18" charset="0"/>
              </a:rPr>
              <a:t>Cấu</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trúc</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của</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các</a:t>
            </a:r>
            <a:r>
              <a:rPr lang="en-US" sz="3600" b="1" dirty="0" smtClean="0">
                <a:solidFill>
                  <a:srgbClr val="0000FF"/>
                </a:solidFill>
                <a:cs typeface="Times New Roman" pitchFamily="18" charset="0"/>
              </a:rPr>
              <a:t> CDT:</a:t>
            </a:r>
            <a:endParaRPr lang="en-US" sz="3600" b="1" dirty="0">
              <a:solidFill>
                <a:srgbClr val="0000FF"/>
              </a:solidFill>
              <a:cs typeface="Times New Roman" pitchFamily="18" charset="0"/>
            </a:endParaRPr>
          </a:p>
          <a:p>
            <a:pPr eaLnBrk="1" hangingPunct="1">
              <a:spcBef>
                <a:spcPct val="50000"/>
              </a:spcBef>
            </a:pPr>
            <a:r>
              <a:rPr lang="en-US" sz="3600" dirty="0">
                <a:cs typeface="Times New Roman" pitchFamily="18" charset="0"/>
              </a:rPr>
              <a:t>              (1) </a:t>
            </a:r>
            <a:r>
              <a:rPr lang="en-US" sz="3600" dirty="0" err="1" smtClean="0">
                <a:cs typeface="Times New Roman" pitchFamily="18" charset="0"/>
              </a:rPr>
              <a:t>những</a:t>
            </a:r>
            <a:r>
              <a:rPr lang="en-US" sz="3600" dirty="0" smtClean="0">
                <a:cs typeface="Times New Roman" pitchFamily="18" charset="0"/>
              </a:rPr>
              <a:t> </a:t>
            </a:r>
            <a:r>
              <a:rPr lang="en-US" sz="3600" dirty="0" err="1" smtClean="0">
                <a:cs typeface="Times New Roman" pitchFamily="18" charset="0"/>
              </a:rPr>
              <a:t>tình</a:t>
            </a:r>
            <a:r>
              <a:rPr lang="en-US" sz="3600" dirty="0" smtClean="0">
                <a:cs typeface="Times New Roman" pitchFamily="18" charset="0"/>
              </a:rPr>
              <a:t> </a:t>
            </a:r>
            <a:r>
              <a:rPr lang="en-US" sz="3600" dirty="0" err="1" smtClean="0">
                <a:cs typeface="Times New Roman" pitchFamily="18" charset="0"/>
              </a:rPr>
              <a:t>cảm</a:t>
            </a:r>
            <a:r>
              <a:rPr lang="en-US" sz="3600" dirty="0" smtClean="0">
                <a:cs typeface="Times New Roman" pitchFamily="18" charset="0"/>
              </a:rPr>
              <a:t> ta   </a:t>
            </a:r>
            <a:r>
              <a:rPr lang="en-US" sz="3600" dirty="0" err="1" smtClean="0">
                <a:cs typeface="Times New Roman" pitchFamily="18" charset="0"/>
              </a:rPr>
              <a:t>không</a:t>
            </a:r>
            <a:r>
              <a:rPr lang="en-US" sz="3600" dirty="0" smtClean="0">
                <a:cs typeface="Times New Roman" pitchFamily="18" charset="0"/>
              </a:rPr>
              <a:t> </a:t>
            </a:r>
            <a:r>
              <a:rPr lang="en-US" sz="3600" dirty="0" err="1" smtClean="0">
                <a:cs typeface="Times New Roman" pitchFamily="18" charset="0"/>
              </a:rPr>
              <a:t>có</a:t>
            </a:r>
            <a:endParaRPr lang="en-US" sz="3600" dirty="0">
              <a:cs typeface="Times New Roman" pitchFamily="18" charset="0"/>
            </a:endParaRPr>
          </a:p>
        </p:txBody>
      </p:sp>
      <p:sp>
        <p:nvSpPr>
          <p:cNvPr id="118" name="Line 3"/>
          <p:cNvSpPr>
            <a:spLocks noChangeShapeType="1"/>
          </p:cNvSpPr>
          <p:nvPr/>
        </p:nvSpPr>
        <p:spPr bwMode="auto">
          <a:xfrm flipV="1">
            <a:off x="5486400" y="2706468"/>
            <a:ext cx="1143000" cy="1"/>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19" name="Line 4"/>
          <p:cNvSpPr>
            <a:spLocks noChangeShapeType="1"/>
          </p:cNvSpPr>
          <p:nvPr/>
        </p:nvSpPr>
        <p:spPr bwMode="auto">
          <a:xfrm flipV="1">
            <a:off x="5486400" y="2325469"/>
            <a:ext cx="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0" name="Line 5"/>
          <p:cNvSpPr>
            <a:spLocks noChangeShapeType="1"/>
          </p:cNvSpPr>
          <p:nvPr/>
        </p:nvSpPr>
        <p:spPr bwMode="auto">
          <a:xfrm flipV="1">
            <a:off x="6629400" y="2325469"/>
            <a:ext cx="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1" name="Line 6"/>
          <p:cNvSpPr>
            <a:spLocks noChangeShapeType="1"/>
          </p:cNvSpPr>
          <p:nvPr/>
        </p:nvSpPr>
        <p:spPr bwMode="auto">
          <a:xfrm>
            <a:off x="6096000" y="2706469"/>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2" name="Line 7"/>
          <p:cNvSpPr>
            <a:spLocks noChangeShapeType="1"/>
          </p:cNvSpPr>
          <p:nvPr/>
        </p:nvSpPr>
        <p:spPr bwMode="auto">
          <a:xfrm flipH="1">
            <a:off x="4343400" y="3163669"/>
            <a:ext cx="17907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3" name="Line 8"/>
          <p:cNvSpPr>
            <a:spLocks noChangeShapeType="1"/>
          </p:cNvSpPr>
          <p:nvPr/>
        </p:nvSpPr>
        <p:spPr bwMode="auto">
          <a:xfrm flipV="1">
            <a:off x="4343400" y="2401669"/>
            <a:ext cx="0" cy="762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4" name="Text Box 9"/>
          <p:cNvSpPr txBox="1">
            <a:spLocks noChangeArrowheads="1"/>
          </p:cNvSpPr>
          <p:nvPr/>
        </p:nvSpPr>
        <p:spPr bwMode="auto">
          <a:xfrm>
            <a:off x="-228600" y="41148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dirty="0">
                <a:cs typeface="Times New Roman" pitchFamily="18" charset="0"/>
              </a:rPr>
              <a:t>                 (2) </a:t>
            </a:r>
            <a:r>
              <a:rPr lang="en-US" sz="3600" dirty="0" err="1" smtClean="0">
                <a:cs typeface="Times New Roman" pitchFamily="18" charset="0"/>
              </a:rPr>
              <a:t>những</a:t>
            </a:r>
            <a:r>
              <a:rPr lang="en-US" sz="3600" dirty="0" smtClean="0">
                <a:cs typeface="Times New Roman" pitchFamily="18" charset="0"/>
              </a:rPr>
              <a:t> </a:t>
            </a:r>
            <a:r>
              <a:rPr lang="en-US" sz="3600" dirty="0" err="1" smtClean="0">
                <a:cs typeface="Times New Roman" pitchFamily="18" charset="0"/>
              </a:rPr>
              <a:t>tình</a:t>
            </a:r>
            <a:r>
              <a:rPr lang="en-US" sz="3600" dirty="0" smtClean="0">
                <a:cs typeface="Times New Roman" pitchFamily="18" charset="0"/>
              </a:rPr>
              <a:t> </a:t>
            </a:r>
            <a:r>
              <a:rPr lang="en-US" sz="3600" dirty="0" err="1" smtClean="0">
                <a:cs typeface="Times New Roman" pitchFamily="18" charset="0"/>
              </a:rPr>
              <a:t>cảm</a:t>
            </a:r>
            <a:r>
              <a:rPr lang="en-US" sz="3600" dirty="0" smtClean="0">
                <a:cs typeface="Times New Roman" pitchFamily="18" charset="0"/>
              </a:rPr>
              <a:t> ta </a:t>
            </a:r>
            <a:r>
              <a:rPr lang="en-US" sz="3600" dirty="0" err="1" smtClean="0">
                <a:cs typeface="Times New Roman" pitchFamily="18" charset="0"/>
              </a:rPr>
              <a:t>sẵn</a:t>
            </a:r>
            <a:r>
              <a:rPr lang="en-US" sz="3600" dirty="0" smtClean="0">
                <a:cs typeface="Times New Roman" pitchFamily="18" charset="0"/>
              </a:rPr>
              <a:t> </a:t>
            </a:r>
            <a:r>
              <a:rPr lang="en-US" sz="3600" dirty="0" err="1" smtClean="0">
                <a:cs typeface="Times New Roman" pitchFamily="18" charset="0"/>
              </a:rPr>
              <a:t>có</a:t>
            </a:r>
            <a:endParaRPr lang="en-US" sz="3600" dirty="0">
              <a:cs typeface="Times New Roman" pitchFamily="18" charset="0"/>
            </a:endParaRPr>
          </a:p>
        </p:txBody>
      </p:sp>
      <p:sp>
        <p:nvSpPr>
          <p:cNvPr id="125" name="Line 10"/>
          <p:cNvSpPr>
            <a:spLocks noChangeShapeType="1"/>
          </p:cNvSpPr>
          <p:nvPr/>
        </p:nvSpPr>
        <p:spPr bwMode="auto">
          <a:xfrm>
            <a:off x="5562600" y="5068669"/>
            <a:ext cx="11430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6" name="Line 11"/>
          <p:cNvSpPr>
            <a:spLocks noChangeShapeType="1"/>
          </p:cNvSpPr>
          <p:nvPr/>
        </p:nvSpPr>
        <p:spPr bwMode="auto">
          <a:xfrm flipV="1">
            <a:off x="5562600" y="4687669"/>
            <a:ext cx="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7" name="Line 12"/>
          <p:cNvSpPr>
            <a:spLocks noChangeShapeType="1"/>
          </p:cNvSpPr>
          <p:nvPr/>
        </p:nvSpPr>
        <p:spPr bwMode="auto">
          <a:xfrm flipV="1">
            <a:off x="6705600" y="4687669"/>
            <a:ext cx="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8" name="Line 13"/>
          <p:cNvSpPr>
            <a:spLocks noChangeShapeType="1"/>
          </p:cNvSpPr>
          <p:nvPr/>
        </p:nvSpPr>
        <p:spPr bwMode="auto">
          <a:xfrm>
            <a:off x="6096000" y="5068669"/>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29" name="Line 14"/>
          <p:cNvSpPr>
            <a:spLocks noChangeShapeType="1"/>
          </p:cNvSpPr>
          <p:nvPr/>
        </p:nvSpPr>
        <p:spPr bwMode="auto">
          <a:xfrm flipH="1">
            <a:off x="4114800" y="5525869"/>
            <a:ext cx="19812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30" name="Line 15"/>
          <p:cNvSpPr>
            <a:spLocks noChangeShapeType="1"/>
          </p:cNvSpPr>
          <p:nvPr/>
        </p:nvSpPr>
        <p:spPr bwMode="auto">
          <a:xfrm flipV="1">
            <a:off x="4114800" y="4763869"/>
            <a:ext cx="0" cy="762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31" name="Text Box 16"/>
          <p:cNvSpPr txBox="1">
            <a:spLocks noChangeArrowheads="1"/>
          </p:cNvSpPr>
          <p:nvPr/>
        </p:nvSpPr>
        <p:spPr bwMode="auto">
          <a:xfrm>
            <a:off x="5562600" y="2706469"/>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dirty="0">
                <a:solidFill>
                  <a:srgbClr val="FF0000"/>
                </a:solidFill>
                <a:cs typeface="Times New Roman" pitchFamily="18" charset="0"/>
              </a:rPr>
              <a:t>c</a:t>
            </a:r>
          </a:p>
        </p:txBody>
      </p:sp>
      <p:sp>
        <p:nvSpPr>
          <p:cNvPr id="132" name="Text Box 17"/>
          <p:cNvSpPr txBox="1">
            <a:spLocks noChangeArrowheads="1"/>
          </p:cNvSpPr>
          <p:nvPr/>
        </p:nvSpPr>
        <p:spPr bwMode="auto">
          <a:xfrm>
            <a:off x="6553200" y="2706469"/>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dirty="0">
                <a:solidFill>
                  <a:srgbClr val="FF0000"/>
                </a:solidFill>
                <a:cs typeface="Times New Roman" pitchFamily="18" charset="0"/>
              </a:rPr>
              <a:t>v</a:t>
            </a:r>
          </a:p>
        </p:txBody>
      </p:sp>
      <p:sp>
        <p:nvSpPr>
          <p:cNvPr id="133" name="Text Box 18"/>
          <p:cNvSpPr txBox="1">
            <a:spLocks noChangeArrowheads="1"/>
          </p:cNvSpPr>
          <p:nvPr/>
        </p:nvSpPr>
        <p:spPr bwMode="auto">
          <a:xfrm>
            <a:off x="6477000" y="4953000"/>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dirty="0">
                <a:solidFill>
                  <a:srgbClr val="FF0000"/>
                </a:solidFill>
                <a:cs typeface="Times New Roman" pitchFamily="18" charset="0"/>
              </a:rPr>
              <a:t>v</a:t>
            </a:r>
          </a:p>
        </p:txBody>
      </p:sp>
      <p:sp>
        <p:nvSpPr>
          <p:cNvPr id="134" name="Text Box 19"/>
          <p:cNvSpPr txBox="1">
            <a:spLocks noChangeArrowheads="1"/>
          </p:cNvSpPr>
          <p:nvPr/>
        </p:nvSpPr>
        <p:spPr bwMode="auto">
          <a:xfrm>
            <a:off x="5334000" y="4992469"/>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3600" dirty="0">
                <a:solidFill>
                  <a:srgbClr val="FF0000"/>
                </a:solidFill>
                <a:cs typeface="Times New Roman" pitchFamily="18" charset="0"/>
              </a:rPr>
              <a:t>c</a:t>
            </a:r>
          </a:p>
        </p:txBody>
      </p:sp>
      <p:sp>
        <p:nvSpPr>
          <p:cNvPr id="135" name="Text Box 20"/>
          <p:cNvSpPr txBox="1">
            <a:spLocks noChangeArrowheads="1"/>
          </p:cNvSpPr>
          <p:nvPr/>
        </p:nvSpPr>
        <p:spPr bwMode="auto">
          <a:xfrm>
            <a:off x="5753100" y="3439180"/>
            <a:ext cx="163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b="1" dirty="0" err="1" smtClean="0">
                <a:solidFill>
                  <a:srgbClr val="0000CC"/>
                </a:solidFill>
                <a:cs typeface="Times New Roman" pitchFamily="18" charset="0"/>
              </a:rPr>
              <a:t>PNS</a:t>
            </a:r>
            <a:endParaRPr lang="en-US" sz="2800" b="1" dirty="0">
              <a:solidFill>
                <a:srgbClr val="0000CC"/>
              </a:solidFill>
              <a:cs typeface="Times New Roman" pitchFamily="18" charset="0"/>
            </a:endParaRPr>
          </a:p>
        </p:txBody>
      </p:sp>
      <p:sp>
        <p:nvSpPr>
          <p:cNvPr id="136" name="Text Box 21"/>
          <p:cNvSpPr txBox="1">
            <a:spLocks noChangeArrowheads="1"/>
          </p:cNvSpPr>
          <p:nvPr/>
        </p:nvSpPr>
        <p:spPr bwMode="auto">
          <a:xfrm>
            <a:off x="5334000" y="5754469"/>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b="1" dirty="0" err="1" smtClean="0">
                <a:solidFill>
                  <a:srgbClr val="0000CC"/>
                </a:solidFill>
                <a:cs typeface="Times New Roman" pitchFamily="18" charset="0"/>
              </a:rPr>
              <a:t>PNS</a:t>
            </a:r>
            <a:endParaRPr lang="en-US" sz="2800" b="1" dirty="0">
              <a:solidFill>
                <a:srgbClr val="0000CC"/>
              </a:solidFill>
              <a:cs typeface="Times New Roman" pitchFamily="18" charset="0"/>
            </a:endParaRPr>
          </a:p>
        </p:txBody>
      </p:sp>
      <p:sp>
        <p:nvSpPr>
          <p:cNvPr id="137" name="Line 22"/>
          <p:cNvSpPr>
            <a:spLocks noChangeShapeType="1"/>
          </p:cNvSpPr>
          <p:nvPr/>
        </p:nvSpPr>
        <p:spPr bwMode="auto">
          <a:xfrm flipH="1">
            <a:off x="5867400" y="1676400"/>
            <a:ext cx="76200" cy="609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38" name="Line 23"/>
          <p:cNvSpPr>
            <a:spLocks noChangeShapeType="1"/>
          </p:cNvSpPr>
          <p:nvPr/>
        </p:nvSpPr>
        <p:spPr bwMode="auto">
          <a:xfrm flipH="1">
            <a:off x="5715000" y="4230469"/>
            <a:ext cx="228600" cy="609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39" name="TextBox 138"/>
          <p:cNvSpPr txBox="1"/>
          <p:nvPr/>
        </p:nvSpPr>
        <p:spPr>
          <a:xfrm>
            <a:off x="3581400" y="3439180"/>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DT</a:t>
            </a:r>
            <a:endParaRPr lang="en-US" sz="2800" b="1" dirty="0">
              <a:solidFill>
                <a:srgbClr val="0070C0"/>
              </a:solidFill>
              <a:latin typeface="Times New Roman" pitchFamily="18" charset="0"/>
              <a:cs typeface="Times New Roman" pitchFamily="18" charset="0"/>
            </a:endParaRPr>
          </a:p>
        </p:txBody>
      </p:sp>
      <p:sp>
        <p:nvSpPr>
          <p:cNvPr id="140" name="TextBox 139"/>
          <p:cNvSpPr txBox="1"/>
          <p:nvPr/>
        </p:nvSpPr>
        <p:spPr>
          <a:xfrm>
            <a:off x="3505200" y="5715000"/>
            <a:ext cx="1524000" cy="523220"/>
          </a:xfrm>
          <a:prstGeom prst="rect">
            <a:avLst/>
          </a:prstGeom>
          <a:noFill/>
        </p:spPr>
        <p:txBody>
          <a:bodyPr wrap="square" rtlCol="0">
            <a:spAutoFit/>
          </a:bodyPr>
          <a:lstStyle/>
          <a:p>
            <a:pPr algn="ctr"/>
            <a:r>
              <a:rPr lang="en-US" sz="2800" b="1" dirty="0" smtClean="0">
                <a:solidFill>
                  <a:srgbClr val="0070C0"/>
                </a:solidFill>
                <a:latin typeface="Times New Roman" pitchFamily="18" charset="0"/>
                <a:cs typeface="Times New Roman" pitchFamily="18" charset="0"/>
              </a:rPr>
              <a:t>DT</a:t>
            </a:r>
            <a:endParaRPr lang="en-US" sz="2800" b="1" dirty="0">
              <a:solidFill>
                <a:srgbClr val="0070C0"/>
              </a:solidFill>
              <a:latin typeface="Times New Roman" pitchFamily="18" charset="0"/>
              <a:cs typeface="Times New Roman" pitchFamily="18" charset="0"/>
            </a:endParaRPr>
          </a:p>
        </p:txBody>
      </p:sp>
      <p:sp>
        <p:nvSpPr>
          <p:cNvPr id="141" name="Text Box 20"/>
          <p:cNvSpPr txBox="1">
            <a:spLocks noChangeArrowheads="1"/>
          </p:cNvSpPr>
          <p:nvPr/>
        </p:nvSpPr>
        <p:spPr bwMode="auto">
          <a:xfrm>
            <a:off x="2514600" y="3429000"/>
            <a:ext cx="163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b="1" dirty="0" err="1" smtClean="0">
                <a:solidFill>
                  <a:srgbClr val="0000CC"/>
                </a:solidFill>
                <a:cs typeface="Times New Roman" pitchFamily="18" charset="0"/>
              </a:rPr>
              <a:t>PNT</a:t>
            </a:r>
            <a:endParaRPr lang="en-US" sz="2800" b="1" dirty="0">
              <a:solidFill>
                <a:srgbClr val="0000CC"/>
              </a:solidFill>
              <a:cs typeface="Times New Roman" pitchFamily="18" charset="0"/>
            </a:endParaRPr>
          </a:p>
        </p:txBody>
      </p:sp>
      <p:sp>
        <p:nvSpPr>
          <p:cNvPr id="142" name="Text Box 20"/>
          <p:cNvSpPr txBox="1">
            <a:spLocks noChangeArrowheads="1"/>
          </p:cNvSpPr>
          <p:nvPr/>
        </p:nvSpPr>
        <p:spPr bwMode="auto">
          <a:xfrm>
            <a:off x="2514600" y="5638800"/>
            <a:ext cx="163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b="1" dirty="0" err="1" smtClean="0">
                <a:solidFill>
                  <a:srgbClr val="0000CC"/>
                </a:solidFill>
                <a:cs typeface="Times New Roman" pitchFamily="18" charset="0"/>
              </a:rPr>
              <a:t>PNT</a:t>
            </a:r>
            <a:endParaRPr lang="en-US" sz="2800" b="1" dirty="0">
              <a:solidFill>
                <a:srgbClr val="0000CC"/>
              </a:solidFill>
              <a:cs typeface="Times New Roman" pitchFamily="18" charset="0"/>
            </a:endParaRPr>
          </a:p>
        </p:txBody>
      </p:sp>
      <p:sp>
        <p:nvSpPr>
          <p:cNvPr id="143" name="TextBox 142"/>
          <p:cNvSpPr txBox="1"/>
          <p:nvPr/>
        </p:nvSpPr>
        <p:spPr>
          <a:xfrm>
            <a:off x="5282184" y="1676400"/>
            <a:ext cx="2871216" cy="1200329"/>
          </a:xfrm>
          <a:prstGeom prst="rect">
            <a:avLst/>
          </a:prstGeom>
          <a:noFill/>
        </p:spPr>
        <p:txBody>
          <a:bodyPr wrap="square" rtlCol="0">
            <a:spAutoFit/>
          </a:bodyPr>
          <a:lstStyle/>
          <a:p>
            <a:r>
              <a:rPr lang="en-US" sz="3600" dirty="0" smtClean="0">
                <a:solidFill>
                  <a:srgbClr val="0070C0"/>
                </a:solidFill>
                <a:latin typeface="Times New Roman" pitchFamily="18" charset="0"/>
                <a:cs typeface="Times New Roman" pitchFamily="18" charset="0"/>
              </a:rPr>
              <a:t>ta   </a:t>
            </a:r>
            <a:r>
              <a:rPr lang="en-US" sz="3600" dirty="0" err="1" smtClean="0">
                <a:solidFill>
                  <a:srgbClr val="0070C0"/>
                </a:solidFill>
                <a:latin typeface="Times New Roman" pitchFamily="18" charset="0"/>
                <a:cs typeface="Times New Roman" pitchFamily="18" charset="0"/>
              </a:rPr>
              <a:t>không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có</a:t>
            </a:r>
            <a:endParaRPr lang="en-US" sz="3600" dirty="0" smtClean="0">
              <a:solidFill>
                <a:srgbClr val="0070C0"/>
              </a:solidFill>
              <a:latin typeface="Times New Roman" pitchFamily="18" charset="0"/>
              <a:cs typeface="Times New Roman" pitchFamily="18" charset="0"/>
            </a:endParaRPr>
          </a:p>
          <a:p>
            <a:endParaRPr lang="en-US" sz="3600" dirty="0">
              <a:solidFill>
                <a:srgbClr val="0070C0"/>
              </a:solidFill>
              <a:latin typeface="Times New Roman" pitchFamily="18" charset="0"/>
              <a:cs typeface="Times New Roman" pitchFamily="18" charset="0"/>
            </a:endParaRPr>
          </a:p>
        </p:txBody>
      </p:sp>
      <p:sp>
        <p:nvSpPr>
          <p:cNvPr id="144" name="TextBox 143"/>
          <p:cNvSpPr txBox="1"/>
          <p:nvPr/>
        </p:nvSpPr>
        <p:spPr>
          <a:xfrm>
            <a:off x="5334000" y="4114800"/>
            <a:ext cx="2590800" cy="1200329"/>
          </a:xfrm>
          <a:prstGeom prst="rect">
            <a:avLst/>
          </a:prstGeom>
          <a:noFill/>
        </p:spPr>
        <p:txBody>
          <a:bodyPr wrap="square" rtlCol="0">
            <a:spAutoFit/>
          </a:bodyPr>
          <a:lstStyle/>
          <a:p>
            <a:r>
              <a:rPr lang="en-US" sz="3600" dirty="0" smtClean="0">
                <a:solidFill>
                  <a:srgbClr val="0070C0"/>
                </a:solidFill>
                <a:latin typeface="Times New Roman" pitchFamily="18" charset="0"/>
                <a:cs typeface="Times New Roman" pitchFamily="18" charset="0"/>
              </a:rPr>
              <a:t>ta </a:t>
            </a:r>
            <a:r>
              <a:rPr lang="en-US" sz="3600" dirty="0" err="1" smtClean="0">
                <a:solidFill>
                  <a:srgbClr val="0070C0"/>
                </a:solidFill>
                <a:latin typeface="Times New Roman" pitchFamily="18" charset="0"/>
                <a:cs typeface="Times New Roman" pitchFamily="18" charset="0"/>
              </a:rPr>
              <a:t>sẵn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có</a:t>
            </a:r>
            <a:endParaRPr lang="en-US" sz="3600" dirty="0" smtClean="0">
              <a:solidFill>
                <a:srgbClr val="0070C0"/>
              </a:solidFill>
              <a:latin typeface="Times New Roman" pitchFamily="18" charset="0"/>
              <a:cs typeface="Times New Roman" pitchFamily="18" charset="0"/>
            </a:endParaRPr>
          </a:p>
          <a:p>
            <a:endParaRPr lang="en-US" sz="3600" dirty="0">
              <a:solidFill>
                <a:srgbClr val="0070C0"/>
              </a:solidFill>
              <a:latin typeface="Times New Roman" pitchFamily="18" charset="0"/>
              <a:cs typeface="Times New Roman" pitchFamily="18" charset="0"/>
            </a:endParaRPr>
          </a:p>
        </p:txBody>
      </p:sp>
      <p:sp>
        <p:nvSpPr>
          <p:cNvPr id="145" name="Line 8"/>
          <p:cNvSpPr>
            <a:spLocks noChangeShapeType="1"/>
          </p:cNvSpPr>
          <p:nvPr/>
        </p:nvSpPr>
        <p:spPr bwMode="auto">
          <a:xfrm flipV="1">
            <a:off x="4191000" y="2362200"/>
            <a:ext cx="0" cy="762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46" name="Line 8"/>
          <p:cNvSpPr>
            <a:spLocks noChangeShapeType="1"/>
          </p:cNvSpPr>
          <p:nvPr/>
        </p:nvSpPr>
        <p:spPr bwMode="auto">
          <a:xfrm flipV="1">
            <a:off x="3962400" y="4800600"/>
            <a:ext cx="0" cy="762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47" name="Line 7"/>
          <p:cNvSpPr>
            <a:spLocks noChangeShapeType="1"/>
          </p:cNvSpPr>
          <p:nvPr/>
        </p:nvSpPr>
        <p:spPr bwMode="auto">
          <a:xfrm flipH="1">
            <a:off x="3048000" y="3124200"/>
            <a:ext cx="11811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48" name="Line 7"/>
          <p:cNvSpPr>
            <a:spLocks noChangeShapeType="1"/>
          </p:cNvSpPr>
          <p:nvPr/>
        </p:nvSpPr>
        <p:spPr bwMode="auto">
          <a:xfrm flipH="1">
            <a:off x="2895600" y="5562600"/>
            <a:ext cx="10287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49" name="Line 6"/>
          <p:cNvSpPr>
            <a:spLocks noChangeShapeType="1"/>
          </p:cNvSpPr>
          <p:nvPr/>
        </p:nvSpPr>
        <p:spPr bwMode="auto">
          <a:xfrm>
            <a:off x="3048000" y="2667000"/>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50" name="Line 6"/>
          <p:cNvSpPr>
            <a:spLocks noChangeShapeType="1"/>
          </p:cNvSpPr>
          <p:nvPr/>
        </p:nvSpPr>
        <p:spPr bwMode="auto">
          <a:xfrm>
            <a:off x="2895600" y="5105400"/>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151" name="Oval 150"/>
          <p:cNvSpPr/>
          <p:nvPr/>
        </p:nvSpPr>
        <p:spPr>
          <a:xfrm>
            <a:off x="5334000" y="1576864"/>
            <a:ext cx="2514600" cy="824805"/>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257800" y="3962400"/>
            <a:ext cx="2133600" cy="8382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Elbow Connector 152"/>
          <p:cNvCxnSpPr>
            <a:stCxn id="151" idx="6"/>
          </p:cNvCxnSpPr>
          <p:nvPr/>
        </p:nvCxnSpPr>
        <p:spPr>
          <a:xfrm>
            <a:off x="7848600" y="1989267"/>
            <a:ext cx="381000" cy="3610064"/>
          </a:xfrm>
          <a:prstGeom prst="bentConnector2">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54" name="Elbow Connector 153"/>
          <p:cNvCxnSpPr/>
          <p:nvPr/>
        </p:nvCxnSpPr>
        <p:spPr>
          <a:xfrm rot="16200000" flipH="1">
            <a:off x="7162800" y="4495800"/>
            <a:ext cx="1295400" cy="838200"/>
          </a:xfrm>
          <a:prstGeom prst="bentConnector3">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55" name="Rounded Rectangle 154"/>
          <p:cNvSpPr/>
          <p:nvPr/>
        </p:nvSpPr>
        <p:spPr>
          <a:xfrm>
            <a:off x="381000" y="5638800"/>
            <a:ext cx="8534400" cy="12003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457200" y="5657671"/>
            <a:ext cx="8839200" cy="1200329"/>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Là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C-V </a:t>
            </a:r>
            <a:r>
              <a:rPr lang="en-US" sz="3600" b="1" dirty="0" err="1" smtClean="0">
                <a:solidFill>
                  <a:srgbClr val="FF0000"/>
                </a:solidFill>
                <a:latin typeface="Times New Roman" pitchFamily="18" charset="0"/>
                <a:cs typeface="Times New Roman" pitchFamily="18" charset="0"/>
              </a:rPr>
              <a:t>mở</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phụ</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trong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33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fade">
                                      <p:cBhvr>
                                        <p:cTn id="45" dur="500"/>
                                        <p:tgtEl>
                                          <p:spTgt spid="1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9"/>
                                        </p:tgtEl>
                                        <p:attrNameLst>
                                          <p:attrName>style.visibility</p:attrName>
                                        </p:attrNameLst>
                                      </p:cBhvr>
                                      <p:to>
                                        <p:strVal val="visible"/>
                                      </p:to>
                                    </p:set>
                                    <p:animEffect transition="in" filter="fade">
                                      <p:cBhvr>
                                        <p:cTn id="48" dur="500"/>
                                        <p:tgtEl>
                                          <p:spTgt spid="1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500"/>
                                        <p:tgtEl>
                                          <p:spTgt spid="1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9"/>
                                        </p:tgtEl>
                                        <p:attrNameLst>
                                          <p:attrName>style.visibility</p:attrName>
                                        </p:attrNameLst>
                                      </p:cBhvr>
                                      <p:to>
                                        <p:strVal val="visible"/>
                                      </p:to>
                                    </p:set>
                                    <p:animEffect transition="in" filter="fade">
                                      <p:cBhvr>
                                        <p:cTn id="54" dur="500"/>
                                        <p:tgtEl>
                                          <p:spTgt spid="1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Effect transition="in" filter="fade">
                                      <p:cBhvr>
                                        <p:cTn id="57" dur="500"/>
                                        <p:tgtEl>
                                          <p:spTgt spid="1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5"/>
                                        </p:tgtEl>
                                        <p:attrNameLst>
                                          <p:attrName>style.visibility</p:attrName>
                                        </p:attrNameLst>
                                      </p:cBhvr>
                                      <p:to>
                                        <p:strVal val="visible"/>
                                      </p:to>
                                    </p:set>
                                    <p:animEffect transition="in" filter="fade">
                                      <p:cBhvr>
                                        <p:cTn id="60" dur="500"/>
                                        <p:tgtEl>
                                          <p:spTgt spid="1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fade">
                                      <p:cBhvr>
                                        <p:cTn id="63" dur="500"/>
                                        <p:tgtEl>
                                          <p:spTgt spid="1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fade">
                                      <p:cBhvr>
                                        <p:cTn id="66" dur="500"/>
                                        <p:tgtEl>
                                          <p:spTgt spid="1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animEffect transition="in" filter="fade">
                                      <p:cBhvr>
                                        <p:cTn id="69" dur="500"/>
                                        <p:tgtEl>
                                          <p:spTgt spid="1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Effect transition="in" filter="fade">
                                      <p:cBhvr>
                                        <p:cTn id="72" dur="500"/>
                                        <p:tgtEl>
                                          <p:spTgt spid="1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0"/>
                                        </p:tgtEl>
                                        <p:attrNameLst>
                                          <p:attrName>style.visibility</p:attrName>
                                        </p:attrNameLst>
                                      </p:cBhvr>
                                      <p:to>
                                        <p:strVal val="visible"/>
                                      </p:to>
                                    </p:set>
                                    <p:animEffect transition="in" filter="fade">
                                      <p:cBhvr>
                                        <p:cTn id="75" dur="500"/>
                                        <p:tgtEl>
                                          <p:spTgt spid="1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6"/>
                                        </p:tgtEl>
                                        <p:attrNameLst>
                                          <p:attrName>style.visibility</p:attrName>
                                        </p:attrNameLst>
                                      </p:cBhvr>
                                      <p:to>
                                        <p:strVal val="visible"/>
                                      </p:to>
                                    </p:set>
                                    <p:animEffect transition="in" filter="fade">
                                      <p:cBhvr>
                                        <p:cTn id="78" dur="500"/>
                                        <p:tgtEl>
                                          <p:spTgt spid="1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fade">
                                      <p:cBhvr>
                                        <p:cTn id="81" dur="500"/>
                                        <p:tgtEl>
                                          <p:spTgt spid="12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fade">
                                      <p:cBhvr>
                                        <p:cTn id="87" dur="500"/>
                                        <p:tgtEl>
                                          <p:spTgt spid="1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46"/>
                                        </p:tgtEl>
                                        <p:attrNameLst>
                                          <p:attrName>style.visibility</p:attrName>
                                        </p:attrNameLst>
                                      </p:cBhvr>
                                      <p:to>
                                        <p:strVal val="visible"/>
                                      </p:to>
                                    </p:set>
                                    <p:animEffect transition="in" filter="fade">
                                      <p:cBhvr>
                                        <p:cTn id="90" dur="500"/>
                                        <p:tgtEl>
                                          <p:spTgt spid="14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48"/>
                                        </p:tgtEl>
                                        <p:attrNameLst>
                                          <p:attrName>style.visibility</p:attrName>
                                        </p:attrNameLst>
                                      </p:cBhvr>
                                      <p:to>
                                        <p:strVal val="visible"/>
                                      </p:to>
                                    </p:set>
                                    <p:animEffect transition="in" filter="fade">
                                      <p:cBhvr>
                                        <p:cTn id="93" dur="500"/>
                                        <p:tgtEl>
                                          <p:spTgt spid="14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0"/>
                                        </p:tgtEl>
                                        <p:attrNameLst>
                                          <p:attrName>style.visibility</p:attrName>
                                        </p:attrNameLst>
                                      </p:cBhvr>
                                      <p:to>
                                        <p:strVal val="visible"/>
                                      </p:to>
                                    </p:set>
                                    <p:animEffect transition="in" filter="fade">
                                      <p:cBhvr>
                                        <p:cTn id="96" dur="500"/>
                                        <p:tgtEl>
                                          <p:spTgt spid="15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43"/>
                                        </p:tgtEl>
                                        <p:attrNameLst>
                                          <p:attrName>style.visibility</p:attrName>
                                        </p:attrNameLst>
                                      </p:cBhvr>
                                      <p:to>
                                        <p:strVal val="visible"/>
                                      </p:to>
                                    </p:set>
                                    <p:animEffect transition="in" filter="fade">
                                      <p:cBhvr>
                                        <p:cTn id="101" dur="500"/>
                                        <p:tgtEl>
                                          <p:spTgt spid="14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44"/>
                                        </p:tgtEl>
                                        <p:attrNameLst>
                                          <p:attrName>style.visibility</p:attrName>
                                        </p:attrNameLst>
                                      </p:cBhvr>
                                      <p:to>
                                        <p:strVal val="visible"/>
                                      </p:to>
                                    </p:set>
                                    <p:animEffect transition="in" filter="fade">
                                      <p:cBhvr>
                                        <p:cTn id="104" dur="500"/>
                                        <p:tgtEl>
                                          <p:spTgt spid="14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20"/>
                                        </p:tgtEl>
                                        <p:attrNameLst>
                                          <p:attrName>style.visibility</p:attrName>
                                        </p:attrNameLst>
                                      </p:cBhvr>
                                      <p:to>
                                        <p:strVal val="visible"/>
                                      </p:to>
                                    </p:set>
                                    <p:animEffect transition="in" filter="fade">
                                      <p:cBhvr>
                                        <p:cTn id="109" dur="500"/>
                                        <p:tgtEl>
                                          <p:spTgt spid="12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9"/>
                                        </p:tgtEl>
                                        <p:attrNameLst>
                                          <p:attrName>style.visibility</p:attrName>
                                        </p:attrNameLst>
                                      </p:cBhvr>
                                      <p:to>
                                        <p:strVal val="visible"/>
                                      </p:to>
                                    </p:set>
                                    <p:animEffect transition="in" filter="fade">
                                      <p:cBhvr>
                                        <p:cTn id="112" dur="500"/>
                                        <p:tgtEl>
                                          <p:spTgt spid="11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7"/>
                                        </p:tgtEl>
                                        <p:attrNameLst>
                                          <p:attrName>style.visibility</p:attrName>
                                        </p:attrNameLst>
                                      </p:cBhvr>
                                      <p:to>
                                        <p:strVal val="visible"/>
                                      </p:to>
                                    </p:set>
                                    <p:animEffect transition="in" filter="fade">
                                      <p:cBhvr>
                                        <p:cTn id="115" dur="500"/>
                                        <p:tgtEl>
                                          <p:spTgt spid="13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8"/>
                                        </p:tgtEl>
                                        <p:attrNameLst>
                                          <p:attrName>style.visibility</p:attrName>
                                        </p:attrNameLst>
                                      </p:cBhvr>
                                      <p:to>
                                        <p:strVal val="visible"/>
                                      </p:to>
                                    </p:set>
                                    <p:animEffect transition="in" filter="fade">
                                      <p:cBhvr>
                                        <p:cTn id="118" dur="500"/>
                                        <p:tgtEl>
                                          <p:spTgt spid="11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1"/>
                                        </p:tgtEl>
                                        <p:attrNameLst>
                                          <p:attrName>style.visibility</p:attrName>
                                        </p:attrNameLst>
                                      </p:cBhvr>
                                      <p:to>
                                        <p:strVal val="visible"/>
                                      </p:to>
                                    </p:set>
                                    <p:animEffect transition="in" filter="fade">
                                      <p:cBhvr>
                                        <p:cTn id="121" dur="500"/>
                                        <p:tgtEl>
                                          <p:spTgt spid="13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2"/>
                                        </p:tgtEl>
                                        <p:attrNameLst>
                                          <p:attrName>style.visibility</p:attrName>
                                        </p:attrNameLst>
                                      </p:cBhvr>
                                      <p:to>
                                        <p:strVal val="visible"/>
                                      </p:to>
                                    </p:set>
                                    <p:animEffect transition="in" filter="fade">
                                      <p:cBhvr>
                                        <p:cTn id="124" dur="500"/>
                                        <p:tgtEl>
                                          <p:spTgt spid="13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fade">
                                      <p:cBhvr>
                                        <p:cTn id="127" dur="500"/>
                                        <p:tgtEl>
                                          <p:spTgt spid="13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26"/>
                                        </p:tgtEl>
                                        <p:attrNameLst>
                                          <p:attrName>style.visibility</p:attrName>
                                        </p:attrNameLst>
                                      </p:cBhvr>
                                      <p:to>
                                        <p:strVal val="visible"/>
                                      </p:to>
                                    </p:set>
                                    <p:animEffect transition="in" filter="fade">
                                      <p:cBhvr>
                                        <p:cTn id="130" dur="500"/>
                                        <p:tgtEl>
                                          <p:spTgt spid="12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27"/>
                                        </p:tgtEl>
                                        <p:attrNameLst>
                                          <p:attrName>style.visibility</p:attrName>
                                        </p:attrNameLst>
                                      </p:cBhvr>
                                      <p:to>
                                        <p:strVal val="visible"/>
                                      </p:to>
                                    </p:set>
                                    <p:animEffect transition="in" filter="fade">
                                      <p:cBhvr>
                                        <p:cTn id="133" dur="500"/>
                                        <p:tgtEl>
                                          <p:spTgt spid="12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25"/>
                                        </p:tgtEl>
                                        <p:attrNameLst>
                                          <p:attrName>style.visibility</p:attrName>
                                        </p:attrNameLst>
                                      </p:cBhvr>
                                      <p:to>
                                        <p:strVal val="visible"/>
                                      </p:to>
                                    </p:set>
                                    <p:animEffect transition="in" filter="fade">
                                      <p:cBhvr>
                                        <p:cTn id="136" dur="500"/>
                                        <p:tgtEl>
                                          <p:spTgt spid="12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33"/>
                                        </p:tgtEl>
                                        <p:attrNameLst>
                                          <p:attrName>style.visibility</p:attrName>
                                        </p:attrNameLst>
                                      </p:cBhvr>
                                      <p:to>
                                        <p:strVal val="visible"/>
                                      </p:to>
                                    </p:set>
                                    <p:animEffect transition="in" filter="fade">
                                      <p:cBhvr>
                                        <p:cTn id="139" dur="500"/>
                                        <p:tgtEl>
                                          <p:spTgt spid="13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34"/>
                                        </p:tgtEl>
                                        <p:attrNameLst>
                                          <p:attrName>style.visibility</p:attrName>
                                        </p:attrNameLst>
                                      </p:cBhvr>
                                      <p:to>
                                        <p:strVal val="visible"/>
                                      </p:to>
                                    </p:set>
                                    <p:animEffect transition="in" filter="fade">
                                      <p:cBhvr>
                                        <p:cTn id="142" dur="500"/>
                                        <p:tgtEl>
                                          <p:spTgt spid="134"/>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151"/>
                                        </p:tgtEl>
                                        <p:attrNameLst>
                                          <p:attrName>style.visibility</p:attrName>
                                        </p:attrNameLst>
                                      </p:cBhvr>
                                      <p:to>
                                        <p:strVal val="visible"/>
                                      </p:to>
                                    </p:set>
                                    <p:animEffect transition="in" filter="wipe(up)">
                                      <p:cBhvr>
                                        <p:cTn id="147" dur="500"/>
                                        <p:tgtEl>
                                          <p:spTgt spid="151"/>
                                        </p:tgtEl>
                                      </p:cBhvr>
                                    </p:animEffect>
                                  </p:childTnLst>
                                </p:cTn>
                              </p:par>
                              <p:par>
                                <p:cTn id="148" presetID="22" presetClass="entr" presetSubtype="1" fill="hold" nodeType="withEffect">
                                  <p:stCondLst>
                                    <p:cond delay="0"/>
                                  </p:stCondLst>
                                  <p:childTnLst>
                                    <p:set>
                                      <p:cBhvr>
                                        <p:cTn id="149" dur="1" fill="hold">
                                          <p:stCondLst>
                                            <p:cond delay="0"/>
                                          </p:stCondLst>
                                        </p:cTn>
                                        <p:tgtEl>
                                          <p:spTgt spid="153"/>
                                        </p:tgtEl>
                                        <p:attrNameLst>
                                          <p:attrName>style.visibility</p:attrName>
                                        </p:attrNameLst>
                                      </p:cBhvr>
                                      <p:to>
                                        <p:strVal val="visible"/>
                                      </p:to>
                                    </p:set>
                                    <p:animEffect transition="in" filter="wipe(up)">
                                      <p:cBhvr>
                                        <p:cTn id="150" dur="500"/>
                                        <p:tgtEl>
                                          <p:spTgt spid="153"/>
                                        </p:tgtEl>
                                      </p:cBhvr>
                                    </p:animEffect>
                                  </p:childTnLst>
                                </p:cTn>
                              </p:par>
                              <p:par>
                                <p:cTn id="151" presetID="22" presetClass="entr" presetSubtype="1" fill="hold" nodeType="withEffect">
                                  <p:stCondLst>
                                    <p:cond delay="0"/>
                                  </p:stCondLst>
                                  <p:childTnLst>
                                    <p:set>
                                      <p:cBhvr>
                                        <p:cTn id="152" dur="1" fill="hold">
                                          <p:stCondLst>
                                            <p:cond delay="0"/>
                                          </p:stCondLst>
                                        </p:cTn>
                                        <p:tgtEl>
                                          <p:spTgt spid="154"/>
                                        </p:tgtEl>
                                        <p:attrNameLst>
                                          <p:attrName>style.visibility</p:attrName>
                                        </p:attrNameLst>
                                      </p:cBhvr>
                                      <p:to>
                                        <p:strVal val="visible"/>
                                      </p:to>
                                    </p:set>
                                    <p:animEffect transition="in" filter="wipe(up)">
                                      <p:cBhvr>
                                        <p:cTn id="153" dur="500"/>
                                        <p:tgtEl>
                                          <p:spTgt spid="154"/>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152"/>
                                        </p:tgtEl>
                                        <p:attrNameLst>
                                          <p:attrName>style.visibility</p:attrName>
                                        </p:attrNameLst>
                                      </p:cBhvr>
                                      <p:to>
                                        <p:strVal val="visible"/>
                                      </p:to>
                                    </p:set>
                                    <p:animEffect transition="in" filter="wipe(up)">
                                      <p:cBhvr>
                                        <p:cTn id="156" dur="500"/>
                                        <p:tgtEl>
                                          <p:spTgt spid="152"/>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156"/>
                                        </p:tgtEl>
                                        <p:attrNameLst>
                                          <p:attrName>style.visibility</p:attrName>
                                        </p:attrNameLst>
                                      </p:cBhvr>
                                      <p:to>
                                        <p:strVal val="visible"/>
                                      </p:to>
                                    </p:set>
                                    <p:animEffect transition="in" filter="wipe(left)">
                                      <p:cBhvr>
                                        <p:cTn id="159" dur="500"/>
                                        <p:tgtEl>
                                          <p:spTgt spid="156"/>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155"/>
                                        </p:tgtEl>
                                        <p:attrNameLst>
                                          <p:attrName>style.visibility</p:attrName>
                                        </p:attrNameLst>
                                      </p:cBhvr>
                                      <p:to>
                                        <p:strVal val="visible"/>
                                      </p:to>
                                    </p:set>
                                    <p:animEffect transition="in" filter="wipe(left)">
                                      <p:cBhvr>
                                        <p:cTn id="162" dur="500"/>
                                        <p:tgtEl>
                                          <p:spTgt spid="155"/>
                                        </p:tgtEl>
                                      </p:cBhvr>
                                    </p:animEffect>
                                  </p:childTnLst>
                                </p:cTn>
                              </p:par>
                            </p:childTnLst>
                          </p:cTn>
                        </p:par>
                        <p:par>
                          <p:cTn id="163" fill="hold">
                            <p:stCondLst>
                              <p:cond delay="500"/>
                            </p:stCondLst>
                            <p:childTnLst>
                              <p:par>
                                <p:cTn id="164" presetID="27" presetClass="emph" presetSubtype="0" fill="remove" grpId="1" nodeType="afterEffect">
                                  <p:stCondLst>
                                    <p:cond delay="0"/>
                                  </p:stCondLst>
                                  <p:childTnLst>
                                    <p:animClr clrSpc="rgb" dir="cw">
                                      <p:cBhvr override="childStyle">
                                        <p:cTn id="165" dur="250" autoRev="1" fill="remove"/>
                                        <p:tgtEl>
                                          <p:spTgt spid="156"/>
                                        </p:tgtEl>
                                        <p:attrNameLst>
                                          <p:attrName>style.color</p:attrName>
                                        </p:attrNameLst>
                                      </p:cBhvr>
                                      <p:to>
                                        <a:schemeClr val="bg1"/>
                                      </p:to>
                                    </p:animClr>
                                    <p:animClr clrSpc="rgb" dir="cw">
                                      <p:cBhvr>
                                        <p:cTn id="166" dur="250" autoRev="1" fill="remove"/>
                                        <p:tgtEl>
                                          <p:spTgt spid="156"/>
                                        </p:tgtEl>
                                        <p:attrNameLst>
                                          <p:attrName>fillcolor</p:attrName>
                                        </p:attrNameLst>
                                      </p:cBhvr>
                                      <p:to>
                                        <a:schemeClr val="bg1"/>
                                      </p:to>
                                    </p:animClr>
                                    <p:set>
                                      <p:cBhvr>
                                        <p:cTn id="167" dur="250" autoRev="1" fill="remove"/>
                                        <p:tgtEl>
                                          <p:spTgt spid="156"/>
                                        </p:tgtEl>
                                        <p:attrNameLst>
                                          <p:attrName>fill.type</p:attrName>
                                        </p:attrNameLst>
                                      </p:cBhvr>
                                      <p:to>
                                        <p:strVal val="solid"/>
                                      </p:to>
                                    </p:set>
                                    <p:set>
                                      <p:cBhvr>
                                        <p:cTn id="168" dur="250" autoRev="1" fill="remove"/>
                                        <p:tgtEl>
                                          <p:spTgt spid="1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35" grpId="0"/>
      <p:bldP spid="36" grpId="0"/>
      <p:bldP spid="117" grpId="0"/>
      <p:bldP spid="118" grpId="0" animBg="1"/>
      <p:bldP spid="119" grpId="0" animBg="1"/>
      <p:bldP spid="120" grpId="0" animBg="1"/>
      <p:bldP spid="121" grpId="0" animBg="1"/>
      <p:bldP spid="122" grpId="0" animBg="1"/>
      <p:bldP spid="123" grpId="0" animBg="1"/>
      <p:bldP spid="124" grpId="0"/>
      <p:bldP spid="125" grpId="0" animBg="1"/>
      <p:bldP spid="126" grpId="0" animBg="1"/>
      <p:bldP spid="127" grpId="0" animBg="1"/>
      <p:bldP spid="128" grpId="0" animBg="1"/>
      <p:bldP spid="129" grpId="0" animBg="1"/>
      <p:bldP spid="130" grpId="0" animBg="1"/>
      <p:bldP spid="131" grpId="0"/>
      <p:bldP spid="132" grpId="0"/>
      <p:bldP spid="133" grpId="0"/>
      <p:bldP spid="134" grpId="0"/>
      <p:bldP spid="135" grpId="0"/>
      <p:bldP spid="136" grpId="0"/>
      <p:bldP spid="137" grpId="0" animBg="1"/>
      <p:bldP spid="138" grpId="0" animBg="1"/>
      <p:bldP spid="139" grpId="0"/>
      <p:bldP spid="140" grpId="0"/>
      <p:bldP spid="141" grpId="0"/>
      <p:bldP spid="142" grpId="0"/>
      <p:bldP spid="143" grpId="0"/>
      <p:bldP spid="144" grpId="0"/>
      <p:bldP spid="145" grpId="0" animBg="1"/>
      <p:bldP spid="146" grpId="0" animBg="1"/>
      <p:bldP spid="147" grpId="0" animBg="1"/>
      <p:bldP spid="148" grpId="0" animBg="1"/>
      <p:bldP spid="149" grpId="0" animBg="1"/>
      <p:bldP spid="150" grpId="0" animBg="1"/>
      <p:bldP spid="151" grpId="0" animBg="1"/>
      <p:bldP spid="152" grpId="0" animBg="1"/>
      <p:bldP spid="155" grpId="0" animBg="1"/>
      <p:bldP spid="156" grpId="0"/>
      <p:bldP spid="15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95400" y="1143000"/>
            <a:ext cx="7086600" cy="449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FF0000"/>
                </a:solidFill>
                <a:latin typeface="Times New Roman" pitchFamily="18" charset="0"/>
                <a:cs typeface="Times New Roman" pitchFamily="18" charset="0"/>
              </a:rPr>
              <a:t>Khi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hoặc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dùng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cụm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thức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giống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đơn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thường</a:t>
            </a:r>
            <a:r>
              <a:rPr lang="en-US" sz="3200" b="1" dirty="0" smtClean="0">
                <a:solidFill>
                  <a:srgbClr val="FF0000"/>
                </a:solidFill>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gọi</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cụm</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(C-V) </a:t>
            </a:r>
            <a:r>
              <a:rPr lang="en-US" sz="3200" b="1" dirty="0" err="1" smtClean="0">
                <a:solidFill>
                  <a:srgbClr val="FF0000"/>
                </a:solidFill>
                <a:latin typeface="Times New Roman" pitchFamily="18" charset="0"/>
                <a:cs typeface="Times New Roman" pitchFamily="18" charset="0"/>
              </a:rPr>
              <a:t>làm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thành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phần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hoặc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cụm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mở</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rộng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câu</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3" name="Right Arrow 12"/>
          <p:cNvSpPr/>
          <p:nvPr/>
        </p:nvSpPr>
        <p:spPr>
          <a:xfrm>
            <a:off x="533400" y="914400"/>
            <a:ext cx="7620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850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8229600" cy="4038600"/>
          </a:xfrm>
        </p:spPr>
        <p:txBody>
          <a:bodyPr>
            <a:normAutofit/>
          </a:bodyPr>
          <a:lstStyle/>
          <a:p>
            <a:pPr algn="l"/>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i="1" dirty="0" err="1" smtClean="0">
                <a:solidFill>
                  <a:srgbClr val="FF0000"/>
                </a:solidFill>
                <a:latin typeface="Times New Roman" pitchFamily="18" charset="0"/>
                <a:cs typeface="Times New Roman" pitchFamily="18" charset="0"/>
              </a:rPr>
              <a:t>Bước</a:t>
            </a:r>
            <a:r>
              <a:rPr lang="en-US" sz="4000" i="1" dirty="0" smtClean="0">
                <a:solidFill>
                  <a:srgbClr val="FF0000"/>
                </a:solidFill>
                <a:latin typeface="Times New Roman" pitchFamily="18" charset="0"/>
                <a:cs typeface="Times New Roman" pitchFamily="18" charset="0"/>
              </a:rPr>
              <a:t> 1: </a:t>
            </a: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CN</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VN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nòng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cốt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i="1" dirty="0" err="1" smtClean="0">
                <a:solidFill>
                  <a:srgbClr val="FF0000"/>
                </a:solidFill>
                <a:latin typeface="Times New Roman" pitchFamily="18" charset="0"/>
                <a:cs typeface="Times New Roman" pitchFamily="18" charset="0"/>
              </a:rPr>
              <a:t>Bước</a:t>
            </a:r>
            <a:r>
              <a:rPr lang="en-US" sz="4000" i="1" dirty="0" smtClean="0">
                <a:solidFill>
                  <a:srgbClr val="FF0000"/>
                </a:solidFill>
                <a:latin typeface="Times New Roman" pitchFamily="18" charset="0"/>
                <a:cs typeface="Times New Roman" pitchFamily="18" charset="0"/>
              </a:rPr>
              <a:t> 2: </a:t>
            </a: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cụm</a:t>
            </a:r>
            <a:r>
              <a:rPr lang="en-US" sz="4000" dirty="0" smtClean="0">
                <a:latin typeface="Times New Roman" pitchFamily="18" charset="0"/>
                <a:cs typeface="Times New Roman" pitchFamily="18" charset="0"/>
              </a:rPr>
              <a:t> C – V </a:t>
            </a:r>
            <a:r>
              <a:rPr lang="en-US" sz="4000" dirty="0" err="1" smtClean="0">
                <a:latin typeface="Times New Roman" pitchFamily="18" charset="0"/>
                <a:cs typeface="Times New Roman" pitchFamily="18" charset="0"/>
              </a:rPr>
              <a:t>mở</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rộng</a:t>
            </a:r>
            <a:r>
              <a:rPr lang="en-US" sz="4000" dirty="0" smtClean="0">
                <a:latin typeface="Times New Roman" pitchFamily="18" charset="0"/>
                <a:cs typeface="Times New Roman" pitchFamily="18" charset="0"/>
              </a:rPr>
              <a:t>.</a:t>
            </a:r>
            <a:br>
              <a:rPr lang="en-US" sz="4000" dirty="0" smtClean="0">
                <a:latin typeface="Times New Roman" pitchFamily="18" charset="0"/>
                <a:cs typeface="Times New Roman" pitchFamily="18" charset="0"/>
              </a:rPr>
            </a:br>
            <a:r>
              <a:rPr lang="en-US" sz="4000" i="1" dirty="0" err="1" smtClean="0">
                <a:solidFill>
                  <a:srgbClr val="FF0000"/>
                </a:solidFill>
                <a:latin typeface="Times New Roman" pitchFamily="18" charset="0"/>
                <a:cs typeface="Times New Roman" pitchFamily="18" charset="0"/>
              </a:rPr>
              <a:t>Bước</a:t>
            </a:r>
            <a:r>
              <a:rPr lang="en-US" sz="4000" i="1" dirty="0" smtClean="0">
                <a:solidFill>
                  <a:srgbClr val="FF0000"/>
                </a:solidFill>
                <a:latin typeface="Times New Roman" pitchFamily="18" charset="0"/>
                <a:cs typeface="Times New Roman" pitchFamily="18" charset="0"/>
              </a:rPr>
              <a:t> 3: </a:t>
            </a: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cụm</a:t>
            </a:r>
            <a:r>
              <a:rPr lang="en-US" sz="4000" dirty="0" smtClean="0">
                <a:latin typeface="Times New Roman" pitchFamily="18" charset="0"/>
                <a:cs typeface="Times New Roman" pitchFamily="18" charset="0"/>
              </a:rPr>
              <a:t> C – V </a:t>
            </a:r>
            <a:r>
              <a:rPr lang="en-US" sz="4000" dirty="0" err="1" smtClean="0">
                <a:latin typeface="Times New Roman" pitchFamily="18" charset="0"/>
                <a:cs typeface="Times New Roman" pitchFamily="18" charset="0"/>
              </a:rPr>
              <a:t>mở</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phần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gì</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4" name="Rounded Rectangle 3"/>
          <p:cNvSpPr/>
          <p:nvPr/>
        </p:nvSpPr>
        <p:spPr>
          <a:xfrm>
            <a:off x="304800" y="152400"/>
            <a:ext cx="8686800" cy="1219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itchFamily="18" charset="0"/>
                <a:cs typeface="Times New Roman" pitchFamily="18" charset="0"/>
              </a:rPr>
              <a:t>Các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xác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định</a:t>
            </a:r>
            <a:r>
              <a:rPr lang="en-US" sz="3200" b="1" dirty="0" smtClean="0">
                <a:solidFill>
                  <a:srgbClr val="FF0000"/>
                </a:solidFill>
                <a:latin typeface="Times New Roman" pitchFamily="18" charset="0"/>
                <a:cs typeface="Times New Roman" pitchFamily="18" charset="0"/>
              </a:rPr>
              <a:t> </a:t>
            </a:r>
          </a:p>
          <a:p>
            <a:pPr algn="ctr"/>
            <a:r>
              <a:rPr lang="en-US" sz="3200" b="1" dirty="0" err="1" smtClean="0">
                <a:solidFill>
                  <a:srgbClr val="FF0000"/>
                </a:solidFill>
                <a:latin typeface="Times New Roman" pitchFamily="18" charset="0"/>
                <a:cs typeface="Times New Roman" pitchFamily="18" charset="0"/>
              </a:rPr>
              <a:t>cụm</a:t>
            </a:r>
            <a:r>
              <a:rPr lang="en-US" sz="3200" b="1" dirty="0" smtClean="0">
                <a:solidFill>
                  <a:srgbClr val="FF0000"/>
                </a:solidFill>
                <a:latin typeface="Times New Roman" pitchFamily="18" charset="0"/>
                <a:cs typeface="Times New Roman" pitchFamily="18" charset="0"/>
              </a:rPr>
              <a:t> C-V </a:t>
            </a:r>
            <a:r>
              <a:rPr lang="en-US" sz="3200" b="1" dirty="0" err="1" smtClean="0">
                <a:solidFill>
                  <a:srgbClr val="FF0000"/>
                </a:solidFill>
                <a:latin typeface="Times New Roman" pitchFamily="18" charset="0"/>
                <a:cs typeface="Times New Roman" pitchFamily="18" charset="0"/>
              </a:rPr>
              <a:t>mở</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rộng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thành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phần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câu</a:t>
            </a:r>
            <a:endParaRPr lang="en-US" sz="3200" b="1" dirty="0">
              <a:solidFill>
                <a:srgbClr val="FF0000"/>
              </a:solidFill>
              <a:latin typeface="Times New Roman" pitchFamily="18" charset="0"/>
              <a:cs typeface="Times New Roman" pitchFamily="18" charset="0"/>
            </a:endParaRPr>
          </a:p>
        </p:txBody>
      </p:sp>
      <p:sp>
        <p:nvSpPr>
          <p:cNvPr id="6" name="Rounded Rectangle 5"/>
          <p:cNvSpPr/>
          <p:nvPr/>
        </p:nvSpPr>
        <p:spPr>
          <a:xfrm>
            <a:off x="304800" y="1905000"/>
            <a:ext cx="8534400" cy="457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3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normAutofit fontScale="90000"/>
          </a:bodyPr>
          <a:lstStyle/>
          <a:p>
            <a:r>
              <a:rPr lang="en-US" b="1" i="1" dirty="0" err="1" smtClean="0">
                <a:latin typeface="Times New Roman" pitchFamily="18" charset="0"/>
                <a:cs typeface="Times New Roman" pitchFamily="18" charset="0"/>
              </a:rPr>
              <a:t>Bài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tập</a:t>
            </a:r>
            <a:r>
              <a:rPr lang="en-US" b="1" i="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nhanh</a:t>
            </a:r>
            <a:r>
              <a:rPr lang="en-US" b="1" i="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cụm</a:t>
            </a:r>
            <a:r>
              <a:rPr lang="en-US" dirty="0" smtClean="0">
                <a:latin typeface="Times New Roman" pitchFamily="18" charset="0"/>
                <a:cs typeface="Times New Roman" pitchFamily="18" charset="0"/>
              </a:rPr>
              <a:t> C-V?</a:t>
            </a:r>
            <a:endParaRPr lang="en-US" dirty="0">
              <a:latin typeface="Times New Roman" pitchFamily="18" charset="0"/>
              <a:cs typeface="Times New Roman" pitchFamily="18" charset="0"/>
            </a:endParaRPr>
          </a:p>
        </p:txBody>
      </p:sp>
      <p:sp>
        <p:nvSpPr>
          <p:cNvPr id="4" name="Cloud Callout 3"/>
          <p:cNvSpPr/>
          <p:nvPr/>
        </p:nvSpPr>
        <p:spPr>
          <a:xfrm>
            <a:off x="0" y="4114800"/>
            <a:ext cx="4876800" cy="243840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Times New Roman" pitchFamily="18" charset="0"/>
                <a:cs typeface="Times New Roman" pitchFamily="18" charset="0"/>
              </a:rPr>
              <a:t>Làm</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việc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cá</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nhân</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Thời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gian</a:t>
            </a:r>
            <a:r>
              <a:rPr lang="en-US" sz="2400" b="1" i="1" dirty="0" smtClean="0">
                <a:solidFill>
                  <a:srgbClr val="FF0000"/>
                </a:solidFill>
                <a:latin typeface="Times New Roman" pitchFamily="18" charset="0"/>
                <a:cs typeface="Times New Roman" pitchFamily="18" charset="0"/>
              </a:rPr>
              <a:t>: 1 </a:t>
            </a:r>
            <a:r>
              <a:rPr lang="en-US" sz="2400" b="1" i="1" dirty="0" err="1" smtClean="0">
                <a:solidFill>
                  <a:srgbClr val="FF0000"/>
                </a:solidFill>
                <a:latin typeface="Times New Roman" pitchFamily="18" charset="0"/>
                <a:cs typeface="Times New Roman" pitchFamily="18" charset="0"/>
              </a:rPr>
              <a:t>phút</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Trình</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bày</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ra</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giấy</a:t>
            </a:r>
            <a:r>
              <a:rPr lang="en-US" sz="2400" b="1" i="1" dirty="0" smtClean="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pic>
        <p:nvPicPr>
          <p:cNvPr id="5" name="2 Minutes Bomb Timer Countdown.mp4">
            <a:hlinkClick r:id="" action="ppaction://media"/>
          </p:cNvPr>
          <p:cNvPicPr>
            <a:picLocks noChangeAspect="1"/>
          </p:cNvPicPr>
          <p:nvPr>
            <a:videoFile r:link="rId1"/>
            <p:extLst>
              <p:ext uri="{DAA4B4D4-6D71-4841-9C94-3DE7FCFB9230}">
                <p14:media xmlns:p14="http://schemas.microsoft.com/office/powerpoint/2010/main" r:embed="rId2">
                  <p14:trim st="54752" end="37"/>
                </p14:media>
              </p:ext>
            </p:extLst>
          </p:nvPr>
        </p:nvPicPr>
        <p:blipFill>
          <a:blip r:embed="rId4"/>
          <a:stretch>
            <a:fillRect/>
          </a:stretch>
        </p:blipFill>
        <p:spPr>
          <a:xfrm>
            <a:off x="5866263" y="4572000"/>
            <a:ext cx="3048000" cy="1714500"/>
          </a:xfrm>
          <a:prstGeom prst="rect">
            <a:avLst/>
          </a:prstGeom>
        </p:spPr>
      </p:pic>
    </p:spTree>
    <p:extLst>
      <p:ext uri="{BB962C8B-B14F-4D97-AF65-F5344CB8AC3E}">
        <p14:creationId xmlns:p14="http://schemas.microsoft.com/office/powerpoint/2010/main" val="27921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78" y="1524000"/>
            <a:ext cx="8305800" cy="2895600"/>
          </a:xfrm>
        </p:spPr>
        <p:txBody>
          <a:bodyPr>
            <a:noAutofit/>
          </a:bodyPr>
          <a:lstStyle/>
          <a:p>
            <a:pPr algn="l"/>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Chị</a:t>
            </a:r>
            <a:r>
              <a:rPr lang="en-US" sz="2400" dirty="0" smtClean="0">
                <a:latin typeface="Times New Roman" pitchFamily="18" charset="0"/>
                <a:cs typeface="Times New Roman" pitchFamily="18" charset="0"/>
              </a:rPr>
              <a:t> Ba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vui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tinh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hái</a:t>
            </a:r>
            <a:r>
              <a:rPr lang="en-US" sz="2400" dirty="0" smtClean="0">
                <a:latin typeface="Times New Roman" pitchFamily="18" charset="0"/>
                <a:cs typeface="Times New Roman" pitchFamily="18" charset="0"/>
              </a:rPr>
              <a:t>.</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nằm</a:t>
            </a:r>
            <a:r>
              <a:rPr lang="en-US" sz="2400" dirty="0" smtClean="0">
                <a:latin typeface="Times New Roman" pitchFamily="18" charset="0"/>
                <a:cs typeface="Times New Roman" pitchFamily="18" charset="0"/>
              </a:rPr>
              <a:t> ủ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sen.</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14" name="Rounded Rectangle 13"/>
          <p:cNvSpPr/>
          <p:nvPr/>
        </p:nvSpPr>
        <p:spPr>
          <a:xfrm>
            <a:off x="212678" y="304800"/>
            <a:ext cx="8915400" cy="1066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itchFamily="18" charset="0"/>
                <a:cs typeface="Times New Roman" pitchFamily="18" charset="0"/>
              </a:rPr>
              <a:t>Tìm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cụm</a:t>
            </a:r>
            <a:r>
              <a:rPr lang="en-US" sz="2400" b="1" dirty="0" smtClean="0">
                <a:solidFill>
                  <a:srgbClr val="FF0000"/>
                </a:solidFill>
                <a:latin typeface="Times New Roman" pitchFamily="18" charset="0"/>
                <a:cs typeface="Times New Roman" pitchFamily="18" charset="0"/>
              </a:rPr>
              <a:t> C-V </a:t>
            </a:r>
            <a:r>
              <a:rPr lang="en-US" sz="2400" b="1" dirty="0" err="1" smtClean="0">
                <a:solidFill>
                  <a:srgbClr val="FF0000"/>
                </a:solidFill>
                <a:latin typeface="Times New Roman" pitchFamily="18" charset="0"/>
                <a:cs typeface="Times New Roman" pitchFamily="18" charset="0"/>
              </a:rPr>
              <a:t>làm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nòng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cốt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cụm</a:t>
            </a:r>
            <a:r>
              <a:rPr lang="en-US" sz="2400" b="1" dirty="0" smtClean="0">
                <a:solidFill>
                  <a:srgbClr val="FF0000"/>
                </a:solidFill>
                <a:latin typeface="Times New Roman" pitchFamily="18" charset="0"/>
                <a:cs typeface="Times New Roman" pitchFamily="18" charset="0"/>
              </a:rPr>
              <a:t> C-V </a:t>
            </a:r>
            <a:r>
              <a:rPr lang="en-US" sz="2400" b="1" dirty="0" err="1" smtClean="0">
                <a:solidFill>
                  <a:srgbClr val="FF0000"/>
                </a:solidFill>
                <a:latin typeface="Times New Roman" pitchFamily="18" charset="0"/>
                <a:cs typeface="Times New Roman" pitchFamily="18" charset="0"/>
              </a:rPr>
              <a:t>để</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mở</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sau</a:t>
            </a:r>
            <a:r>
              <a:rPr lang="en-US" sz="2400" b="1" dirty="0" smtClean="0">
                <a:solidFill>
                  <a:srgbClr val="FF0000"/>
                </a:solidFill>
                <a:latin typeface="Times New Roman" pitchFamily="18" charset="0"/>
                <a:cs typeface="Times New Roman" pitchFamily="18" charset="0"/>
              </a:rPr>
              <a:t>. Cho </a:t>
            </a:r>
            <a:r>
              <a:rPr lang="en-US" sz="2400" b="1" dirty="0" err="1" smtClean="0">
                <a:solidFill>
                  <a:srgbClr val="FF0000"/>
                </a:solidFill>
                <a:latin typeface="Times New Roman" pitchFamily="18" charset="0"/>
                <a:cs typeface="Times New Roman" pitchFamily="18" charset="0"/>
              </a:rPr>
              <a:t>biết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cụm</a:t>
            </a:r>
            <a:r>
              <a:rPr lang="en-US" sz="2400" b="1" dirty="0" smtClean="0">
                <a:solidFill>
                  <a:srgbClr val="FF0000"/>
                </a:solidFill>
                <a:latin typeface="Times New Roman" pitchFamily="18" charset="0"/>
                <a:cs typeface="Times New Roman" pitchFamily="18" charset="0"/>
              </a:rPr>
              <a:t> C-V </a:t>
            </a:r>
            <a:r>
              <a:rPr lang="en-US" sz="2400" b="1" dirty="0" err="1" smtClean="0">
                <a:solidFill>
                  <a:srgbClr val="FF0000"/>
                </a:solidFill>
                <a:latin typeface="Times New Roman" pitchFamily="18" charset="0"/>
                <a:cs typeface="Times New Roman" pitchFamily="18" charset="0"/>
              </a:rPr>
              <a:t>mở</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ấy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thành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phần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5" name="Cloud Callout 14"/>
          <p:cNvSpPr/>
          <p:nvPr/>
        </p:nvSpPr>
        <p:spPr>
          <a:xfrm>
            <a:off x="0" y="4114800"/>
            <a:ext cx="5562600" cy="243840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smtClean="0">
                <a:solidFill>
                  <a:srgbClr val="FF0000"/>
                </a:solidFill>
                <a:latin typeface="Times New Roman" pitchFamily="18" charset="0"/>
                <a:cs typeface="Times New Roman" pitchFamily="18" charset="0"/>
              </a:rPr>
              <a:t>Thảo</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luận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nhóm</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hai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người</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Thời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gian</a:t>
            </a:r>
            <a:r>
              <a:rPr lang="en-US" sz="2400" b="1" i="1" dirty="0" smtClean="0">
                <a:solidFill>
                  <a:srgbClr val="FF0000"/>
                </a:solidFill>
                <a:latin typeface="Times New Roman" pitchFamily="18" charset="0"/>
                <a:cs typeface="Times New Roman" pitchFamily="18" charset="0"/>
              </a:rPr>
              <a:t>: </a:t>
            </a:r>
            <a:r>
              <a:rPr lang="en-US" sz="2400" b="1" i="1" dirty="0">
                <a:solidFill>
                  <a:srgbClr val="FF0000"/>
                </a:solidFill>
                <a:latin typeface="Times New Roman" pitchFamily="18" charset="0"/>
                <a:cs typeface="Times New Roman" pitchFamily="18" charset="0"/>
              </a:rPr>
              <a:t>3</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phút</a:t>
            </a:r>
            <a:endParaRPr lang="en-US" sz="2400" b="1" i="1" dirty="0" smtClean="0">
              <a:solidFill>
                <a:srgbClr val="FF0000"/>
              </a:solidFill>
              <a:latin typeface="Times New Roman" pitchFamily="18" charset="0"/>
              <a:cs typeface="Times New Roman" pitchFamily="18" charset="0"/>
            </a:endParaRPr>
          </a:p>
          <a:p>
            <a:pPr algn="ctr"/>
            <a:r>
              <a:rPr lang="en-US" sz="2400" b="1" i="1" dirty="0" err="1" smtClean="0">
                <a:solidFill>
                  <a:srgbClr val="FF0000"/>
                </a:solidFill>
                <a:latin typeface="Times New Roman" pitchFamily="18" charset="0"/>
                <a:cs typeface="Times New Roman" pitchFamily="18" charset="0"/>
              </a:rPr>
              <a:t>Trình</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bày</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ra</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giấy</a:t>
            </a:r>
            <a:r>
              <a:rPr lang="en-US" sz="2400" b="1" i="1" dirty="0" smtClean="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pic>
        <p:nvPicPr>
          <p:cNvPr id="16" name="3 Minute Tim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4986337"/>
            <a:ext cx="2590800" cy="1566863"/>
          </a:xfrm>
          <a:prstGeom prst="rect">
            <a:avLst/>
          </a:prstGeom>
        </p:spPr>
      </p:pic>
    </p:spTree>
    <p:extLst>
      <p:ext uri="{BB962C8B-B14F-4D97-AF65-F5344CB8AC3E}">
        <p14:creationId xmlns:p14="http://schemas.microsoft.com/office/powerpoint/2010/main" val="7404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6"/>
                </p:tgtEl>
              </p:cMediaNode>
            </p:video>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1173162"/>
          </a:xfrm>
        </p:spPr>
        <p:txBody>
          <a:bodyPr/>
          <a:lstStyle/>
          <a:p>
            <a:r>
              <a:rPr lang="en-US">
                <a:solidFill>
                  <a:srgbClr val="FF0000"/>
                </a:solidFill>
                <a:latin typeface="Times New Roman" pitchFamily="18" charset="0"/>
              </a:rPr>
              <a:t>Trò chơi.</a:t>
            </a:r>
          </a:p>
        </p:txBody>
      </p:sp>
      <p:sp>
        <p:nvSpPr>
          <p:cNvPr id="35843" name="Rectangle 3"/>
          <p:cNvSpPr>
            <a:spLocks noGrp="1" noChangeArrowheads="1"/>
          </p:cNvSpPr>
          <p:nvPr>
            <p:ph type="body" idx="1"/>
          </p:nvPr>
        </p:nvSpPr>
        <p:spPr/>
        <p:txBody>
          <a:bodyPr/>
          <a:lstStyle/>
          <a:p>
            <a:pPr algn="ctr">
              <a:buFontTx/>
              <a:buNone/>
            </a:pPr>
            <a:r>
              <a:rPr lang="en-US" sz="4000" b="1">
                <a:solidFill>
                  <a:srgbClr val="006600"/>
                </a:solidFill>
                <a:latin typeface="Times New Roman" pitchFamily="18" charset="0"/>
              </a:rPr>
              <a:t>NHÌN HÌNH ĐẶT CÂU </a:t>
            </a:r>
          </a:p>
          <a:p>
            <a:pPr algn="ctr">
              <a:buFontTx/>
              <a:buNone/>
            </a:pPr>
            <a:r>
              <a:rPr lang="en-US" sz="4000" b="1">
                <a:solidFill>
                  <a:srgbClr val="006600"/>
                </a:solidFill>
                <a:latin typeface="Times New Roman" pitchFamily="18" charset="0"/>
              </a:rPr>
              <a:t>CHỦ ĐỘNG, BỊ ĐỘNG</a:t>
            </a:r>
          </a:p>
        </p:txBody>
      </p:sp>
    </p:spTree>
    <p:extLst>
      <p:ext uri="{BB962C8B-B14F-4D97-AF65-F5344CB8AC3E}">
        <p14:creationId xmlns:p14="http://schemas.microsoft.com/office/powerpoint/2010/main" val="3218660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228600" y="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dirty="0" smtClean="0">
                <a:cs typeface="Times New Roman" pitchFamily="18" charset="0"/>
              </a:rPr>
              <a:t>a, </a:t>
            </a:r>
            <a:r>
              <a:rPr lang="en-US" sz="2400" b="1" i="1" dirty="0" err="1" smtClean="0">
                <a:cs typeface="Times New Roman" pitchFamily="18" charset="0"/>
              </a:rPr>
              <a:t>Chị</a:t>
            </a:r>
            <a:r>
              <a:rPr lang="en-US" sz="2400" b="1" i="1" dirty="0" smtClean="0">
                <a:cs typeface="Times New Roman" pitchFamily="18" charset="0"/>
              </a:rPr>
              <a:t> Ba  </a:t>
            </a:r>
            <a:r>
              <a:rPr lang="en-US" sz="2400" b="1" i="1" dirty="0" err="1" smtClean="0">
                <a:cs typeface="Times New Roman" pitchFamily="18" charset="0"/>
              </a:rPr>
              <a:t>đến</a:t>
            </a:r>
            <a:r>
              <a:rPr lang="en-US" sz="2400" dirty="0" smtClean="0">
                <a:cs typeface="Times New Roman" pitchFamily="18" charset="0"/>
              </a:rPr>
              <a:t>  </a:t>
            </a:r>
            <a:r>
              <a:rPr lang="en-US" sz="2400" dirty="0" err="1" smtClean="0">
                <a:cs typeface="Times New Roman" pitchFamily="18" charset="0"/>
              </a:rPr>
              <a:t>khiến</a:t>
            </a:r>
            <a:r>
              <a:rPr lang="en-US" sz="2400" dirty="0" smtClean="0">
                <a:cs typeface="Times New Roman" pitchFamily="18" charset="0"/>
              </a:rPr>
              <a:t> </a:t>
            </a:r>
            <a:r>
              <a:rPr lang="en-US" sz="2400" dirty="0" err="1" smtClean="0">
                <a:cs typeface="Times New Roman" pitchFamily="18" charset="0"/>
              </a:rPr>
              <a:t>tôi</a:t>
            </a:r>
            <a:r>
              <a:rPr lang="en-US" sz="2400" dirty="0" smtClean="0">
                <a:cs typeface="Times New Roman" pitchFamily="18" charset="0"/>
              </a:rPr>
              <a:t> </a:t>
            </a:r>
            <a:r>
              <a:rPr lang="en-US" sz="2400" dirty="0" err="1" smtClean="0">
                <a:cs typeface="Times New Roman" pitchFamily="18" charset="0"/>
              </a:rPr>
              <a:t>rất</a:t>
            </a:r>
            <a:r>
              <a:rPr lang="en-US" sz="2400" dirty="0" smtClean="0">
                <a:cs typeface="Times New Roman" pitchFamily="18" charset="0"/>
              </a:rPr>
              <a:t> </a:t>
            </a:r>
            <a:r>
              <a:rPr lang="en-US" sz="2400" dirty="0" err="1" smtClean="0">
                <a:cs typeface="Times New Roman" pitchFamily="18" charset="0"/>
              </a:rPr>
              <a:t>vui</a:t>
            </a:r>
            <a:r>
              <a:rPr lang="en-US" sz="2400" dirty="0" smtClean="0">
                <a:cs typeface="Times New Roman" pitchFamily="18" charset="0"/>
              </a:rPr>
              <a:t> </a:t>
            </a:r>
            <a:r>
              <a:rPr lang="en-US" sz="2400" dirty="0" err="1" smtClean="0">
                <a:cs typeface="Times New Roman" pitchFamily="18" charset="0"/>
              </a:rPr>
              <a:t>và</a:t>
            </a:r>
            <a:r>
              <a:rPr lang="en-US" sz="2400" dirty="0" smtClean="0">
                <a:cs typeface="Times New Roman" pitchFamily="18" charset="0"/>
              </a:rPr>
              <a:t> </a:t>
            </a:r>
            <a:r>
              <a:rPr lang="en-US" sz="2400" dirty="0" err="1" smtClean="0">
                <a:cs typeface="Times New Roman" pitchFamily="18" charset="0"/>
              </a:rPr>
              <a:t>vững</a:t>
            </a:r>
            <a:r>
              <a:rPr lang="en-US" sz="2400" dirty="0" smtClean="0">
                <a:cs typeface="Times New Roman" pitchFamily="18" charset="0"/>
              </a:rPr>
              <a:t> </a:t>
            </a:r>
            <a:r>
              <a:rPr lang="en-US" sz="2400" dirty="0" err="1" smtClean="0">
                <a:cs typeface="Times New Roman" pitchFamily="18" charset="0"/>
              </a:rPr>
              <a:t>tâm</a:t>
            </a:r>
            <a:r>
              <a:rPr lang="en-US" sz="2400" dirty="0" smtClean="0">
                <a:cs typeface="Times New Roman" pitchFamily="18" charset="0"/>
              </a:rPr>
              <a:t>.</a:t>
            </a:r>
            <a:endParaRPr lang="en-US" sz="2400" dirty="0">
              <a:cs typeface="Times New Roman" pitchFamily="18" charset="0"/>
            </a:endParaRPr>
          </a:p>
        </p:txBody>
      </p:sp>
      <p:sp>
        <p:nvSpPr>
          <p:cNvPr id="5" name="Line 17"/>
          <p:cNvSpPr>
            <a:spLocks noChangeShapeType="1"/>
          </p:cNvSpPr>
          <p:nvPr/>
        </p:nvSpPr>
        <p:spPr bwMode="auto">
          <a:xfrm flipH="1">
            <a:off x="2057400" y="76200"/>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 Box 18"/>
          <p:cNvSpPr txBox="1">
            <a:spLocks noChangeArrowheads="1"/>
          </p:cNvSpPr>
          <p:nvPr/>
        </p:nvSpPr>
        <p:spPr bwMode="auto">
          <a:xfrm>
            <a:off x="914400" y="304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C</a:t>
            </a:r>
          </a:p>
        </p:txBody>
      </p:sp>
      <p:sp>
        <p:nvSpPr>
          <p:cNvPr id="7" name="Text Box 19"/>
          <p:cNvSpPr txBox="1">
            <a:spLocks noChangeArrowheads="1"/>
          </p:cNvSpPr>
          <p:nvPr/>
        </p:nvSpPr>
        <p:spPr bwMode="auto">
          <a:xfrm>
            <a:off x="1524000" y="3048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V</a:t>
            </a:r>
          </a:p>
        </p:txBody>
      </p:sp>
      <p:sp>
        <p:nvSpPr>
          <p:cNvPr id="8" name="Line 20"/>
          <p:cNvSpPr>
            <a:spLocks noChangeShapeType="1"/>
          </p:cNvSpPr>
          <p:nvPr/>
        </p:nvSpPr>
        <p:spPr bwMode="auto">
          <a:xfrm>
            <a:off x="533400" y="609600"/>
            <a:ext cx="12954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21"/>
          <p:cNvSpPr txBox="1">
            <a:spLocks noChangeArrowheads="1"/>
          </p:cNvSpPr>
          <p:nvPr/>
        </p:nvSpPr>
        <p:spPr bwMode="auto">
          <a:xfrm>
            <a:off x="838200" y="6096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CN</a:t>
            </a:r>
            <a:endParaRPr lang="en-US" dirty="0">
              <a:solidFill>
                <a:srgbClr val="FF3300"/>
              </a:solidFill>
            </a:endParaRPr>
          </a:p>
        </p:txBody>
      </p:sp>
      <p:sp>
        <p:nvSpPr>
          <p:cNvPr id="10" name="AutoShape 22"/>
          <p:cNvSpPr>
            <a:spLocks noChangeArrowheads="1"/>
          </p:cNvSpPr>
          <p:nvPr/>
        </p:nvSpPr>
        <p:spPr bwMode="auto">
          <a:xfrm>
            <a:off x="4876800" y="533400"/>
            <a:ext cx="533400" cy="76200"/>
          </a:xfrm>
          <a:prstGeom prst="rightArrow">
            <a:avLst>
              <a:gd name="adj1" fmla="val 50000"/>
              <a:gd name="adj2" fmla="val 175000"/>
            </a:avLst>
          </a:prstGeom>
          <a:solidFill>
            <a:srgbClr val="0000CC"/>
          </a:solidFill>
          <a:ln w="9525">
            <a:solidFill>
              <a:schemeClr val="tx1"/>
            </a:solidFill>
            <a:miter lim="800000"/>
            <a:headEnd/>
            <a:tailEnd/>
          </a:ln>
        </p:spPr>
        <p:txBody>
          <a:bodyPr wrap="none" anchor="ctr"/>
          <a:lstStyle/>
          <a:p>
            <a:endParaRPr lang="en-US"/>
          </a:p>
        </p:txBody>
      </p:sp>
      <p:sp>
        <p:nvSpPr>
          <p:cNvPr id="11" name="Text Box 23"/>
          <p:cNvSpPr txBox="1">
            <a:spLocks noChangeArrowheads="1"/>
          </p:cNvSpPr>
          <p:nvPr/>
        </p:nvSpPr>
        <p:spPr bwMode="auto">
          <a:xfrm>
            <a:off x="5715000" y="38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a:solidFill>
                  <a:srgbClr val="0000CC"/>
                </a:solidFill>
              </a:rPr>
              <a:t>Mở rộng  thành phần CN</a:t>
            </a:r>
          </a:p>
        </p:txBody>
      </p:sp>
      <p:sp>
        <p:nvSpPr>
          <p:cNvPr id="12" name="Text Box 46"/>
          <p:cNvSpPr txBox="1">
            <a:spLocks noChangeArrowheads="1"/>
          </p:cNvSpPr>
          <p:nvPr/>
        </p:nvSpPr>
        <p:spPr bwMode="auto">
          <a:xfrm>
            <a:off x="3086100" y="57785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VN</a:t>
            </a:r>
            <a:endParaRPr lang="en-US" dirty="0">
              <a:solidFill>
                <a:srgbClr val="FF3300"/>
              </a:solidFill>
            </a:endParaRPr>
          </a:p>
        </p:txBody>
      </p:sp>
      <p:sp>
        <p:nvSpPr>
          <p:cNvPr id="13" name="Line 47"/>
          <p:cNvSpPr>
            <a:spLocks noChangeShapeType="1"/>
          </p:cNvSpPr>
          <p:nvPr/>
        </p:nvSpPr>
        <p:spPr bwMode="auto">
          <a:xfrm flipH="1">
            <a:off x="1447800" y="76200"/>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Text Box 16"/>
          <p:cNvSpPr txBox="1">
            <a:spLocks noChangeArrowheads="1"/>
          </p:cNvSpPr>
          <p:nvPr/>
        </p:nvSpPr>
        <p:spPr bwMode="auto">
          <a:xfrm>
            <a:off x="228600" y="97472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dirty="0"/>
              <a:t>b, </a:t>
            </a:r>
            <a:r>
              <a:rPr lang="en-US" sz="2400" dirty="0" err="1"/>
              <a:t>Khi</a:t>
            </a:r>
            <a:r>
              <a:rPr lang="en-US" sz="2400" dirty="0"/>
              <a:t> </a:t>
            </a:r>
            <a:r>
              <a:rPr lang="en-US" sz="2400" dirty="0" err="1"/>
              <a:t>bắt</a:t>
            </a:r>
            <a:r>
              <a:rPr lang="en-US" sz="2400" dirty="0"/>
              <a:t> </a:t>
            </a:r>
            <a:r>
              <a:rPr lang="en-US" sz="2400" dirty="0" err="1"/>
              <a:t>đầu</a:t>
            </a:r>
            <a:r>
              <a:rPr lang="en-US" sz="2400" dirty="0"/>
              <a:t> </a:t>
            </a:r>
            <a:r>
              <a:rPr lang="en-US" sz="2400" dirty="0" err="1"/>
              <a:t>kháng</a:t>
            </a:r>
            <a:r>
              <a:rPr lang="en-US" sz="2400" dirty="0"/>
              <a:t> </a:t>
            </a:r>
            <a:r>
              <a:rPr lang="en-US" sz="2400" dirty="0" err="1"/>
              <a:t>chiến</a:t>
            </a:r>
            <a:r>
              <a:rPr lang="en-US" sz="2400" dirty="0"/>
              <a:t> , </a:t>
            </a:r>
            <a:r>
              <a:rPr lang="en-US" sz="2400" dirty="0" err="1"/>
              <a:t>nhân</a:t>
            </a:r>
            <a:r>
              <a:rPr lang="en-US" sz="2400" dirty="0"/>
              <a:t> </a:t>
            </a:r>
            <a:r>
              <a:rPr lang="en-US" sz="2400" dirty="0" err="1"/>
              <a:t>dân</a:t>
            </a:r>
            <a:r>
              <a:rPr lang="en-US" sz="2400" dirty="0"/>
              <a:t> ta </a:t>
            </a:r>
            <a:r>
              <a:rPr lang="en-US" sz="2400" b="1" i="1" dirty="0" err="1"/>
              <a:t>tinh</a:t>
            </a:r>
            <a:r>
              <a:rPr lang="en-US" sz="2400" b="1" i="1" dirty="0"/>
              <a:t> </a:t>
            </a:r>
            <a:r>
              <a:rPr lang="en-US" sz="2400" b="1" i="1" dirty="0" err="1"/>
              <a:t>thần</a:t>
            </a:r>
            <a:r>
              <a:rPr lang="en-US" sz="2400" b="1" i="1" dirty="0"/>
              <a:t> </a:t>
            </a:r>
            <a:r>
              <a:rPr lang="en-US" sz="2400" b="1" i="1" dirty="0" err="1"/>
              <a:t>rất</a:t>
            </a:r>
            <a:r>
              <a:rPr lang="en-US" sz="2400" b="1" i="1" dirty="0"/>
              <a:t> </a:t>
            </a:r>
            <a:r>
              <a:rPr lang="en-US" sz="2400" b="1" i="1" dirty="0" err="1" smtClean="0"/>
              <a:t>hăng</a:t>
            </a:r>
            <a:r>
              <a:rPr lang="en-US" sz="2400" b="1" i="1" dirty="0" smtClean="0"/>
              <a:t> </a:t>
            </a:r>
            <a:r>
              <a:rPr lang="en-US" sz="2400" b="1" i="1" dirty="0" err="1"/>
              <a:t>hái</a:t>
            </a:r>
            <a:r>
              <a:rPr lang="en-US" sz="2400" dirty="0"/>
              <a:t>.</a:t>
            </a:r>
          </a:p>
        </p:txBody>
      </p:sp>
      <p:sp>
        <p:nvSpPr>
          <p:cNvPr id="25" name="Text Box 25"/>
          <p:cNvSpPr txBox="1">
            <a:spLocks noChangeArrowheads="1"/>
          </p:cNvSpPr>
          <p:nvPr/>
        </p:nvSpPr>
        <p:spPr bwMode="auto">
          <a:xfrm>
            <a:off x="5638800" y="14478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a:t>C</a:t>
            </a:r>
          </a:p>
        </p:txBody>
      </p:sp>
      <p:sp>
        <p:nvSpPr>
          <p:cNvPr id="26" name="Text Box 26"/>
          <p:cNvSpPr txBox="1">
            <a:spLocks noChangeArrowheads="1"/>
          </p:cNvSpPr>
          <p:nvPr/>
        </p:nvSpPr>
        <p:spPr bwMode="auto">
          <a:xfrm>
            <a:off x="6934200" y="14478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a:t>V</a:t>
            </a:r>
          </a:p>
        </p:txBody>
      </p:sp>
      <p:sp>
        <p:nvSpPr>
          <p:cNvPr id="27" name="Line 27"/>
          <p:cNvSpPr>
            <a:spLocks noChangeShapeType="1"/>
          </p:cNvSpPr>
          <p:nvPr/>
        </p:nvSpPr>
        <p:spPr bwMode="auto">
          <a:xfrm>
            <a:off x="5410200" y="1447800"/>
            <a:ext cx="23622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Text Box 28"/>
          <p:cNvSpPr txBox="1">
            <a:spLocks noChangeArrowheads="1"/>
          </p:cNvSpPr>
          <p:nvPr/>
        </p:nvSpPr>
        <p:spPr bwMode="auto">
          <a:xfrm>
            <a:off x="5943600" y="1676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a:solidFill>
                  <a:srgbClr val="FF3300"/>
                </a:solidFill>
              </a:rPr>
              <a:t>VN</a:t>
            </a:r>
          </a:p>
        </p:txBody>
      </p:sp>
      <p:sp>
        <p:nvSpPr>
          <p:cNvPr id="30" name="Text Box 30"/>
          <p:cNvSpPr txBox="1">
            <a:spLocks noChangeArrowheads="1"/>
          </p:cNvSpPr>
          <p:nvPr/>
        </p:nvSpPr>
        <p:spPr bwMode="auto">
          <a:xfrm>
            <a:off x="5873087" y="1877112"/>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dirty="0" err="1">
                <a:solidFill>
                  <a:srgbClr val="0000CC"/>
                </a:solidFill>
              </a:rPr>
              <a:t>Mở</a:t>
            </a:r>
            <a:r>
              <a:rPr lang="en-US" sz="2400" b="1" dirty="0">
                <a:solidFill>
                  <a:srgbClr val="0000CC"/>
                </a:solidFill>
              </a:rPr>
              <a:t> </a:t>
            </a:r>
            <a:r>
              <a:rPr lang="en-US" sz="2400" b="1" dirty="0" err="1">
                <a:solidFill>
                  <a:srgbClr val="0000CC"/>
                </a:solidFill>
              </a:rPr>
              <a:t>rộng</a:t>
            </a:r>
            <a:r>
              <a:rPr lang="en-US" sz="2400" b="1" dirty="0">
                <a:solidFill>
                  <a:srgbClr val="0000CC"/>
                </a:solidFill>
              </a:rPr>
              <a:t> </a:t>
            </a:r>
            <a:r>
              <a:rPr lang="en-US" sz="2400" b="1" dirty="0" err="1">
                <a:solidFill>
                  <a:srgbClr val="0000CC"/>
                </a:solidFill>
              </a:rPr>
              <a:t>thành</a:t>
            </a:r>
            <a:r>
              <a:rPr lang="en-US" sz="2400" b="1" dirty="0">
                <a:solidFill>
                  <a:srgbClr val="0000CC"/>
                </a:solidFill>
              </a:rPr>
              <a:t> </a:t>
            </a:r>
            <a:r>
              <a:rPr lang="en-US" sz="2400" b="1" dirty="0" err="1">
                <a:solidFill>
                  <a:srgbClr val="0000CC"/>
                </a:solidFill>
              </a:rPr>
              <a:t>phần</a:t>
            </a:r>
            <a:r>
              <a:rPr lang="en-US" sz="2400" b="1" dirty="0">
                <a:solidFill>
                  <a:srgbClr val="0000CC"/>
                </a:solidFill>
              </a:rPr>
              <a:t> </a:t>
            </a:r>
            <a:r>
              <a:rPr lang="en-US" sz="2400" b="1" dirty="0" err="1">
                <a:solidFill>
                  <a:srgbClr val="0000CC"/>
                </a:solidFill>
              </a:rPr>
              <a:t>VN</a:t>
            </a:r>
            <a:endParaRPr lang="en-US" sz="2400" b="1" dirty="0">
              <a:solidFill>
                <a:srgbClr val="0000CC"/>
              </a:solidFill>
            </a:endParaRPr>
          </a:p>
        </p:txBody>
      </p:sp>
      <p:sp>
        <p:nvSpPr>
          <p:cNvPr id="31" name="Line 44"/>
          <p:cNvSpPr>
            <a:spLocks noChangeShapeType="1"/>
          </p:cNvSpPr>
          <p:nvPr/>
        </p:nvSpPr>
        <p:spPr bwMode="auto">
          <a:xfrm flipH="1">
            <a:off x="6418429" y="1024340"/>
            <a:ext cx="76200" cy="5334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Text Box 45"/>
          <p:cNvSpPr txBox="1">
            <a:spLocks noChangeArrowheads="1"/>
          </p:cNvSpPr>
          <p:nvPr/>
        </p:nvSpPr>
        <p:spPr bwMode="auto">
          <a:xfrm>
            <a:off x="4114800" y="1736725"/>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CN</a:t>
            </a:r>
            <a:endParaRPr lang="en-US" dirty="0">
              <a:solidFill>
                <a:srgbClr val="FF3300"/>
              </a:solidFill>
            </a:endParaRPr>
          </a:p>
        </p:txBody>
      </p:sp>
      <p:sp>
        <p:nvSpPr>
          <p:cNvPr id="33" name="AutoShape 22"/>
          <p:cNvSpPr>
            <a:spLocks noChangeArrowheads="1"/>
          </p:cNvSpPr>
          <p:nvPr/>
        </p:nvSpPr>
        <p:spPr bwMode="auto">
          <a:xfrm>
            <a:off x="4953000" y="2057400"/>
            <a:ext cx="533400" cy="76200"/>
          </a:xfrm>
          <a:prstGeom prst="rightArrow">
            <a:avLst>
              <a:gd name="adj1" fmla="val 50000"/>
              <a:gd name="adj2" fmla="val 175000"/>
            </a:avLst>
          </a:prstGeom>
          <a:solidFill>
            <a:srgbClr val="0000CC"/>
          </a:solidFill>
          <a:ln w="9525">
            <a:solidFill>
              <a:schemeClr val="tx1"/>
            </a:solidFill>
            <a:miter lim="800000"/>
            <a:headEnd/>
            <a:tailEnd/>
          </a:ln>
        </p:spPr>
        <p:txBody>
          <a:bodyPr wrap="none" anchor="ctr"/>
          <a:lstStyle/>
          <a:p>
            <a:endParaRPr lang="en-US"/>
          </a:p>
        </p:txBody>
      </p:sp>
      <p:sp>
        <p:nvSpPr>
          <p:cNvPr id="53" name="Rectangle 52"/>
          <p:cNvSpPr/>
          <p:nvPr/>
        </p:nvSpPr>
        <p:spPr>
          <a:xfrm>
            <a:off x="266130" y="2362200"/>
            <a:ext cx="7811069" cy="1938992"/>
          </a:xfrm>
          <a:prstGeom prst="rect">
            <a:avLst/>
          </a:prstGeom>
        </p:spPr>
        <p:txBody>
          <a:bodyPr wrap="square">
            <a:spAutoFit/>
          </a:body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rằng</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trời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lá</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sen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bao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cốm</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trời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cốm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nằm</a:t>
            </a:r>
            <a:r>
              <a:rPr lang="en-US" sz="2400" b="1" i="1" dirty="0" smtClean="0">
                <a:latin typeface="Times New Roman" pitchFamily="18" charset="0"/>
                <a:cs typeface="Times New Roman" pitchFamily="18" charset="0"/>
              </a:rPr>
              <a:t> ủ </a:t>
            </a:r>
            <a:r>
              <a:rPr lang="en-US" sz="2400" b="1" i="1" dirty="0" err="1" smtClean="0">
                <a:latin typeface="Times New Roman" pitchFamily="18" charset="0"/>
                <a:cs typeface="Times New Roman" pitchFamily="18" charset="0"/>
              </a:rPr>
              <a:t>trong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lá</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sen</a:t>
            </a:r>
            <a:r>
              <a:rPr lang="en-US" sz="2400" dirty="0" err="1"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p>
        </p:txBody>
      </p:sp>
      <p:sp>
        <p:nvSpPr>
          <p:cNvPr id="54" name="Line 47"/>
          <p:cNvSpPr>
            <a:spLocks noChangeShapeType="1"/>
          </p:cNvSpPr>
          <p:nvPr/>
        </p:nvSpPr>
        <p:spPr bwMode="auto">
          <a:xfrm flipH="1">
            <a:off x="2133600" y="76200"/>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7"/>
          <p:cNvSpPr>
            <a:spLocks noChangeShapeType="1"/>
          </p:cNvSpPr>
          <p:nvPr/>
        </p:nvSpPr>
        <p:spPr bwMode="auto">
          <a:xfrm flipH="1">
            <a:off x="1752600" y="2372684"/>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47"/>
          <p:cNvSpPr>
            <a:spLocks noChangeShapeType="1"/>
          </p:cNvSpPr>
          <p:nvPr/>
        </p:nvSpPr>
        <p:spPr bwMode="auto">
          <a:xfrm flipH="1">
            <a:off x="1828800" y="2372684"/>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Text Box 21"/>
          <p:cNvSpPr txBox="1">
            <a:spLocks noChangeArrowheads="1"/>
          </p:cNvSpPr>
          <p:nvPr/>
        </p:nvSpPr>
        <p:spPr bwMode="auto">
          <a:xfrm>
            <a:off x="783167" y="3226329"/>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CN</a:t>
            </a:r>
            <a:endParaRPr lang="en-US" dirty="0">
              <a:solidFill>
                <a:srgbClr val="FF3300"/>
              </a:solidFill>
            </a:endParaRPr>
          </a:p>
        </p:txBody>
      </p:sp>
      <p:sp>
        <p:nvSpPr>
          <p:cNvPr id="60" name="Text Box 46"/>
          <p:cNvSpPr txBox="1">
            <a:spLocks noChangeArrowheads="1"/>
          </p:cNvSpPr>
          <p:nvPr/>
        </p:nvSpPr>
        <p:spPr bwMode="auto">
          <a:xfrm>
            <a:off x="4114800" y="3166004"/>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VN</a:t>
            </a:r>
            <a:endParaRPr lang="en-US" dirty="0">
              <a:solidFill>
                <a:srgbClr val="FF3300"/>
              </a:solidFill>
            </a:endParaRPr>
          </a:p>
        </p:txBody>
      </p:sp>
      <p:sp>
        <p:nvSpPr>
          <p:cNvPr id="62" name="Line 24"/>
          <p:cNvSpPr>
            <a:spLocks noChangeShapeType="1"/>
          </p:cNvSpPr>
          <p:nvPr/>
        </p:nvSpPr>
        <p:spPr bwMode="auto">
          <a:xfrm flipH="1">
            <a:off x="4343400" y="2385384"/>
            <a:ext cx="114300" cy="5334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7"/>
          <p:cNvSpPr>
            <a:spLocks noChangeShapeType="1"/>
          </p:cNvSpPr>
          <p:nvPr/>
        </p:nvSpPr>
        <p:spPr bwMode="auto">
          <a:xfrm flipH="1">
            <a:off x="5198533" y="974725"/>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47"/>
          <p:cNvSpPr>
            <a:spLocks noChangeShapeType="1"/>
          </p:cNvSpPr>
          <p:nvPr/>
        </p:nvSpPr>
        <p:spPr bwMode="auto">
          <a:xfrm flipH="1">
            <a:off x="5274733" y="974725"/>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Text Box 18"/>
          <p:cNvSpPr txBox="1">
            <a:spLocks noChangeArrowheads="1"/>
          </p:cNvSpPr>
          <p:nvPr/>
        </p:nvSpPr>
        <p:spPr bwMode="auto">
          <a:xfrm>
            <a:off x="3962400" y="2829884"/>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C</a:t>
            </a:r>
          </a:p>
        </p:txBody>
      </p:sp>
      <p:sp>
        <p:nvSpPr>
          <p:cNvPr id="68" name="Text Box 19"/>
          <p:cNvSpPr txBox="1">
            <a:spLocks noChangeArrowheads="1"/>
          </p:cNvSpPr>
          <p:nvPr/>
        </p:nvSpPr>
        <p:spPr bwMode="auto">
          <a:xfrm>
            <a:off x="4572000" y="2829884"/>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V</a:t>
            </a:r>
          </a:p>
        </p:txBody>
      </p:sp>
      <p:sp>
        <p:nvSpPr>
          <p:cNvPr id="71" name="Text Box 18"/>
          <p:cNvSpPr txBox="1">
            <a:spLocks noChangeArrowheads="1"/>
          </p:cNvSpPr>
          <p:nvPr/>
        </p:nvSpPr>
        <p:spPr bwMode="auto">
          <a:xfrm>
            <a:off x="1684867" y="3934479"/>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C</a:t>
            </a:r>
          </a:p>
        </p:txBody>
      </p:sp>
      <p:sp>
        <p:nvSpPr>
          <p:cNvPr id="72" name="Text Box 19"/>
          <p:cNvSpPr txBox="1">
            <a:spLocks noChangeArrowheads="1"/>
          </p:cNvSpPr>
          <p:nvPr/>
        </p:nvSpPr>
        <p:spPr bwMode="auto">
          <a:xfrm>
            <a:off x="2294467" y="3934479"/>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V</a:t>
            </a:r>
          </a:p>
        </p:txBody>
      </p:sp>
      <p:sp>
        <p:nvSpPr>
          <p:cNvPr id="73" name="Line 24"/>
          <p:cNvSpPr>
            <a:spLocks noChangeShapeType="1"/>
          </p:cNvSpPr>
          <p:nvPr/>
        </p:nvSpPr>
        <p:spPr bwMode="auto">
          <a:xfrm flipH="1">
            <a:off x="2095500" y="3505200"/>
            <a:ext cx="114300" cy="5334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Text Box 18"/>
          <p:cNvSpPr txBox="1">
            <a:spLocks noChangeArrowheads="1"/>
          </p:cNvSpPr>
          <p:nvPr/>
        </p:nvSpPr>
        <p:spPr bwMode="auto">
          <a:xfrm>
            <a:off x="2781299" y="2829883"/>
            <a:ext cx="503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err="1" smtClean="0"/>
              <a:t>ĐT</a:t>
            </a:r>
            <a:endParaRPr lang="en-US" sz="1800" b="1" dirty="0"/>
          </a:p>
        </p:txBody>
      </p:sp>
      <p:sp>
        <p:nvSpPr>
          <p:cNvPr id="75" name="AutoShape 22"/>
          <p:cNvSpPr>
            <a:spLocks noChangeArrowheads="1"/>
          </p:cNvSpPr>
          <p:nvPr/>
        </p:nvSpPr>
        <p:spPr bwMode="auto">
          <a:xfrm>
            <a:off x="4876800" y="4114800"/>
            <a:ext cx="533400" cy="76200"/>
          </a:xfrm>
          <a:prstGeom prst="rightArrow">
            <a:avLst>
              <a:gd name="adj1" fmla="val 50000"/>
              <a:gd name="adj2" fmla="val 175000"/>
            </a:avLst>
          </a:prstGeom>
          <a:solidFill>
            <a:srgbClr val="0000CC"/>
          </a:solidFill>
          <a:ln w="9525">
            <a:solidFill>
              <a:schemeClr val="tx1"/>
            </a:solidFill>
            <a:miter lim="800000"/>
            <a:headEnd/>
            <a:tailEnd/>
          </a:ln>
        </p:spPr>
        <p:txBody>
          <a:bodyPr wrap="none" anchor="ctr"/>
          <a:lstStyle/>
          <a:p>
            <a:endParaRPr lang="en-US"/>
          </a:p>
        </p:txBody>
      </p:sp>
      <p:sp>
        <p:nvSpPr>
          <p:cNvPr id="76" name="Text Box 23"/>
          <p:cNvSpPr txBox="1">
            <a:spLocks noChangeArrowheads="1"/>
          </p:cNvSpPr>
          <p:nvPr/>
        </p:nvSpPr>
        <p:spPr bwMode="auto">
          <a:xfrm>
            <a:off x="5715000" y="3962400"/>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dirty="0" err="1">
                <a:solidFill>
                  <a:srgbClr val="0000CC"/>
                </a:solidFill>
              </a:rPr>
              <a:t>Mở</a:t>
            </a:r>
            <a:r>
              <a:rPr lang="en-US" sz="2400" b="1" dirty="0">
                <a:solidFill>
                  <a:srgbClr val="0000CC"/>
                </a:solidFill>
              </a:rPr>
              <a:t> </a:t>
            </a:r>
            <a:r>
              <a:rPr lang="en-US" sz="2400" b="1" dirty="0" err="1">
                <a:solidFill>
                  <a:srgbClr val="0000CC"/>
                </a:solidFill>
              </a:rPr>
              <a:t>rộng</a:t>
            </a:r>
            <a:r>
              <a:rPr lang="en-US" sz="2400" b="1" dirty="0">
                <a:solidFill>
                  <a:srgbClr val="0000CC"/>
                </a:solidFill>
              </a:rPr>
              <a:t>  </a:t>
            </a:r>
            <a:r>
              <a:rPr lang="en-US" sz="2400" b="1" dirty="0" err="1">
                <a:solidFill>
                  <a:srgbClr val="0000CC"/>
                </a:solidFill>
              </a:rPr>
              <a:t>thành</a:t>
            </a:r>
            <a:r>
              <a:rPr lang="en-US" sz="2400" b="1" dirty="0">
                <a:solidFill>
                  <a:srgbClr val="0000CC"/>
                </a:solidFill>
              </a:rPr>
              <a:t> </a:t>
            </a:r>
            <a:r>
              <a:rPr lang="en-US" sz="2400" b="1" dirty="0" err="1">
                <a:solidFill>
                  <a:srgbClr val="0000CC"/>
                </a:solidFill>
              </a:rPr>
              <a:t>phần</a:t>
            </a:r>
            <a:r>
              <a:rPr lang="en-US" sz="2400" b="1" dirty="0">
                <a:solidFill>
                  <a:srgbClr val="0000CC"/>
                </a:solidFill>
              </a:rPr>
              <a:t> </a:t>
            </a:r>
            <a:r>
              <a:rPr lang="en-US" sz="2400" b="1" dirty="0" err="1" smtClean="0">
                <a:solidFill>
                  <a:srgbClr val="0000CC"/>
                </a:solidFill>
              </a:rPr>
              <a:t>PN</a:t>
            </a:r>
            <a:r>
              <a:rPr lang="en-US" sz="2400" b="1" dirty="0" smtClean="0">
                <a:solidFill>
                  <a:srgbClr val="0000CC"/>
                </a:solidFill>
              </a:rPr>
              <a:t> </a:t>
            </a:r>
            <a:r>
              <a:rPr lang="en-US" sz="2400" b="1" dirty="0" err="1" smtClean="0">
                <a:solidFill>
                  <a:srgbClr val="0000CC"/>
                </a:solidFill>
              </a:rPr>
              <a:t>trong</a:t>
            </a:r>
            <a:r>
              <a:rPr lang="en-US" sz="2400" b="1" dirty="0" smtClean="0">
                <a:solidFill>
                  <a:srgbClr val="0000CC"/>
                </a:solidFill>
              </a:rPr>
              <a:t> </a:t>
            </a:r>
            <a:r>
              <a:rPr lang="en-US" sz="2400" b="1" dirty="0" err="1" smtClean="0">
                <a:solidFill>
                  <a:srgbClr val="0000CC"/>
                </a:solidFill>
              </a:rPr>
              <a:t>CĐT</a:t>
            </a:r>
            <a:endParaRPr lang="en-US" sz="2400" b="1" dirty="0">
              <a:solidFill>
                <a:srgbClr val="0000CC"/>
              </a:solidFill>
            </a:endParaRPr>
          </a:p>
        </p:txBody>
      </p:sp>
      <p:sp>
        <p:nvSpPr>
          <p:cNvPr id="77" name="Rectangle 76"/>
          <p:cNvSpPr/>
          <p:nvPr/>
        </p:nvSpPr>
        <p:spPr>
          <a:xfrm>
            <a:off x="266700" y="4793397"/>
            <a:ext cx="8877300" cy="1569660"/>
          </a:xfrm>
          <a:prstGeom prst="rect">
            <a:avLst/>
          </a:prstGeom>
        </p:spPr>
        <p:txBody>
          <a:bodyPr wrap="square">
            <a:spAutoFit/>
          </a:body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xác</a:t>
            </a:r>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ngày</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Tám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thành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công</a:t>
            </a:r>
            <a:r>
              <a:rPr lang="en-US" sz="2400" b="1" i="1" dirty="0" smtClean="0">
                <a:latin typeface="Times New Roman" pitchFamily="18" charset="0"/>
                <a:cs typeface="Times New Roman" pitchFamily="18" charset="0"/>
              </a:rPr>
              <a:t>.</a:t>
            </a:r>
            <a:br>
              <a:rPr lang="en-US" sz="2400" b="1" i="1" dirty="0" smtClean="0">
                <a:latin typeface="Times New Roman" pitchFamily="18" charset="0"/>
                <a:cs typeface="Times New Roman" pitchFamily="18" charset="0"/>
              </a:rPr>
            </a:br>
            <a:endParaRPr lang="en-US" sz="2400" b="1" i="1" dirty="0"/>
          </a:p>
        </p:txBody>
      </p:sp>
      <p:sp>
        <p:nvSpPr>
          <p:cNvPr id="78" name="Line 17"/>
          <p:cNvSpPr>
            <a:spLocks noChangeShapeType="1"/>
          </p:cNvSpPr>
          <p:nvPr/>
        </p:nvSpPr>
        <p:spPr bwMode="auto">
          <a:xfrm flipH="1">
            <a:off x="5706533" y="4793397"/>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47"/>
          <p:cNvSpPr>
            <a:spLocks noChangeShapeType="1"/>
          </p:cNvSpPr>
          <p:nvPr/>
        </p:nvSpPr>
        <p:spPr bwMode="auto">
          <a:xfrm flipH="1">
            <a:off x="5782733" y="4793397"/>
            <a:ext cx="7620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Text Box 21"/>
          <p:cNvSpPr txBox="1">
            <a:spLocks noChangeArrowheads="1"/>
          </p:cNvSpPr>
          <p:nvPr/>
        </p:nvSpPr>
        <p:spPr bwMode="auto">
          <a:xfrm>
            <a:off x="4343400" y="5282347"/>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CN</a:t>
            </a:r>
            <a:endParaRPr lang="en-US" dirty="0">
              <a:solidFill>
                <a:srgbClr val="FF3300"/>
              </a:solidFill>
            </a:endParaRPr>
          </a:p>
        </p:txBody>
      </p:sp>
      <p:sp>
        <p:nvSpPr>
          <p:cNvPr id="81" name="Text Box 46"/>
          <p:cNvSpPr txBox="1">
            <a:spLocks noChangeArrowheads="1"/>
          </p:cNvSpPr>
          <p:nvPr/>
        </p:nvSpPr>
        <p:spPr bwMode="auto">
          <a:xfrm>
            <a:off x="6591300" y="5250597"/>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dirty="0" err="1">
                <a:solidFill>
                  <a:srgbClr val="FF3300"/>
                </a:solidFill>
              </a:rPr>
              <a:t>VN</a:t>
            </a:r>
            <a:endParaRPr lang="en-US" dirty="0">
              <a:solidFill>
                <a:srgbClr val="FF3300"/>
              </a:solidFill>
            </a:endParaRPr>
          </a:p>
        </p:txBody>
      </p:sp>
      <p:sp>
        <p:nvSpPr>
          <p:cNvPr id="82" name="Text Box 18"/>
          <p:cNvSpPr txBox="1">
            <a:spLocks noChangeArrowheads="1"/>
          </p:cNvSpPr>
          <p:nvPr/>
        </p:nvSpPr>
        <p:spPr bwMode="auto">
          <a:xfrm>
            <a:off x="2937931" y="6039891"/>
            <a:ext cx="503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smtClean="0"/>
              <a:t>DT</a:t>
            </a:r>
            <a:endParaRPr lang="en-US" sz="1800" b="1" dirty="0"/>
          </a:p>
        </p:txBody>
      </p:sp>
      <p:sp>
        <p:nvSpPr>
          <p:cNvPr id="83" name="Line 44"/>
          <p:cNvSpPr>
            <a:spLocks noChangeShapeType="1"/>
          </p:cNvSpPr>
          <p:nvPr/>
        </p:nvSpPr>
        <p:spPr bwMode="auto">
          <a:xfrm flipH="1">
            <a:off x="6553200" y="5562600"/>
            <a:ext cx="76200" cy="5334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Text Box 18"/>
          <p:cNvSpPr txBox="1">
            <a:spLocks noChangeArrowheads="1"/>
          </p:cNvSpPr>
          <p:nvPr/>
        </p:nvSpPr>
        <p:spPr bwMode="auto">
          <a:xfrm>
            <a:off x="5029200" y="5881687"/>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C</a:t>
            </a:r>
          </a:p>
        </p:txBody>
      </p:sp>
      <p:sp>
        <p:nvSpPr>
          <p:cNvPr id="87" name="Text Box 19"/>
          <p:cNvSpPr txBox="1">
            <a:spLocks noChangeArrowheads="1"/>
          </p:cNvSpPr>
          <p:nvPr/>
        </p:nvSpPr>
        <p:spPr bwMode="auto">
          <a:xfrm>
            <a:off x="7239000" y="58674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V</a:t>
            </a:r>
          </a:p>
        </p:txBody>
      </p:sp>
      <p:sp>
        <p:nvSpPr>
          <p:cNvPr id="88" name="AutoShape 22"/>
          <p:cNvSpPr>
            <a:spLocks noChangeArrowheads="1"/>
          </p:cNvSpPr>
          <p:nvPr/>
        </p:nvSpPr>
        <p:spPr bwMode="auto">
          <a:xfrm>
            <a:off x="4724400" y="6484203"/>
            <a:ext cx="533400" cy="76200"/>
          </a:xfrm>
          <a:prstGeom prst="rightArrow">
            <a:avLst>
              <a:gd name="adj1" fmla="val 50000"/>
              <a:gd name="adj2" fmla="val 175000"/>
            </a:avLst>
          </a:prstGeom>
          <a:solidFill>
            <a:srgbClr val="0000CC"/>
          </a:solidFill>
          <a:ln w="9525">
            <a:solidFill>
              <a:schemeClr val="tx1"/>
            </a:solidFill>
            <a:miter lim="800000"/>
            <a:headEnd/>
            <a:tailEnd/>
          </a:ln>
        </p:spPr>
        <p:txBody>
          <a:bodyPr wrap="none" anchor="ctr"/>
          <a:lstStyle/>
          <a:p>
            <a:endParaRPr lang="en-US"/>
          </a:p>
        </p:txBody>
      </p:sp>
      <p:sp>
        <p:nvSpPr>
          <p:cNvPr id="89" name="Text Box 23"/>
          <p:cNvSpPr txBox="1">
            <a:spLocks noChangeArrowheads="1"/>
          </p:cNvSpPr>
          <p:nvPr/>
        </p:nvSpPr>
        <p:spPr bwMode="auto">
          <a:xfrm>
            <a:off x="5562600" y="6096000"/>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dirty="0" err="1">
                <a:solidFill>
                  <a:srgbClr val="0000CC"/>
                </a:solidFill>
              </a:rPr>
              <a:t>Mở</a:t>
            </a:r>
            <a:r>
              <a:rPr lang="en-US" sz="2400" b="1" dirty="0">
                <a:solidFill>
                  <a:srgbClr val="0000CC"/>
                </a:solidFill>
              </a:rPr>
              <a:t> </a:t>
            </a:r>
            <a:r>
              <a:rPr lang="en-US" sz="2400" b="1" dirty="0" err="1">
                <a:solidFill>
                  <a:srgbClr val="0000CC"/>
                </a:solidFill>
              </a:rPr>
              <a:t>rộng</a:t>
            </a:r>
            <a:r>
              <a:rPr lang="en-US" sz="2400" b="1" dirty="0">
                <a:solidFill>
                  <a:srgbClr val="0000CC"/>
                </a:solidFill>
              </a:rPr>
              <a:t>  </a:t>
            </a:r>
            <a:r>
              <a:rPr lang="en-US" sz="2400" b="1" dirty="0" err="1">
                <a:solidFill>
                  <a:srgbClr val="0000CC"/>
                </a:solidFill>
              </a:rPr>
              <a:t>thành</a:t>
            </a:r>
            <a:r>
              <a:rPr lang="en-US" sz="2400" b="1" dirty="0">
                <a:solidFill>
                  <a:srgbClr val="0000CC"/>
                </a:solidFill>
              </a:rPr>
              <a:t> </a:t>
            </a:r>
            <a:r>
              <a:rPr lang="en-US" sz="2400" b="1" dirty="0" err="1">
                <a:solidFill>
                  <a:srgbClr val="0000CC"/>
                </a:solidFill>
              </a:rPr>
              <a:t>phần</a:t>
            </a:r>
            <a:r>
              <a:rPr lang="en-US" sz="2400" b="1" dirty="0">
                <a:solidFill>
                  <a:srgbClr val="0000CC"/>
                </a:solidFill>
              </a:rPr>
              <a:t> </a:t>
            </a:r>
            <a:r>
              <a:rPr lang="en-US" sz="2400" b="1" dirty="0" err="1" smtClean="0">
                <a:solidFill>
                  <a:srgbClr val="0000CC"/>
                </a:solidFill>
              </a:rPr>
              <a:t>PN</a:t>
            </a:r>
            <a:r>
              <a:rPr lang="en-US" sz="2400" b="1" dirty="0" smtClean="0">
                <a:solidFill>
                  <a:srgbClr val="0000CC"/>
                </a:solidFill>
              </a:rPr>
              <a:t> </a:t>
            </a:r>
            <a:r>
              <a:rPr lang="en-US" sz="2400" b="1" dirty="0" err="1" smtClean="0">
                <a:solidFill>
                  <a:srgbClr val="0000CC"/>
                </a:solidFill>
              </a:rPr>
              <a:t>trong</a:t>
            </a:r>
            <a:r>
              <a:rPr lang="en-US" sz="2400" b="1" dirty="0" smtClean="0">
                <a:solidFill>
                  <a:srgbClr val="0000CC"/>
                </a:solidFill>
              </a:rPr>
              <a:t> CDT</a:t>
            </a:r>
            <a:endParaRPr lang="en-US" sz="2400" b="1" dirty="0">
              <a:solidFill>
                <a:srgbClr val="0000CC"/>
              </a:solidFill>
            </a:endParaRPr>
          </a:p>
        </p:txBody>
      </p:sp>
      <p:sp>
        <p:nvSpPr>
          <p:cNvPr id="90" name="Rectangle 89"/>
          <p:cNvSpPr/>
          <p:nvPr/>
        </p:nvSpPr>
        <p:spPr>
          <a:xfrm>
            <a:off x="228600" y="78706"/>
            <a:ext cx="5575565" cy="461665"/>
          </a:xfrm>
          <a:prstGeom prst="rect">
            <a:avLst/>
          </a:prstGeom>
        </p:spPr>
        <p:txBody>
          <a:bodyPr wrap="none">
            <a:spAutoFit/>
          </a:body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Chị</a:t>
            </a:r>
            <a:r>
              <a:rPr lang="en-US" sz="2400" dirty="0" smtClean="0">
                <a:latin typeface="Times New Roman" pitchFamily="18" charset="0"/>
                <a:cs typeface="Times New Roman" pitchFamily="18" charset="0"/>
              </a:rPr>
              <a:t> Ba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vui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a:t>
            </a:r>
            <a:endParaRPr lang="en-US" sz="2400" dirty="0"/>
          </a:p>
        </p:txBody>
      </p:sp>
      <p:sp>
        <p:nvSpPr>
          <p:cNvPr id="91" name="Rectangle 90"/>
          <p:cNvSpPr/>
          <p:nvPr/>
        </p:nvSpPr>
        <p:spPr>
          <a:xfrm>
            <a:off x="186867" y="914400"/>
            <a:ext cx="7675033" cy="830997"/>
          </a:xfrm>
          <a:prstGeom prst="rect">
            <a:avLst/>
          </a:prstGeom>
        </p:spPr>
        <p:txBody>
          <a:bodyPr wrap="square">
            <a:spAutoFit/>
          </a:body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tinh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hái</a:t>
            </a:r>
            <a:r>
              <a:rPr lang="en-US" sz="2400" dirty="0" smtClean="0">
                <a:latin typeface="Times New Roman" pitchFamily="18" charset="0"/>
                <a:cs typeface="Times New Roman" pitchFamily="18" charset="0"/>
              </a:rPr>
              <a:t>.</a:t>
            </a:r>
            <a:endParaRPr lang="en-US" sz="2400" dirty="0"/>
          </a:p>
        </p:txBody>
      </p:sp>
      <p:sp>
        <p:nvSpPr>
          <p:cNvPr id="92" name="Rectangle 91"/>
          <p:cNvSpPr/>
          <p:nvPr/>
        </p:nvSpPr>
        <p:spPr>
          <a:xfrm>
            <a:off x="228600" y="2414384"/>
            <a:ext cx="7924800" cy="830997"/>
          </a:xfrm>
          <a:prstGeom prst="rect">
            <a:avLst/>
          </a:prstGeom>
        </p:spPr>
        <p:txBody>
          <a:bodyPr wrap="square">
            <a:spAutoFit/>
          </a:body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ta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nằm</a:t>
            </a:r>
            <a:r>
              <a:rPr lang="en-US" sz="2400" dirty="0" smtClean="0">
                <a:latin typeface="Times New Roman" pitchFamily="18" charset="0"/>
                <a:cs typeface="Times New Roman" pitchFamily="18" charset="0"/>
              </a:rPr>
              <a:t> ủ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sen.</a:t>
            </a:r>
            <a:endParaRPr lang="en-US" sz="2400" dirty="0"/>
          </a:p>
        </p:txBody>
      </p:sp>
      <p:sp>
        <p:nvSpPr>
          <p:cNvPr id="93" name="Rectangle 92"/>
          <p:cNvSpPr/>
          <p:nvPr/>
        </p:nvSpPr>
        <p:spPr>
          <a:xfrm>
            <a:off x="266700" y="4962435"/>
            <a:ext cx="8115300" cy="1200329"/>
          </a:xfrm>
          <a:prstGeom prst="rect">
            <a:avLst/>
          </a:prstGeom>
        </p:spPr>
        <p:txBody>
          <a:bodyPr wrap="square">
            <a:spAutoFit/>
          </a:body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a:t>
            </a:r>
            <a:br>
              <a:rPr lang="en-US" sz="2400" dirty="0" smtClean="0">
                <a:latin typeface="Times New Roman" pitchFamily="18" charset="0"/>
                <a:cs typeface="Times New Roman" pitchFamily="18" charset="0"/>
              </a:rPr>
            </a:br>
            <a:endParaRPr lang="en-US" sz="2400" dirty="0"/>
          </a:p>
        </p:txBody>
      </p:sp>
    </p:spTree>
    <p:extLst>
      <p:ext uri="{BB962C8B-B14F-4D97-AF65-F5344CB8AC3E}">
        <p14:creationId xmlns:p14="http://schemas.microsoft.com/office/powerpoint/2010/main" val="20546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arn(inVertical)">
                                      <p:cBhvr>
                                        <p:cTn id="17" dur="500"/>
                                        <p:tgtEl>
                                          <p:spTgt spid="5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9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9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fade">
                                      <p:cBhvr>
                                        <p:cTn id="98" dur="500"/>
                                        <p:tgtEl>
                                          <p:spTgt spid="6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500"/>
                                        <p:tgtEl>
                                          <p:spTgt spid="7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500"/>
                                        <p:tgtEl>
                                          <p:spTgt spid="5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500"/>
                                        <p:tgtEl>
                                          <p:spTgt spid="5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fade">
                                      <p:cBhvr>
                                        <p:cTn id="113" dur="500"/>
                                        <p:tgtEl>
                                          <p:spTgt spid="7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3"/>
                                        </p:tgtEl>
                                        <p:attrNameLst>
                                          <p:attrName>style.visibility</p:attrName>
                                        </p:attrNameLst>
                                      </p:cBhvr>
                                      <p:to>
                                        <p:strVal val="visible"/>
                                      </p:to>
                                    </p:set>
                                    <p:animEffect transition="in" filter="fade">
                                      <p:cBhvr>
                                        <p:cTn id="116" dur="500"/>
                                        <p:tgtEl>
                                          <p:spTgt spid="7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Effect transition="in" filter="fade">
                                      <p:cBhvr>
                                        <p:cTn id="122" dur="500"/>
                                        <p:tgtEl>
                                          <p:spTgt spid="7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fade">
                                      <p:cBhvr>
                                        <p:cTn id="128" dur="500"/>
                                        <p:tgtEl>
                                          <p:spTgt spid="53"/>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93"/>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9"/>
                                        </p:tgtEl>
                                        <p:attrNameLst>
                                          <p:attrName>style.visibility</p:attrName>
                                        </p:attrNameLst>
                                      </p:cBhvr>
                                      <p:to>
                                        <p:strVal val="visible"/>
                                      </p:to>
                                    </p:set>
                                    <p:animEffect transition="in" filter="fade">
                                      <p:cBhvr>
                                        <p:cTn id="140" dur="500"/>
                                        <p:tgtEl>
                                          <p:spTgt spid="79"/>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fade">
                                      <p:cBhvr>
                                        <p:cTn id="143" dur="500"/>
                                        <p:tgtEl>
                                          <p:spTgt spid="8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fade">
                                      <p:cBhvr>
                                        <p:cTn id="146" dur="500"/>
                                        <p:tgtEl>
                                          <p:spTgt spid="8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83"/>
                                        </p:tgtEl>
                                        <p:attrNameLst>
                                          <p:attrName>style.visibility</p:attrName>
                                        </p:attrNameLst>
                                      </p:cBhvr>
                                      <p:to>
                                        <p:strVal val="visible"/>
                                      </p:to>
                                    </p:set>
                                    <p:animEffect transition="in" filter="fade">
                                      <p:cBhvr>
                                        <p:cTn id="149" dur="500"/>
                                        <p:tgtEl>
                                          <p:spTgt spid="8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fade">
                                      <p:cBhvr>
                                        <p:cTn id="152" dur="500"/>
                                        <p:tgtEl>
                                          <p:spTgt spid="8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77"/>
                                        </p:tgtEl>
                                        <p:attrNameLst>
                                          <p:attrName>style.visibility</p:attrName>
                                        </p:attrNameLst>
                                      </p:cBhvr>
                                      <p:to>
                                        <p:strVal val="visible"/>
                                      </p:to>
                                    </p:set>
                                    <p:animEffect transition="in" filter="fade">
                                      <p:cBhvr>
                                        <p:cTn id="155" dur="500"/>
                                        <p:tgtEl>
                                          <p:spTgt spid="7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86"/>
                                        </p:tgtEl>
                                        <p:attrNameLst>
                                          <p:attrName>style.visibility</p:attrName>
                                        </p:attrNameLst>
                                      </p:cBhvr>
                                      <p:to>
                                        <p:strVal val="visible"/>
                                      </p:to>
                                    </p:set>
                                    <p:animEffect transition="in" filter="fade">
                                      <p:cBhvr>
                                        <p:cTn id="158" dur="500"/>
                                        <p:tgtEl>
                                          <p:spTgt spid="8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89"/>
                                        </p:tgtEl>
                                        <p:attrNameLst>
                                          <p:attrName>style.visibility</p:attrName>
                                        </p:attrNameLst>
                                      </p:cBhvr>
                                      <p:to>
                                        <p:strVal val="visible"/>
                                      </p:to>
                                    </p:set>
                                    <p:animEffect transition="in" filter="fade">
                                      <p:cBhvr>
                                        <p:cTn id="161" dur="500"/>
                                        <p:tgtEl>
                                          <p:spTgt spid="89"/>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88"/>
                                        </p:tgtEl>
                                        <p:attrNameLst>
                                          <p:attrName>style.visibility</p:attrName>
                                        </p:attrNameLst>
                                      </p:cBhvr>
                                      <p:to>
                                        <p:strVal val="visible"/>
                                      </p:to>
                                    </p:set>
                                    <p:animEffect transition="in" filter="fade">
                                      <p:cBhvr>
                                        <p:cTn id="164" dur="500"/>
                                        <p:tgtEl>
                                          <p:spTgt spid="8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9" grpId="0"/>
      <p:bldP spid="10" grpId="0" animBg="1"/>
      <p:bldP spid="11" grpId="0"/>
      <p:bldP spid="12" grpId="0"/>
      <p:bldP spid="13" grpId="0" animBg="1"/>
      <p:bldP spid="23" grpId="0"/>
      <p:bldP spid="25" grpId="0"/>
      <p:bldP spid="26" grpId="0"/>
      <p:bldP spid="27" grpId="0" animBg="1"/>
      <p:bldP spid="28" grpId="0"/>
      <p:bldP spid="30" grpId="0"/>
      <p:bldP spid="31" grpId="0" animBg="1"/>
      <p:bldP spid="32" grpId="0"/>
      <p:bldP spid="33" grpId="0" animBg="1"/>
      <p:bldP spid="53" grpId="0"/>
      <p:bldP spid="54" grpId="0" animBg="1"/>
      <p:bldP spid="57" grpId="0" animBg="1"/>
      <p:bldP spid="58" grpId="0" animBg="1"/>
      <p:bldP spid="59" grpId="0"/>
      <p:bldP spid="60" grpId="0"/>
      <p:bldP spid="62" grpId="0" animBg="1"/>
      <p:bldP spid="63" grpId="0" animBg="1"/>
      <p:bldP spid="64" grpId="0" animBg="1"/>
      <p:bldP spid="67" grpId="0"/>
      <p:bldP spid="68" grpId="0"/>
      <p:bldP spid="71" grpId="0"/>
      <p:bldP spid="72" grpId="0"/>
      <p:bldP spid="73" grpId="0" animBg="1"/>
      <p:bldP spid="74" grpId="0"/>
      <p:bldP spid="75" grpId="0" animBg="1"/>
      <p:bldP spid="76" grpId="0"/>
      <p:bldP spid="77" grpId="0"/>
      <p:bldP spid="78" grpId="0" animBg="1"/>
      <p:bldP spid="79" grpId="0" animBg="1"/>
      <p:bldP spid="80" grpId="0"/>
      <p:bldP spid="81" grpId="0"/>
      <p:bldP spid="82" grpId="0"/>
      <p:bldP spid="83" grpId="0" animBg="1"/>
      <p:bldP spid="86" grpId="0"/>
      <p:bldP spid="87" grpId="0"/>
      <p:bldP spid="88" grpId="0" animBg="1"/>
      <p:bldP spid="89" grpId="0"/>
      <p:bldP spid="90" grpId="0"/>
      <p:bldP spid="91" grpId="0"/>
      <p:bldP spid="9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762000" y="685800"/>
            <a:ext cx="8001000" cy="4114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chủ</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vị</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phụ</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trong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tính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thể</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được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bằng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C-V.</a:t>
            </a:r>
            <a:endParaRPr lang="en-US" sz="3600" b="1" dirty="0">
              <a:solidFill>
                <a:srgbClr val="FF0000"/>
              </a:solidFill>
              <a:latin typeface="Times New Roman" pitchFamily="18" charset="0"/>
              <a:cs typeface="Times New Roman" pitchFamily="18" charset="0"/>
            </a:endParaRPr>
          </a:p>
        </p:txBody>
      </p:sp>
      <p:sp>
        <p:nvSpPr>
          <p:cNvPr id="5" name="Right Arrow 4"/>
          <p:cNvSpPr/>
          <p:nvPr/>
        </p:nvSpPr>
        <p:spPr>
          <a:xfrm>
            <a:off x="304800" y="838200"/>
            <a:ext cx="4572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8964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0"/>
            <a:ext cx="8991600" cy="2590800"/>
          </a:xfrm>
        </p:spPr>
        <p:txBody>
          <a:bodyPr>
            <a:normAutofit fontScale="90000"/>
          </a:bodyPr>
          <a:lstStyle/>
          <a:p>
            <a:pPr algn="l"/>
            <a:r>
              <a:rPr lang="en-US" sz="2000" b="1" i="1" dirty="0" smtClean="0">
                <a:latin typeface="Times New Roman" pitchFamily="18" charset="0"/>
                <a:cs typeface="Times New Roman" pitchFamily="18" charset="0"/>
              </a:rPr>
              <a:t>...</a:t>
            </a:r>
            <a:r>
              <a:rPr lang="en-US" sz="2000" b="1" i="1" dirty="0" err="1" smtClean="0">
                <a:latin typeface="Times New Roman" pitchFamily="18" charset="0"/>
                <a:cs typeface="Times New Roman" pitchFamily="18" charset="0"/>
              </a:rPr>
              <a:t>và</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đến</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mùa</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cốm</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các</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người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của</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Hà</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Nội</a:t>
            </a:r>
            <a:r>
              <a:rPr lang="en-US" sz="2000" b="1" i="1" dirty="0" smtClean="0">
                <a:latin typeface="Times New Roman" pitchFamily="18" charset="0"/>
                <a:cs typeface="Times New Roman" pitchFamily="18" charset="0"/>
              </a:rPr>
              <a:t> 36 </a:t>
            </a:r>
            <a:r>
              <a:rPr lang="en-US" sz="2000" b="1" i="1" dirty="0" err="1" smtClean="0">
                <a:latin typeface="Times New Roman" pitchFamily="18" charset="0"/>
                <a:cs typeface="Times New Roman" pitchFamily="18" charset="0"/>
              </a:rPr>
              <a:t>phố</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phường</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vẫn</a:t>
            </a:r>
            <a:r>
              <a:rPr lang="en-US" sz="2000" b="1" i="1" dirty="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thường</a:t>
            </a:r>
            <a:r>
              <a:rPr lang="en-US" sz="2000" b="1" i="1" dirty="0" smtClean="0">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ngóng</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trông</a:t>
            </a:r>
            <a:r>
              <a:rPr lang="en-US" sz="2000" b="1" i="1" dirty="0" smtClean="0">
                <a:solidFill>
                  <a:srgbClr val="FF0000"/>
                </a:solidFill>
                <a:latin typeface="Times New Roman" pitchFamily="18" charset="0"/>
                <a:cs typeface="Times New Roman" pitchFamily="18" charset="0"/>
              </a:rPr>
              <a:t>  </a:t>
            </a:r>
            <a:br>
              <a:rPr lang="en-US" sz="2000" b="1" i="1" dirty="0" smtClean="0">
                <a:solidFill>
                  <a:srgbClr val="FF0000"/>
                </a:solidFill>
                <a:latin typeface="Times New Roman" pitchFamily="18" charset="0"/>
                <a:cs typeface="Times New Roman" pitchFamily="18" charset="0"/>
              </a:rPr>
            </a:br>
            <a:r>
              <a:rPr lang="en-US" sz="2000" b="1" i="1" dirty="0" smtClean="0">
                <a:solidFill>
                  <a:srgbClr val="FF0000"/>
                </a:solidFill>
                <a:latin typeface="Times New Roman" pitchFamily="18" charset="0"/>
                <a:cs typeface="Times New Roman" pitchFamily="18" charset="0"/>
              </a:rPr>
              <a:t/>
            </a:r>
            <a:br>
              <a:rPr lang="en-US" sz="2000" b="1" i="1" dirty="0" smtClean="0">
                <a:solidFill>
                  <a:srgbClr val="FF0000"/>
                </a:solidFill>
                <a:latin typeface="Times New Roman" pitchFamily="18" charset="0"/>
                <a:cs typeface="Times New Roman" pitchFamily="18" charset="0"/>
              </a:rPr>
            </a:br>
            <a:r>
              <a:rPr lang="en-US" sz="2000" b="1" i="1" dirty="0" smtClean="0">
                <a:solidFill>
                  <a:srgbClr val="FF0000"/>
                </a:solidFill>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cô</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hàng</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cốm</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xinh</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xinh</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áo</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quần</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gọn</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ghẽ</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với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cái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dấu</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hiệu</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đặc</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biệt</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là</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cái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đòn</a:t>
            </a:r>
            <a:r>
              <a:rPr lang="en-US" sz="2000" b="1" i="1" dirty="0" smtClean="0">
                <a:latin typeface="Times New Roman" pitchFamily="18" charset="0"/>
                <a:cs typeface="Times New Roman" pitchFamily="18" charset="0"/>
              </a:rPr>
              <a:t> </a:t>
            </a:r>
            <a:br>
              <a:rPr lang="en-US" sz="2000" b="1" i="1" dirty="0" smtClean="0">
                <a:latin typeface="Times New Roman" pitchFamily="18" charset="0"/>
                <a:cs typeface="Times New Roman" pitchFamily="18" charset="0"/>
              </a:rPr>
            </a:br>
            <a:r>
              <a:rPr lang="en-US" sz="2000" b="1" i="1" dirty="0">
                <a:latin typeface="Times New Roman" pitchFamily="18" charset="0"/>
                <a:cs typeface="Times New Roman" pitchFamily="18" charset="0"/>
              </a:rPr>
              <a:t/>
            </a:r>
            <a:br>
              <a:rPr lang="en-US" sz="2000" b="1" i="1" dirty="0">
                <a:latin typeface="Times New Roman" pitchFamily="18" charset="0"/>
                <a:cs typeface="Times New Roman" pitchFamily="18" charset="0"/>
              </a:rPr>
            </a:br>
            <a:r>
              <a:rPr lang="en-US" sz="2000" b="1" i="1" dirty="0" smtClean="0">
                <a:latin typeface="Times New Roman" pitchFamily="18" charset="0"/>
                <a:cs typeface="Times New Roman" pitchFamily="18" charset="0"/>
              </a:rPr>
              <a:t/>
            </a:r>
            <a:br>
              <a:rPr lang="en-US" sz="2000" b="1" i="1" dirty="0" smtClean="0">
                <a:latin typeface="Times New Roman" pitchFamily="18" charset="0"/>
                <a:cs typeface="Times New Roman" pitchFamily="18" charset="0"/>
              </a:rPr>
            </a:br>
            <a:r>
              <a:rPr lang="en-US" sz="2000" b="1" i="1" dirty="0">
                <a:latin typeface="Times New Roman" pitchFamily="18" charset="0"/>
                <a:cs typeface="Times New Roman" pitchFamily="18" charset="0"/>
              </a:rPr>
              <a:t/>
            </a:r>
            <a:br>
              <a:rPr lang="en-US" sz="2000" b="1" i="1" dirty="0">
                <a:latin typeface="Times New Roman" pitchFamily="18" charset="0"/>
                <a:cs typeface="Times New Roman" pitchFamily="18" charset="0"/>
              </a:rPr>
            </a:br>
            <a:r>
              <a:rPr lang="en-US" sz="2000" b="1" i="1" dirty="0" err="1" smtClean="0">
                <a:latin typeface="Times New Roman" pitchFamily="18" charset="0"/>
                <a:cs typeface="Times New Roman" pitchFamily="18" charset="0"/>
              </a:rPr>
              <a:t>gánh</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hai</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đầu</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cong</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vút</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lên</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như</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chiếc</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thuyền</a:t>
            </a:r>
            <a:r>
              <a:rPr lang="en-US" sz="2000" b="1" i="1" dirty="0" smtClean="0">
                <a:latin typeface="Times New Roman" pitchFamily="18" charset="0"/>
                <a:cs typeface="Times New Roman" pitchFamily="18" charset="0"/>
              </a:rPr>
              <a:t> </a:t>
            </a:r>
            <a:r>
              <a:rPr lang="en-US" sz="2000" b="1" i="1" dirty="0" err="1" smtClean="0">
                <a:latin typeface="Times New Roman" pitchFamily="18" charset="0"/>
                <a:cs typeface="Times New Roman" pitchFamily="18" charset="0"/>
              </a:rPr>
              <a:t>rồng</a:t>
            </a:r>
            <a:r>
              <a:rPr lang="en-US" sz="2000" b="1" i="1" dirty="0" smtClean="0">
                <a:latin typeface="Times New Roman" pitchFamily="18" charset="0"/>
                <a:cs typeface="Times New Roman" pitchFamily="18" charset="0"/>
              </a:rPr>
              <a:t>.</a:t>
            </a:r>
            <a:br>
              <a:rPr lang="en-US" sz="2000" b="1" i="1" dirty="0" smtClean="0">
                <a:latin typeface="Times New Roman" pitchFamily="18" charset="0"/>
                <a:cs typeface="Times New Roman" pitchFamily="18" charset="0"/>
              </a:rPr>
            </a:br>
            <a:r>
              <a:rPr lang="en-US" sz="2000" b="1" i="1" dirty="0">
                <a:latin typeface="Times New Roman" pitchFamily="18" charset="0"/>
                <a:cs typeface="Times New Roman" pitchFamily="18" charset="0"/>
              </a:rPr>
              <a:t/>
            </a:r>
            <a:br>
              <a:rPr lang="en-US" sz="2000" b="1" i="1" dirty="0">
                <a:latin typeface="Times New Roman" pitchFamily="18" charset="0"/>
                <a:cs typeface="Times New Roman" pitchFamily="18" charset="0"/>
              </a:rPr>
            </a:br>
            <a:r>
              <a:rPr lang="en-US" sz="2000" b="1" i="1" dirty="0" smtClean="0">
                <a:latin typeface="Times New Roman" pitchFamily="18" charset="0"/>
                <a:cs typeface="Times New Roman" pitchFamily="18" charset="0"/>
              </a:rPr>
              <a:t>                                                                     </a:t>
            </a:r>
            <a:endParaRPr lang="en-US" sz="2800" b="1" i="1" dirty="0">
              <a:latin typeface="Times New Roman" pitchFamily="18" charset="0"/>
              <a:cs typeface="Times New Roman" pitchFamily="18" charset="0"/>
            </a:endParaRPr>
          </a:p>
        </p:txBody>
      </p:sp>
      <p:cxnSp>
        <p:nvCxnSpPr>
          <p:cNvPr id="27" name="Straight Connector 26"/>
          <p:cNvCxnSpPr/>
          <p:nvPr/>
        </p:nvCxnSpPr>
        <p:spPr>
          <a:xfrm flipH="1">
            <a:off x="5638800" y="4038600"/>
            <a:ext cx="28574" cy="45720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572125" y="4038600"/>
            <a:ext cx="28575" cy="45720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115"/>
            <a:ext cx="8153400" cy="3896315"/>
          </a:xfrm>
          <a:prstGeom prst="rect">
            <a:avLst/>
          </a:prstGeom>
        </p:spPr>
      </p:pic>
      <p:sp>
        <p:nvSpPr>
          <p:cNvPr id="6" name="Text Box 21"/>
          <p:cNvSpPr txBox="1">
            <a:spLocks noChangeArrowheads="1"/>
          </p:cNvSpPr>
          <p:nvPr/>
        </p:nvSpPr>
        <p:spPr bwMode="auto">
          <a:xfrm>
            <a:off x="2337179" y="4274055"/>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dirty="0" err="1">
                <a:solidFill>
                  <a:srgbClr val="FF3300"/>
                </a:solidFill>
              </a:rPr>
              <a:t>CN</a:t>
            </a:r>
            <a:endParaRPr lang="en-US" sz="2400" b="1" dirty="0">
              <a:solidFill>
                <a:srgbClr val="FF3300"/>
              </a:solidFill>
            </a:endParaRPr>
          </a:p>
        </p:txBody>
      </p:sp>
      <p:sp>
        <p:nvSpPr>
          <p:cNvPr id="7" name="Text Box 46"/>
          <p:cNvSpPr txBox="1">
            <a:spLocks noChangeArrowheads="1"/>
          </p:cNvSpPr>
          <p:nvPr/>
        </p:nvSpPr>
        <p:spPr bwMode="auto">
          <a:xfrm>
            <a:off x="6477000" y="5231081"/>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b="1" dirty="0" err="1">
                <a:solidFill>
                  <a:srgbClr val="FF3300"/>
                </a:solidFill>
              </a:rPr>
              <a:t>VN</a:t>
            </a:r>
            <a:endParaRPr lang="en-US" sz="2400" b="1" dirty="0">
              <a:solidFill>
                <a:srgbClr val="FF3300"/>
              </a:solidFill>
            </a:endParaRPr>
          </a:p>
        </p:txBody>
      </p:sp>
      <p:sp>
        <p:nvSpPr>
          <p:cNvPr id="8" name="Text Box 18"/>
          <p:cNvSpPr txBox="1">
            <a:spLocks noChangeArrowheads="1"/>
          </p:cNvSpPr>
          <p:nvPr/>
        </p:nvSpPr>
        <p:spPr bwMode="auto">
          <a:xfrm>
            <a:off x="762000" y="5043487"/>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t>C</a:t>
            </a:r>
          </a:p>
        </p:txBody>
      </p:sp>
      <p:sp>
        <p:nvSpPr>
          <p:cNvPr id="9" name="Text Box 19"/>
          <p:cNvSpPr txBox="1">
            <a:spLocks noChangeArrowheads="1"/>
          </p:cNvSpPr>
          <p:nvPr/>
        </p:nvSpPr>
        <p:spPr bwMode="auto">
          <a:xfrm>
            <a:off x="1600200" y="5040868"/>
            <a:ext cx="58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err="1" smtClean="0"/>
              <a:t>V1</a:t>
            </a:r>
            <a:endParaRPr lang="en-US" sz="1800" b="1" dirty="0"/>
          </a:p>
        </p:txBody>
      </p:sp>
      <p:sp>
        <p:nvSpPr>
          <p:cNvPr id="10" name="Text Box 18"/>
          <p:cNvSpPr txBox="1">
            <a:spLocks noChangeArrowheads="1"/>
          </p:cNvSpPr>
          <p:nvPr/>
        </p:nvSpPr>
        <p:spPr bwMode="auto">
          <a:xfrm>
            <a:off x="7162800" y="4267200"/>
            <a:ext cx="503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err="1" smtClean="0"/>
              <a:t>ĐT</a:t>
            </a:r>
            <a:endParaRPr lang="en-US" sz="1800" b="1" dirty="0"/>
          </a:p>
        </p:txBody>
      </p:sp>
      <p:cxnSp>
        <p:nvCxnSpPr>
          <p:cNvPr id="4" name="Straight Connector 3"/>
          <p:cNvCxnSpPr/>
          <p:nvPr/>
        </p:nvCxnSpPr>
        <p:spPr>
          <a:xfrm flipH="1">
            <a:off x="1402307" y="4533267"/>
            <a:ext cx="76200" cy="4652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9600" y="5638800"/>
            <a:ext cx="76200" cy="4652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 Box 18"/>
          <p:cNvSpPr txBox="1">
            <a:spLocks noChangeArrowheads="1"/>
          </p:cNvSpPr>
          <p:nvPr/>
        </p:nvSpPr>
        <p:spPr bwMode="auto">
          <a:xfrm>
            <a:off x="0" y="6034087"/>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solidFill>
                  <a:srgbClr val="00B0F0"/>
                </a:solidFill>
              </a:rPr>
              <a:t>C</a:t>
            </a:r>
          </a:p>
        </p:txBody>
      </p:sp>
      <p:sp>
        <p:nvSpPr>
          <p:cNvPr id="17" name="Text Box 19"/>
          <p:cNvSpPr txBox="1">
            <a:spLocks noChangeArrowheads="1"/>
          </p:cNvSpPr>
          <p:nvPr/>
        </p:nvSpPr>
        <p:spPr bwMode="auto">
          <a:xfrm>
            <a:off x="1219200" y="6034087"/>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solidFill>
                  <a:srgbClr val="00B0F0"/>
                </a:solidFill>
              </a:rPr>
              <a:t>V</a:t>
            </a:r>
          </a:p>
        </p:txBody>
      </p:sp>
      <p:sp>
        <p:nvSpPr>
          <p:cNvPr id="18" name="Text Box 19"/>
          <p:cNvSpPr txBox="1">
            <a:spLocks noChangeArrowheads="1"/>
          </p:cNvSpPr>
          <p:nvPr/>
        </p:nvSpPr>
        <p:spPr bwMode="auto">
          <a:xfrm>
            <a:off x="5562600" y="50292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err="1" smtClean="0"/>
              <a:t>V3</a:t>
            </a:r>
            <a:endParaRPr lang="en-US" sz="1800" b="1" dirty="0"/>
          </a:p>
        </p:txBody>
      </p:sp>
      <p:sp>
        <p:nvSpPr>
          <p:cNvPr id="20" name="Line 7"/>
          <p:cNvSpPr>
            <a:spLocks noChangeShapeType="1"/>
          </p:cNvSpPr>
          <p:nvPr/>
        </p:nvSpPr>
        <p:spPr bwMode="auto">
          <a:xfrm flipH="1">
            <a:off x="838200" y="5486400"/>
            <a:ext cx="11811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21" name="Line 6"/>
          <p:cNvSpPr>
            <a:spLocks noChangeShapeType="1"/>
          </p:cNvSpPr>
          <p:nvPr/>
        </p:nvSpPr>
        <p:spPr bwMode="auto">
          <a:xfrm>
            <a:off x="2019300" y="5014913"/>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24" name="Line 6"/>
          <p:cNvSpPr>
            <a:spLocks noChangeShapeType="1"/>
          </p:cNvSpPr>
          <p:nvPr/>
        </p:nvSpPr>
        <p:spPr bwMode="auto">
          <a:xfrm>
            <a:off x="3352800" y="5029200"/>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25" name="Line 6"/>
          <p:cNvSpPr>
            <a:spLocks noChangeShapeType="1"/>
          </p:cNvSpPr>
          <p:nvPr/>
        </p:nvSpPr>
        <p:spPr bwMode="auto">
          <a:xfrm>
            <a:off x="5410200" y="5029200"/>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26" name="Line 8"/>
          <p:cNvSpPr>
            <a:spLocks noChangeShapeType="1"/>
          </p:cNvSpPr>
          <p:nvPr/>
        </p:nvSpPr>
        <p:spPr bwMode="auto">
          <a:xfrm flipV="1">
            <a:off x="838200" y="4800600"/>
            <a:ext cx="0" cy="762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0" name="Line 7"/>
          <p:cNvSpPr>
            <a:spLocks noChangeShapeType="1"/>
          </p:cNvSpPr>
          <p:nvPr/>
        </p:nvSpPr>
        <p:spPr bwMode="auto">
          <a:xfrm flipH="1">
            <a:off x="2019300" y="5486400"/>
            <a:ext cx="13335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1" name="Line 7"/>
          <p:cNvSpPr>
            <a:spLocks noChangeShapeType="1"/>
          </p:cNvSpPr>
          <p:nvPr/>
        </p:nvSpPr>
        <p:spPr bwMode="auto">
          <a:xfrm flipH="1">
            <a:off x="3352800" y="5461913"/>
            <a:ext cx="2057400" cy="24487"/>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2" name="Line 7"/>
          <p:cNvSpPr>
            <a:spLocks noChangeShapeType="1"/>
          </p:cNvSpPr>
          <p:nvPr/>
        </p:nvSpPr>
        <p:spPr bwMode="auto">
          <a:xfrm flipH="1">
            <a:off x="381000" y="6324600"/>
            <a:ext cx="17526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4" name="Text Box 19"/>
          <p:cNvSpPr txBox="1">
            <a:spLocks noChangeArrowheads="1"/>
          </p:cNvSpPr>
          <p:nvPr/>
        </p:nvSpPr>
        <p:spPr bwMode="auto">
          <a:xfrm>
            <a:off x="3276600" y="5040868"/>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err="1" smtClean="0"/>
              <a:t>V2</a:t>
            </a:r>
            <a:endParaRPr lang="en-US" sz="1800" b="1" dirty="0"/>
          </a:p>
        </p:txBody>
      </p:sp>
      <p:sp>
        <p:nvSpPr>
          <p:cNvPr id="35" name="Line 8"/>
          <p:cNvSpPr>
            <a:spLocks noChangeShapeType="1"/>
          </p:cNvSpPr>
          <p:nvPr/>
        </p:nvSpPr>
        <p:spPr bwMode="auto">
          <a:xfrm flipV="1">
            <a:off x="381000" y="5943600"/>
            <a:ext cx="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6" name="Line 6"/>
          <p:cNvSpPr>
            <a:spLocks noChangeShapeType="1"/>
          </p:cNvSpPr>
          <p:nvPr/>
        </p:nvSpPr>
        <p:spPr bwMode="auto">
          <a:xfrm>
            <a:off x="2171700" y="5867400"/>
            <a:ext cx="0" cy="457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7" name="Line 6"/>
          <p:cNvSpPr>
            <a:spLocks noChangeShapeType="1"/>
          </p:cNvSpPr>
          <p:nvPr/>
        </p:nvSpPr>
        <p:spPr bwMode="auto">
          <a:xfrm>
            <a:off x="1371599" y="6324600"/>
            <a:ext cx="15353" cy="228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8" name="Line 7"/>
          <p:cNvSpPr>
            <a:spLocks noChangeShapeType="1"/>
          </p:cNvSpPr>
          <p:nvPr/>
        </p:nvSpPr>
        <p:spPr bwMode="auto">
          <a:xfrm flipH="1">
            <a:off x="1379274" y="6532728"/>
            <a:ext cx="456432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sp>
        <p:nvSpPr>
          <p:cNvPr id="39" name="Line 8"/>
          <p:cNvSpPr>
            <a:spLocks noChangeShapeType="1"/>
          </p:cNvSpPr>
          <p:nvPr/>
        </p:nvSpPr>
        <p:spPr bwMode="auto">
          <a:xfrm flipH="1" flipV="1">
            <a:off x="5860576" y="5356738"/>
            <a:ext cx="0" cy="11964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cs typeface="Times New Roman" pitchFamily="18" charset="0"/>
            </a:endParaRPr>
          </a:p>
        </p:txBody>
      </p:sp>
      <p:cxnSp>
        <p:nvCxnSpPr>
          <p:cNvPr id="13" name="Straight Connector 12"/>
          <p:cNvCxnSpPr/>
          <p:nvPr/>
        </p:nvCxnSpPr>
        <p:spPr>
          <a:xfrm flipH="1">
            <a:off x="6477000" y="4533267"/>
            <a:ext cx="152400" cy="481646"/>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Text Box 18"/>
          <p:cNvSpPr txBox="1">
            <a:spLocks noChangeArrowheads="1"/>
          </p:cNvSpPr>
          <p:nvPr/>
        </p:nvSpPr>
        <p:spPr bwMode="auto">
          <a:xfrm>
            <a:off x="4953000" y="47244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solidFill>
                  <a:schemeClr val="accent4">
                    <a:lumMod val="60000"/>
                    <a:lumOff val="40000"/>
                  </a:schemeClr>
                </a:solidFill>
              </a:rPr>
              <a:t>C</a:t>
            </a:r>
          </a:p>
        </p:txBody>
      </p:sp>
      <p:sp>
        <p:nvSpPr>
          <p:cNvPr id="41" name="Text Box 19"/>
          <p:cNvSpPr txBox="1">
            <a:spLocks noChangeArrowheads="1"/>
          </p:cNvSpPr>
          <p:nvPr/>
        </p:nvSpPr>
        <p:spPr bwMode="auto">
          <a:xfrm>
            <a:off x="1066800" y="63246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b="1" dirty="0">
                <a:solidFill>
                  <a:schemeClr val="accent4">
                    <a:lumMod val="60000"/>
                    <a:lumOff val="40000"/>
                  </a:schemeClr>
                </a:solidFill>
              </a:rPr>
              <a:t>V</a:t>
            </a:r>
          </a:p>
        </p:txBody>
      </p:sp>
    </p:spTree>
    <p:extLst>
      <p:ext uri="{BB962C8B-B14F-4D97-AF65-F5344CB8AC3E}">
        <p14:creationId xmlns:p14="http://schemas.microsoft.com/office/powerpoint/2010/main" val="24828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1000"/>
                                        <p:tgtEl>
                                          <p:spTgt spid="40"/>
                                        </p:tgtEl>
                                      </p:cBhvr>
                                    </p:animEffect>
                                    <p:anim calcmode="lin" valueType="num">
                                      <p:cBhvr>
                                        <p:cTn id="78" dur="1000" fill="hold"/>
                                        <p:tgtEl>
                                          <p:spTgt spid="40"/>
                                        </p:tgtEl>
                                        <p:attrNameLst>
                                          <p:attrName>ppt_x</p:attrName>
                                        </p:attrNameLst>
                                      </p:cBhvr>
                                      <p:tavLst>
                                        <p:tav tm="0">
                                          <p:val>
                                            <p:strVal val="#ppt_x"/>
                                          </p:val>
                                        </p:tav>
                                        <p:tav tm="100000">
                                          <p:val>
                                            <p:strVal val="#ppt_x"/>
                                          </p:val>
                                        </p:tav>
                                      </p:tavLst>
                                    </p:anim>
                                    <p:anim calcmode="lin" valueType="num">
                                      <p:cBhvr>
                                        <p:cTn id="79" dur="1000" fill="hold"/>
                                        <p:tgtEl>
                                          <p:spTgt spid="4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1000"/>
                                        <p:tgtEl>
                                          <p:spTgt spid="16"/>
                                        </p:tgtEl>
                                      </p:cBhvr>
                                    </p:animEffect>
                                    <p:anim calcmode="lin" valueType="num">
                                      <p:cBhvr>
                                        <p:cTn id="93" dur="1000" fill="hold"/>
                                        <p:tgtEl>
                                          <p:spTgt spid="16"/>
                                        </p:tgtEl>
                                        <p:attrNameLst>
                                          <p:attrName>ppt_x</p:attrName>
                                        </p:attrNameLst>
                                      </p:cBhvr>
                                      <p:tavLst>
                                        <p:tav tm="0">
                                          <p:val>
                                            <p:strVal val="#ppt_x"/>
                                          </p:val>
                                        </p:tav>
                                        <p:tav tm="100000">
                                          <p:val>
                                            <p:strVal val="#ppt_x"/>
                                          </p:val>
                                        </p:tav>
                                      </p:tavLst>
                                    </p:anim>
                                    <p:anim calcmode="lin" valueType="num">
                                      <p:cBhvr>
                                        <p:cTn id="94" dur="1000" fill="hold"/>
                                        <p:tgtEl>
                                          <p:spTgt spid="1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1000"/>
                                        <p:tgtEl>
                                          <p:spTgt spid="41"/>
                                        </p:tgtEl>
                                      </p:cBhvr>
                                    </p:animEffect>
                                    <p:anim calcmode="lin" valueType="num">
                                      <p:cBhvr>
                                        <p:cTn id="103" dur="1000" fill="hold"/>
                                        <p:tgtEl>
                                          <p:spTgt spid="41"/>
                                        </p:tgtEl>
                                        <p:attrNameLst>
                                          <p:attrName>ppt_x</p:attrName>
                                        </p:attrNameLst>
                                      </p:cBhvr>
                                      <p:tavLst>
                                        <p:tav tm="0">
                                          <p:val>
                                            <p:strVal val="#ppt_x"/>
                                          </p:val>
                                        </p:tav>
                                        <p:tav tm="100000">
                                          <p:val>
                                            <p:strVal val="#ppt_x"/>
                                          </p:val>
                                        </p:tav>
                                      </p:tavLst>
                                    </p:anim>
                                    <p:anim calcmode="lin" valueType="num">
                                      <p:cBhvr>
                                        <p:cTn id="104" dur="1000" fill="hold"/>
                                        <p:tgtEl>
                                          <p:spTgt spid="4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1000"/>
                                        <p:tgtEl>
                                          <p:spTgt spid="35"/>
                                        </p:tgtEl>
                                      </p:cBhvr>
                                    </p:animEffect>
                                    <p:anim calcmode="lin" valueType="num">
                                      <p:cBhvr>
                                        <p:cTn id="113" dur="1000" fill="hold"/>
                                        <p:tgtEl>
                                          <p:spTgt spid="35"/>
                                        </p:tgtEl>
                                        <p:attrNameLst>
                                          <p:attrName>ppt_x</p:attrName>
                                        </p:attrNameLst>
                                      </p:cBhvr>
                                      <p:tavLst>
                                        <p:tav tm="0">
                                          <p:val>
                                            <p:strVal val="#ppt_x"/>
                                          </p:val>
                                        </p:tav>
                                        <p:tav tm="100000">
                                          <p:val>
                                            <p:strVal val="#ppt_x"/>
                                          </p:val>
                                        </p:tav>
                                      </p:tavLst>
                                    </p:anim>
                                    <p:anim calcmode="lin" valueType="num">
                                      <p:cBhvr>
                                        <p:cTn id="114" dur="1000" fill="hold"/>
                                        <p:tgtEl>
                                          <p:spTgt spid="3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1000"/>
                                        <p:tgtEl>
                                          <p:spTgt spid="36"/>
                                        </p:tgtEl>
                                      </p:cBhvr>
                                    </p:animEffect>
                                    <p:anim calcmode="lin" valueType="num">
                                      <p:cBhvr>
                                        <p:cTn id="118" dur="1000" fill="hold"/>
                                        <p:tgtEl>
                                          <p:spTgt spid="36"/>
                                        </p:tgtEl>
                                        <p:attrNameLst>
                                          <p:attrName>ppt_x</p:attrName>
                                        </p:attrNameLst>
                                      </p:cBhvr>
                                      <p:tavLst>
                                        <p:tav tm="0">
                                          <p:val>
                                            <p:strVal val="#ppt_x"/>
                                          </p:val>
                                        </p:tav>
                                        <p:tav tm="100000">
                                          <p:val>
                                            <p:strVal val="#ppt_x"/>
                                          </p:val>
                                        </p:tav>
                                      </p:tavLst>
                                    </p:anim>
                                    <p:anim calcmode="lin" valueType="num">
                                      <p:cBhvr>
                                        <p:cTn id="119" dur="1000" fill="hold"/>
                                        <p:tgtEl>
                                          <p:spTgt spid="3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1000"/>
                                        <p:tgtEl>
                                          <p:spTgt spid="38"/>
                                        </p:tgtEl>
                                      </p:cBhvr>
                                    </p:animEffect>
                                    <p:anim calcmode="lin" valueType="num">
                                      <p:cBhvr>
                                        <p:cTn id="123" dur="1000" fill="hold"/>
                                        <p:tgtEl>
                                          <p:spTgt spid="38"/>
                                        </p:tgtEl>
                                        <p:attrNameLst>
                                          <p:attrName>ppt_x</p:attrName>
                                        </p:attrNameLst>
                                      </p:cBhvr>
                                      <p:tavLst>
                                        <p:tav tm="0">
                                          <p:val>
                                            <p:strVal val="#ppt_x"/>
                                          </p:val>
                                        </p:tav>
                                        <p:tav tm="100000">
                                          <p:val>
                                            <p:strVal val="#ppt_x"/>
                                          </p:val>
                                        </p:tav>
                                      </p:tavLst>
                                    </p:anim>
                                    <p:anim calcmode="lin" valueType="num">
                                      <p:cBhvr>
                                        <p:cTn id="124" dur="1000" fill="hold"/>
                                        <p:tgtEl>
                                          <p:spTgt spid="3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1000"/>
                                        <p:tgtEl>
                                          <p:spTgt spid="39"/>
                                        </p:tgtEl>
                                      </p:cBhvr>
                                    </p:animEffect>
                                    <p:anim calcmode="lin" valueType="num">
                                      <p:cBhvr>
                                        <p:cTn id="128" dur="1000" fill="hold"/>
                                        <p:tgtEl>
                                          <p:spTgt spid="39"/>
                                        </p:tgtEl>
                                        <p:attrNameLst>
                                          <p:attrName>ppt_x</p:attrName>
                                        </p:attrNameLst>
                                      </p:cBhvr>
                                      <p:tavLst>
                                        <p:tav tm="0">
                                          <p:val>
                                            <p:strVal val="#ppt_x"/>
                                          </p:val>
                                        </p:tav>
                                        <p:tav tm="100000">
                                          <p:val>
                                            <p:strVal val="#ppt_x"/>
                                          </p:val>
                                        </p:tav>
                                      </p:tavLst>
                                    </p:anim>
                                    <p:anim calcmode="lin" valueType="num">
                                      <p:cBhvr>
                                        <p:cTn id="1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6" grpId="0"/>
      <p:bldP spid="17" grpId="0"/>
      <p:bldP spid="18" grpId="0"/>
      <p:bldP spid="20" grpId="0" animBg="1"/>
      <p:bldP spid="21" grpId="0" animBg="1"/>
      <p:bldP spid="25" grpId="0" animBg="1"/>
      <p:bldP spid="26" grpId="0" animBg="1"/>
      <p:bldP spid="30" grpId="0" animBg="1"/>
      <p:bldP spid="31" grpId="0" animBg="1"/>
      <p:bldP spid="32" grpId="0" animBg="1"/>
      <p:bldP spid="34" grpId="0"/>
      <p:bldP spid="35" grpId="0" animBg="1"/>
      <p:bldP spid="36" grpId="0" animBg="1"/>
      <p:bldP spid="38" grpId="0" animBg="1"/>
      <p:bldP spid="39" grpId="0" animBg="1"/>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ight Arrow 3"/>
          <p:cNvSpPr/>
          <p:nvPr/>
        </p:nvSpPr>
        <p:spPr>
          <a:xfrm>
            <a:off x="152400" y="650984"/>
            <a:ext cx="4572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ounded Rectangle 4"/>
          <p:cNvSpPr/>
          <p:nvPr/>
        </p:nvSpPr>
        <p:spPr>
          <a:xfrm>
            <a:off x="681569" y="457200"/>
            <a:ext cx="8001000" cy="175916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thể</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được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mở</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bằng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hoặc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nhiều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C-V </a:t>
            </a:r>
            <a:r>
              <a:rPr lang="en-US" sz="3600" b="1" dirty="0" err="1" smtClean="0">
                <a:solidFill>
                  <a:srgbClr val="FF0000"/>
                </a:solidFill>
                <a:latin typeface="Times New Roman" pitchFamily="18" charset="0"/>
                <a:cs typeface="Times New Roman" pitchFamily="18" charset="0"/>
              </a:rPr>
              <a:t>nối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tiếp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nhau</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Right Arrow 5"/>
          <p:cNvSpPr/>
          <p:nvPr/>
        </p:nvSpPr>
        <p:spPr>
          <a:xfrm>
            <a:off x="76200" y="3235215"/>
            <a:ext cx="4572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ounded Rectangle 6"/>
          <p:cNvSpPr/>
          <p:nvPr/>
        </p:nvSpPr>
        <p:spPr>
          <a:xfrm>
            <a:off x="605369" y="3041431"/>
            <a:ext cx="8001000" cy="252116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rgbClr val="FF0000"/>
                </a:solidFill>
                <a:latin typeface="Times New Roman" pitchFamily="18" charset="0"/>
                <a:cs typeface="Times New Roman" pitchFamily="18" charset="0"/>
              </a:rPr>
              <a:t>Sử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cụm</a:t>
            </a:r>
            <a:r>
              <a:rPr lang="en-US" sz="3600" b="1" dirty="0" smtClean="0">
                <a:solidFill>
                  <a:srgbClr val="FF0000"/>
                </a:solidFill>
                <a:latin typeface="Times New Roman" pitchFamily="18" charset="0"/>
                <a:cs typeface="Times New Roman" pitchFamily="18" charset="0"/>
              </a:rPr>
              <a:t> C-V </a:t>
            </a:r>
            <a:r>
              <a:rPr lang="en-US" sz="3600" b="1" dirty="0" err="1" smtClean="0">
                <a:solidFill>
                  <a:srgbClr val="FF0000"/>
                </a:solidFill>
                <a:latin typeface="Times New Roman" pitchFamily="18" charset="0"/>
                <a:cs typeface="Times New Roman" pitchFamily="18" charset="0"/>
              </a:rPr>
              <a:t>để</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mở</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khiến</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thông</a:t>
            </a:r>
            <a:r>
              <a:rPr lang="en-US" sz="3600" b="1" dirty="0" smtClean="0">
                <a:solidFill>
                  <a:srgbClr val="FF0000"/>
                </a:solidFill>
                <a:latin typeface="Times New Roman" pitchFamily="18" charset="0"/>
                <a:cs typeface="Times New Roman" pitchFamily="18" charset="0"/>
              </a:rPr>
              <a:t> tin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phong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phú</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diễn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trở</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giàu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sinh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hơn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86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800" b="1" i="1" dirty="0" err="1" smtClean="0">
                <a:solidFill>
                  <a:srgbClr val="FF0000"/>
                </a:solidFill>
                <a:latin typeface="Times New Roman" pitchFamily="18" charset="0"/>
                <a:cs typeface="Times New Roman" pitchFamily="18" charset="0"/>
              </a:rPr>
              <a:t>Bài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tập</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sgk</a:t>
            </a:r>
            <a:r>
              <a:rPr lang="en-US" sz="2800" b="1" i="1" dirty="0" smtClean="0">
                <a:solidFill>
                  <a:srgbClr val="FF0000"/>
                </a:solidFill>
                <a:latin typeface="Times New Roman" pitchFamily="18" charset="0"/>
                <a:cs typeface="Times New Roman" pitchFamily="18" charset="0"/>
              </a:rPr>
              <a:t> – tr. 69): </a:t>
            </a:r>
            <a:r>
              <a:rPr lang="en-US" sz="2800" i="1" dirty="0" err="1" smtClean="0">
                <a:latin typeface="Times New Roman" pitchFamily="18" charset="0"/>
                <a:cs typeface="Times New Roman" pitchFamily="18" charset="0"/>
              </a:rPr>
              <a:t>Tìm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cụm</a:t>
            </a:r>
            <a:r>
              <a:rPr lang="en-US" sz="2800" i="1" dirty="0" smtClean="0">
                <a:latin typeface="Times New Roman" pitchFamily="18" charset="0"/>
                <a:cs typeface="Times New Roman" pitchFamily="18" charset="0"/>
              </a:rPr>
              <a:t> C-V </a:t>
            </a:r>
            <a:r>
              <a:rPr lang="en-US" sz="2800" i="1" dirty="0" err="1" smtClean="0">
                <a:latin typeface="Times New Roman" pitchFamily="18" charset="0"/>
                <a:cs typeface="Times New Roman" pitchFamily="18" charset="0"/>
              </a:rPr>
              <a:t>làm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thành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phần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hoặc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thành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phần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cụm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từ</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trong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dưới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đây</a:t>
            </a:r>
            <a:r>
              <a:rPr lang="en-US" sz="2800" i="1" dirty="0" smtClean="0">
                <a:latin typeface="Times New Roman" pitchFamily="18" charset="0"/>
                <a:cs typeface="Times New Roman" pitchFamily="18" charset="0"/>
              </a:rPr>
              <a:t>. Cho </a:t>
            </a:r>
            <a:r>
              <a:rPr lang="en-US" sz="2800" i="1" dirty="0" err="1" smtClean="0">
                <a:latin typeface="Times New Roman" pitchFamily="18" charset="0"/>
                <a:cs typeface="Times New Roman" pitchFamily="18" charset="0"/>
              </a:rPr>
              <a:t>biết</a:t>
            </a:r>
            <a:r>
              <a:rPr lang="en-US" sz="2800" i="1" dirty="0" smtClean="0">
                <a:latin typeface="Times New Roman" pitchFamily="18" charset="0"/>
                <a:cs typeface="Times New Roman" pitchFamily="18" charset="0"/>
              </a:rPr>
              <a:t> ở </a:t>
            </a:r>
            <a:r>
              <a:rPr lang="en-US" sz="2800" i="1" dirty="0" err="1" smtClean="0">
                <a:latin typeface="Times New Roman" pitchFamily="18" charset="0"/>
                <a:cs typeface="Times New Roman" pitchFamily="18" charset="0"/>
              </a:rPr>
              <a:t>mỗi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cụm</a:t>
            </a:r>
            <a:r>
              <a:rPr lang="en-US" sz="2800" i="1" dirty="0" smtClean="0">
                <a:latin typeface="Times New Roman" pitchFamily="18" charset="0"/>
                <a:cs typeface="Times New Roman" pitchFamily="18" charset="0"/>
              </a:rPr>
              <a:t> C-V </a:t>
            </a:r>
            <a:r>
              <a:rPr lang="en-US" sz="2800" i="1" dirty="0" err="1" smtClean="0">
                <a:latin typeface="Times New Roman" pitchFamily="18" charset="0"/>
                <a:cs typeface="Times New Roman" pitchFamily="18" charset="0"/>
              </a:rPr>
              <a:t>làm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thành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phần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gì</a:t>
            </a:r>
            <a:r>
              <a:rPr lang="en-US" sz="2800" i="1" dirty="0" smtClean="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sp>
        <p:nvSpPr>
          <p:cNvPr id="4" name="TextBox 3"/>
          <p:cNvSpPr txBox="1"/>
          <p:nvPr/>
        </p:nvSpPr>
        <p:spPr>
          <a:xfrm>
            <a:off x="0" y="1828800"/>
            <a:ext cx="8839200" cy="3108543"/>
          </a:xfrm>
          <a:prstGeom prst="rect">
            <a:avLst/>
          </a:prstGeom>
          <a:noFill/>
        </p:spPr>
        <p:txBody>
          <a:bodyPr wrap="square" rtlCol="0">
            <a:spAutoFit/>
          </a:bodyPr>
          <a:lstStyle/>
          <a:p>
            <a:pPr marL="342900" indent="-342900" algn="just">
              <a:buAutoNum type="alphaLcPeriod"/>
            </a:pPr>
            <a:r>
              <a:rPr lang="en-US" sz="2800" b="1" i="1" dirty="0" err="1" smtClean="0">
                <a:latin typeface="Times New Roman" pitchFamily="18" charset="0"/>
                <a:cs typeface="Times New Roman" pitchFamily="18" charset="0"/>
              </a:rPr>
              <a:t>Đợi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lúc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vừa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nhất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chỉ</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riêng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những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người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chuyên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môn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mới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định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được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người</a:t>
            </a:r>
            <a:r>
              <a:rPr lang="en-US" sz="2800" b="1" i="1" dirty="0" smtClean="0">
                <a:latin typeface="Times New Roman" pitchFamily="18" charset="0"/>
                <a:cs typeface="Times New Roman" pitchFamily="18" charset="0"/>
              </a:rPr>
              <a:t> ta </a:t>
            </a:r>
            <a:r>
              <a:rPr lang="en-US" sz="2800" b="1" i="1" dirty="0" err="1" smtClean="0">
                <a:latin typeface="Times New Roman" pitchFamily="18" charset="0"/>
                <a:cs typeface="Times New Roman" pitchFamily="18" charset="0"/>
              </a:rPr>
              <a:t>gặt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mang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về</a:t>
            </a:r>
            <a:r>
              <a:rPr lang="en-US" sz="2800" b="1" i="1" dirty="0" smtClean="0">
                <a:latin typeface="Times New Roman" pitchFamily="18" charset="0"/>
                <a:cs typeface="Times New Roman" pitchFamily="18" charset="0"/>
              </a:rPr>
              <a:t>.</a:t>
            </a:r>
          </a:p>
          <a:p>
            <a:pPr marL="342900" indent="-342900" algn="just">
              <a:buAutoNum type="alphaLcPeriod"/>
            </a:pPr>
            <a:r>
              <a:rPr lang="en-US" sz="2800" b="1" i="1" dirty="0" err="1" smtClean="0">
                <a:latin typeface="Times New Roman" pitchFamily="18" charset="0"/>
                <a:cs typeface="Times New Roman" pitchFamily="18" charset="0"/>
              </a:rPr>
              <a:t>Trung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đội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trưởng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Bính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khuôn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mặt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đầy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đặn</a:t>
            </a:r>
            <a:r>
              <a:rPr lang="en-US" sz="2800" b="1" i="1" dirty="0" smtClean="0">
                <a:latin typeface="Times New Roman" pitchFamily="18" charset="0"/>
                <a:cs typeface="Times New Roman" pitchFamily="18" charset="0"/>
              </a:rPr>
              <a:t>.</a:t>
            </a:r>
          </a:p>
          <a:p>
            <a:pPr marL="342900" indent="-342900" algn="just">
              <a:buAutoNum type="alphaLcPeriod"/>
            </a:pPr>
            <a:r>
              <a:rPr lang="en-US" sz="2800" b="1" i="1" dirty="0" err="1" smtClean="0">
                <a:latin typeface="Times New Roman" pitchFamily="18" charset="0"/>
                <a:cs typeface="Times New Roman" pitchFamily="18" charset="0"/>
              </a:rPr>
              <a:t>Khi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cô</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gái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vòng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đỗ</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gánh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giở</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từng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lá</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sen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chúng</a:t>
            </a:r>
            <a:r>
              <a:rPr lang="en-US" sz="2800" b="1" i="1" dirty="0" smtClean="0">
                <a:latin typeface="Times New Roman" pitchFamily="18" charset="0"/>
                <a:cs typeface="Times New Roman" pitchFamily="18" charset="0"/>
              </a:rPr>
              <a:t> ta </a:t>
            </a:r>
            <a:r>
              <a:rPr lang="en-US" sz="2800" b="1" i="1" dirty="0" err="1" smtClean="0">
                <a:latin typeface="Times New Roman" pitchFamily="18" charset="0"/>
                <a:cs typeface="Times New Roman" pitchFamily="18" charset="0"/>
              </a:rPr>
              <a:t>thấy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ra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từng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lá</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cốm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sạch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sẽ</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khiết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không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có</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mảy</a:t>
            </a:r>
            <a:r>
              <a:rPr lang="en-US" sz="2800" b="1" i="1" dirty="0" smtClean="0">
                <a:latin typeface="Times New Roman" pitchFamily="18" charset="0"/>
                <a:cs typeface="Times New Roman" pitchFamily="18" charset="0"/>
              </a:rPr>
              <a:t> may </a:t>
            </a:r>
            <a:r>
              <a:rPr lang="en-US" sz="2800" b="1" i="1" dirty="0" err="1" smtClean="0">
                <a:latin typeface="Times New Roman" pitchFamily="18" charset="0"/>
                <a:cs typeface="Times New Roman" pitchFamily="18" charset="0"/>
              </a:rPr>
              <a:t>một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chút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bụi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endParaRPr lang="en-US" sz="2800" b="1" i="1" dirty="0" smtClean="0">
              <a:latin typeface="Times New Roman" pitchFamily="18" charset="0"/>
              <a:cs typeface="Times New Roman" pitchFamily="18" charset="0"/>
            </a:endParaRPr>
          </a:p>
          <a:p>
            <a:pPr marL="342900" indent="-342900" algn="just">
              <a:buAutoNum type="alphaLcPeriod"/>
            </a:pPr>
            <a:r>
              <a:rPr lang="en-US" sz="2800" b="1" i="1" dirty="0" err="1" smtClean="0">
                <a:latin typeface="Times New Roman" pitchFamily="18" charset="0"/>
                <a:cs typeface="Times New Roman" pitchFamily="18" charset="0"/>
              </a:rPr>
              <a:t>Bỗng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một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bàn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tay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đập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vai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hắn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giật</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mình</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9778891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76200" y="-76200"/>
            <a:ext cx="8737600" cy="2286000"/>
          </a:xfrm>
        </p:spPr>
        <p:txBody>
          <a:bodyPr/>
          <a:lstStyle/>
          <a:p>
            <a:pPr marL="609600" indent="-609600" algn="just" eaLnBrk="1" hangingPunct="1">
              <a:lnSpc>
                <a:spcPct val="90000"/>
              </a:lnSpc>
              <a:buFontTx/>
              <a:buNone/>
            </a:pPr>
            <a:endParaRPr lang="en-US" sz="3000" dirty="0" smtClean="0">
              <a:latin typeface=".VnTime" pitchFamily="34" charset="0"/>
            </a:endParaRPr>
          </a:p>
          <a:p>
            <a:pPr marL="609600" indent="-609600" algn="just" eaLnBrk="1" hangingPunct="1">
              <a:lnSpc>
                <a:spcPct val="90000"/>
              </a:lnSpc>
              <a:buFontTx/>
              <a:buNone/>
            </a:pPr>
            <a:r>
              <a:rPr lang="en-US" sz="3000" dirty="0" smtClean="0">
                <a:latin typeface=".VnTime" pitchFamily="34" charset="0"/>
              </a:rPr>
              <a:t>  a. §</a:t>
            </a:r>
            <a:r>
              <a:rPr lang="en-US" sz="3000" dirty="0" err="1" smtClean="0">
                <a:latin typeface=".VnTime" pitchFamily="34" charset="0"/>
              </a:rPr>
              <a:t>îi</a:t>
            </a:r>
            <a:r>
              <a:rPr lang="en-US" sz="3000" dirty="0" smtClean="0">
                <a:latin typeface=".VnTime" pitchFamily="34" charset="0"/>
              </a:rPr>
              <a:t> ®</a:t>
            </a:r>
            <a:r>
              <a:rPr lang="en-US" sz="3000" dirty="0" err="1" smtClean="0">
                <a:latin typeface=".VnTime" pitchFamily="34" charset="0"/>
              </a:rPr>
              <a:t>Õn</a:t>
            </a:r>
            <a:r>
              <a:rPr lang="en-US" sz="3000" dirty="0" smtClean="0">
                <a:latin typeface=".VnTime" pitchFamily="34" charset="0"/>
              </a:rPr>
              <a:t> </a:t>
            </a:r>
            <a:r>
              <a:rPr lang="en-US" sz="3000" dirty="0" err="1" smtClean="0">
                <a:solidFill>
                  <a:srgbClr val="0000CC"/>
                </a:solidFill>
                <a:latin typeface=".VnTime" pitchFamily="34" charset="0"/>
              </a:rPr>
              <a:t>lóc</a:t>
            </a:r>
            <a:r>
              <a:rPr lang="en-US" sz="3000" dirty="0" smtClean="0">
                <a:latin typeface=".VnTime" pitchFamily="34" charset="0"/>
              </a:rPr>
              <a:t> </a:t>
            </a:r>
            <a:r>
              <a:rPr lang="en-US" sz="3000" dirty="0" err="1" smtClean="0">
                <a:latin typeface=".VnTime" pitchFamily="34" charset="0"/>
              </a:rPr>
              <a:t>võa</a:t>
            </a:r>
            <a:r>
              <a:rPr lang="en-US" sz="3000" dirty="0" smtClean="0">
                <a:latin typeface=".VnTime" pitchFamily="34" charset="0"/>
              </a:rPr>
              <a:t> </a:t>
            </a:r>
            <a:r>
              <a:rPr lang="en-US" sz="3000" dirty="0" err="1" smtClean="0">
                <a:latin typeface=".VnTime" pitchFamily="34" charset="0"/>
              </a:rPr>
              <a:t>nhÊt</a:t>
            </a:r>
            <a:r>
              <a:rPr lang="en-US" sz="3000" dirty="0" smtClean="0">
                <a:latin typeface=".VnTime" pitchFamily="34" charset="0"/>
              </a:rPr>
              <a:t>, mµ </a:t>
            </a:r>
            <a:r>
              <a:rPr lang="en-US" sz="3000" dirty="0" err="1" smtClean="0">
                <a:latin typeface=".VnTime" pitchFamily="34" charset="0"/>
              </a:rPr>
              <a:t>chØ</a:t>
            </a:r>
            <a:r>
              <a:rPr lang="en-US" sz="3000" dirty="0" smtClean="0">
                <a:latin typeface=".VnTime" pitchFamily="34" charset="0"/>
              </a:rPr>
              <a:t> </a:t>
            </a:r>
            <a:r>
              <a:rPr lang="en-US" sz="3000" dirty="0" err="1" smtClean="0">
                <a:latin typeface=".VnTime" pitchFamily="34" charset="0"/>
              </a:rPr>
              <a:t>riªng</a:t>
            </a:r>
            <a:r>
              <a:rPr lang="en-US" sz="3000" dirty="0" smtClean="0">
                <a:latin typeface=".VnTime" pitchFamily="34" charset="0"/>
              </a:rPr>
              <a:t> </a:t>
            </a:r>
            <a:r>
              <a:rPr lang="en-US" sz="3000" dirty="0" err="1" smtClean="0">
                <a:latin typeface=".VnTime" pitchFamily="34" charset="0"/>
              </a:rPr>
              <a:t>nh÷ng</a:t>
            </a:r>
            <a:r>
              <a:rPr lang="en-US" sz="3000" dirty="0" smtClean="0">
                <a:latin typeface=".VnTime" pitchFamily="34" charset="0"/>
              </a:rPr>
              <a:t> </a:t>
            </a:r>
            <a:r>
              <a:rPr lang="en-US" sz="3000" dirty="0" err="1" smtClean="0">
                <a:latin typeface=".VnTime" pitchFamily="34" charset="0"/>
              </a:rPr>
              <a:t>ng</a:t>
            </a:r>
            <a:r>
              <a:rPr lang="en-US" sz="3000" dirty="0" err="1" smtClean="0">
                <a:latin typeface="Times New Roman" pitchFamily="18" charset="0"/>
                <a:cs typeface="Times New Roman" pitchFamily="18" charset="0"/>
              </a:rPr>
              <a:t>ư</a:t>
            </a:r>
            <a:r>
              <a:rPr lang="en-US" sz="3000" dirty="0" err="1" smtClean="0">
                <a:latin typeface=".VnTime" pitchFamily="34" charset="0"/>
              </a:rPr>
              <a:t>­êi</a:t>
            </a:r>
            <a:r>
              <a:rPr lang="en-US" sz="3000" dirty="0" smtClean="0">
                <a:latin typeface=".VnTime" pitchFamily="34" charset="0"/>
              </a:rPr>
              <a:t> </a:t>
            </a:r>
          </a:p>
          <a:p>
            <a:pPr marL="609600" indent="-609600" algn="just" eaLnBrk="1" hangingPunct="1">
              <a:lnSpc>
                <a:spcPct val="90000"/>
              </a:lnSpc>
              <a:buFontTx/>
              <a:buNone/>
            </a:pPr>
            <a:endParaRPr lang="en-US" sz="3000" dirty="0" smtClean="0">
              <a:latin typeface=".VnTime" pitchFamily="34" charset="0"/>
            </a:endParaRPr>
          </a:p>
          <a:p>
            <a:pPr marL="609600" indent="-609600" algn="just">
              <a:lnSpc>
                <a:spcPct val="90000"/>
              </a:lnSpc>
              <a:buNone/>
            </a:pPr>
            <a:r>
              <a:rPr lang="en-US" sz="3000" dirty="0" err="1" smtClean="0">
                <a:latin typeface=".VnTime" pitchFamily="34" charset="0"/>
              </a:rPr>
              <a:t>chuyªn</a:t>
            </a:r>
            <a:r>
              <a:rPr lang="en-US" sz="3000" dirty="0" smtClean="0">
                <a:latin typeface=".VnTime" pitchFamily="34" charset="0"/>
              </a:rPr>
              <a:t> </a:t>
            </a:r>
            <a:r>
              <a:rPr lang="en-US" sz="3000" dirty="0" err="1" smtClean="0">
                <a:latin typeface=".VnTime" pitchFamily="34" charset="0"/>
              </a:rPr>
              <a:t>m«n</a:t>
            </a:r>
            <a:r>
              <a:rPr lang="en-US" sz="3000" dirty="0" smtClean="0">
                <a:latin typeface=".VnTime" pitchFamily="34" charset="0"/>
              </a:rPr>
              <a:t> </a:t>
            </a:r>
            <a:r>
              <a:rPr lang="en-US" sz="3000" dirty="0" err="1" smtClean="0">
                <a:latin typeface=".VnTime" pitchFamily="34" charset="0"/>
              </a:rPr>
              <a:t>míi</a:t>
            </a:r>
            <a:r>
              <a:rPr lang="en-US" sz="3000" dirty="0" smtClean="0">
                <a:latin typeface=".VnTime" pitchFamily="34" charset="0"/>
              </a:rPr>
              <a:t> ®</a:t>
            </a:r>
            <a:r>
              <a:rPr lang="en-US" sz="3000" dirty="0" err="1" smtClean="0">
                <a:latin typeface=".VnTime" pitchFamily="34" charset="0"/>
              </a:rPr>
              <a:t>Þnh</a:t>
            </a:r>
            <a:r>
              <a:rPr lang="en-US" sz="3000" dirty="0" smtClean="0">
                <a:latin typeface=".VnTime" pitchFamily="34" charset="0"/>
              </a:rPr>
              <a:t> ®</a:t>
            </a:r>
            <a:r>
              <a:rPr lang="en-US" sz="3000" dirty="0" err="1" smtClean="0">
                <a:latin typeface="Times New Roman" pitchFamily="18" charset="0"/>
                <a:cs typeface="Times New Roman" pitchFamily="18" charset="0"/>
              </a:rPr>
              <a:t>ư</a:t>
            </a:r>
            <a:r>
              <a:rPr lang="en-US" sz="3000" dirty="0" err="1" smtClean="0">
                <a:latin typeface=".VnTime" pitchFamily="34" charset="0"/>
              </a:rPr>
              <a:t>­îc</a:t>
            </a:r>
            <a:r>
              <a:rPr lang="en-US" sz="3000" dirty="0" smtClean="0">
                <a:latin typeface=".VnTime" pitchFamily="34" charset="0"/>
              </a:rPr>
              <a:t>, </a:t>
            </a:r>
            <a:r>
              <a:rPr lang="en-US" sz="3000" dirty="0" err="1" smtClean="0">
                <a:latin typeface=".VnTime" pitchFamily="34" charset="0"/>
              </a:rPr>
              <a:t>ng</a:t>
            </a:r>
            <a:r>
              <a:rPr lang="en-US" sz="3000" dirty="0" err="1" smtClean="0">
                <a:latin typeface="Times New Roman" pitchFamily="18" charset="0"/>
                <a:cs typeface="Times New Roman" pitchFamily="18" charset="0"/>
              </a:rPr>
              <a:t>ư</a:t>
            </a:r>
            <a:r>
              <a:rPr lang="en-US" sz="3000" dirty="0" err="1" smtClean="0">
                <a:latin typeface=".VnTime" pitchFamily="34" charset="0"/>
              </a:rPr>
              <a:t>­êi</a:t>
            </a:r>
            <a:r>
              <a:rPr lang="en-US" sz="3000" dirty="0" smtClean="0">
                <a:latin typeface=".VnTime" pitchFamily="34" charset="0"/>
              </a:rPr>
              <a:t> ta </a:t>
            </a:r>
            <a:r>
              <a:rPr lang="en-US" sz="3000" dirty="0" err="1" smtClean="0">
                <a:latin typeface=".VnTime" pitchFamily="34" charset="0"/>
              </a:rPr>
              <a:t>gÆt</a:t>
            </a:r>
            <a:r>
              <a:rPr lang="en-US" sz="3000" dirty="0" smtClean="0">
                <a:latin typeface=".VnTime" pitchFamily="34" charset="0"/>
              </a:rPr>
              <a:t> </a:t>
            </a:r>
            <a:r>
              <a:rPr lang="en-US" sz="3000" dirty="0" err="1" smtClean="0">
                <a:latin typeface=".VnTime" pitchFamily="34" charset="0"/>
              </a:rPr>
              <a:t>mang</a:t>
            </a:r>
            <a:r>
              <a:rPr lang="en-US" sz="3000" dirty="0" smtClean="0">
                <a:latin typeface=".VnTime" pitchFamily="34" charset="0"/>
              </a:rPr>
              <a:t> </a:t>
            </a:r>
            <a:r>
              <a:rPr lang="en-US" sz="3000" dirty="0" err="1" smtClean="0">
                <a:latin typeface=".VnTime" pitchFamily="34" charset="0"/>
              </a:rPr>
              <a:t>vÒ</a:t>
            </a:r>
            <a:r>
              <a:rPr lang="en-US" sz="3000" dirty="0" smtClean="0">
                <a:latin typeface=".VnTime" pitchFamily="34" charset="0"/>
              </a:rPr>
              <a:t>.	                </a:t>
            </a:r>
          </a:p>
        </p:txBody>
      </p:sp>
      <p:grpSp>
        <p:nvGrpSpPr>
          <p:cNvPr id="2" name="Group 3"/>
          <p:cNvGrpSpPr>
            <a:grpSpLocks/>
          </p:cNvGrpSpPr>
          <p:nvPr/>
        </p:nvGrpSpPr>
        <p:grpSpPr bwMode="auto">
          <a:xfrm>
            <a:off x="4876800" y="1447800"/>
            <a:ext cx="1028700" cy="896938"/>
            <a:chOff x="3104" y="864"/>
            <a:chExt cx="648" cy="565"/>
          </a:xfrm>
        </p:grpSpPr>
        <p:sp>
          <p:nvSpPr>
            <p:cNvPr id="14369" name="Line 4"/>
            <p:cNvSpPr>
              <a:spLocks noChangeShapeType="1"/>
            </p:cNvSpPr>
            <p:nvPr/>
          </p:nvSpPr>
          <p:spPr bwMode="auto">
            <a:xfrm flipH="1">
              <a:off x="3608" y="864"/>
              <a:ext cx="144" cy="3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 name="Text Box 5"/>
            <p:cNvSpPr txBox="1">
              <a:spLocks noChangeArrowheads="1"/>
            </p:cNvSpPr>
            <p:nvPr/>
          </p:nvSpPr>
          <p:spPr bwMode="auto">
            <a:xfrm>
              <a:off x="3104" y="1173"/>
              <a:ext cx="354"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CN</a:t>
              </a:r>
            </a:p>
          </p:txBody>
        </p:sp>
      </p:grpSp>
      <p:sp>
        <p:nvSpPr>
          <p:cNvPr id="39942" name="Text Box 6"/>
          <p:cNvSpPr txBox="1">
            <a:spLocks noChangeArrowheads="1"/>
          </p:cNvSpPr>
          <p:nvPr/>
        </p:nvSpPr>
        <p:spPr bwMode="auto">
          <a:xfrm>
            <a:off x="6756400" y="19558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VN</a:t>
            </a:r>
          </a:p>
        </p:txBody>
      </p:sp>
      <p:sp>
        <p:nvSpPr>
          <p:cNvPr id="39943" name="Rectangle 7"/>
          <p:cNvSpPr>
            <a:spLocks noChangeArrowheads="1"/>
          </p:cNvSpPr>
          <p:nvPr/>
        </p:nvSpPr>
        <p:spPr bwMode="auto">
          <a:xfrm>
            <a:off x="0" y="4343400"/>
            <a:ext cx="873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lnSpc>
                <a:spcPct val="90000"/>
              </a:lnSpc>
              <a:spcBef>
                <a:spcPct val="20000"/>
              </a:spcBef>
            </a:pPr>
            <a:r>
              <a:rPr lang="en-US" sz="3000" dirty="0">
                <a:latin typeface=".VnTime" pitchFamily="34" charset="0"/>
              </a:rPr>
              <a:t>b. </a:t>
            </a:r>
            <a:r>
              <a:rPr lang="en-US" sz="3000" dirty="0" err="1">
                <a:latin typeface=".VnTime" pitchFamily="34" charset="0"/>
              </a:rPr>
              <a:t>Trung</a:t>
            </a:r>
            <a:r>
              <a:rPr lang="en-US" sz="3000" dirty="0">
                <a:latin typeface=".VnTime" pitchFamily="34" charset="0"/>
              </a:rPr>
              <a:t> ®</a:t>
            </a:r>
            <a:r>
              <a:rPr lang="en-US" sz="3000" dirty="0" err="1">
                <a:latin typeface=".VnTime" pitchFamily="34" charset="0"/>
              </a:rPr>
              <a:t>éi</a:t>
            </a:r>
            <a:r>
              <a:rPr lang="en-US" sz="3000" dirty="0">
                <a:latin typeface=".VnTime" pitchFamily="34" charset="0"/>
              </a:rPr>
              <a:t> </a:t>
            </a:r>
            <a:r>
              <a:rPr lang="en-US" sz="3000" dirty="0" err="1" smtClean="0">
                <a:latin typeface=".VnTime" pitchFamily="34" charset="0"/>
              </a:rPr>
              <a:t>tr</a:t>
            </a:r>
            <a:r>
              <a:rPr lang="en-US" sz="3000" dirty="0" err="1" smtClean="0">
                <a:latin typeface="Times New Roman" pitchFamily="18" charset="0"/>
                <a:cs typeface="Times New Roman" pitchFamily="18" charset="0"/>
              </a:rPr>
              <a:t>ư</a:t>
            </a:r>
            <a:r>
              <a:rPr lang="en-US" sz="3000" dirty="0" err="1" smtClean="0">
                <a:latin typeface=".VnTime" pitchFamily="34" charset="0"/>
              </a:rPr>
              <a:t>­ëng</a:t>
            </a:r>
            <a:r>
              <a:rPr lang="en-US" sz="3000" dirty="0" smtClean="0">
                <a:latin typeface=".VnTime" pitchFamily="34" charset="0"/>
              </a:rPr>
              <a:t> </a:t>
            </a:r>
            <a:r>
              <a:rPr lang="en-US" sz="3000" dirty="0" err="1">
                <a:latin typeface=".VnTime" pitchFamily="34" charset="0"/>
              </a:rPr>
              <a:t>BÝnh</a:t>
            </a:r>
            <a:r>
              <a:rPr lang="en-US" sz="3000" dirty="0">
                <a:latin typeface=".VnTime" pitchFamily="34" charset="0"/>
              </a:rPr>
              <a:t> </a:t>
            </a:r>
            <a:r>
              <a:rPr lang="en-US" sz="3000" dirty="0" err="1">
                <a:latin typeface=".VnTime" pitchFamily="34" charset="0"/>
              </a:rPr>
              <a:t>khu«n</a:t>
            </a:r>
            <a:r>
              <a:rPr lang="en-US" sz="3000" dirty="0">
                <a:latin typeface=".VnTime" pitchFamily="34" charset="0"/>
              </a:rPr>
              <a:t> </a:t>
            </a:r>
            <a:r>
              <a:rPr lang="en-US" sz="3000" dirty="0" err="1">
                <a:latin typeface=".VnTime" pitchFamily="34" charset="0"/>
              </a:rPr>
              <a:t>mÆt</a:t>
            </a:r>
            <a:r>
              <a:rPr lang="en-US" sz="3000" dirty="0">
                <a:latin typeface=".VnTime" pitchFamily="34" charset="0"/>
              </a:rPr>
              <a:t> ®</a:t>
            </a:r>
            <a:r>
              <a:rPr lang="en-US" sz="3000" dirty="0" err="1">
                <a:latin typeface=".VnTime" pitchFamily="34" charset="0"/>
              </a:rPr>
              <a:t>Çy</a:t>
            </a:r>
            <a:r>
              <a:rPr lang="en-US" sz="3000" dirty="0">
                <a:latin typeface=".VnTime" pitchFamily="34" charset="0"/>
              </a:rPr>
              <a:t> ®</a:t>
            </a:r>
            <a:r>
              <a:rPr lang="en-US" sz="3000" dirty="0" err="1">
                <a:latin typeface=".VnTime" pitchFamily="34" charset="0"/>
              </a:rPr>
              <a:t>Æn</a:t>
            </a:r>
            <a:r>
              <a:rPr lang="en-US" sz="3000" dirty="0">
                <a:latin typeface=".VnTime" pitchFamily="34" charset="0"/>
              </a:rPr>
              <a:t>.</a:t>
            </a:r>
          </a:p>
        </p:txBody>
      </p:sp>
      <p:grpSp>
        <p:nvGrpSpPr>
          <p:cNvPr id="3" name="Group 9"/>
          <p:cNvGrpSpPr>
            <a:grpSpLocks/>
          </p:cNvGrpSpPr>
          <p:nvPr/>
        </p:nvGrpSpPr>
        <p:grpSpPr bwMode="auto">
          <a:xfrm>
            <a:off x="1981200" y="838200"/>
            <a:ext cx="533400" cy="417513"/>
            <a:chOff x="1248" y="528"/>
            <a:chExt cx="336" cy="263"/>
          </a:xfrm>
        </p:grpSpPr>
        <p:sp>
          <p:nvSpPr>
            <p:cNvPr id="14367" name="Text Box 10"/>
            <p:cNvSpPr txBox="1">
              <a:spLocks noChangeArrowheads="1"/>
            </p:cNvSpPr>
            <p:nvPr/>
          </p:nvSpPr>
          <p:spPr bwMode="auto">
            <a:xfrm>
              <a:off x="1248" y="560"/>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FF3300"/>
                  </a:solidFill>
                  <a:latin typeface=".VnTime" pitchFamily="34" charset="0"/>
                </a:rPr>
                <a:t>DT</a:t>
              </a:r>
            </a:p>
          </p:txBody>
        </p:sp>
        <p:sp>
          <p:nvSpPr>
            <p:cNvPr id="14368" name="Line 11"/>
            <p:cNvSpPr>
              <a:spLocks noChangeShapeType="1"/>
            </p:cNvSpPr>
            <p:nvPr/>
          </p:nvSpPr>
          <p:spPr bwMode="auto">
            <a:xfrm>
              <a:off x="1296" y="52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2"/>
          <p:cNvGrpSpPr>
            <a:grpSpLocks/>
          </p:cNvGrpSpPr>
          <p:nvPr/>
        </p:nvGrpSpPr>
        <p:grpSpPr bwMode="auto">
          <a:xfrm>
            <a:off x="228600" y="838200"/>
            <a:ext cx="7708900" cy="1028700"/>
            <a:chOff x="144" y="536"/>
            <a:chExt cx="4856" cy="648"/>
          </a:xfrm>
        </p:grpSpPr>
        <p:sp>
          <p:nvSpPr>
            <p:cNvPr id="14364" name="Line 13"/>
            <p:cNvSpPr>
              <a:spLocks noChangeShapeType="1"/>
            </p:cNvSpPr>
            <p:nvPr/>
          </p:nvSpPr>
          <p:spPr bwMode="auto">
            <a:xfrm>
              <a:off x="144" y="1184"/>
              <a:ext cx="1104" cy="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Line 14"/>
            <p:cNvSpPr>
              <a:spLocks noChangeShapeType="1"/>
            </p:cNvSpPr>
            <p:nvPr/>
          </p:nvSpPr>
          <p:spPr bwMode="auto">
            <a:xfrm>
              <a:off x="3848" y="536"/>
              <a:ext cx="1152" cy="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 name="Text Box 15"/>
            <p:cNvSpPr txBox="1">
              <a:spLocks noChangeArrowheads="1"/>
            </p:cNvSpPr>
            <p:nvPr/>
          </p:nvSpPr>
          <p:spPr bwMode="auto">
            <a:xfrm>
              <a:off x="4352" y="608"/>
              <a:ext cx="226" cy="237"/>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6600"/>
                  </a:solidFill>
                  <a:latin typeface=".VnTime" pitchFamily="34" charset="0"/>
                </a:rPr>
                <a:t>C</a:t>
              </a:r>
            </a:p>
          </p:txBody>
        </p:sp>
      </p:grpSp>
      <p:grpSp>
        <p:nvGrpSpPr>
          <p:cNvPr id="5" name="Group 16"/>
          <p:cNvGrpSpPr>
            <a:grpSpLocks/>
          </p:cNvGrpSpPr>
          <p:nvPr/>
        </p:nvGrpSpPr>
        <p:grpSpPr bwMode="auto">
          <a:xfrm>
            <a:off x="2184400" y="1879600"/>
            <a:ext cx="2057400" cy="392113"/>
            <a:chOff x="1376" y="1184"/>
            <a:chExt cx="1296" cy="247"/>
          </a:xfrm>
        </p:grpSpPr>
        <p:sp>
          <p:nvSpPr>
            <p:cNvPr id="14362" name="Line 17"/>
            <p:cNvSpPr>
              <a:spLocks noChangeShapeType="1"/>
            </p:cNvSpPr>
            <p:nvPr/>
          </p:nvSpPr>
          <p:spPr bwMode="auto">
            <a:xfrm>
              <a:off x="1376" y="1184"/>
              <a:ext cx="1296" cy="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 name="Text Box 18"/>
            <p:cNvSpPr txBox="1">
              <a:spLocks noChangeArrowheads="1"/>
            </p:cNvSpPr>
            <p:nvPr/>
          </p:nvSpPr>
          <p:spPr bwMode="auto">
            <a:xfrm>
              <a:off x="1904" y="120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00CC"/>
                  </a:solidFill>
                  <a:latin typeface=".VnTime" pitchFamily="34" charset="0"/>
                </a:rPr>
                <a:t>V</a:t>
              </a:r>
            </a:p>
          </p:txBody>
        </p:sp>
      </p:grpSp>
      <p:sp>
        <p:nvSpPr>
          <p:cNvPr id="39955" name="Line 19"/>
          <p:cNvSpPr>
            <a:spLocks noChangeShapeType="1"/>
          </p:cNvSpPr>
          <p:nvPr/>
        </p:nvSpPr>
        <p:spPr bwMode="auto">
          <a:xfrm>
            <a:off x="4038600" y="4800600"/>
            <a:ext cx="15240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6" name="Line 20"/>
          <p:cNvSpPr>
            <a:spLocks noChangeShapeType="1"/>
          </p:cNvSpPr>
          <p:nvPr/>
        </p:nvSpPr>
        <p:spPr bwMode="auto">
          <a:xfrm>
            <a:off x="5791200" y="4800600"/>
            <a:ext cx="11430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Text Box 21"/>
          <p:cNvSpPr txBox="1">
            <a:spLocks noChangeArrowheads="1"/>
          </p:cNvSpPr>
          <p:nvPr/>
        </p:nvSpPr>
        <p:spPr bwMode="auto">
          <a:xfrm>
            <a:off x="6172200" y="50292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6600"/>
                </a:solidFill>
                <a:latin typeface=".VnTime" pitchFamily="34" charset="0"/>
              </a:rPr>
              <a:t>V</a:t>
            </a:r>
          </a:p>
        </p:txBody>
      </p:sp>
      <p:sp>
        <p:nvSpPr>
          <p:cNvPr id="39958" name="Text Box 22"/>
          <p:cNvSpPr txBox="1">
            <a:spLocks noChangeArrowheads="1"/>
          </p:cNvSpPr>
          <p:nvPr/>
        </p:nvSpPr>
        <p:spPr bwMode="auto">
          <a:xfrm>
            <a:off x="4572000" y="50292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6600"/>
                </a:solidFill>
                <a:latin typeface=".VnTime" pitchFamily="34" charset="0"/>
              </a:rPr>
              <a:t>C</a:t>
            </a:r>
          </a:p>
        </p:txBody>
      </p:sp>
      <p:sp>
        <p:nvSpPr>
          <p:cNvPr id="39962" name="Text Box 26"/>
          <p:cNvSpPr txBox="1">
            <a:spLocks noChangeArrowheads="1"/>
          </p:cNvSpPr>
          <p:nvPr/>
        </p:nvSpPr>
        <p:spPr bwMode="auto">
          <a:xfrm>
            <a:off x="5410200" y="57150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VN</a:t>
            </a:r>
          </a:p>
        </p:txBody>
      </p:sp>
      <p:sp>
        <p:nvSpPr>
          <p:cNvPr id="39985" name="Line 49"/>
          <p:cNvSpPr>
            <a:spLocks noChangeShapeType="1"/>
          </p:cNvSpPr>
          <p:nvPr/>
        </p:nvSpPr>
        <p:spPr bwMode="auto">
          <a:xfrm flipH="1">
            <a:off x="5638800" y="4191000"/>
            <a:ext cx="76200" cy="762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6" name="Line 50"/>
          <p:cNvSpPr>
            <a:spLocks noChangeShapeType="1"/>
          </p:cNvSpPr>
          <p:nvPr/>
        </p:nvSpPr>
        <p:spPr bwMode="auto">
          <a:xfrm flipH="1">
            <a:off x="3886200" y="4343400"/>
            <a:ext cx="76200" cy="6858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7" name="Line 51"/>
          <p:cNvSpPr>
            <a:spLocks noChangeShapeType="1"/>
          </p:cNvSpPr>
          <p:nvPr/>
        </p:nvSpPr>
        <p:spPr bwMode="auto">
          <a:xfrm>
            <a:off x="609600" y="4724400"/>
            <a:ext cx="32004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8" name="Line 52"/>
          <p:cNvSpPr>
            <a:spLocks noChangeShapeType="1"/>
          </p:cNvSpPr>
          <p:nvPr/>
        </p:nvSpPr>
        <p:spPr bwMode="auto">
          <a:xfrm flipV="1">
            <a:off x="1828800" y="4876800"/>
            <a:ext cx="0" cy="7620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89" name="Line 53"/>
          <p:cNvSpPr>
            <a:spLocks noChangeShapeType="1"/>
          </p:cNvSpPr>
          <p:nvPr/>
        </p:nvSpPr>
        <p:spPr bwMode="auto">
          <a:xfrm flipV="1">
            <a:off x="4724400" y="4800600"/>
            <a:ext cx="0" cy="228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90" name="Line 54"/>
          <p:cNvSpPr>
            <a:spLocks noChangeShapeType="1"/>
          </p:cNvSpPr>
          <p:nvPr/>
        </p:nvSpPr>
        <p:spPr bwMode="auto">
          <a:xfrm flipV="1">
            <a:off x="6248400" y="4800600"/>
            <a:ext cx="0" cy="228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91" name="Line 55"/>
          <p:cNvSpPr>
            <a:spLocks noChangeShapeType="1"/>
          </p:cNvSpPr>
          <p:nvPr/>
        </p:nvSpPr>
        <p:spPr bwMode="auto">
          <a:xfrm>
            <a:off x="4724400" y="5029200"/>
            <a:ext cx="15240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2" name="Line 56"/>
          <p:cNvSpPr>
            <a:spLocks noChangeShapeType="1"/>
          </p:cNvSpPr>
          <p:nvPr/>
        </p:nvSpPr>
        <p:spPr bwMode="auto">
          <a:xfrm>
            <a:off x="1828800" y="5638800"/>
            <a:ext cx="38862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3" name="Line 57"/>
          <p:cNvSpPr>
            <a:spLocks noChangeShapeType="1"/>
          </p:cNvSpPr>
          <p:nvPr/>
        </p:nvSpPr>
        <p:spPr bwMode="auto">
          <a:xfrm flipV="1">
            <a:off x="5715000" y="5029200"/>
            <a:ext cx="0" cy="609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97" name="Text Box 61"/>
          <p:cNvSpPr txBox="1">
            <a:spLocks noChangeArrowheads="1"/>
          </p:cNvSpPr>
          <p:nvPr/>
        </p:nvSpPr>
        <p:spPr bwMode="auto">
          <a:xfrm>
            <a:off x="1752600" y="58674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CN</a:t>
            </a:r>
          </a:p>
        </p:txBody>
      </p:sp>
      <p:sp>
        <p:nvSpPr>
          <p:cNvPr id="39998" name="Rectangle 62"/>
          <p:cNvSpPr>
            <a:spLocks noChangeArrowheads="1"/>
          </p:cNvSpPr>
          <p:nvPr/>
        </p:nvSpPr>
        <p:spPr bwMode="auto">
          <a:xfrm>
            <a:off x="2971800" y="6054725"/>
            <a:ext cx="335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latin typeface=".VnTime" pitchFamily="34" charset="0"/>
              </a:rPr>
              <a:t> </a:t>
            </a:r>
            <a:r>
              <a:rPr lang="en-US" sz="2400" b="1">
                <a:solidFill>
                  <a:srgbClr val="0000CC"/>
                </a:solidFill>
                <a:latin typeface=".VnTime" pitchFamily="34" charset="0"/>
              </a:rPr>
              <a:t>Côm chñ vÞ lµm vÞ ng÷ .</a:t>
            </a:r>
          </a:p>
        </p:txBody>
      </p:sp>
      <p:sp>
        <p:nvSpPr>
          <p:cNvPr id="39999" name="Rectangle 63"/>
          <p:cNvSpPr>
            <a:spLocks noChangeArrowheads="1"/>
          </p:cNvSpPr>
          <p:nvPr/>
        </p:nvSpPr>
        <p:spPr bwMode="auto">
          <a:xfrm>
            <a:off x="990600" y="2590800"/>
            <a:ext cx="514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dirty="0"/>
              <a:t> </a:t>
            </a:r>
            <a:r>
              <a:rPr lang="en-US" sz="2400" b="1" dirty="0" err="1">
                <a:solidFill>
                  <a:srgbClr val="0000CC"/>
                </a:solidFill>
                <a:latin typeface=".VnTime" pitchFamily="34" charset="0"/>
              </a:rPr>
              <a:t>Côm</a:t>
            </a:r>
            <a:r>
              <a:rPr lang="en-US" sz="2400" b="1" dirty="0">
                <a:solidFill>
                  <a:srgbClr val="0000CC"/>
                </a:solidFill>
                <a:latin typeface=".VnTime" pitchFamily="34" charset="0"/>
              </a:rPr>
              <a:t> CV </a:t>
            </a:r>
            <a:r>
              <a:rPr lang="en-US" sz="2400" b="1" dirty="0" err="1">
                <a:solidFill>
                  <a:srgbClr val="0000CC"/>
                </a:solidFill>
                <a:latin typeface=".VnTime" pitchFamily="34" charset="0"/>
              </a:rPr>
              <a:t>lµm</a:t>
            </a:r>
            <a:r>
              <a:rPr lang="en-US" sz="2400" b="1" dirty="0">
                <a:solidFill>
                  <a:srgbClr val="0000CC"/>
                </a:solidFill>
              </a:rPr>
              <a:t> </a:t>
            </a:r>
            <a:r>
              <a:rPr lang="en-US" sz="2400" b="1" dirty="0" err="1">
                <a:solidFill>
                  <a:srgbClr val="0000CC"/>
                </a:solidFill>
              </a:rPr>
              <a:t>phụ</a:t>
            </a:r>
            <a:r>
              <a:rPr lang="en-US" sz="2400" b="1" dirty="0">
                <a:solidFill>
                  <a:srgbClr val="0000CC"/>
                </a:solidFill>
              </a:rPr>
              <a:t> </a:t>
            </a:r>
            <a:r>
              <a:rPr lang="en-US" sz="2400" b="1" dirty="0" err="1">
                <a:solidFill>
                  <a:srgbClr val="0000CC"/>
                </a:solidFill>
              </a:rPr>
              <a:t>ngữ</a:t>
            </a:r>
            <a:r>
              <a:rPr lang="en-US" sz="2400" b="1" dirty="0">
                <a:solidFill>
                  <a:srgbClr val="0000CC"/>
                </a:solidFill>
              </a:rPr>
              <a:t> </a:t>
            </a:r>
            <a:r>
              <a:rPr lang="en-US" sz="2400" b="1" dirty="0" err="1">
                <a:solidFill>
                  <a:srgbClr val="0000CC"/>
                </a:solidFill>
              </a:rPr>
              <a:t>trong</a:t>
            </a:r>
            <a:r>
              <a:rPr lang="en-US" sz="2400" b="1" dirty="0">
                <a:solidFill>
                  <a:srgbClr val="0000CC"/>
                </a:solidFill>
              </a:rPr>
              <a:t> </a:t>
            </a:r>
            <a:r>
              <a:rPr lang="en-US" sz="2400" b="1" dirty="0" err="1">
                <a:solidFill>
                  <a:srgbClr val="0000CC"/>
                </a:solidFill>
                <a:latin typeface=".VnTime" pitchFamily="34" charset="0"/>
              </a:rPr>
              <a:t>côm</a:t>
            </a:r>
            <a:r>
              <a:rPr lang="en-US" sz="2400" b="1" dirty="0">
                <a:solidFill>
                  <a:srgbClr val="0000CC"/>
                </a:solidFill>
              </a:rPr>
              <a:t> DT</a:t>
            </a:r>
            <a:r>
              <a:rPr lang="en-US" sz="2400" b="1" dirty="0"/>
              <a:t>.</a:t>
            </a:r>
          </a:p>
        </p:txBody>
      </p:sp>
    </p:spTree>
    <p:extLst>
      <p:ext uri="{BB962C8B-B14F-4D97-AF65-F5344CB8AC3E}">
        <p14:creationId xmlns:p14="http://schemas.microsoft.com/office/powerpoint/2010/main" val="2874178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38">
                                            <p:txEl>
                                              <p:pRg st="1" end="1"/>
                                            </p:txEl>
                                          </p:spTgt>
                                        </p:tgtEl>
                                        <p:attrNameLst>
                                          <p:attrName>style.visibility</p:attrName>
                                        </p:attrNameLst>
                                      </p:cBhvr>
                                      <p:to>
                                        <p:strVal val="visible"/>
                                      </p:to>
                                    </p:set>
                                    <p:animEffect transition="in" filter="blinds(horizontal)">
                                      <p:cBhvr>
                                        <p:cTn id="7" dur="500"/>
                                        <p:tgtEl>
                                          <p:spTgt spid="3993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38">
                                            <p:txEl>
                                              <p:pRg st="3" end="3"/>
                                            </p:txEl>
                                          </p:spTgt>
                                        </p:tgtEl>
                                        <p:attrNameLst>
                                          <p:attrName>style.visibility</p:attrName>
                                        </p:attrNameLst>
                                      </p:cBhvr>
                                      <p:to>
                                        <p:strVal val="visible"/>
                                      </p:to>
                                    </p:set>
                                    <p:animEffect transition="in" filter="blinds(horizontal)">
                                      <p:cBhvr>
                                        <p:cTn id="12" dur="500"/>
                                        <p:tgtEl>
                                          <p:spTgt spid="3993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in)">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ox(in)">
                                      <p:cBhvr>
                                        <p:cTn id="42" dur="5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9942"/>
                                        </p:tgtEl>
                                        <p:attrNameLst>
                                          <p:attrName>style.visibility</p:attrName>
                                        </p:attrNameLst>
                                      </p:cBhvr>
                                      <p:to>
                                        <p:strVal val="visible"/>
                                      </p:to>
                                    </p:set>
                                    <p:animEffect transition="in" filter="checkerboard(across)">
                                      <p:cBhvr>
                                        <p:cTn id="47" dur="500"/>
                                        <p:tgtEl>
                                          <p:spTgt spid="3994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9999"/>
                                        </p:tgtEl>
                                        <p:attrNameLst>
                                          <p:attrName>style.visibility</p:attrName>
                                        </p:attrNameLst>
                                      </p:cBhvr>
                                      <p:to>
                                        <p:strVal val="visible"/>
                                      </p:to>
                                    </p:set>
                                    <p:animEffect transition="in" filter="box(in)">
                                      <p:cBhvr>
                                        <p:cTn id="52" dur="500"/>
                                        <p:tgtEl>
                                          <p:spTgt spid="3999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9943"/>
                                        </p:tgtEl>
                                        <p:attrNameLst>
                                          <p:attrName>style.visibility</p:attrName>
                                        </p:attrNameLst>
                                      </p:cBhvr>
                                      <p:to>
                                        <p:strVal val="visible"/>
                                      </p:to>
                                    </p:set>
                                    <p:animEffect transition="in" filter="blinds(horizontal)">
                                      <p:cBhvr>
                                        <p:cTn id="57" dur="500"/>
                                        <p:tgtEl>
                                          <p:spTgt spid="3994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9986"/>
                                        </p:tgtEl>
                                        <p:attrNameLst>
                                          <p:attrName>style.visibility</p:attrName>
                                        </p:attrNameLst>
                                      </p:cBhvr>
                                      <p:to>
                                        <p:strVal val="visible"/>
                                      </p:to>
                                    </p:set>
                                    <p:animEffect transition="in" filter="box(in)">
                                      <p:cBhvr>
                                        <p:cTn id="62" dur="500"/>
                                        <p:tgtEl>
                                          <p:spTgt spid="399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9987"/>
                                        </p:tgtEl>
                                        <p:attrNameLst>
                                          <p:attrName>style.visibility</p:attrName>
                                        </p:attrNameLst>
                                      </p:cBhvr>
                                      <p:to>
                                        <p:strVal val="visible"/>
                                      </p:to>
                                    </p:set>
                                    <p:animEffect transition="in" filter="box(in)">
                                      <p:cBhvr>
                                        <p:cTn id="67" dur="500"/>
                                        <p:tgtEl>
                                          <p:spTgt spid="3998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9955"/>
                                        </p:tgtEl>
                                        <p:attrNameLst>
                                          <p:attrName>style.visibility</p:attrName>
                                        </p:attrNameLst>
                                      </p:cBhvr>
                                      <p:to>
                                        <p:strVal val="visible"/>
                                      </p:to>
                                    </p:set>
                                    <p:animEffect transition="in" filter="box(in)">
                                      <p:cBhvr>
                                        <p:cTn id="72" dur="500"/>
                                        <p:tgtEl>
                                          <p:spTgt spid="3995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39956"/>
                                        </p:tgtEl>
                                        <p:attrNameLst>
                                          <p:attrName>style.visibility</p:attrName>
                                        </p:attrNameLst>
                                      </p:cBhvr>
                                      <p:to>
                                        <p:strVal val="visible"/>
                                      </p:to>
                                    </p:set>
                                    <p:animEffect transition="in" filter="diamond(in)">
                                      <p:cBhvr>
                                        <p:cTn id="77" dur="2000"/>
                                        <p:tgtEl>
                                          <p:spTgt spid="3995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9985"/>
                                        </p:tgtEl>
                                        <p:attrNameLst>
                                          <p:attrName>style.visibility</p:attrName>
                                        </p:attrNameLst>
                                      </p:cBhvr>
                                      <p:to>
                                        <p:strVal val="visible"/>
                                      </p:to>
                                    </p:set>
                                    <p:animEffect transition="in" filter="blinds(horizontal)">
                                      <p:cBhvr>
                                        <p:cTn id="82" dur="500"/>
                                        <p:tgtEl>
                                          <p:spTgt spid="3998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9958"/>
                                        </p:tgtEl>
                                        <p:attrNameLst>
                                          <p:attrName>style.visibility</p:attrName>
                                        </p:attrNameLst>
                                      </p:cBhvr>
                                      <p:to>
                                        <p:strVal val="visible"/>
                                      </p:to>
                                    </p:set>
                                    <p:animEffect transition="in" filter="box(in)">
                                      <p:cBhvr>
                                        <p:cTn id="87" dur="500"/>
                                        <p:tgtEl>
                                          <p:spTgt spid="3995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39957"/>
                                        </p:tgtEl>
                                        <p:attrNameLst>
                                          <p:attrName>style.visibility</p:attrName>
                                        </p:attrNameLst>
                                      </p:cBhvr>
                                      <p:to>
                                        <p:strVal val="visible"/>
                                      </p:to>
                                    </p:set>
                                    <p:animEffect transition="in" filter="box(in)">
                                      <p:cBhvr>
                                        <p:cTn id="92" dur="500"/>
                                        <p:tgtEl>
                                          <p:spTgt spid="3995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9997"/>
                                        </p:tgtEl>
                                        <p:attrNameLst>
                                          <p:attrName>style.visibility</p:attrName>
                                        </p:attrNameLst>
                                      </p:cBhvr>
                                      <p:to>
                                        <p:strVal val="visible"/>
                                      </p:to>
                                    </p:set>
                                    <p:animEffect transition="in" filter="blinds(horizontal)">
                                      <p:cBhvr>
                                        <p:cTn id="97" dur="500"/>
                                        <p:tgtEl>
                                          <p:spTgt spid="39997"/>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39989"/>
                                        </p:tgtEl>
                                        <p:attrNameLst>
                                          <p:attrName>style.visibility</p:attrName>
                                        </p:attrNameLst>
                                      </p:cBhvr>
                                      <p:to>
                                        <p:strVal val="visible"/>
                                      </p:to>
                                    </p:set>
                                    <p:animEffect transition="in" filter="box(in)">
                                      <p:cBhvr>
                                        <p:cTn id="102" dur="500"/>
                                        <p:tgtEl>
                                          <p:spTgt spid="3998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9990"/>
                                        </p:tgtEl>
                                        <p:attrNameLst>
                                          <p:attrName>style.visibility</p:attrName>
                                        </p:attrNameLst>
                                      </p:cBhvr>
                                      <p:to>
                                        <p:strVal val="visible"/>
                                      </p:to>
                                    </p:set>
                                    <p:animEffect transition="in" filter="blinds(horizontal)">
                                      <p:cBhvr>
                                        <p:cTn id="107" dur="500"/>
                                        <p:tgtEl>
                                          <p:spTgt spid="3999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ntr" presetSubtype="16" fill="hold" grpId="0" nodeType="clickEffect">
                                  <p:stCondLst>
                                    <p:cond delay="0"/>
                                  </p:stCondLst>
                                  <p:childTnLst>
                                    <p:set>
                                      <p:cBhvr>
                                        <p:cTn id="111" dur="1" fill="hold">
                                          <p:stCondLst>
                                            <p:cond delay="0"/>
                                          </p:stCondLst>
                                        </p:cTn>
                                        <p:tgtEl>
                                          <p:spTgt spid="39991"/>
                                        </p:tgtEl>
                                        <p:attrNameLst>
                                          <p:attrName>style.visibility</p:attrName>
                                        </p:attrNameLst>
                                      </p:cBhvr>
                                      <p:to>
                                        <p:strVal val="visible"/>
                                      </p:to>
                                    </p:set>
                                    <p:animEffect transition="in" filter="box(in)">
                                      <p:cBhvr>
                                        <p:cTn id="112" dur="500"/>
                                        <p:tgtEl>
                                          <p:spTgt spid="39991"/>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39988"/>
                                        </p:tgtEl>
                                        <p:attrNameLst>
                                          <p:attrName>style.visibility</p:attrName>
                                        </p:attrNameLst>
                                      </p:cBhvr>
                                      <p:to>
                                        <p:strVal val="visible"/>
                                      </p:to>
                                    </p:set>
                                    <p:animEffect transition="in" filter="blinds(horizontal)">
                                      <p:cBhvr>
                                        <p:cTn id="117" dur="500"/>
                                        <p:tgtEl>
                                          <p:spTgt spid="399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9993"/>
                                        </p:tgtEl>
                                        <p:attrNameLst>
                                          <p:attrName>style.visibility</p:attrName>
                                        </p:attrNameLst>
                                      </p:cBhvr>
                                      <p:to>
                                        <p:strVal val="visible"/>
                                      </p:to>
                                    </p:set>
                                    <p:animEffect transition="in" filter="blinds(horizontal)">
                                      <p:cBhvr>
                                        <p:cTn id="122" dur="500"/>
                                        <p:tgtEl>
                                          <p:spTgt spid="39993"/>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9992"/>
                                        </p:tgtEl>
                                        <p:attrNameLst>
                                          <p:attrName>style.visibility</p:attrName>
                                        </p:attrNameLst>
                                      </p:cBhvr>
                                      <p:to>
                                        <p:strVal val="visible"/>
                                      </p:to>
                                    </p:set>
                                    <p:animEffect transition="in" filter="blinds(horizontal)">
                                      <p:cBhvr>
                                        <p:cTn id="127" dur="500"/>
                                        <p:tgtEl>
                                          <p:spTgt spid="3999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grpId="1" nodeType="clickEffect">
                                  <p:stCondLst>
                                    <p:cond delay="0"/>
                                  </p:stCondLst>
                                  <p:childTnLst>
                                    <p:set>
                                      <p:cBhvr>
                                        <p:cTn id="131" dur="1" fill="hold">
                                          <p:stCondLst>
                                            <p:cond delay="0"/>
                                          </p:stCondLst>
                                        </p:cTn>
                                        <p:tgtEl>
                                          <p:spTgt spid="39997"/>
                                        </p:tgtEl>
                                        <p:attrNameLst>
                                          <p:attrName>style.visibility</p:attrName>
                                        </p:attrNameLst>
                                      </p:cBhvr>
                                      <p:to>
                                        <p:strVal val="visible"/>
                                      </p:to>
                                    </p:set>
                                    <p:animEffect transition="in" filter="blinds(horizontal)">
                                      <p:cBhvr>
                                        <p:cTn id="132" dur="500"/>
                                        <p:tgtEl>
                                          <p:spTgt spid="3999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9962"/>
                                        </p:tgtEl>
                                        <p:attrNameLst>
                                          <p:attrName>style.visibility</p:attrName>
                                        </p:attrNameLst>
                                      </p:cBhvr>
                                      <p:to>
                                        <p:strVal val="visible"/>
                                      </p:to>
                                    </p:set>
                                    <p:animEffect transition="in" filter="blinds(horizontal)">
                                      <p:cBhvr>
                                        <p:cTn id="137" dur="500"/>
                                        <p:tgtEl>
                                          <p:spTgt spid="3996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39998"/>
                                        </p:tgtEl>
                                        <p:attrNameLst>
                                          <p:attrName>style.visibility</p:attrName>
                                        </p:attrNameLst>
                                      </p:cBhvr>
                                      <p:to>
                                        <p:strVal val="visible"/>
                                      </p:to>
                                    </p:set>
                                    <p:animEffect transition="in" filter="blinds(horizontal)">
                                      <p:cBhvr>
                                        <p:cTn id="142" dur="500"/>
                                        <p:tgtEl>
                                          <p:spTgt spid="39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P spid="39942" grpId="0"/>
      <p:bldP spid="39943" grpId="0"/>
      <p:bldP spid="39955" grpId="0" animBg="1"/>
      <p:bldP spid="39956" grpId="0" animBg="1"/>
      <p:bldP spid="39957" grpId="0"/>
      <p:bldP spid="39958" grpId="0"/>
      <p:bldP spid="39962" grpId="0"/>
      <p:bldP spid="39985" grpId="0" animBg="1"/>
      <p:bldP spid="39986" grpId="0" animBg="1"/>
      <p:bldP spid="39987" grpId="0" animBg="1"/>
      <p:bldP spid="39988" grpId="0" animBg="1"/>
      <p:bldP spid="39989" grpId="0" animBg="1"/>
      <p:bldP spid="39990" grpId="0" animBg="1"/>
      <p:bldP spid="39991" grpId="0" animBg="1"/>
      <p:bldP spid="39992" grpId="0" animBg="1"/>
      <p:bldP spid="39993" grpId="0" animBg="1"/>
      <p:bldP spid="39997" grpId="0"/>
      <p:bldP spid="39997" grpId="1"/>
      <p:bldP spid="39998" grpId="0"/>
      <p:bldP spid="399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Rectangle 8"/>
          <p:cNvSpPr>
            <a:spLocks noChangeArrowheads="1"/>
          </p:cNvSpPr>
          <p:nvPr/>
        </p:nvSpPr>
        <p:spPr bwMode="auto">
          <a:xfrm>
            <a:off x="0" y="685800"/>
            <a:ext cx="873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just">
              <a:lnSpc>
                <a:spcPct val="90000"/>
              </a:lnSpc>
              <a:spcBef>
                <a:spcPct val="20000"/>
              </a:spcBef>
            </a:pPr>
            <a:r>
              <a:rPr lang="en-US" sz="3000">
                <a:latin typeface=".VnTime" pitchFamily="34" charset="0"/>
              </a:rPr>
              <a:t>c. </a:t>
            </a:r>
            <a:r>
              <a:rPr lang="en-US" sz="3000">
                <a:solidFill>
                  <a:srgbClr val="0000CC"/>
                </a:solidFill>
                <a:latin typeface=".VnTime" pitchFamily="34" charset="0"/>
              </a:rPr>
              <a:t>Khi</a:t>
            </a:r>
            <a:r>
              <a:rPr lang="en-US" sz="3000">
                <a:latin typeface=".VnTime" pitchFamily="34" charset="0"/>
              </a:rPr>
              <a:t> c¸c c« g¸i Vßng ®ç g¸nh, gië tõng líp l¸ sen </a:t>
            </a:r>
          </a:p>
          <a:p>
            <a:pPr marL="609600" indent="-609600" algn="just">
              <a:lnSpc>
                <a:spcPct val="90000"/>
              </a:lnSpc>
              <a:spcBef>
                <a:spcPct val="20000"/>
              </a:spcBef>
            </a:pPr>
            <a:endParaRPr lang="en-US" sz="1800">
              <a:latin typeface=".VnTime" pitchFamily="34" charset="0"/>
            </a:endParaRPr>
          </a:p>
          <a:p>
            <a:pPr marL="609600" indent="-609600" algn="just">
              <a:lnSpc>
                <a:spcPct val="90000"/>
              </a:lnSpc>
              <a:spcBef>
                <a:spcPct val="20000"/>
              </a:spcBef>
            </a:pPr>
            <a:endParaRPr lang="en-US" sz="1600">
              <a:latin typeface=".VnTime" pitchFamily="34" charset="0"/>
            </a:endParaRPr>
          </a:p>
          <a:p>
            <a:pPr marL="609600" indent="-609600" algn="just">
              <a:lnSpc>
                <a:spcPct val="90000"/>
              </a:lnSpc>
              <a:spcBef>
                <a:spcPct val="20000"/>
              </a:spcBef>
            </a:pPr>
            <a:r>
              <a:rPr lang="en-US" sz="3000">
                <a:latin typeface=".VnTime" pitchFamily="34" charset="0"/>
              </a:rPr>
              <a:t>chóng ta thÊy hiÖn ra tõng l¸ cèm, s¹ch sÏ vµ tinh khiÕt, </a:t>
            </a:r>
          </a:p>
          <a:p>
            <a:pPr marL="609600" indent="-609600" algn="just">
              <a:lnSpc>
                <a:spcPct val="90000"/>
              </a:lnSpc>
              <a:spcBef>
                <a:spcPct val="20000"/>
              </a:spcBef>
            </a:pPr>
            <a:endParaRPr lang="en-US" sz="3600">
              <a:latin typeface=".VnTime" pitchFamily="34" charset="0"/>
            </a:endParaRPr>
          </a:p>
          <a:p>
            <a:pPr marL="609600" indent="-609600" algn="just">
              <a:lnSpc>
                <a:spcPct val="90000"/>
              </a:lnSpc>
              <a:spcBef>
                <a:spcPct val="20000"/>
              </a:spcBef>
            </a:pPr>
            <a:r>
              <a:rPr lang="en-US" sz="3000">
                <a:latin typeface=".VnTime" pitchFamily="34" charset="0"/>
              </a:rPr>
              <a:t>kh«ng m¶y may mét chót bôi nµo.</a:t>
            </a:r>
          </a:p>
        </p:txBody>
      </p:sp>
      <p:grpSp>
        <p:nvGrpSpPr>
          <p:cNvPr id="2" name="Group 27"/>
          <p:cNvGrpSpPr>
            <a:grpSpLocks/>
          </p:cNvGrpSpPr>
          <p:nvPr/>
        </p:nvGrpSpPr>
        <p:grpSpPr bwMode="auto">
          <a:xfrm>
            <a:off x="457200" y="1066800"/>
            <a:ext cx="584200" cy="531813"/>
            <a:chOff x="336" y="2584"/>
            <a:chExt cx="368" cy="335"/>
          </a:xfrm>
        </p:grpSpPr>
        <p:sp>
          <p:nvSpPr>
            <p:cNvPr id="15384" name="Line 28"/>
            <p:cNvSpPr>
              <a:spLocks noChangeShapeType="1"/>
            </p:cNvSpPr>
            <p:nvPr/>
          </p:nvSpPr>
          <p:spPr bwMode="auto">
            <a:xfrm>
              <a:off x="368" y="2584"/>
              <a:ext cx="336" cy="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5" name="Text Box 29"/>
            <p:cNvSpPr txBox="1">
              <a:spLocks noChangeArrowheads="1"/>
            </p:cNvSpPr>
            <p:nvPr/>
          </p:nvSpPr>
          <p:spPr bwMode="auto">
            <a:xfrm>
              <a:off x="336" y="2688"/>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FF3300"/>
                  </a:solidFill>
                  <a:latin typeface=".VnTime" pitchFamily="34" charset="0"/>
                </a:rPr>
                <a:t>DT</a:t>
              </a:r>
            </a:p>
          </p:txBody>
        </p:sp>
      </p:grpSp>
      <p:sp>
        <p:nvSpPr>
          <p:cNvPr id="40990" name="Line 30"/>
          <p:cNvSpPr>
            <a:spLocks noChangeShapeType="1"/>
          </p:cNvSpPr>
          <p:nvPr/>
        </p:nvSpPr>
        <p:spPr bwMode="auto">
          <a:xfrm>
            <a:off x="1143000" y="1143000"/>
            <a:ext cx="22860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1" name="Text Box 31"/>
          <p:cNvSpPr txBox="1">
            <a:spLocks noChangeArrowheads="1"/>
          </p:cNvSpPr>
          <p:nvPr/>
        </p:nvSpPr>
        <p:spPr bwMode="auto">
          <a:xfrm>
            <a:off x="2286000" y="12192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00CC"/>
                </a:solidFill>
                <a:latin typeface=".VnTime" pitchFamily="34" charset="0"/>
              </a:rPr>
              <a:t>C</a:t>
            </a:r>
          </a:p>
        </p:txBody>
      </p:sp>
      <p:grpSp>
        <p:nvGrpSpPr>
          <p:cNvPr id="3" name="Group 32"/>
          <p:cNvGrpSpPr>
            <a:grpSpLocks/>
          </p:cNvGrpSpPr>
          <p:nvPr/>
        </p:nvGrpSpPr>
        <p:grpSpPr bwMode="auto">
          <a:xfrm>
            <a:off x="609600" y="1752600"/>
            <a:ext cx="914400" cy="919163"/>
            <a:chOff x="336" y="2976"/>
            <a:chExt cx="720" cy="776"/>
          </a:xfrm>
        </p:grpSpPr>
        <p:sp>
          <p:nvSpPr>
            <p:cNvPr id="15382" name="Line 33"/>
            <p:cNvSpPr>
              <a:spLocks noChangeShapeType="1"/>
            </p:cNvSpPr>
            <p:nvPr/>
          </p:nvSpPr>
          <p:spPr bwMode="auto">
            <a:xfrm flipH="1">
              <a:off x="912" y="2976"/>
              <a:ext cx="144" cy="3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3" name="Text Box 34"/>
            <p:cNvSpPr txBox="1">
              <a:spLocks noChangeArrowheads="1"/>
            </p:cNvSpPr>
            <p:nvPr/>
          </p:nvSpPr>
          <p:spPr bwMode="auto">
            <a:xfrm>
              <a:off x="336" y="3409"/>
              <a:ext cx="443" cy="34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CN</a:t>
              </a:r>
            </a:p>
          </p:txBody>
        </p:sp>
      </p:grpSp>
      <p:sp>
        <p:nvSpPr>
          <p:cNvPr id="40995" name="Text Box 35"/>
          <p:cNvSpPr txBox="1">
            <a:spLocks noChangeArrowheads="1"/>
          </p:cNvSpPr>
          <p:nvPr/>
        </p:nvSpPr>
        <p:spPr bwMode="auto">
          <a:xfrm>
            <a:off x="4953000" y="24384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b="1">
                <a:solidFill>
                  <a:srgbClr val="FF3300"/>
                </a:solidFill>
                <a:latin typeface=".VnTime" pitchFamily="34" charset="0"/>
              </a:rPr>
              <a:t>VN</a:t>
            </a:r>
          </a:p>
        </p:txBody>
      </p:sp>
      <p:grpSp>
        <p:nvGrpSpPr>
          <p:cNvPr id="4" name="Group 36"/>
          <p:cNvGrpSpPr>
            <a:grpSpLocks/>
          </p:cNvGrpSpPr>
          <p:nvPr/>
        </p:nvGrpSpPr>
        <p:grpSpPr bwMode="auto">
          <a:xfrm>
            <a:off x="2286000" y="1143000"/>
            <a:ext cx="2667000" cy="1468438"/>
            <a:chOff x="1488" y="2576"/>
            <a:chExt cx="1680" cy="925"/>
          </a:xfrm>
        </p:grpSpPr>
        <p:grpSp>
          <p:nvGrpSpPr>
            <p:cNvPr id="15377" name="Group 37"/>
            <p:cNvGrpSpPr>
              <a:grpSpLocks/>
            </p:cNvGrpSpPr>
            <p:nvPr/>
          </p:nvGrpSpPr>
          <p:grpSpPr bwMode="auto">
            <a:xfrm>
              <a:off x="2400" y="2576"/>
              <a:ext cx="768" cy="237"/>
              <a:chOff x="2400" y="2576"/>
              <a:chExt cx="768" cy="237"/>
            </a:xfrm>
          </p:grpSpPr>
          <p:sp>
            <p:nvSpPr>
              <p:cNvPr id="15380" name="Line 38"/>
              <p:cNvSpPr>
                <a:spLocks noChangeShapeType="1"/>
              </p:cNvSpPr>
              <p:nvPr/>
            </p:nvSpPr>
            <p:spPr bwMode="auto">
              <a:xfrm>
                <a:off x="2400" y="2592"/>
                <a:ext cx="768"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Text Box 39"/>
              <p:cNvSpPr txBox="1">
                <a:spLocks noChangeArrowheads="1"/>
              </p:cNvSpPr>
              <p:nvPr/>
            </p:nvSpPr>
            <p:spPr bwMode="auto">
              <a:xfrm>
                <a:off x="2712" y="2576"/>
                <a:ext cx="226" cy="237"/>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00CC"/>
                    </a:solidFill>
                    <a:latin typeface=".VnTime" pitchFamily="34" charset="0"/>
                  </a:rPr>
                  <a:t>V</a:t>
                </a:r>
              </a:p>
            </p:txBody>
          </p:sp>
        </p:grpSp>
        <p:sp>
          <p:nvSpPr>
            <p:cNvPr id="15378" name="Line 40"/>
            <p:cNvSpPr>
              <a:spLocks noChangeShapeType="1"/>
            </p:cNvSpPr>
            <p:nvPr/>
          </p:nvSpPr>
          <p:spPr bwMode="auto">
            <a:xfrm>
              <a:off x="1488" y="3264"/>
              <a:ext cx="624"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Text Box 41"/>
            <p:cNvSpPr txBox="1">
              <a:spLocks noChangeArrowheads="1"/>
            </p:cNvSpPr>
            <p:nvPr/>
          </p:nvSpPr>
          <p:spPr bwMode="auto">
            <a:xfrm>
              <a:off x="1632" y="3264"/>
              <a:ext cx="336" cy="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FF3300"/>
                  </a:solidFill>
                  <a:latin typeface=".VnTime" pitchFamily="34" charset="0"/>
                </a:rPr>
                <a:t>§T</a:t>
              </a:r>
            </a:p>
          </p:txBody>
        </p:sp>
      </p:grpSp>
      <p:grpSp>
        <p:nvGrpSpPr>
          <p:cNvPr id="6" name="Group 42"/>
          <p:cNvGrpSpPr>
            <a:grpSpLocks/>
          </p:cNvGrpSpPr>
          <p:nvPr/>
        </p:nvGrpSpPr>
        <p:grpSpPr bwMode="auto">
          <a:xfrm>
            <a:off x="3429000" y="2209800"/>
            <a:ext cx="1676400" cy="366713"/>
            <a:chOff x="2256" y="3264"/>
            <a:chExt cx="1056" cy="231"/>
          </a:xfrm>
        </p:grpSpPr>
        <p:sp>
          <p:nvSpPr>
            <p:cNvPr id="15375" name="Line 43"/>
            <p:cNvSpPr>
              <a:spLocks noChangeShapeType="1"/>
            </p:cNvSpPr>
            <p:nvPr/>
          </p:nvSpPr>
          <p:spPr bwMode="auto">
            <a:xfrm>
              <a:off x="2256" y="3264"/>
              <a:ext cx="105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Text Box 44"/>
            <p:cNvSpPr txBox="1">
              <a:spLocks noChangeArrowheads="1"/>
            </p:cNvSpPr>
            <p:nvPr/>
          </p:nvSpPr>
          <p:spPr bwMode="auto">
            <a:xfrm>
              <a:off x="2640" y="3264"/>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00CC"/>
                  </a:solidFill>
                  <a:latin typeface=".VnTime" pitchFamily="34" charset="0"/>
                </a:rPr>
                <a:t>C</a:t>
              </a:r>
            </a:p>
          </p:txBody>
        </p:sp>
      </p:grpSp>
      <p:grpSp>
        <p:nvGrpSpPr>
          <p:cNvPr id="7" name="Group 45"/>
          <p:cNvGrpSpPr>
            <a:grpSpLocks/>
          </p:cNvGrpSpPr>
          <p:nvPr/>
        </p:nvGrpSpPr>
        <p:grpSpPr bwMode="auto">
          <a:xfrm>
            <a:off x="228600" y="2133600"/>
            <a:ext cx="8382000" cy="1143000"/>
            <a:chOff x="144" y="3264"/>
            <a:chExt cx="5280" cy="720"/>
          </a:xfrm>
        </p:grpSpPr>
        <p:sp>
          <p:nvSpPr>
            <p:cNvPr id="15372" name="Line 46"/>
            <p:cNvSpPr>
              <a:spLocks noChangeShapeType="1"/>
            </p:cNvSpPr>
            <p:nvPr/>
          </p:nvSpPr>
          <p:spPr bwMode="auto">
            <a:xfrm>
              <a:off x="3504" y="3264"/>
              <a:ext cx="192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47"/>
            <p:cNvSpPr>
              <a:spLocks noChangeShapeType="1"/>
            </p:cNvSpPr>
            <p:nvPr/>
          </p:nvSpPr>
          <p:spPr bwMode="auto">
            <a:xfrm>
              <a:off x="144" y="3984"/>
              <a:ext cx="321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Text Box 48"/>
            <p:cNvSpPr txBox="1">
              <a:spLocks noChangeArrowheads="1"/>
            </p:cNvSpPr>
            <p:nvPr/>
          </p:nvSpPr>
          <p:spPr bwMode="auto">
            <a:xfrm>
              <a:off x="4464" y="3264"/>
              <a:ext cx="226" cy="237"/>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sz="1800" b="1">
                  <a:solidFill>
                    <a:srgbClr val="0000CC"/>
                  </a:solidFill>
                  <a:latin typeface=".VnTime" pitchFamily="34" charset="0"/>
                </a:rPr>
                <a:t>V</a:t>
              </a:r>
            </a:p>
          </p:txBody>
        </p:sp>
      </p:grpSp>
      <p:sp>
        <p:nvSpPr>
          <p:cNvPr id="41010" name="Rectangle 50"/>
          <p:cNvSpPr>
            <a:spLocks noChangeArrowheads="1"/>
          </p:cNvSpPr>
          <p:nvPr/>
        </p:nvSpPr>
        <p:spPr bwMode="auto">
          <a:xfrm>
            <a:off x="762000" y="41148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a:solidFill>
                  <a:srgbClr val="0000CC"/>
                </a:solidFill>
                <a:latin typeface=".VnTime" pitchFamily="34" charset="0"/>
              </a:rPr>
              <a:t>Côm chñ vÞ lµm phô ng÷</a:t>
            </a:r>
            <a:r>
              <a:rPr lang="en-US" sz="2400" b="1">
                <a:solidFill>
                  <a:srgbClr val="0000CC"/>
                </a:solidFill>
              </a:rPr>
              <a:t> </a:t>
            </a:r>
            <a:r>
              <a:rPr lang="en-US" sz="2400" b="1">
                <a:solidFill>
                  <a:srgbClr val="0000CC"/>
                </a:solidFill>
                <a:latin typeface=".VnTime" pitchFamily="34" charset="0"/>
              </a:rPr>
              <a:t>trong côm</a:t>
            </a:r>
            <a:r>
              <a:rPr lang="en-US" sz="2400" b="1">
                <a:solidFill>
                  <a:srgbClr val="0000CC"/>
                </a:solidFill>
              </a:rPr>
              <a:t> DT, </a:t>
            </a:r>
            <a:r>
              <a:rPr lang="en-US" sz="2400" b="1">
                <a:solidFill>
                  <a:srgbClr val="0000CC"/>
                </a:solidFill>
                <a:latin typeface=".VnTime" pitchFamily="34" charset="0"/>
              </a:rPr>
              <a:t>côm §T</a:t>
            </a:r>
            <a:r>
              <a:rPr lang="en-US" sz="2400" b="1">
                <a:solidFill>
                  <a:srgbClr val="0000CC"/>
                </a:solidFill>
              </a:rPr>
              <a:t>.</a:t>
            </a:r>
          </a:p>
        </p:txBody>
      </p:sp>
    </p:spTree>
    <p:extLst>
      <p:ext uri="{BB962C8B-B14F-4D97-AF65-F5344CB8AC3E}">
        <p14:creationId xmlns:p14="http://schemas.microsoft.com/office/powerpoint/2010/main" val="946219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0968">
                                            <p:txEl>
                                              <p:pRg st="0" end="0"/>
                                            </p:txEl>
                                          </p:spTgt>
                                        </p:tgtEl>
                                        <p:attrNameLst>
                                          <p:attrName>style.visibility</p:attrName>
                                        </p:attrNameLst>
                                      </p:cBhvr>
                                      <p:to>
                                        <p:strVal val="visible"/>
                                      </p:to>
                                    </p:set>
                                    <p:animEffect transition="in" filter="box(in)">
                                      <p:cBhvr>
                                        <p:cTn id="7" dur="500"/>
                                        <p:tgtEl>
                                          <p:spTgt spid="40968">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0968">
                                            <p:txEl>
                                              <p:pRg st="3" end="3"/>
                                            </p:txEl>
                                          </p:spTgt>
                                        </p:tgtEl>
                                        <p:attrNameLst>
                                          <p:attrName>style.visibility</p:attrName>
                                        </p:attrNameLst>
                                      </p:cBhvr>
                                      <p:to>
                                        <p:strVal val="visible"/>
                                      </p:to>
                                    </p:set>
                                    <p:animEffect transition="in" filter="box(in)">
                                      <p:cBhvr>
                                        <p:cTn id="10" dur="500"/>
                                        <p:tgtEl>
                                          <p:spTgt spid="40968">
                                            <p:txEl>
                                              <p:pRg st="3" end="3"/>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0968">
                                            <p:txEl>
                                              <p:pRg st="5" end="5"/>
                                            </p:txEl>
                                          </p:spTgt>
                                        </p:tgtEl>
                                        <p:attrNameLst>
                                          <p:attrName>style.visibility</p:attrName>
                                        </p:attrNameLst>
                                      </p:cBhvr>
                                      <p:to>
                                        <p:strVal val="visible"/>
                                      </p:to>
                                    </p:set>
                                    <p:animEffect transition="in" filter="box(in)">
                                      <p:cBhvr>
                                        <p:cTn id="13" dur="500"/>
                                        <p:tgtEl>
                                          <p:spTgt spid="40968">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0995"/>
                                        </p:tgtEl>
                                        <p:attrNameLst>
                                          <p:attrName>style.visibility</p:attrName>
                                        </p:attrNameLst>
                                      </p:cBhvr>
                                      <p:to>
                                        <p:strVal val="visible"/>
                                      </p:to>
                                    </p:set>
                                    <p:animEffect transition="in" filter="box(in)">
                                      <p:cBhvr>
                                        <p:cTn id="23" dur="500"/>
                                        <p:tgtEl>
                                          <p:spTgt spid="4099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40990"/>
                                        </p:tgtEl>
                                        <p:attrNameLst>
                                          <p:attrName>style.visibility</p:attrName>
                                        </p:attrNameLst>
                                      </p:cBhvr>
                                      <p:to>
                                        <p:strVal val="visible"/>
                                      </p:to>
                                    </p:set>
                                    <p:animEffect transition="in" filter="box(in)">
                                      <p:cBhvr>
                                        <p:cTn id="33" dur="500"/>
                                        <p:tgtEl>
                                          <p:spTgt spid="40990"/>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box(in)">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ox(in)">
                                      <p:cBhvr>
                                        <p:cTn id="41" dur="500"/>
                                        <p:tgtEl>
                                          <p:spTgt spid="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ox(in)">
                                      <p:cBhvr>
                                        <p:cTn id="46" dur="500"/>
                                        <p:tgtEl>
                                          <p:spTgt spid="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ox(in)">
                                      <p:cBhvr>
                                        <p:cTn id="51" dur="500"/>
                                        <p:tgtEl>
                                          <p:spTgt spid="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41010"/>
                                        </p:tgtEl>
                                        <p:attrNameLst>
                                          <p:attrName>style.visibility</p:attrName>
                                        </p:attrNameLst>
                                      </p:cBhvr>
                                      <p:to>
                                        <p:strVal val="visible"/>
                                      </p:to>
                                    </p:set>
                                    <p:animEffect transition="in" filter="blinds(horizontal)">
                                      <p:cBhvr>
                                        <p:cTn id="56" dur="500"/>
                                        <p:tgtEl>
                                          <p:spTgt spid="4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0" grpId="0" animBg="1"/>
      <p:bldP spid="40991" grpId="0"/>
      <p:bldP spid="40995" grpId="0"/>
      <p:bldP spid="410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685800"/>
            <a:ext cx="8229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a:latin typeface=".VnArial" pitchFamily="34" charset="0"/>
              </a:rPr>
              <a:t>.</a:t>
            </a:r>
          </a:p>
          <a:p>
            <a:pPr eaLnBrk="1" hangingPunct="1">
              <a:spcBef>
                <a:spcPct val="50000"/>
              </a:spcBef>
            </a:pPr>
            <a:endParaRPr lang="en-US" sz="2800" b="1">
              <a:solidFill>
                <a:srgbClr val="990099"/>
              </a:solidFill>
              <a:latin typeface=".VnArial" pitchFamily="34" charset="0"/>
            </a:endParaRPr>
          </a:p>
        </p:txBody>
      </p:sp>
      <p:sp>
        <p:nvSpPr>
          <p:cNvPr id="36872" name="Text Box 8"/>
          <p:cNvSpPr txBox="1">
            <a:spLocks noChangeArrowheads="1"/>
          </p:cNvSpPr>
          <p:nvPr/>
        </p:nvSpPr>
        <p:spPr bwMode="auto">
          <a:xfrm>
            <a:off x="6248400" y="3962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solidFill>
                  <a:srgbClr val="FF3300"/>
                </a:solidFill>
                <a:latin typeface=".VnArial" pitchFamily="34" charset="0"/>
              </a:rPr>
              <a:t>VN</a:t>
            </a:r>
          </a:p>
        </p:txBody>
      </p:sp>
      <p:sp>
        <p:nvSpPr>
          <p:cNvPr id="36875" name="Text Box 11"/>
          <p:cNvSpPr txBox="1">
            <a:spLocks noChangeArrowheads="1"/>
          </p:cNvSpPr>
          <p:nvPr/>
        </p:nvSpPr>
        <p:spPr bwMode="auto">
          <a:xfrm>
            <a:off x="304800" y="16764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800" dirty="0" err="1">
                <a:latin typeface=".VnArial" pitchFamily="34" charset="0"/>
              </a:rPr>
              <a:t>d.Bçng</a:t>
            </a:r>
            <a:r>
              <a:rPr lang="en-US" sz="2800" dirty="0">
                <a:latin typeface=".VnArial" pitchFamily="34" charset="0"/>
              </a:rPr>
              <a:t> </a:t>
            </a:r>
            <a:r>
              <a:rPr lang="en-US" sz="2800" u="sng" dirty="0" err="1">
                <a:latin typeface=".VnArial" pitchFamily="34" charset="0"/>
              </a:rPr>
              <a:t>mét</a:t>
            </a:r>
            <a:r>
              <a:rPr lang="en-US" sz="2800" u="sng" dirty="0">
                <a:latin typeface=".VnArial" pitchFamily="34" charset="0"/>
              </a:rPr>
              <a:t> </a:t>
            </a:r>
            <a:r>
              <a:rPr lang="en-US" sz="2800" u="sng" dirty="0" err="1">
                <a:latin typeface=".VnArial" pitchFamily="34" charset="0"/>
              </a:rPr>
              <a:t>bµn</a:t>
            </a:r>
            <a:r>
              <a:rPr lang="en-US" sz="2800" u="sng" dirty="0">
                <a:latin typeface=".VnArial" pitchFamily="34" charset="0"/>
              </a:rPr>
              <a:t> </a:t>
            </a:r>
            <a:r>
              <a:rPr lang="en-US" sz="2800" u="sng" dirty="0" err="1">
                <a:latin typeface=".VnArial" pitchFamily="34" charset="0"/>
              </a:rPr>
              <a:t>tay</a:t>
            </a:r>
            <a:r>
              <a:rPr lang="en-US" sz="2800" dirty="0">
                <a:latin typeface=".VnArial" pitchFamily="34" charset="0"/>
              </a:rPr>
              <a:t> </a:t>
            </a:r>
            <a:r>
              <a:rPr lang="en-US" sz="2800" u="sng" dirty="0">
                <a:latin typeface=".VnArial" pitchFamily="34" charset="0"/>
              </a:rPr>
              <a:t>®</a:t>
            </a:r>
            <a:r>
              <a:rPr lang="en-US" sz="2800" u="sng" dirty="0" err="1">
                <a:latin typeface=".VnArial" pitchFamily="34" charset="0"/>
              </a:rPr>
              <a:t>Ëp</a:t>
            </a:r>
            <a:r>
              <a:rPr lang="en-US" sz="2800" u="sng" dirty="0">
                <a:latin typeface=".VnArial" pitchFamily="34" charset="0"/>
              </a:rPr>
              <a:t> </a:t>
            </a:r>
            <a:r>
              <a:rPr lang="en-US" sz="2800" u="sng" dirty="0" err="1">
                <a:latin typeface=".VnArial" pitchFamily="34" charset="0"/>
              </a:rPr>
              <a:t>vµo</a:t>
            </a:r>
            <a:r>
              <a:rPr lang="en-US" sz="2800" u="sng" dirty="0">
                <a:latin typeface=".VnArial" pitchFamily="34" charset="0"/>
              </a:rPr>
              <a:t> </a:t>
            </a:r>
            <a:r>
              <a:rPr lang="en-US" sz="2800" u="sng" dirty="0" err="1">
                <a:latin typeface=".VnArial" pitchFamily="34" charset="0"/>
              </a:rPr>
              <a:t>vai</a:t>
            </a:r>
            <a:r>
              <a:rPr lang="en-US" sz="2800" dirty="0">
                <a:latin typeface=".VnArial" pitchFamily="34" charset="0"/>
              </a:rPr>
              <a:t> </a:t>
            </a:r>
            <a:r>
              <a:rPr lang="en-US" sz="2800" dirty="0" err="1">
                <a:latin typeface=".VnArial" pitchFamily="34" charset="0"/>
              </a:rPr>
              <a:t>khiÕn</a:t>
            </a:r>
            <a:r>
              <a:rPr lang="en-US" sz="2800" dirty="0">
                <a:latin typeface=".VnArial" pitchFamily="34" charset="0"/>
              </a:rPr>
              <a:t> </a:t>
            </a:r>
            <a:r>
              <a:rPr lang="en-US" sz="2800" u="sng" dirty="0" err="1">
                <a:latin typeface=".VnArial" pitchFamily="34" charset="0"/>
              </a:rPr>
              <a:t>h¾n</a:t>
            </a:r>
            <a:r>
              <a:rPr lang="en-US" sz="2800" dirty="0">
                <a:latin typeface=".VnArial" pitchFamily="34" charset="0"/>
              </a:rPr>
              <a:t> </a:t>
            </a:r>
            <a:r>
              <a:rPr lang="en-US" sz="2800" u="sng" dirty="0" err="1">
                <a:latin typeface=".VnArial" pitchFamily="34" charset="0"/>
              </a:rPr>
              <a:t>giËt</a:t>
            </a:r>
            <a:r>
              <a:rPr lang="en-US" sz="2800" u="sng" dirty="0">
                <a:latin typeface=".VnArial" pitchFamily="34" charset="0"/>
              </a:rPr>
              <a:t> </a:t>
            </a:r>
            <a:r>
              <a:rPr lang="en-US" sz="2800" u="sng" dirty="0" err="1">
                <a:latin typeface=".VnArial" pitchFamily="34" charset="0"/>
              </a:rPr>
              <a:t>m×nh</a:t>
            </a:r>
            <a:r>
              <a:rPr lang="en-US" sz="2800" dirty="0">
                <a:latin typeface=".VnArial" pitchFamily="34" charset="0"/>
              </a:rPr>
              <a:t>.</a:t>
            </a:r>
          </a:p>
        </p:txBody>
      </p:sp>
      <p:sp>
        <p:nvSpPr>
          <p:cNvPr id="36876" name="Line 12"/>
          <p:cNvSpPr>
            <a:spLocks noChangeShapeType="1"/>
          </p:cNvSpPr>
          <p:nvPr/>
        </p:nvSpPr>
        <p:spPr bwMode="auto">
          <a:xfrm flipH="1">
            <a:off x="5334000" y="1371600"/>
            <a:ext cx="304800" cy="9144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7" name="Line 13"/>
          <p:cNvSpPr>
            <a:spLocks noChangeShapeType="1"/>
          </p:cNvSpPr>
          <p:nvPr/>
        </p:nvSpPr>
        <p:spPr bwMode="auto">
          <a:xfrm>
            <a:off x="2438400" y="2819400"/>
            <a:ext cx="21336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8" name="Line 14"/>
          <p:cNvSpPr>
            <a:spLocks noChangeShapeType="1"/>
          </p:cNvSpPr>
          <p:nvPr/>
        </p:nvSpPr>
        <p:spPr bwMode="auto">
          <a:xfrm flipV="1">
            <a:off x="4572000" y="2209800"/>
            <a:ext cx="0" cy="609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9" name="Line 15"/>
          <p:cNvSpPr>
            <a:spLocks noChangeShapeType="1"/>
          </p:cNvSpPr>
          <p:nvPr/>
        </p:nvSpPr>
        <p:spPr bwMode="auto">
          <a:xfrm flipV="1">
            <a:off x="2438400" y="2209800"/>
            <a:ext cx="0" cy="609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0" name="Line 16"/>
          <p:cNvSpPr>
            <a:spLocks noChangeShapeType="1"/>
          </p:cNvSpPr>
          <p:nvPr/>
        </p:nvSpPr>
        <p:spPr bwMode="auto">
          <a:xfrm>
            <a:off x="6781800" y="2667000"/>
            <a:ext cx="12954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1" name="Line 17"/>
          <p:cNvSpPr>
            <a:spLocks noChangeShapeType="1"/>
          </p:cNvSpPr>
          <p:nvPr/>
        </p:nvSpPr>
        <p:spPr bwMode="auto">
          <a:xfrm flipV="1">
            <a:off x="8077200" y="2133600"/>
            <a:ext cx="0" cy="5334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2" name="Line 18"/>
          <p:cNvSpPr>
            <a:spLocks noChangeShapeType="1"/>
          </p:cNvSpPr>
          <p:nvPr/>
        </p:nvSpPr>
        <p:spPr bwMode="auto">
          <a:xfrm flipV="1">
            <a:off x="6781800" y="2133600"/>
            <a:ext cx="0" cy="5334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3" name="Text Box 19"/>
          <p:cNvSpPr txBox="1">
            <a:spLocks noChangeArrowheads="1"/>
          </p:cNvSpPr>
          <p:nvPr/>
        </p:nvSpPr>
        <p:spPr bwMode="auto">
          <a:xfrm>
            <a:off x="2057400" y="2895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latin typeface=".VnArial" pitchFamily="34" charset="0"/>
              </a:rPr>
              <a:t>c</a:t>
            </a:r>
          </a:p>
        </p:txBody>
      </p:sp>
      <p:sp>
        <p:nvSpPr>
          <p:cNvPr id="36884" name="Text Box 20"/>
          <p:cNvSpPr txBox="1">
            <a:spLocks noChangeArrowheads="1"/>
          </p:cNvSpPr>
          <p:nvPr/>
        </p:nvSpPr>
        <p:spPr bwMode="auto">
          <a:xfrm>
            <a:off x="6629400" y="26670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latin typeface=".VnArial" pitchFamily="34" charset="0"/>
              </a:rPr>
              <a:t>c</a:t>
            </a:r>
          </a:p>
        </p:txBody>
      </p:sp>
      <p:sp>
        <p:nvSpPr>
          <p:cNvPr id="36886" name="Text Box 22"/>
          <p:cNvSpPr txBox="1">
            <a:spLocks noChangeArrowheads="1"/>
          </p:cNvSpPr>
          <p:nvPr/>
        </p:nvSpPr>
        <p:spPr bwMode="auto">
          <a:xfrm>
            <a:off x="4191000" y="2895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latin typeface=".VnArial" pitchFamily="34" charset="0"/>
              </a:rPr>
              <a:t>v</a:t>
            </a:r>
          </a:p>
        </p:txBody>
      </p:sp>
      <p:sp>
        <p:nvSpPr>
          <p:cNvPr id="36888" name="Text Box 24"/>
          <p:cNvSpPr txBox="1">
            <a:spLocks noChangeArrowheads="1"/>
          </p:cNvSpPr>
          <p:nvPr/>
        </p:nvSpPr>
        <p:spPr bwMode="auto">
          <a:xfrm>
            <a:off x="228600" y="4495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2400" dirty="0">
                <a:solidFill>
                  <a:srgbClr val="0000CC"/>
                </a:solidFill>
                <a:latin typeface=".VnArial" pitchFamily="34" charset="0"/>
              </a:rPr>
              <a:t>=&gt; </a:t>
            </a:r>
            <a:r>
              <a:rPr lang="en-US" sz="2400" dirty="0" err="1">
                <a:solidFill>
                  <a:srgbClr val="0000CC"/>
                </a:solidFill>
                <a:latin typeface=".VnArial" pitchFamily="34" charset="0"/>
              </a:rPr>
              <a:t>Côm</a:t>
            </a:r>
            <a:r>
              <a:rPr lang="en-US" sz="2400" dirty="0">
                <a:solidFill>
                  <a:srgbClr val="0000CC"/>
                </a:solidFill>
                <a:latin typeface=".VnArial" pitchFamily="34" charset="0"/>
              </a:rPr>
              <a:t> C-V lµ </a:t>
            </a:r>
            <a:r>
              <a:rPr lang="en-US" sz="2400" dirty="0" err="1">
                <a:solidFill>
                  <a:srgbClr val="0000CC"/>
                </a:solidFill>
                <a:latin typeface=".VnArial" pitchFamily="34" charset="0"/>
              </a:rPr>
              <a:t>chñ</a:t>
            </a:r>
            <a:r>
              <a:rPr lang="en-US" sz="2400" dirty="0">
                <a:solidFill>
                  <a:srgbClr val="0000CC"/>
                </a:solidFill>
                <a:latin typeface=".VnArial" pitchFamily="34" charset="0"/>
              </a:rPr>
              <a:t> </a:t>
            </a:r>
            <a:r>
              <a:rPr lang="en-US" sz="2400" dirty="0" err="1">
                <a:solidFill>
                  <a:srgbClr val="0000CC"/>
                </a:solidFill>
                <a:latin typeface=".VnArial" pitchFamily="34" charset="0"/>
              </a:rPr>
              <a:t>ng</a:t>
            </a:r>
            <a:r>
              <a:rPr lang="en-US" sz="2400" dirty="0">
                <a:solidFill>
                  <a:srgbClr val="0000CC"/>
                </a:solidFill>
                <a:latin typeface=".VnArial" pitchFamily="34" charset="0"/>
              </a:rPr>
              <a:t>÷ vµ </a:t>
            </a:r>
            <a:r>
              <a:rPr lang="en-US" sz="2400" dirty="0" err="1">
                <a:solidFill>
                  <a:srgbClr val="0000CC"/>
                </a:solidFill>
                <a:latin typeface=".VnArial" pitchFamily="34" charset="0"/>
              </a:rPr>
              <a:t>phô</a:t>
            </a:r>
            <a:r>
              <a:rPr lang="en-US" sz="2400" dirty="0">
                <a:solidFill>
                  <a:srgbClr val="0000CC"/>
                </a:solidFill>
                <a:latin typeface=".VnArial" pitchFamily="34" charset="0"/>
              </a:rPr>
              <a:t> </a:t>
            </a:r>
            <a:r>
              <a:rPr lang="en-US" sz="2400" dirty="0" err="1">
                <a:solidFill>
                  <a:srgbClr val="0000CC"/>
                </a:solidFill>
                <a:latin typeface=".VnArial" pitchFamily="34" charset="0"/>
              </a:rPr>
              <a:t>ng</a:t>
            </a:r>
            <a:r>
              <a:rPr lang="en-US" sz="2400" dirty="0">
                <a:solidFill>
                  <a:srgbClr val="0000CC"/>
                </a:solidFill>
                <a:latin typeface=".VnArial" pitchFamily="34" charset="0"/>
              </a:rPr>
              <a:t>÷ ®Ó </a:t>
            </a:r>
            <a:r>
              <a:rPr lang="en-US" sz="2400" dirty="0" err="1">
                <a:solidFill>
                  <a:srgbClr val="0000CC"/>
                </a:solidFill>
                <a:latin typeface=".VnArial" pitchFamily="34" charset="0"/>
              </a:rPr>
              <a:t>më</a:t>
            </a:r>
            <a:r>
              <a:rPr lang="en-US" sz="2400" dirty="0">
                <a:solidFill>
                  <a:srgbClr val="0000CC"/>
                </a:solidFill>
                <a:latin typeface=".VnArial" pitchFamily="34" charset="0"/>
              </a:rPr>
              <a:t> </a:t>
            </a:r>
            <a:r>
              <a:rPr lang="en-US" sz="2400" dirty="0" err="1">
                <a:solidFill>
                  <a:srgbClr val="0000CC"/>
                </a:solidFill>
                <a:latin typeface=".VnArial" pitchFamily="34" charset="0"/>
              </a:rPr>
              <a:t>réng</a:t>
            </a:r>
            <a:r>
              <a:rPr lang="en-US" sz="2400" dirty="0">
                <a:solidFill>
                  <a:srgbClr val="0000CC"/>
                </a:solidFill>
                <a:latin typeface=".VnArial" pitchFamily="34" charset="0"/>
              </a:rPr>
              <a:t> </a:t>
            </a:r>
            <a:r>
              <a:rPr lang="en-US" sz="2400" dirty="0" err="1">
                <a:solidFill>
                  <a:srgbClr val="0000CC"/>
                </a:solidFill>
                <a:latin typeface=".VnArial" pitchFamily="34" charset="0"/>
              </a:rPr>
              <a:t>c©u</a:t>
            </a:r>
            <a:r>
              <a:rPr lang="en-US" sz="2400" dirty="0">
                <a:solidFill>
                  <a:srgbClr val="0000CC"/>
                </a:solidFill>
                <a:latin typeface=".VnArial" pitchFamily="34" charset="0"/>
              </a:rPr>
              <a:t>.</a:t>
            </a:r>
          </a:p>
        </p:txBody>
      </p:sp>
      <p:sp>
        <p:nvSpPr>
          <p:cNvPr id="16400" name="Line 25"/>
          <p:cNvSpPr>
            <a:spLocks noChangeShapeType="1"/>
          </p:cNvSpPr>
          <p:nvPr/>
        </p:nvSpPr>
        <p:spPr bwMode="auto">
          <a:xfrm>
            <a:off x="5562600" y="2133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Line 27"/>
          <p:cNvSpPr>
            <a:spLocks noChangeShapeType="1"/>
          </p:cNvSpPr>
          <p:nvPr/>
        </p:nvSpPr>
        <p:spPr bwMode="auto">
          <a:xfrm flipV="1">
            <a:off x="5943600" y="2133600"/>
            <a:ext cx="0" cy="9144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2" name="Line 28"/>
          <p:cNvSpPr>
            <a:spLocks noChangeShapeType="1"/>
          </p:cNvSpPr>
          <p:nvPr/>
        </p:nvSpPr>
        <p:spPr bwMode="auto">
          <a:xfrm>
            <a:off x="5943600" y="3048000"/>
            <a:ext cx="15240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3" name="Line 29"/>
          <p:cNvSpPr>
            <a:spLocks noChangeShapeType="1"/>
          </p:cNvSpPr>
          <p:nvPr/>
        </p:nvSpPr>
        <p:spPr bwMode="auto">
          <a:xfrm>
            <a:off x="7467600" y="2667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4" name="Text Box 30"/>
          <p:cNvSpPr txBox="1">
            <a:spLocks noChangeArrowheads="1"/>
          </p:cNvSpPr>
          <p:nvPr/>
        </p:nvSpPr>
        <p:spPr bwMode="auto">
          <a:xfrm>
            <a:off x="7620000" y="3200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latin typeface=".VnArial" pitchFamily="34" charset="0"/>
              </a:rPr>
              <a:t>PN</a:t>
            </a:r>
          </a:p>
        </p:txBody>
      </p:sp>
      <p:sp>
        <p:nvSpPr>
          <p:cNvPr id="36896" name="Line 32"/>
          <p:cNvSpPr>
            <a:spLocks noChangeShapeType="1"/>
          </p:cNvSpPr>
          <p:nvPr/>
        </p:nvSpPr>
        <p:spPr bwMode="auto">
          <a:xfrm>
            <a:off x="3276600" y="3733800"/>
            <a:ext cx="3352800"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8" name="Text Box 34"/>
          <p:cNvSpPr txBox="1">
            <a:spLocks noChangeArrowheads="1"/>
          </p:cNvSpPr>
          <p:nvPr/>
        </p:nvSpPr>
        <p:spPr bwMode="auto">
          <a:xfrm>
            <a:off x="2895600" y="3962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solidFill>
                  <a:srgbClr val="FF3300"/>
                </a:solidFill>
                <a:latin typeface=".VnArial" pitchFamily="34" charset="0"/>
              </a:rPr>
              <a:t>CN</a:t>
            </a:r>
          </a:p>
        </p:txBody>
      </p:sp>
      <p:sp>
        <p:nvSpPr>
          <p:cNvPr id="36899" name="Line 35"/>
          <p:cNvSpPr>
            <a:spLocks noChangeShapeType="1"/>
          </p:cNvSpPr>
          <p:nvPr/>
        </p:nvSpPr>
        <p:spPr bwMode="auto">
          <a:xfrm flipV="1">
            <a:off x="3276600" y="2819400"/>
            <a:ext cx="0" cy="9144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0" name="Line 36"/>
          <p:cNvSpPr>
            <a:spLocks noChangeShapeType="1"/>
          </p:cNvSpPr>
          <p:nvPr/>
        </p:nvSpPr>
        <p:spPr bwMode="auto">
          <a:xfrm flipV="1">
            <a:off x="6629400" y="3124200"/>
            <a:ext cx="0" cy="609600"/>
          </a:xfrm>
          <a:prstGeom prst="line">
            <a:avLst/>
          </a:prstGeom>
          <a:noFill/>
          <a:ln w="95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1" name="Text Box 37"/>
          <p:cNvSpPr txBox="1">
            <a:spLocks noChangeArrowheads="1"/>
          </p:cNvSpPr>
          <p:nvPr/>
        </p:nvSpPr>
        <p:spPr bwMode="auto">
          <a:xfrm>
            <a:off x="7924800" y="27432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r>
              <a:rPr lang="en-US" sz="1800">
                <a:latin typeface=".VnArial" pitchFamily="34" charset="0"/>
              </a:rPr>
              <a:t>v</a:t>
            </a:r>
          </a:p>
        </p:txBody>
      </p:sp>
      <p:sp>
        <p:nvSpPr>
          <p:cNvPr id="36902" name="Line 38"/>
          <p:cNvSpPr>
            <a:spLocks noChangeShapeType="1"/>
          </p:cNvSpPr>
          <p:nvPr/>
        </p:nvSpPr>
        <p:spPr bwMode="auto">
          <a:xfrm flipH="1">
            <a:off x="7086600" y="1676400"/>
            <a:ext cx="76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3" name="Line 39"/>
          <p:cNvSpPr>
            <a:spLocks noChangeShapeType="1"/>
          </p:cNvSpPr>
          <p:nvPr/>
        </p:nvSpPr>
        <p:spPr bwMode="auto">
          <a:xfrm flipH="1">
            <a:off x="3505200" y="1676400"/>
            <a:ext cx="762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2304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Effect transition="in" filter="blinds(horizontal)">
                                      <p:cBhvr>
                                        <p:cTn id="7" dur="500"/>
                                        <p:tgtEl>
                                          <p:spTgt spid="36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876"/>
                                        </p:tgtEl>
                                        <p:attrNameLst>
                                          <p:attrName>style.visibility</p:attrName>
                                        </p:attrNameLst>
                                      </p:cBhvr>
                                      <p:to>
                                        <p:strVal val="visible"/>
                                      </p:to>
                                    </p:set>
                                    <p:animEffect transition="in" filter="blinds(horizontal)">
                                      <p:cBhvr>
                                        <p:cTn id="12" dur="500"/>
                                        <p:tgtEl>
                                          <p:spTgt spid="36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898"/>
                                        </p:tgtEl>
                                        <p:attrNameLst>
                                          <p:attrName>style.visibility</p:attrName>
                                        </p:attrNameLst>
                                      </p:cBhvr>
                                      <p:to>
                                        <p:strVal val="visible"/>
                                      </p:to>
                                    </p:set>
                                    <p:animEffect transition="in" filter="blinds(horizontal)">
                                      <p:cBhvr>
                                        <p:cTn id="17" dur="500"/>
                                        <p:tgtEl>
                                          <p:spTgt spid="36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872"/>
                                        </p:tgtEl>
                                        <p:attrNameLst>
                                          <p:attrName>style.visibility</p:attrName>
                                        </p:attrNameLst>
                                      </p:cBhvr>
                                      <p:to>
                                        <p:strVal val="visible"/>
                                      </p:to>
                                    </p:set>
                                    <p:animEffect transition="in" filter="blinds(horizontal)">
                                      <p:cBhvr>
                                        <p:cTn id="22" dur="500"/>
                                        <p:tgtEl>
                                          <p:spTgt spid="368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6903"/>
                                        </p:tgtEl>
                                        <p:attrNameLst>
                                          <p:attrName>style.visibility</p:attrName>
                                        </p:attrNameLst>
                                      </p:cBhvr>
                                      <p:to>
                                        <p:strVal val="visible"/>
                                      </p:to>
                                    </p:set>
                                    <p:animEffect transition="in" filter="blinds(horizontal)">
                                      <p:cBhvr>
                                        <p:cTn id="27" dur="500"/>
                                        <p:tgtEl>
                                          <p:spTgt spid="36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879"/>
                                        </p:tgtEl>
                                        <p:attrNameLst>
                                          <p:attrName>style.visibility</p:attrName>
                                        </p:attrNameLst>
                                      </p:cBhvr>
                                      <p:to>
                                        <p:strVal val="visible"/>
                                      </p:to>
                                    </p:set>
                                    <p:animEffect transition="in" filter="blinds(horizontal)">
                                      <p:cBhvr>
                                        <p:cTn id="32" dur="500"/>
                                        <p:tgtEl>
                                          <p:spTgt spid="368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6877"/>
                                        </p:tgtEl>
                                        <p:attrNameLst>
                                          <p:attrName>style.visibility</p:attrName>
                                        </p:attrNameLst>
                                      </p:cBhvr>
                                      <p:to>
                                        <p:strVal val="visible"/>
                                      </p:to>
                                    </p:set>
                                    <p:animEffect transition="in" filter="blinds(horizontal)">
                                      <p:cBhvr>
                                        <p:cTn id="37" dur="500"/>
                                        <p:tgtEl>
                                          <p:spTgt spid="368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6878"/>
                                        </p:tgtEl>
                                        <p:attrNameLst>
                                          <p:attrName>style.visibility</p:attrName>
                                        </p:attrNameLst>
                                      </p:cBhvr>
                                      <p:to>
                                        <p:strVal val="visible"/>
                                      </p:to>
                                    </p:set>
                                    <p:animEffect transition="in" filter="blinds(horizontal)">
                                      <p:cBhvr>
                                        <p:cTn id="42" dur="500"/>
                                        <p:tgtEl>
                                          <p:spTgt spid="368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6902"/>
                                        </p:tgtEl>
                                        <p:attrNameLst>
                                          <p:attrName>style.visibility</p:attrName>
                                        </p:attrNameLst>
                                      </p:cBhvr>
                                      <p:to>
                                        <p:strVal val="visible"/>
                                      </p:to>
                                    </p:set>
                                    <p:animEffect transition="in" filter="blinds(horizontal)">
                                      <p:cBhvr>
                                        <p:cTn id="47" dur="500"/>
                                        <p:tgtEl>
                                          <p:spTgt spid="3690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6891"/>
                                        </p:tgtEl>
                                        <p:attrNameLst>
                                          <p:attrName>style.visibility</p:attrName>
                                        </p:attrNameLst>
                                      </p:cBhvr>
                                      <p:to>
                                        <p:strVal val="visible"/>
                                      </p:to>
                                    </p:set>
                                    <p:animEffect transition="in" filter="blinds(horizontal)">
                                      <p:cBhvr>
                                        <p:cTn id="52" dur="500"/>
                                        <p:tgtEl>
                                          <p:spTgt spid="3689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6882"/>
                                        </p:tgtEl>
                                        <p:attrNameLst>
                                          <p:attrName>style.visibility</p:attrName>
                                        </p:attrNameLst>
                                      </p:cBhvr>
                                      <p:to>
                                        <p:strVal val="visible"/>
                                      </p:to>
                                    </p:set>
                                    <p:animEffect transition="in" filter="blinds(horizontal)">
                                      <p:cBhvr>
                                        <p:cTn id="57" dur="500"/>
                                        <p:tgtEl>
                                          <p:spTgt spid="3688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6880"/>
                                        </p:tgtEl>
                                        <p:attrNameLst>
                                          <p:attrName>style.visibility</p:attrName>
                                        </p:attrNameLst>
                                      </p:cBhvr>
                                      <p:to>
                                        <p:strVal val="visible"/>
                                      </p:to>
                                    </p:set>
                                    <p:animEffect transition="in" filter="blinds(horizontal)">
                                      <p:cBhvr>
                                        <p:cTn id="62" dur="500"/>
                                        <p:tgtEl>
                                          <p:spTgt spid="3688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6881"/>
                                        </p:tgtEl>
                                        <p:attrNameLst>
                                          <p:attrName>style.visibility</p:attrName>
                                        </p:attrNameLst>
                                      </p:cBhvr>
                                      <p:to>
                                        <p:strVal val="visible"/>
                                      </p:to>
                                    </p:set>
                                    <p:animEffect transition="in" filter="box(in)">
                                      <p:cBhvr>
                                        <p:cTn id="67" dur="500"/>
                                        <p:tgtEl>
                                          <p:spTgt spid="3688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6892"/>
                                        </p:tgtEl>
                                        <p:attrNameLst>
                                          <p:attrName>style.visibility</p:attrName>
                                        </p:attrNameLst>
                                      </p:cBhvr>
                                      <p:to>
                                        <p:strVal val="visible"/>
                                      </p:to>
                                    </p:set>
                                    <p:animEffect transition="in" filter="blinds(horizontal)">
                                      <p:cBhvr>
                                        <p:cTn id="72" dur="500"/>
                                        <p:tgtEl>
                                          <p:spTgt spid="3689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6893"/>
                                        </p:tgtEl>
                                        <p:attrNameLst>
                                          <p:attrName>style.visibility</p:attrName>
                                        </p:attrNameLst>
                                      </p:cBhvr>
                                      <p:to>
                                        <p:strVal val="visible"/>
                                      </p:to>
                                    </p:set>
                                    <p:animEffect transition="in" filter="blinds(horizontal)">
                                      <p:cBhvr>
                                        <p:cTn id="77" dur="500"/>
                                        <p:tgtEl>
                                          <p:spTgt spid="3689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6884"/>
                                        </p:tgtEl>
                                        <p:attrNameLst>
                                          <p:attrName>style.visibility</p:attrName>
                                        </p:attrNameLst>
                                      </p:cBhvr>
                                      <p:to>
                                        <p:strVal val="visible"/>
                                      </p:to>
                                    </p:set>
                                    <p:animEffect transition="in" filter="blinds(horizontal)">
                                      <p:cBhvr>
                                        <p:cTn id="82" dur="500"/>
                                        <p:tgtEl>
                                          <p:spTgt spid="3688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6901"/>
                                        </p:tgtEl>
                                        <p:attrNameLst>
                                          <p:attrName>style.visibility</p:attrName>
                                        </p:attrNameLst>
                                      </p:cBhvr>
                                      <p:to>
                                        <p:strVal val="visible"/>
                                      </p:to>
                                    </p:set>
                                    <p:animEffect transition="in" filter="box(in)">
                                      <p:cBhvr>
                                        <p:cTn id="87" dur="500"/>
                                        <p:tgtEl>
                                          <p:spTgt spid="3690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6899"/>
                                        </p:tgtEl>
                                        <p:attrNameLst>
                                          <p:attrName>style.visibility</p:attrName>
                                        </p:attrNameLst>
                                      </p:cBhvr>
                                      <p:to>
                                        <p:strVal val="visible"/>
                                      </p:to>
                                    </p:set>
                                    <p:animEffect transition="in" filter="blinds(horizontal)">
                                      <p:cBhvr>
                                        <p:cTn id="92" dur="500"/>
                                        <p:tgtEl>
                                          <p:spTgt spid="3689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6896"/>
                                        </p:tgtEl>
                                        <p:attrNameLst>
                                          <p:attrName>style.visibility</p:attrName>
                                        </p:attrNameLst>
                                      </p:cBhvr>
                                      <p:to>
                                        <p:strVal val="visible"/>
                                      </p:to>
                                    </p:set>
                                    <p:animEffect transition="in" filter="blinds(horizontal)">
                                      <p:cBhvr>
                                        <p:cTn id="97" dur="500"/>
                                        <p:tgtEl>
                                          <p:spTgt spid="3689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fill="hold" grpId="0" nodeType="clickEffect">
                                  <p:stCondLst>
                                    <p:cond delay="0"/>
                                  </p:stCondLst>
                                  <p:childTnLst>
                                    <p:set>
                                      <p:cBhvr>
                                        <p:cTn id="101" dur="1" fill="hold">
                                          <p:stCondLst>
                                            <p:cond delay="0"/>
                                          </p:stCondLst>
                                        </p:cTn>
                                        <p:tgtEl>
                                          <p:spTgt spid="36900"/>
                                        </p:tgtEl>
                                        <p:attrNameLst>
                                          <p:attrName>style.visibility</p:attrName>
                                        </p:attrNameLst>
                                      </p:cBhvr>
                                      <p:to>
                                        <p:strVal val="visible"/>
                                      </p:to>
                                    </p:set>
                                    <p:animEffect transition="in" filter="diamond(in)">
                                      <p:cBhvr>
                                        <p:cTn id="102" dur="2000"/>
                                        <p:tgtEl>
                                          <p:spTgt spid="3690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 presetClass="entr" presetSubtype="16" fill="hold" grpId="1" nodeType="clickEffect">
                                  <p:stCondLst>
                                    <p:cond delay="0"/>
                                  </p:stCondLst>
                                  <p:childTnLst>
                                    <p:set>
                                      <p:cBhvr>
                                        <p:cTn id="106" dur="1" fill="hold">
                                          <p:stCondLst>
                                            <p:cond delay="0"/>
                                          </p:stCondLst>
                                        </p:cTn>
                                        <p:tgtEl>
                                          <p:spTgt spid="36880"/>
                                        </p:tgtEl>
                                        <p:attrNameLst>
                                          <p:attrName>style.visibility</p:attrName>
                                        </p:attrNameLst>
                                      </p:cBhvr>
                                      <p:to>
                                        <p:strVal val="visible"/>
                                      </p:to>
                                    </p:set>
                                    <p:animEffect transition="in" filter="box(in)">
                                      <p:cBhvr>
                                        <p:cTn id="107" dur="500"/>
                                        <p:tgtEl>
                                          <p:spTgt spid="3688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ntr" presetSubtype="16" fill="hold" grpId="0" nodeType="clickEffect">
                                  <p:stCondLst>
                                    <p:cond delay="0"/>
                                  </p:stCondLst>
                                  <p:childTnLst>
                                    <p:set>
                                      <p:cBhvr>
                                        <p:cTn id="111" dur="1" fill="hold">
                                          <p:stCondLst>
                                            <p:cond delay="0"/>
                                          </p:stCondLst>
                                        </p:cTn>
                                        <p:tgtEl>
                                          <p:spTgt spid="36883"/>
                                        </p:tgtEl>
                                        <p:attrNameLst>
                                          <p:attrName>style.visibility</p:attrName>
                                        </p:attrNameLst>
                                      </p:cBhvr>
                                      <p:to>
                                        <p:strVal val="visible"/>
                                      </p:to>
                                    </p:set>
                                    <p:animEffect transition="in" filter="box(in)">
                                      <p:cBhvr>
                                        <p:cTn id="112" dur="500"/>
                                        <p:tgtEl>
                                          <p:spTgt spid="36883"/>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 presetClass="entr" presetSubtype="16" fill="hold" grpId="0" nodeType="clickEffect">
                                  <p:stCondLst>
                                    <p:cond delay="0"/>
                                  </p:stCondLst>
                                  <p:childTnLst>
                                    <p:set>
                                      <p:cBhvr>
                                        <p:cTn id="116" dur="1" fill="hold">
                                          <p:stCondLst>
                                            <p:cond delay="0"/>
                                          </p:stCondLst>
                                        </p:cTn>
                                        <p:tgtEl>
                                          <p:spTgt spid="36886"/>
                                        </p:tgtEl>
                                        <p:attrNameLst>
                                          <p:attrName>style.visibility</p:attrName>
                                        </p:attrNameLst>
                                      </p:cBhvr>
                                      <p:to>
                                        <p:strVal val="visible"/>
                                      </p:to>
                                    </p:set>
                                    <p:animEffect transition="in" filter="box(in)">
                                      <p:cBhvr>
                                        <p:cTn id="117" dur="500"/>
                                        <p:tgtEl>
                                          <p:spTgt spid="36886"/>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6894"/>
                                        </p:tgtEl>
                                        <p:attrNameLst>
                                          <p:attrName>style.visibility</p:attrName>
                                        </p:attrNameLst>
                                      </p:cBhvr>
                                      <p:to>
                                        <p:strVal val="visible"/>
                                      </p:to>
                                    </p:set>
                                    <p:animEffect transition="in" filter="blinds(horizontal)">
                                      <p:cBhvr>
                                        <p:cTn id="122" dur="500"/>
                                        <p:tgtEl>
                                          <p:spTgt spid="3689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36888"/>
                                        </p:tgtEl>
                                        <p:attrNameLst>
                                          <p:attrName>style.visibility</p:attrName>
                                        </p:attrNameLst>
                                      </p:cBhvr>
                                      <p:to>
                                        <p:strVal val="visible"/>
                                      </p:to>
                                    </p:set>
                                    <p:animEffect transition="in" filter="blinds(horizontal)">
                                      <p:cBhvr>
                                        <p:cTn id="127" dur="500"/>
                                        <p:tgtEl>
                                          <p:spTgt spid="36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75" grpId="0"/>
      <p:bldP spid="36876" grpId="0" animBg="1"/>
      <p:bldP spid="36877" grpId="0" animBg="1"/>
      <p:bldP spid="36878" grpId="0" animBg="1"/>
      <p:bldP spid="36879" grpId="0" animBg="1"/>
      <p:bldP spid="36880" grpId="0" animBg="1"/>
      <p:bldP spid="36880" grpId="1" animBg="1"/>
      <p:bldP spid="36881" grpId="0" animBg="1"/>
      <p:bldP spid="36882" grpId="0" animBg="1"/>
      <p:bldP spid="36883" grpId="0"/>
      <p:bldP spid="36884" grpId="0"/>
      <p:bldP spid="36886" grpId="0"/>
      <p:bldP spid="36888" grpId="0"/>
      <p:bldP spid="36891" grpId="0" animBg="1"/>
      <p:bldP spid="36892" grpId="0" animBg="1"/>
      <p:bldP spid="36893" grpId="0" animBg="1"/>
      <p:bldP spid="36894" grpId="0"/>
      <p:bldP spid="36896" grpId="0" animBg="1"/>
      <p:bldP spid="36898" grpId="0"/>
      <p:bldP spid="36899" grpId="0" animBg="1"/>
      <p:bldP spid="36900" grpId="0" animBg="1"/>
      <p:bldP spid="36901" grpId="0"/>
      <p:bldP spid="36902" grpId="0" animBg="1"/>
      <p:bldP spid="369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209800"/>
            <a:ext cx="7086600" cy="369332"/>
          </a:xfrm>
          <a:prstGeom prst="rect">
            <a:avLst/>
          </a:prstGeom>
          <a:noFill/>
        </p:spPr>
        <p:txBody>
          <a:bodyPr wrap="square" rtlCol="0">
            <a:spAutoFit/>
          </a:bodyPr>
          <a:lstStyle/>
          <a:p>
            <a:r>
              <a:rPr lang="en-US" dirty="0" err="1" smtClean="0"/>
              <a:t>Làm</a:t>
            </a:r>
            <a:r>
              <a:rPr lang="en-US" dirty="0" smtClean="0"/>
              <a:t> </a:t>
            </a:r>
            <a:r>
              <a:rPr lang="en-US" dirty="0" err="1" smtClean="0"/>
              <a:t>bài</a:t>
            </a:r>
            <a:r>
              <a:rPr lang="en-US" dirty="0" smtClean="0"/>
              <a:t> </a:t>
            </a:r>
            <a:r>
              <a:rPr lang="en-US" dirty="0" err="1" smtClean="0"/>
              <a:t>trong</a:t>
            </a:r>
            <a:r>
              <a:rPr lang="en-US" dirty="0" smtClean="0"/>
              <a:t> </a:t>
            </a:r>
            <a:r>
              <a:rPr lang="en-US" dirty="0" err="1" smtClean="0"/>
              <a:t>Phiếu</a:t>
            </a:r>
            <a:r>
              <a:rPr lang="en-US" dirty="0" smtClean="0"/>
              <a:t> </a:t>
            </a:r>
            <a:r>
              <a:rPr lang="en-US" dirty="0" err="1" smtClean="0"/>
              <a:t>học</a:t>
            </a:r>
            <a:r>
              <a:rPr lang="en-US" dirty="0" smtClean="0"/>
              <a:t> </a:t>
            </a:r>
            <a:r>
              <a:rPr lang="en-US" dirty="0" err="1" smtClean="0"/>
              <a:t>tập</a:t>
            </a:r>
            <a:endParaRPr lang="en-US" dirty="0"/>
          </a:p>
        </p:txBody>
      </p:sp>
      <p:sp>
        <p:nvSpPr>
          <p:cNvPr id="3" name="Rounded Rectangle 2"/>
          <p:cNvSpPr/>
          <p:nvPr/>
        </p:nvSpPr>
        <p:spPr>
          <a:xfrm>
            <a:off x="0" y="228600"/>
            <a:ext cx="8991600" cy="434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0000"/>
                </a:solidFill>
                <a:latin typeface="Times New Roman" pitchFamily="18" charset="0"/>
                <a:cs typeface="Times New Roman" pitchFamily="18" charset="0"/>
              </a:rPr>
              <a:t>LÀM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PHIẾU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TẬP</a:t>
            </a:r>
            <a:endParaRPr lang="en-US" sz="4000" b="1" dirty="0" smtClean="0">
              <a:solidFill>
                <a:srgbClr val="FF0000"/>
              </a:solidFill>
              <a:latin typeface="Times New Roman" pitchFamily="18" charset="0"/>
              <a:cs typeface="Times New Roman" pitchFamily="18" charset="0"/>
            </a:endParaRPr>
          </a:p>
          <a:p>
            <a:pPr algn="ctr"/>
            <a:endParaRPr lang="en-US" sz="4000" b="1" dirty="0" smtClean="0">
              <a:solidFill>
                <a:srgbClr val="FF0000"/>
              </a:solidFill>
              <a:latin typeface="Times New Roman" pitchFamily="18" charset="0"/>
              <a:cs typeface="Times New Roman" pitchFamily="18" charset="0"/>
            </a:endParaRPr>
          </a:p>
          <a:p>
            <a:pPr algn="ctr"/>
            <a:r>
              <a:rPr lang="en-US" sz="4000" b="1" i="1" dirty="0" err="1" smtClean="0">
                <a:solidFill>
                  <a:srgbClr val="FF0000"/>
                </a:solidFill>
                <a:latin typeface="Times New Roman" pitchFamily="18" charset="0"/>
                <a:cs typeface="Times New Roman" pitchFamily="18" charset="0"/>
              </a:rPr>
              <a:t>Yêu</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cầu</a:t>
            </a:r>
            <a:r>
              <a:rPr lang="en-US" sz="4000" dirty="0" smtClean="0">
                <a:solidFill>
                  <a:srgbClr val="FF0000"/>
                </a:solidFill>
                <a:latin typeface="Times New Roman" pitchFamily="18" charset="0"/>
                <a:cs typeface="Times New Roman" pitchFamily="18" charset="0"/>
              </a:rPr>
              <a:t>: </a:t>
            </a:r>
          </a:p>
          <a:p>
            <a:pPr marL="571500" indent="-571500" algn="just">
              <a:buFontTx/>
              <a:buChar char="-"/>
            </a:pPr>
            <a:r>
              <a:rPr lang="en-US" sz="4000" dirty="0" err="1" smtClean="0">
                <a:solidFill>
                  <a:srgbClr val="FF0000"/>
                </a:solidFill>
                <a:latin typeface="Times New Roman" pitchFamily="18" charset="0"/>
                <a:cs typeface="Times New Roman" pitchFamily="18" charset="0"/>
              </a:rPr>
              <a:t>Nội</a:t>
            </a:r>
            <a:r>
              <a:rPr lang="en-US" sz="4000" dirty="0" smtClean="0">
                <a:solidFill>
                  <a:srgbClr val="FF0000"/>
                </a:solidFill>
                <a:latin typeface="Times New Roman" pitchFamily="18" charset="0"/>
                <a:cs typeface="Times New Roman" pitchFamily="18" charset="0"/>
              </a:rPr>
              <a:t> dung: </a:t>
            </a:r>
            <a:r>
              <a:rPr lang="en-US" sz="4000" dirty="0" err="1" smtClean="0">
                <a:solidFill>
                  <a:schemeClr val="tx1"/>
                </a:solidFill>
                <a:latin typeface="Times New Roman" pitchFamily="18" charset="0"/>
                <a:cs typeface="Times New Roman" pitchFamily="18" charset="0"/>
              </a:rPr>
              <a:t>Làm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bài</a:t>
            </a:r>
            <a:r>
              <a:rPr lang="en-US" sz="4000" dirty="0" smtClean="0">
                <a:solidFill>
                  <a:schemeClr val="tx1"/>
                </a:solidFill>
                <a:latin typeface="Times New Roman" pitchFamily="18" charset="0"/>
                <a:cs typeface="Times New Roman" pitchFamily="18" charset="0"/>
              </a:rPr>
              <a:t> 1, 2; </a:t>
            </a:r>
            <a:r>
              <a:rPr lang="en-US" sz="4000" dirty="0" err="1" smtClean="0">
                <a:solidFill>
                  <a:schemeClr val="tx1"/>
                </a:solidFill>
                <a:latin typeface="Times New Roman" pitchFamily="18" charset="0"/>
                <a:cs typeface="Times New Roman" pitchFamily="18" charset="0"/>
              </a:rPr>
              <a:t>Bài</a:t>
            </a:r>
            <a:r>
              <a:rPr lang="en-US" sz="4000" dirty="0" smtClean="0">
                <a:solidFill>
                  <a:schemeClr val="tx1"/>
                </a:solidFill>
                <a:latin typeface="Times New Roman" pitchFamily="18" charset="0"/>
                <a:cs typeface="Times New Roman" pitchFamily="18" charset="0"/>
              </a:rPr>
              <a:t> 3 (</a:t>
            </a:r>
            <a:r>
              <a:rPr lang="en-US" sz="4000" dirty="0" err="1" smtClean="0">
                <a:solidFill>
                  <a:schemeClr val="tx1"/>
                </a:solidFill>
                <a:latin typeface="Times New Roman" pitchFamily="18" charset="0"/>
                <a:cs typeface="Times New Roman" pitchFamily="18" charset="0"/>
              </a:rPr>
              <a:t>câu</a:t>
            </a:r>
            <a:r>
              <a:rPr lang="en-US" sz="4000" dirty="0" smtClean="0">
                <a:solidFill>
                  <a:schemeClr val="tx1"/>
                </a:solidFill>
                <a:latin typeface="Times New Roman" pitchFamily="18" charset="0"/>
                <a:cs typeface="Times New Roman" pitchFamily="18" charset="0"/>
              </a:rPr>
              <a:t> 1 </a:t>
            </a:r>
            <a:r>
              <a:rPr lang="en-US" sz="4000" dirty="0" err="1" smtClean="0">
                <a:solidFill>
                  <a:schemeClr val="tx1"/>
                </a:solidFill>
                <a:latin typeface="Times New Roman" pitchFamily="18" charset="0"/>
                <a:cs typeface="Times New Roman" pitchFamily="18" charset="0"/>
              </a:rPr>
              <a:t>và</a:t>
            </a:r>
            <a:r>
              <a:rPr lang="en-US" sz="4000" dirty="0" smtClean="0">
                <a:solidFill>
                  <a:schemeClr val="tx1"/>
                </a:solidFill>
                <a:latin typeface="Times New Roman" pitchFamily="18" charset="0"/>
                <a:cs typeface="Times New Roman" pitchFamily="18" charset="0"/>
              </a:rPr>
              <a:t> 5); </a:t>
            </a:r>
            <a:r>
              <a:rPr lang="en-US" sz="4000" dirty="0" err="1" smtClean="0">
                <a:solidFill>
                  <a:schemeClr val="tx1"/>
                </a:solidFill>
                <a:latin typeface="Times New Roman" pitchFamily="18" charset="0"/>
                <a:cs typeface="Times New Roman" pitchFamily="18" charset="0"/>
              </a:rPr>
              <a:t>Bài</a:t>
            </a:r>
            <a:r>
              <a:rPr lang="en-US" sz="4000" dirty="0" smtClean="0">
                <a:solidFill>
                  <a:schemeClr val="tx1"/>
                </a:solidFill>
                <a:latin typeface="Times New Roman" pitchFamily="18" charset="0"/>
                <a:cs typeface="Times New Roman" pitchFamily="18" charset="0"/>
              </a:rPr>
              <a:t> 4 (</a:t>
            </a:r>
            <a:r>
              <a:rPr lang="en-US" sz="4000" dirty="0" err="1" smtClean="0">
                <a:solidFill>
                  <a:schemeClr val="tx1"/>
                </a:solidFill>
                <a:latin typeface="Times New Roman" pitchFamily="18" charset="0"/>
                <a:cs typeface="Times New Roman" pitchFamily="18" charset="0"/>
              </a:rPr>
              <a:t>câu</a:t>
            </a:r>
            <a:r>
              <a:rPr lang="en-US" sz="4000" dirty="0" smtClean="0">
                <a:solidFill>
                  <a:schemeClr val="tx1"/>
                </a:solidFill>
                <a:latin typeface="Times New Roman" pitchFamily="18" charset="0"/>
                <a:cs typeface="Times New Roman" pitchFamily="18" charset="0"/>
              </a:rPr>
              <a:t> 1 </a:t>
            </a:r>
            <a:r>
              <a:rPr lang="en-US" sz="4000" dirty="0" err="1" smtClean="0">
                <a:solidFill>
                  <a:schemeClr val="tx1"/>
                </a:solidFill>
                <a:latin typeface="Times New Roman" pitchFamily="18" charset="0"/>
                <a:cs typeface="Times New Roman" pitchFamily="18" charset="0"/>
              </a:rPr>
              <a:t>và</a:t>
            </a:r>
            <a:r>
              <a:rPr lang="en-US" sz="4000" dirty="0" smtClean="0">
                <a:solidFill>
                  <a:schemeClr val="tx1"/>
                </a:solidFill>
                <a:latin typeface="Times New Roman" pitchFamily="18" charset="0"/>
                <a:cs typeface="Times New Roman" pitchFamily="18" charset="0"/>
              </a:rPr>
              <a:t> 3)</a:t>
            </a:r>
          </a:p>
          <a:p>
            <a:pPr marL="571500" indent="-571500" algn="just">
              <a:buFontTx/>
              <a:buChar char="-"/>
            </a:pPr>
            <a:r>
              <a:rPr lang="en-US" sz="4000" dirty="0" err="1" smtClean="0">
                <a:solidFill>
                  <a:srgbClr val="FF0000"/>
                </a:solidFill>
                <a:latin typeface="Times New Roman" pitchFamily="18" charset="0"/>
                <a:cs typeface="Times New Roman" pitchFamily="18" charset="0"/>
              </a:rPr>
              <a:t>Thời</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gian</a:t>
            </a:r>
            <a:r>
              <a:rPr lang="en-US" sz="4000" dirty="0" smtClean="0">
                <a:solidFill>
                  <a:srgbClr val="FF0000"/>
                </a:solidFill>
                <a:latin typeface="Times New Roman" pitchFamily="18" charset="0"/>
                <a:cs typeface="Times New Roman" pitchFamily="18" charset="0"/>
              </a:rPr>
              <a:t>: </a:t>
            </a:r>
            <a:r>
              <a:rPr lang="en-US" sz="4000" dirty="0" smtClean="0">
                <a:solidFill>
                  <a:schemeClr val="tx1"/>
                </a:solidFill>
                <a:latin typeface="Times New Roman" pitchFamily="18" charset="0"/>
                <a:cs typeface="Times New Roman" pitchFamily="18" charset="0"/>
              </a:rPr>
              <a:t>5 </a:t>
            </a:r>
            <a:r>
              <a:rPr lang="en-US" sz="4000" dirty="0" err="1" smtClean="0">
                <a:solidFill>
                  <a:schemeClr val="tx1"/>
                </a:solidFill>
                <a:latin typeface="Times New Roman" pitchFamily="18" charset="0"/>
                <a:cs typeface="Times New Roman" pitchFamily="18" charset="0"/>
              </a:rPr>
              <a:t>phút</a:t>
            </a:r>
            <a:endParaRPr lang="en-US" sz="4000" dirty="0" smtClean="0">
              <a:solidFill>
                <a:schemeClr val="tx1"/>
              </a:solidFill>
              <a:latin typeface="Times New Roman" pitchFamily="18" charset="0"/>
              <a:cs typeface="Times New Roman" pitchFamily="18" charset="0"/>
            </a:endParaRPr>
          </a:p>
          <a:p>
            <a:pPr marL="571500" indent="-571500" algn="just">
              <a:buFontTx/>
              <a:buChar char="-"/>
            </a:pPr>
            <a:r>
              <a:rPr lang="en-US" sz="4000" dirty="0" err="1" smtClean="0">
                <a:solidFill>
                  <a:srgbClr val="FF0000"/>
                </a:solidFill>
                <a:latin typeface="Times New Roman" pitchFamily="18" charset="0"/>
                <a:cs typeface="Times New Roman" pitchFamily="18" charset="0"/>
              </a:rPr>
              <a:t>Đánh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giá</a:t>
            </a:r>
            <a:r>
              <a:rPr lang="en-US" sz="4000" dirty="0" smtClean="0">
                <a:solidFill>
                  <a:srgbClr val="FF0000"/>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kiểm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tra</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chéo</a:t>
            </a:r>
            <a:r>
              <a:rPr lang="en-US" sz="4000" dirty="0" smtClean="0">
                <a:solidFill>
                  <a:schemeClr val="tx1"/>
                </a:solidFill>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pic>
        <p:nvPicPr>
          <p:cNvPr id="4" name="10 Minute Timer.mp4">
            <a:hlinkClick r:id="" action="ppaction://media"/>
          </p:cNvPr>
          <p:cNvPicPr>
            <a:picLocks noChangeAspect="1"/>
          </p:cNvPicPr>
          <p:nvPr>
            <a:videoFile r:link="rId1"/>
            <p:extLst>
              <p:ext uri="{DAA4B4D4-6D71-4841-9C94-3DE7FCFB9230}">
                <p14:media xmlns:p14="http://schemas.microsoft.com/office/powerpoint/2010/main" r:embed="rId2">
                  <p14:trim st="300000"/>
                </p14:media>
              </p:ext>
            </p:extLst>
          </p:nvPr>
        </p:nvPicPr>
        <p:blipFill>
          <a:blip r:embed="rId4"/>
          <a:stretch>
            <a:fillRect/>
          </a:stretch>
        </p:blipFill>
        <p:spPr>
          <a:xfrm>
            <a:off x="5520267" y="4952999"/>
            <a:ext cx="2895600" cy="1414463"/>
          </a:xfrm>
          <a:prstGeom prst="rect">
            <a:avLst/>
          </a:prstGeom>
        </p:spPr>
      </p:pic>
    </p:spTree>
    <p:extLst>
      <p:ext uri="{BB962C8B-B14F-4D97-AF65-F5344CB8AC3E}">
        <p14:creationId xmlns:p14="http://schemas.microsoft.com/office/powerpoint/2010/main" val="48046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304800"/>
            <a:ext cx="8686800" cy="6183313"/>
          </a:xfrm>
          <a:prstGeom prst="rect">
            <a:avLst/>
          </a:prstGeom>
          <a:solidFill>
            <a:srgbClr val="CCFFFF"/>
          </a:solidFill>
          <a:ln w="38100">
            <a:solidFill>
              <a:srgbClr val="33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algn="just" eaLnBrk="0" fontAlgn="base" hangingPunct="0">
              <a:spcBef>
                <a:spcPct val="0"/>
              </a:spcBef>
              <a:spcAft>
                <a:spcPct val="0"/>
              </a:spcAft>
              <a:defRPr sz="2800">
                <a:solidFill>
                  <a:schemeClr val="tx1"/>
                </a:solidFill>
                <a:latin typeface=".VnTime" pitchFamily="34" charset="0"/>
              </a:defRPr>
            </a:lvl6pPr>
            <a:lvl7pPr marL="2971800" indent="-228600" algn="just" eaLnBrk="0" fontAlgn="base" hangingPunct="0">
              <a:spcBef>
                <a:spcPct val="0"/>
              </a:spcBef>
              <a:spcAft>
                <a:spcPct val="0"/>
              </a:spcAft>
              <a:defRPr sz="2800">
                <a:solidFill>
                  <a:schemeClr val="tx1"/>
                </a:solidFill>
                <a:latin typeface=".VnTime" pitchFamily="34" charset="0"/>
              </a:defRPr>
            </a:lvl7pPr>
            <a:lvl8pPr marL="3429000" indent="-228600" algn="just" eaLnBrk="0" fontAlgn="base" hangingPunct="0">
              <a:spcBef>
                <a:spcPct val="0"/>
              </a:spcBef>
              <a:spcAft>
                <a:spcPct val="0"/>
              </a:spcAft>
              <a:defRPr sz="2800">
                <a:solidFill>
                  <a:schemeClr val="tx1"/>
                </a:solidFill>
                <a:latin typeface=".VnTime" pitchFamily="34" charset="0"/>
              </a:defRPr>
            </a:lvl8pPr>
            <a:lvl9pPr marL="3886200" indent="-228600" algn="just" eaLnBrk="0" fontAlgn="base" hangingPunct="0">
              <a:spcBef>
                <a:spcPct val="0"/>
              </a:spcBef>
              <a:spcAft>
                <a:spcPct val="0"/>
              </a:spcAft>
              <a:defRPr sz="2800">
                <a:solidFill>
                  <a:schemeClr val="tx1"/>
                </a:solidFill>
                <a:latin typeface=".VnTime" pitchFamily="34" charset="0"/>
              </a:defRPr>
            </a:lvl9pPr>
          </a:lstStyle>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a:p>
            <a:pPr algn="l" eaLnBrk="1" hangingPunct="1">
              <a:spcBef>
                <a:spcPct val="50000"/>
              </a:spcBef>
            </a:pPr>
            <a:endParaRPr lang="en-US" sz="1800">
              <a:latin typeface="Arial" pitchFamily="34" charset="0"/>
            </a:endParaRPr>
          </a:p>
        </p:txBody>
      </p:sp>
      <p:sp>
        <p:nvSpPr>
          <p:cNvPr id="21507" name="AutoShape 3"/>
          <p:cNvSpPr>
            <a:spLocks noChangeArrowheads="1"/>
          </p:cNvSpPr>
          <p:nvPr/>
        </p:nvSpPr>
        <p:spPr bwMode="auto">
          <a:xfrm>
            <a:off x="1066800" y="0"/>
            <a:ext cx="4876800" cy="762000"/>
          </a:xfrm>
          <a:prstGeom prst="roundRect">
            <a:avLst>
              <a:gd name="adj" fmla="val 16667"/>
            </a:avLst>
          </a:prstGeom>
          <a:solidFill>
            <a:srgbClr val="009900"/>
          </a:solidFill>
          <a:ln w="38100">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solidFill>
                  <a:schemeClr val="bg1"/>
                </a:solidFill>
                <a:latin typeface="Copperplate Gothic Bold" pitchFamily="34" charset="0"/>
              </a:rPr>
              <a:t>HƯỚNG DẪN HỌC TẬP</a:t>
            </a:r>
            <a:endParaRPr lang="en-US">
              <a:solidFill>
                <a:schemeClr val="bg1"/>
              </a:solidFill>
              <a:latin typeface="Arial" pitchFamily="34" charset="0"/>
            </a:endParaRPr>
          </a:p>
        </p:txBody>
      </p:sp>
      <p:sp>
        <p:nvSpPr>
          <p:cNvPr id="29701" name="Text Box 5"/>
          <p:cNvSpPr txBox="1">
            <a:spLocks noChangeArrowheads="1"/>
          </p:cNvSpPr>
          <p:nvPr/>
        </p:nvSpPr>
        <p:spPr bwMode="auto">
          <a:xfrm>
            <a:off x="542925" y="1828800"/>
            <a:ext cx="7924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algn="just" eaLnBrk="0" fontAlgn="base" hangingPunct="0">
              <a:spcBef>
                <a:spcPct val="0"/>
              </a:spcBef>
              <a:spcAft>
                <a:spcPct val="0"/>
              </a:spcAft>
              <a:defRPr sz="2800">
                <a:solidFill>
                  <a:schemeClr val="tx1"/>
                </a:solidFill>
                <a:latin typeface=".VnTime" pitchFamily="34" charset="0"/>
              </a:defRPr>
            </a:lvl6pPr>
            <a:lvl7pPr marL="2971800" indent="-228600" algn="just" eaLnBrk="0" fontAlgn="base" hangingPunct="0">
              <a:spcBef>
                <a:spcPct val="0"/>
              </a:spcBef>
              <a:spcAft>
                <a:spcPct val="0"/>
              </a:spcAft>
              <a:defRPr sz="2800">
                <a:solidFill>
                  <a:schemeClr val="tx1"/>
                </a:solidFill>
                <a:latin typeface=".VnTime" pitchFamily="34" charset="0"/>
              </a:defRPr>
            </a:lvl7pPr>
            <a:lvl8pPr marL="3429000" indent="-228600" algn="just" eaLnBrk="0" fontAlgn="base" hangingPunct="0">
              <a:spcBef>
                <a:spcPct val="0"/>
              </a:spcBef>
              <a:spcAft>
                <a:spcPct val="0"/>
              </a:spcAft>
              <a:defRPr sz="2800">
                <a:solidFill>
                  <a:schemeClr val="tx1"/>
                </a:solidFill>
                <a:latin typeface=".VnTime" pitchFamily="34" charset="0"/>
              </a:defRPr>
            </a:lvl8pPr>
            <a:lvl9pPr marL="3886200" indent="-228600" algn="just" eaLnBrk="0" fontAlgn="base" hangingPunct="0">
              <a:spcBef>
                <a:spcPct val="0"/>
              </a:spcBef>
              <a:spcAft>
                <a:spcPct val="0"/>
              </a:spcAft>
              <a:defRPr sz="2800">
                <a:solidFill>
                  <a:schemeClr val="tx1"/>
                </a:solidFill>
                <a:latin typeface=".VnTime" pitchFamily="34" charset="0"/>
              </a:defRPr>
            </a:lvl9pPr>
          </a:lstStyle>
          <a:p>
            <a:pPr marL="342900" indent="-342900" eaLnBrk="1" hangingPunct="1">
              <a:lnSpc>
                <a:spcPct val="50000"/>
              </a:lnSpc>
              <a:spcBef>
                <a:spcPct val="50000"/>
              </a:spcBef>
              <a:buFontTx/>
              <a:buChar char="-"/>
            </a:pPr>
            <a:r>
              <a:rPr lang="en-US" sz="4400" dirty="0" err="1" smtClean="0">
                <a:latin typeface="Times New Roman" pitchFamily="18" charset="0"/>
                <a:cs typeface="Times New Roman" pitchFamily="18" charset="0"/>
                <a:sym typeface="Wingdings" pitchFamily="2" charset="2"/>
              </a:rPr>
              <a:t>Học</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thuộc</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các</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ghi</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nhớ</a:t>
            </a:r>
            <a:r>
              <a:rPr lang="en-US" sz="4400" dirty="0" smtClean="0">
                <a:latin typeface="Times New Roman" pitchFamily="18" charset="0"/>
                <a:cs typeface="Times New Roman" pitchFamily="18" charset="0"/>
                <a:sym typeface="Wingdings" pitchFamily="2" charset="2"/>
              </a:rPr>
              <a:t>.</a:t>
            </a:r>
          </a:p>
          <a:p>
            <a:pPr marL="342900" indent="-342900" eaLnBrk="1" hangingPunct="1">
              <a:lnSpc>
                <a:spcPct val="50000"/>
              </a:lnSpc>
              <a:spcBef>
                <a:spcPct val="50000"/>
              </a:spcBef>
              <a:buFontTx/>
              <a:buChar char="-"/>
            </a:pPr>
            <a:r>
              <a:rPr lang="en-US" sz="4400" dirty="0" err="1" smtClean="0">
                <a:latin typeface="Times New Roman" pitchFamily="18" charset="0"/>
                <a:cs typeface="Times New Roman" pitchFamily="18" charset="0"/>
                <a:sym typeface="Wingdings" pitchFamily="2" charset="2"/>
              </a:rPr>
              <a:t>Hoàn</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thiện</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phiếu</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bài</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tập</a:t>
            </a:r>
            <a:endParaRPr lang="en-US" sz="4400" dirty="0" smtClean="0">
              <a:latin typeface="Times New Roman" pitchFamily="18" charset="0"/>
              <a:cs typeface="Times New Roman" pitchFamily="18" charset="0"/>
              <a:sym typeface="Wingdings" pitchFamily="2" charset="2"/>
            </a:endParaRPr>
          </a:p>
          <a:p>
            <a:pPr marL="342900" indent="-342900" eaLnBrk="1" hangingPunct="1">
              <a:lnSpc>
                <a:spcPct val="50000"/>
              </a:lnSpc>
              <a:spcBef>
                <a:spcPct val="50000"/>
              </a:spcBef>
              <a:buFontTx/>
              <a:buChar char="-"/>
            </a:pPr>
            <a:r>
              <a:rPr lang="en-US" sz="4400" dirty="0" err="1" smtClean="0">
                <a:latin typeface="Times New Roman" pitchFamily="18" charset="0"/>
                <a:cs typeface="Times New Roman" pitchFamily="18" charset="0"/>
                <a:sym typeface="Wingdings" pitchFamily="2" charset="2"/>
              </a:rPr>
              <a:t>Chuẩn</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bị</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tiết</a:t>
            </a:r>
            <a:r>
              <a:rPr lang="en-US" sz="4400" dirty="0" smtClean="0">
                <a:latin typeface="Times New Roman" pitchFamily="18" charset="0"/>
                <a:cs typeface="Times New Roman" pitchFamily="18" charset="0"/>
                <a:sym typeface="Wingdings" pitchFamily="2" charset="2"/>
              </a:rPr>
              <a:t> 101: </a:t>
            </a:r>
            <a:r>
              <a:rPr lang="en-US" sz="4400" dirty="0" err="1" smtClean="0">
                <a:latin typeface="Times New Roman" pitchFamily="18" charset="0"/>
                <a:cs typeface="Times New Roman" pitchFamily="18" charset="0"/>
                <a:sym typeface="Wingdings" pitchFamily="2" charset="2"/>
              </a:rPr>
              <a:t>Sử</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dụng</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cụm</a:t>
            </a:r>
            <a:endParaRPr lang="en-US" sz="4400" dirty="0" smtClean="0">
              <a:latin typeface="Times New Roman" pitchFamily="18" charset="0"/>
              <a:cs typeface="Times New Roman" pitchFamily="18" charset="0"/>
              <a:sym typeface="Wingdings" pitchFamily="2" charset="2"/>
            </a:endParaRPr>
          </a:p>
          <a:p>
            <a:pPr eaLnBrk="1" hangingPunct="1">
              <a:lnSpc>
                <a:spcPct val="50000"/>
              </a:lnSpc>
              <a:spcBef>
                <a:spcPct val="50000"/>
              </a:spcBef>
            </a:pPr>
            <a:r>
              <a:rPr lang="en-US" sz="4400" dirty="0" smtClean="0">
                <a:latin typeface="Times New Roman" pitchFamily="18" charset="0"/>
                <a:cs typeface="Times New Roman" pitchFamily="18" charset="0"/>
                <a:sym typeface="Wingdings" pitchFamily="2" charset="2"/>
              </a:rPr>
              <a:t> C-V </a:t>
            </a:r>
            <a:r>
              <a:rPr lang="en-US" sz="4400" dirty="0" err="1" smtClean="0">
                <a:latin typeface="Times New Roman" pitchFamily="18" charset="0"/>
                <a:cs typeface="Times New Roman" pitchFamily="18" charset="0"/>
                <a:sym typeface="Wingdings" pitchFamily="2" charset="2"/>
              </a:rPr>
              <a:t>để</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mở</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rộng</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câu</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luyện</a:t>
            </a:r>
            <a:r>
              <a:rPr lang="en-US" sz="4400" dirty="0" smtClean="0">
                <a:latin typeface="Times New Roman" pitchFamily="18" charset="0"/>
                <a:cs typeface="Times New Roman" pitchFamily="18" charset="0"/>
                <a:sym typeface="Wingdings" pitchFamily="2" charset="2"/>
              </a:rPr>
              <a:t> </a:t>
            </a:r>
            <a:r>
              <a:rPr lang="en-US" sz="4400" dirty="0" err="1" smtClean="0">
                <a:latin typeface="Times New Roman" pitchFamily="18" charset="0"/>
                <a:cs typeface="Times New Roman" pitchFamily="18" charset="0"/>
                <a:sym typeface="Wingdings" pitchFamily="2" charset="2"/>
              </a:rPr>
              <a:t>tập</a:t>
            </a:r>
            <a:r>
              <a:rPr lang="en-US" sz="4400" dirty="0" smtClean="0">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197623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barn(inHorizontal)">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1143000"/>
          </a:xfrm>
        </p:spPr>
        <p:txBody>
          <a:bodyPr/>
          <a:lstStyle/>
          <a:p>
            <a:pPr algn="l"/>
            <a:r>
              <a:rPr lang="en-US" sz="2800" b="1">
                <a:latin typeface="Times New Roman" pitchFamily="18" charset="0"/>
              </a:rPr>
              <a:t>                CĐ: Con mèo vồ con chuột.</a:t>
            </a:r>
            <a:br>
              <a:rPr lang="en-US" sz="2800" b="1">
                <a:latin typeface="Times New Roman" pitchFamily="18" charset="0"/>
              </a:rPr>
            </a:br>
            <a:r>
              <a:rPr lang="en-US" sz="2800" b="1">
                <a:latin typeface="Times New Roman" pitchFamily="18" charset="0"/>
              </a:rPr>
              <a:t>                BĐ: Con chuột bị con mèo vồ.</a:t>
            </a:r>
          </a:p>
        </p:txBody>
      </p:sp>
      <p:sp>
        <p:nvSpPr>
          <p:cNvPr id="36871" name="Text Box 7"/>
          <p:cNvSpPr txBox="1">
            <a:spLocks noChangeArrowheads="1"/>
          </p:cNvSpPr>
          <p:nvPr/>
        </p:nvSpPr>
        <p:spPr bwMode="auto">
          <a:xfrm>
            <a:off x="1219200" y="18288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36873" name="Text Box 9"/>
          <p:cNvSpPr txBox="1">
            <a:spLocks noChangeArrowheads="1"/>
          </p:cNvSpPr>
          <p:nvPr/>
        </p:nvSpPr>
        <p:spPr bwMode="auto">
          <a:xfrm>
            <a:off x="1066800" y="259080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368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922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74"/>
                                        </p:tgtEl>
                                        <p:attrNameLst>
                                          <p:attrName>style.visibility</p:attrName>
                                        </p:attrNameLst>
                                      </p:cBhvr>
                                      <p:to>
                                        <p:strVal val="visible"/>
                                      </p:to>
                                    </p:set>
                                    <p:animEffect transition="in" filter="diamond(in)">
                                      <p:cBhvr>
                                        <p:cTn id="7" dur="2000"/>
                                        <p:tgtEl>
                                          <p:spTgt spid="36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checkerboard(across)">
                                      <p:cBhvr>
                                        <p:cTn id="12"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4043" name="Text Box 11"/>
          <p:cNvSpPr txBox="1">
            <a:spLocks noChangeArrowheads="1"/>
          </p:cNvSpPr>
          <p:nvPr/>
        </p:nvSpPr>
        <p:spPr bwMode="auto">
          <a:xfrm>
            <a:off x="914400" y="17526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000" b="1" i="1">
                <a:latin typeface="Times New Roman" pitchFamily="18" charset="0"/>
              </a:rPr>
              <a:t>CHÂN THÀNH CẢM ƠN QUÝ THẦY CÔ VỀ DỰ GIỜ</a:t>
            </a:r>
          </a:p>
        </p:txBody>
      </p:sp>
      <p:sp>
        <p:nvSpPr>
          <p:cNvPr id="44044" name="Text Box 12"/>
          <p:cNvSpPr txBox="1">
            <a:spLocks noChangeArrowheads="1"/>
          </p:cNvSpPr>
          <p:nvPr/>
        </p:nvSpPr>
        <p:spPr bwMode="auto">
          <a:xfrm>
            <a:off x="1143000" y="32004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4000" b="1">
                <a:solidFill>
                  <a:srgbClr val="CC00FF"/>
                </a:solidFill>
                <a:latin typeface="VNI-Times" pitchFamily="2" charset="0"/>
              </a:rPr>
              <a:t>  THAÂN AÙI CHAØO CAÙC EM!</a:t>
            </a:r>
          </a:p>
        </p:txBody>
      </p:sp>
    </p:spTree>
    <p:extLst>
      <p:ext uri="{BB962C8B-B14F-4D97-AF65-F5344CB8AC3E}">
        <p14:creationId xmlns:p14="http://schemas.microsoft.com/office/powerpoint/2010/main" val="267000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4043">
                                            <p:txEl>
                                              <p:pRg st="0" end="0"/>
                                            </p:txEl>
                                          </p:spTgt>
                                        </p:tgtEl>
                                        <p:attrNameLst>
                                          <p:attrName>style.visibility</p:attrName>
                                        </p:attrNameLst>
                                      </p:cBhvr>
                                      <p:to>
                                        <p:strVal val="visible"/>
                                      </p:to>
                                    </p:set>
                                    <p:animEffect transition="in" filter="box(in)">
                                      <p:cBhvr>
                                        <p:cTn id="7" dur="500"/>
                                        <p:tgtEl>
                                          <p:spTgt spid="44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4044">
                                            <p:txEl>
                                              <p:pRg st="0" end="0"/>
                                            </p:txEl>
                                          </p:spTgt>
                                        </p:tgtEl>
                                        <p:attrNameLst>
                                          <p:attrName>style.visibility</p:attrName>
                                        </p:attrNameLst>
                                      </p:cBhvr>
                                      <p:to>
                                        <p:strVal val="visible"/>
                                      </p:to>
                                    </p:set>
                                    <p:animEffect transition="in" filter="box(in)">
                                      <p:cBhvr>
                                        <p:cTn id="12" dur="500"/>
                                        <p:tgtEl>
                                          <p:spTgt spid="440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1219200" y="4572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389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15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2743200" y="5562600"/>
            <a:ext cx="5562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itchFamily="18" charset="0"/>
              </a:rPr>
              <a:t>Cđ: Con bò kéo xe.</a:t>
            </a:r>
          </a:p>
          <a:p>
            <a:pPr>
              <a:spcBef>
                <a:spcPct val="50000"/>
              </a:spcBef>
            </a:pPr>
            <a:r>
              <a:rPr lang="en-US" sz="2400">
                <a:latin typeface="Times New Roman" pitchFamily="18" charset="0"/>
              </a:rPr>
              <a:t>Bđ: Xe được con bò kéo.</a:t>
            </a:r>
          </a:p>
        </p:txBody>
      </p:sp>
    </p:spTree>
    <p:extLst>
      <p:ext uri="{BB962C8B-B14F-4D97-AF65-F5344CB8AC3E}">
        <p14:creationId xmlns:p14="http://schemas.microsoft.com/office/powerpoint/2010/main" val="227826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box(in)">
                                      <p:cBhvr>
                                        <p:cTn id="1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1143000"/>
          </a:xfrm>
        </p:spPr>
        <p:txBody>
          <a:bodyPr/>
          <a:lstStyle/>
          <a:p>
            <a:pPr algn="l"/>
            <a:r>
              <a:rPr lang="en-US" sz="2400" b="1">
                <a:latin typeface="Times New Roman" pitchFamily="18" charset="0"/>
              </a:rPr>
              <a:t>                               Cđ: Em bé ăn kem.</a:t>
            </a:r>
            <a:br>
              <a:rPr lang="en-US" sz="2400" b="1">
                <a:latin typeface="Times New Roman" pitchFamily="18" charset="0"/>
              </a:rPr>
            </a:br>
            <a:r>
              <a:rPr lang="en-US" sz="2400" b="1">
                <a:latin typeface="Times New Roman" pitchFamily="18" charset="0"/>
              </a:rPr>
              <a:t>                               Bđ: Kem bị em bé ăn.</a:t>
            </a:r>
          </a:p>
        </p:txBody>
      </p:sp>
      <p:pic>
        <p:nvPicPr>
          <p:cNvPr id="41988" name="Picture 3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219200"/>
            <a:ext cx="80010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0444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heckerboard(across)">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6"/>
                                        </p:tgtEl>
                                        <p:attrNameLst>
                                          <p:attrName>style.visibility</p:attrName>
                                        </p:attrNameLst>
                                      </p:cBhvr>
                                      <p:to>
                                        <p:strVal val="visible"/>
                                      </p:to>
                                    </p:set>
                                    <p:animEffect transition="in" filter="box(in)">
                                      <p:cBhvr>
                                        <p:cTn id="12"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1143000"/>
          </a:xfrm>
        </p:spPr>
        <p:txBody>
          <a:bodyPr/>
          <a:lstStyle/>
          <a:p>
            <a:r>
              <a:rPr lang="en-US" sz="2400" b="1">
                <a:latin typeface="Times New Roman" pitchFamily="18" charset="0"/>
              </a:rPr>
              <a:t>Cđ: Cô gái vẽ bức tranh.</a:t>
            </a:r>
            <a:br>
              <a:rPr lang="en-US" sz="2400" b="1">
                <a:latin typeface="Times New Roman" pitchFamily="18" charset="0"/>
              </a:rPr>
            </a:br>
            <a:r>
              <a:rPr lang="en-US" sz="2400" b="1">
                <a:latin typeface="Times New Roman" pitchFamily="18" charset="0"/>
              </a:rPr>
              <a:t>Bđ: Bức tranh được cô gái vẽ</a:t>
            </a:r>
          </a:p>
        </p:txBody>
      </p:sp>
      <p:pic>
        <p:nvPicPr>
          <p:cNvPr id="43012" name="Picture 1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1219200"/>
            <a:ext cx="80772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2528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amond(in)">
                                      <p:cBhvr>
                                        <p:cTn id="7" dur="20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0"/>
                                        </p:tgtEl>
                                        <p:attrNameLst>
                                          <p:attrName>style.visibility</p:attrName>
                                        </p:attrNameLst>
                                      </p:cBhvr>
                                      <p:to>
                                        <p:strVal val="visible"/>
                                      </p:to>
                                    </p:set>
                                    <p:animEffect transition="in" filter="checkerboard(across)">
                                      <p:cBhvr>
                                        <p:cTn id="12"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715962"/>
          </a:xfrm>
        </p:spPr>
        <p:txBody>
          <a:bodyPr>
            <a:normAutofit fontScale="90000"/>
          </a:bodyPr>
          <a:lstStyle/>
          <a:p>
            <a:r>
              <a:rPr lang="en-US" sz="2400" b="1">
                <a:latin typeface="Times New Roman" pitchFamily="18" charset="0"/>
              </a:rPr>
              <a:t>Cđ: Mẹ cho em bé ăn.</a:t>
            </a:r>
            <a:br>
              <a:rPr lang="en-US" sz="2400" b="1">
                <a:latin typeface="Times New Roman" pitchFamily="18" charset="0"/>
              </a:rPr>
            </a:br>
            <a:r>
              <a:rPr lang="en-US" sz="2400" b="1">
                <a:latin typeface="Times New Roman" pitchFamily="18" charset="0"/>
              </a:rPr>
              <a:t>Bđ: Em bé được mẹ cho ăn</a:t>
            </a:r>
          </a:p>
        </p:txBody>
      </p:sp>
      <p:pic>
        <p:nvPicPr>
          <p:cNvPr id="46088" name="Picture 2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1219200"/>
            <a:ext cx="8382000"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2489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checkerboard(across)">
                                      <p:cBhvr>
                                        <p:cTn id="7" dur="500"/>
                                        <p:tgtEl>
                                          <p:spTgt spid="46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diamond(in)">
                                      <p:cBhvr>
                                        <p:cTn id="12"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990600"/>
          </a:xfrm>
        </p:spPr>
        <p:txBody>
          <a:bodyPr/>
          <a:lstStyle/>
          <a:p>
            <a:r>
              <a:rPr lang="en-US" sz="2400" b="1">
                <a:latin typeface="Times New Roman" pitchFamily="18" charset="0"/>
              </a:rPr>
              <a:t>Cđ: Nước lũ cuốn trôi nhà cửa.</a:t>
            </a:r>
            <a:br>
              <a:rPr lang="en-US" sz="2400" b="1">
                <a:latin typeface="Times New Roman" pitchFamily="18" charset="0"/>
              </a:rPr>
            </a:br>
            <a:r>
              <a:rPr lang="en-US" sz="2400" b="1">
                <a:latin typeface="Times New Roman" pitchFamily="18" charset="0"/>
              </a:rPr>
              <a:t>Bđ: Nhà cửa bị nước lũ cuốn trôi</a:t>
            </a:r>
          </a:p>
        </p:txBody>
      </p:sp>
      <p:pic>
        <p:nvPicPr>
          <p:cNvPr id="50180" name="Picture 1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066800"/>
            <a:ext cx="82296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992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checkerboard(across)">
                                      <p:cBhvr>
                                        <p:cTn id="7" dur="500"/>
                                        <p:tgtEl>
                                          <p:spTgt spid="50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8"/>
                                        </p:tgtEl>
                                        <p:attrNameLst>
                                          <p:attrName>style.visibility</p:attrName>
                                        </p:attrNameLst>
                                      </p:cBhvr>
                                      <p:to>
                                        <p:strVal val="visible"/>
                                      </p:to>
                                    </p:set>
                                    <p:animEffect transition="in" filter="checkerboard(across)">
                                      <p:cBhvr>
                                        <p:cTn id="12"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52400"/>
            <a:ext cx="8229600" cy="762000"/>
          </a:xfrm>
        </p:spPr>
        <p:txBody>
          <a:bodyPr>
            <a:normAutofit fontScale="90000"/>
          </a:bodyPr>
          <a:lstStyle/>
          <a:p>
            <a:r>
              <a:rPr lang="en-US" sz="2400" b="1">
                <a:latin typeface="Times New Roman" pitchFamily="18" charset="0"/>
              </a:rPr>
              <a:t>Cđ: Bọn lâm tặc chặt phá rừng.</a:t>
            </a:r>
            <a:br>
              <a:rPr lang="en-US" sz="2400" b="1">
                <a:latin typeface="Times New Roman" pitchFamily="18" charset="0"/>
              </a:rPr>
            </a:br>
            <a:r>
              <a:rPr lang="en-US" sz="2400" b="1">
                <a:latin typeface="Times New Roman" pitchFamily="18" charset="0"/>
              </a:rPr>
              <a:t>Bđ: Rừng bị bọn lâm tặc chặt phá.</a:t>
            </a:r>
          </a:p>
        </p:txBody>
      </p:sp>
      <p:pic>
        <p:nvPicPr>
          <p:cNvPr id="48132" name="Picture 4" descr="R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1066800"/>
            <a:ext cx="83820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1029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heckerboard(across)">
                                      <p:cBhvr>
                                        <p:cTn id="7" dur="500"/>
                                        <p:tgtEl>
                                          <p:spTgt spid="48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0"/>
                                        </p:tgtEl>
                                        <p:attrNameLst>
                                          <p:attrName>style.visibility</p:attrName>
                                        </p:attrNameLst>
                                      </p:cBhvr>
                                      <p:to>
                                        <p:strVal val="visible"/>
                                      </p:to>
                                    </p:set>
                                    <p:anim calcmode="lin" valueType="num">
                                      <p:cBhvr additive="base">
                                        <p:cTn id="12" dur="500" fill="hold"/>
                                        <p:tgtEl>
                                          <p:spTgt spid="48130"/>
                                        </p:tgtEl>
                                        <p:attrNameLst>
                                          <p:attrName>ppt_x</p:attrName>
                                        </p:attrNameLst>
                                      </p:cBhvr>
                                      <p:tavLst>
                                        <p:tav tm="0">
                                          <p:val>
                                            <p:strVal val="#ppt_x"/>
                                          </p:val>
                                        </p:tav>
                                        <p:tav tm="100000">
                                          <p:val>
                                            <p:strVal val="#ppt_x"/>
                                          </p:val>
                                        </p:tav>
                                      </p:tavLst>
                                    </p:anim>
                                    <p:anim calcmode="lin" valueType="num">
                                      <p:cBhvr additive="base">
                                        <p:cTn id="13"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TotalTime>
  <Words>1179</Words>
  <Application>Microsoft Office PowerPoint</Application>
  <PresentationFormat>On-screen Show (4:3)</PresentationFormat>
  <Paragraphs>203</Paragraphs>
  <Slides>30</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.VnArial</vt:lpstr>
      <vt:lpstr>.VnTime</vt:lpstr>
      <vt:lpstr>Arial</vt:lpstr>
      <vt:lpstr>Calibri</vt:lpstr>
      <vt:lpstr>Copperplate Gothic Bold</vt:lpstr>
      <vt:lpstr>Times New Roman</vt:lpstr>
      <vt:lpstr>VNI-Times</vt:lpstr>
      <vt:lpstr>Wingdings</vt:lpstr>
      <vt:lpstr>Office Theme</vt:lpstr>
      <vt:lpstr>PowerPoint Presentation</vt:lpstr>
      <vt:lpstr>Trò chơi.</vt:lpstr>
      <vt:lpstr>                CĐ: Con mèo vồ con chuột.                 BĐ: Con chuột bị con mèo vồ.</vt:lpstr>
      <vt:lpstr>PowerPoint Presentation</vt:lpstr>
      <vt:lpstr>                               Cđ: Em bé ăn kem.                                Bđ: Kem bị em bé ăn.</vt:lpstr>
      <vt:lpstr>Cđ: Cô gái vẽ bức tranh. Bđ: Bức tranh được cô gái vẽ</vt:lpstr>
      <vt:lpstr>Cđ: Mẹ cho em bé ăn. Bđ: Em bé được mẹ cho ăn</vt:lpstr>
      <vt:lpstr>Cđ: Nước lũ cuốn trôi nhà cửa. Bđ: Nhà cửa bị nước lũ cuốn trôi</vt:lpstr>
      <vt:lpstr>Cđ: Bọn lâm tặc chặt phá rừng. Bđ: Rừng bị bọn lâm tặc chặt phá.</vt:lpstr>
      <vt:lpstr>Cđ: Em bé hái bông hoa. Bđ: Bông hoa bị em bé hái.</vt:lpstr>
      <vt:lpstr>PowerPoint Presentation</vt:lpstr>
      <vt:lpstr>a. Con mèo làm vỡ lọ hoa. b.  Con mèo già làm vỡ lọ hoa. c. Văn chương gây cho ta những tình cảm ta không có, luyện những tình cảm ta sẵn có</vt:lpstr>
      <vt:lpstr>a. Con mèo   làm vỡ lọ hoa.</vt:lpstr>
      <vt:lpstr>PowerPoint Presentation</vt:lpstr>
      <vt:lpstr>c.Văn chương    gây cho ta những tình cảm ta     không có, luyện những tình cảm ta sẵn có.</vt:lpstr>
      <vt:lpstr>PowerPoint Presentation</vt:lpstr>
      <vt:lpstr> Bước 1: Xác định CN – VN nòng cốt của câu Bước 2: Xác định cụm C – V mở rộng. Bước 3: Xác định cụm C – V mở rộng đó làm thành phần gì trong câu.</vt:lpstr>
      <vt:lpstr>Bài tập nhanh: Đặt câu có thành phần phụ ngữ là cụm C-V?</vt:lpstr>
      <vt:lpstr>a. Chị Ba đến khiến tôi rất vui và vững tâm. b. Khi bắt đầu kháng chiến, nhân dân ta tinh thần rất hăng hái. c. Chúng ta có thể nói rằng trời sinh lá sen để bao bọc cốm, cũng như trời sinh cốm để nằm ủ trong lá sen. d. Nói cho đúng thì phẩm giá của tiếng Việt chỉ mới thật sự được xác định và đảm  bảo từ ngày Cách mạng tháng Tám thành công. </vt:lpstr>
      <vt:lpstr>PowerPoint Presentation</vt:lpstr>
      <vt:lpstr>PowerPoint Presentation</vt:lpstr>
      <vt:lpstr>...và đến mùa cốm, các người của Hà Nội 36 phố phường   vẫn thường ngóng trông     cô hàng cốm  xinh xinh, áo quần gọn ghẽ, với cái dấu hiệu đặc biệt là cái đòn     gánh hai đầu cong vút lên như chiếc thuyền rồng.                                                                       </vt:lpstr>
      <vt:lpstr>PowerPoint Presentation</vt:lpstr>
      <vt:lpstr>Bài tập (sgk – tr. 69): Tìm cụm C-V làm thành phần câu hoặc thành phần cụm từ trong câu dưới đây. Cho biết ở mỗi câu, cụm C-V làm thành phần gì?</vt:lpstr>
      <vt:lpstr>PowerPoint Presentation</vt:lpstr>
      <vt:lpstr>PowerPoint Presentation</vt:lpstr>
      <vt:lpstr>PowerPoint Presentation</vt:lpstr>
      <vt:lpstr>PowerPoint Presentation</vt:lpstr>
      <vt:lpstr>PowerPoint Presentation</vt:lpstr>
      <vt:lpstr>PowerPoint Presentation</vt:lpstr>
    </vt:vector>
  </TitlesOfParts>
  <Company>Nguyen 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Truong</dc:creator>
  <cp:lastModifiedBy>thuy an tran</cp:lastModifiedBy>
  <cp:revision>39</cp:revision>
  <dcterms:created xsi:type="dcterms:W3CDTF">2017-02-16T18:04:58Z</dcterms:created>
  <dcterms:modified xsi:type="dcterms:W3CDTF">2020-05-06T03:56:37Z</dcterms:modified>
</cp:coreProperties>
</file>