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79" r:id="rId4"/>
    <p:sldId id="280" r:id="rId5"/>
    <p:sldId id="281" r:id="rId6"/>
    <p:sldId id="283" r:id="rId7"/>
    <p:sldId id="286" r:id="rId8"/>
    <p:sldId id="292" r:id="rId9"/>
    <p:sldId id="306" r:id="rId10"/>
    <p:sldId id="305" r:id="rId11"/>
    <p:sldId id="27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8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69696"/>
    <a:srgbClr val="B2B2B2"/>
    <a:srgbClr val="000000"/>
    <a:srgbClr val="CC0000"/>
    <a:srgbClr val="46ACAE"/>
    <a:srgbClr val="7EA5D0"/>
    <a:srgbClr val="6E815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2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86" y="-102"/>
      </p:cViewPr>
      <p:guideLst>
        <p:guide orient="horz" pos="2160"/>
        <p:guide pos="816"/>
      </p:guideLst>
    </p:cSldViewPr>
  </p:slideViewPr>
  <p:outlineViewPr>
    <p:cViewPr>
      <p:scale>
        <a:sx n="33" d="100"/>
        <a:sy n="33" d="100"/>
      </p:scale>
      <p:origin x="6" y="527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ADE01A-79D1-4FE5-B4DB-F9DDA670C589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61177A04-1642-4584-BB1F-849CC433FB98}">
      <dgm:prSet phldrT="[Text]"/>
      <dgm:spPr/>
      <dgm:t>
        <a:bodyPr/>
        <a:lstStyle/>
        <a:p>
          <a:r>
            <a:rPr lang="en-US" dirty="0" err="1" smtClean="0"/>
            <a:t>Hệ</a:t>
          </a:r>
          <a:r>
            <a:rPr lang="en-US" dirty="0" smtClean="0"/>
            <a:t> </a:t>
          </a:r>
          <a:r>
            <a:rPr lang="en-US" dirty="0" err="1" smtClean="0"/>
            <a:t>thống</a:t>
          </a:r>
          <a:r>
            <a:rPr lang="en-US" dirty="0" smtClean="0"/>
            <a:t> </a:t>
          </a:r>
          <a:r>
            <a:rPr lang="en-US" dirty="0" err="1" smtClean="0"/>
            <a:t>hóa</a:t>
          </a:r>
          <a:r>
            <a:rPr lang="en-US" dirty="0" smtClean="0"/>
            <a:t> </a:t>
          </a:r>
          <a:r>
            <a:rPr lang="en-US" dirty="0" err="1" smtClean="0"/>
            <a:t>kiến</a:t>
          </a:r>
          <a:r>
            <a:rPr lang="en-US" dirty="0" smtClean="0"/>
            <a:t> </a:t>
          </a:r>
          <a:r>
            <a:rPr lang="en-US" dirty="0" err="1" smtClean="0"/>
            <a:t>thức</a:t>
          </a:r>
          <a:r>
            <a:rPr lang="en-US" dirty="0" smtClean="0"/>
            <a:t> </a:t>
          </a:r>
          <a:r>
            <a:rPr lang="en-US" dirty="0" err="1" smtClean="0"/>
            <a:t>theo</a:t>
          </a:r>
          <a:r>
            <a:rPr lang="en-US" dirty="0" smtClean="0"/>
            <a:t> </a:t>
          </a:r>
          <a:r>
            <a:rPr lang="en-US" dirty="0" err="1" smtClean="0"/>
            <a:t>chủ</a:t>
          </a:r>
          <a:r>
            <a:rPr lang="en-US" dirty="0" smtClean="0"/>
            <a:t> </a:t>
          </a:r>
          <a:r>
            <a:rPr lang="en-US" dirty="0" err="1" smtClean="0"/>
            <a:t>đề</a:t>
          </a:r>
          <a:endParaRPr lang="en-US" dirty="0"/>
        </a:p>
      </dgm:t>
    </dgm:pt>
    <dgm:pt modelId="{E8B35B2C-03B9-404B-B18B-DEAB252DC9BA}" type="parTrans" cxnId="{92CBFFCF-F688-46C2-A1F9-E394477AA02D}">
      <dgm:prSet/>
      <dgm:spPr/>
      <dgm:t>
        <a:bodyPr/>
        <a:lstStyle/>
        <a:p>
          <a:endParaRPr lang="en-US"/>
        </a:p>
      </dgm:t>
    </dgm:pt>
    <dgm:pt modelId="{700D06F8-20EC-4E45-8507-64DAE8B3FBB8}" type="sibTrans" cxnId="{92CBFFCF-F688-46C2-A1F9-E394477AA02D}">
      <dgm:prSet/>
      <dgm:spPr/>
      <dgm:t>
        <a:bodyPr/>
        <a:lstStyle/>
        <a:p>
          <a:endParaRPr lang="en-US"/>
        </a:p>
      </dgm:t>
    </dgm:pt>
    <dgm:pt modelId="{A0843BCF-9FE6-4A19-8F35-07CDF4B43A6B}">
      <dgm:prSet/>
      <dgm:spPr/>
      <dgm:t>
        <a:bodyPr/>
        <a:lstStyle/>
        <a:p>
          <a:r>
            <a:rPr lang="en-US" dirty="0" err="1" smtClean="0"/>
            <a:t>Hệ</a:t>
          </a:r>
          <a:r>
            <a:rPr lang="en-US" dirty="0" smtClean="0"/>
            <a:t> </a:t>
          </a:r>
          <a:r>
            <a:rPr lang="en-US" dirty="0" err="1" smtClean="0"/>
            <a:t>thống</a:t>
          </a:r>
          <a:r>
            <a:rPr lang="en-US" dirty="0" smtClean="0"/>
            <a:t> </a:t>
          </a:r>
          <a:r>
            <a:rPr lang="en-US" dirty="0" err="1" smtClean="0"/>
            <a:t>hóa</a:t>
          </a:r>
          <a:r>
            <a:rPr lang="en-US" dirty="0" smtClean="0"/>
            <a:t> </a:t>
          </a:r>
          <a:r>
            <a:rPr lang="en-US" dirty="0" err="1" smtClean="0"/>
            <a:t>kiến</a:t>
          </a:r>
          <a:r>
            <a:rPr lang="en-US" dirty="0" smtClean="0"/>
            <a:t> </a:t>
          </a:r>
          <a:r>
            <a:rPr lang="en-US" dirty="0" err="1" smtClean="0"/>
            <a:t>thức</a:t>
          </a:r>
          <a:r>
            <a:rPr lang="en-US" dirty="0" smtClean="0"/>
            <a:t> </a:t>
          </a:r>
          <a:r>
            <a:rPr lang="en-US" dirty="0" err="1" smtClean="0"/>
            <a:t>theo</a:t>
          </a:r>
          <a:r>
            <a:rPr lang="en-US" dirty="0" smtClean="0"/>
            <a:t> </a:t>
          </a:r>
          <a:r>
            <a:rPr lang="en-US" dirty="0" err="1" smtClean="0"/>
            <a:t>bài</a:t>
          </a:r>
          <a:endParaRPr lang="en-US" dirty="0"/>
        </a:p>
      </dgm:t>
    </dgm:pt>
    <dgm:pt modelId="{6B7285D1-3C75-4159-A2D4-482EEED1C577}" type="parTrans" cxnId="{1EFFD6A0-3A18-4DDB-A4C7-0BC76D21802F}">
      <dgm:prSet/>
      <dgm:spPr/>
      <dgm:t>
        <a:bodyPr/>
        <a:lstStyle/>
        <a:p>
          <a:endParaRPr lang="en-US"/>
        </a:p>
      </dgm:t>
    </dgm:pt>
    <dgm:pt modelId="{CC6E3525-CE40-4019-B3F3-42106CE4929D}" type="sibTrans" cxnId="{1EFFD6A0-3A18-4DDB-A4C7-0BC76D21802F}">
      <dgm:prSet/>
      <dgm:spPr/>
      <dgm:t>
        <a:bodyPr/>
        <a:lstStyle/>
        <a:p>
          <a:endParaRPr lang="en-US"/>
        </a:p>
      </dgm:t>
    </dgm:pt>
    <dgm:pt modelId="{89C1851E-83E9-4E9F-AFDF-1904FAE0DFF2}">
      <dgm:prSet/>
      <dgm:spPr/>
      <dgm:t>
        <a:bodyPr/>
        <a:lstStyle/>
        <a:p>
          <a:r>
            <a:rPr lang="en-US" smtClean="0"/>
            <a:t>Khai thác, sử dụng tư liệu tham khảo theo từng chủ đề</a:t>
          </a:r>
          <a:endParaRPr lang="en-US" dirty="0"/>
        </a:p>
      </dgm:t>
    </dgm:pt>
    <dgm:pt modelId="{D4974127-18DC-44EC-A39C-EAE9BDF37A80}" type="parTrans" cxnId="{17D46F22-F01D-48CD-B7E1-56ACEBE725C8}">
      <dgm:prSet/>
      <dgm:spPr/>
      <dgm:t>
        <a:bodyPr/>
        <a:lstStyle/>
        <a:p>
          <a:endParaRPr lang="en-US"/>
        </a:p>
      </dgm:t>
    </dgm:pt>
    <dgm:pt modelId="{BAB008A5-BB56-45DE-AC0B-4DD79CFB497E}" type="sibTrans" cxnId="{17D46F22-F01D-48CD-B7E1-56ACEBE725C8}">
      <dgm:prSet/>
      <dgm:spPr/>
      <dgm:t>
        <a:bodyPr/>
        <a:lstStyle/>
        <a:p>
          <a:endParaRPr lang="en-US"/>
        </a:p>
      </dgm:t>
    </dgm:pt>
    <dgm:pt modelId="{3DC6F06E-CF6E-4656-B39F-44BCEE4E6349}" type="pres">
      <dgm:prSet presAssocID="{45ADE01A-79D1-4FE5-B4DB-F9DDA670C58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AA55E6C-18F9-4C42-BAFE-ADF802C5159F}" type="pres">
      <dgm:prSet presAssocID="{45ADE01A-79D1-4FE5-B4DB-F9DDA670C589}" presName="Name1" presStyleCnt="0"/>
      <dgm:spPr/>
    </dgm:pt>
    <dgm:pt modelId="{A34A18D9-ADD6-47B1-8ABC-91D2160EC04D}" type="pres">
      <dgm:prSet presAssocID="{45ADE01A-79D1-4FE5-B4DB-F9DDA670C589}" presName="cycle" presStyleCnt="0"/>
      <dgm:spPr/>
    </dgm:pt>
    <dgm:pt modelId="{5272F838-8136-4476-B0A2-E91D11868A47}" type="pres">
      <dgm:prSet presAssocID="{45ADE01A-79D1-4FE5-B4DB-F9DDA670C589}" presName="srcNode" presStyleLbl="node1" presStyleIdx="0" presStyleCnt="3"/>
      <dgm:spPr/>
    </dgm:pt>
    <dgm:pt modelId="{9DB7661D-C2ED-460C-8DDF-992D6C363123}" type="pres">
      <dgm:prSet presAssocID="{45ADE01A-79D1-4FE5-B4DB-F9DDA670C589}" presName="conn" presStyleLbl="parChTrans1D2" presStyleIdx="0" presStyleCnt="1"/>
      <dgm:spPr/>
      <dgm:t>
        <a:bodyPr/>
        <a:lstStyle/>
        <a:p>
          <a:endParaRPr lang="en-US"/>
        </a:p>
      </dgm:t>
    </dgm:pt>
    <dgm:pt modelId="{2D24382A-1EDD-4AD2-B29E-787A97ECE9A5}" type="pres">
      <dgm:prSet presAssocID="{45ADE01A-79D1-4FE5-B4DB-F9DDA670C589}" presName="extraNode" presStyleLbl="node1" presStyleIdx="0" presStyleCnt="3"/>
      <dgm:spPr/>
    </dgm:pt>
    <dgm:pt modelId="{5002BE15-EF82-4801-ABDE-FFF0FF7051AE}" type="pres">
      <dgm:prSet presAssocID="{45ADE01A-79D1-4FE5-B4DB-F9DDA670C589}" presName="dstNode" presStyleLbl="node1" presStyleIdx="0" presStyleCnt="3"/>
      <dgm:spPr/>
    </dgm:pt>
    <dgm:pt modelId="{6B85F68D-C2C6-4289-8F79-8ADBAF2D030E}" type="pres">
      <dgm:prSet presAssocID="{61177A04-1642-4584-BB1F-849CC433FB9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592FD2-0CE2-4D7F-94AE-0282936F56B8}" type="pres">
      <dgm:prSet presAssocID="{61177A04-1642-4584-BB1F-849CC433FB98}" presName="accent_1" presStyleCnt="0"/>
      <dgm:spPr/>
    </dgm:pt>
    <dgm:pt modelId="{1F2B6608-9F1C-4F3E-9F05-526B442870E8}" type="pres">
      <dgm:prSet presAssocID="{61177A04-1642-4584-BB1F-849CC433FB98}" presName="accentRepeatNode" presStyleLbl="solidFgAcc1" presStyleIdx="0" presStyleCnt="3"/>
      <dgm:spPr/>
    </dgm:pt>
    <dgm:pt modelId="{3E3D5EAE-5C09-4A8B-9E10-CC608C3C0DB0}" type="pres">
      <dgm:prSet presAssocID="{A0843BCF-9FE6-4A19-8F35-07CDF4B43A6B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C72E92-E792-4D3A-A6A6-7C3EC05C5CD1}" type="pres">
      <dgm:prSet presAssocID="{A0843BCF-9FE6-4A19-8F35-07CDF4B43A6B}" presName="accent_2" presStyleCnt="0"/>
      <dgm:spPr/>
    </dgm:pt>
    <dgm:pt modelId="{7D7C5129-126D-4065-815B-957AB3AF4144}" type="pres">
      <dgm:prSet presAssocID="{A0843BCF-9FE6-4A19-8F35-07CDF4B43A6B}" presName="accentRepeatNode" presStyleLbl="solidFgAcc1" presStyleIdx="1" presStyleCnt="3"/>
      <dgm:spPr/>
    </dgm:pt>
    <dgm:pt modelId="{6140074C-4E10-4A37-AC1B-22979977F3E0}" type="pres">
      <dgm:prSet presAssocID="{89C1851E-83E9-4E9F-AFDF-1904FAE0DFF2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C10E4C-AFDC-41D3-A97F-653066DCBC49}" type="pres">
      <dgm:prSet presAssocID="{89C1851E-83E9-4E9F-AFDF-1904FAE0DFF2}" presName="accent_3" presStyleCnt="0"/>
      <dgm:spPr/>
    </dgm:pt>
    <dgm:pt modelId="{75A4663A-F641-4A20-9AC9-DA61384F9475}" type="pres">
      <dgm:prSet presAssocID="{89C1851E-83E9-4E9F-AFDF-1904FAE0DFF2}" presName="accentRepeatNode" presStyleLbl="solidFgAcc1" presStyleIdx="2" presStyleCnt="3"/>
      <dgm:spPr/>
    </dgm:pt>
  </dgm:ptLst>
  <dgm:cxnLst>
    <dgm:cxn modelId="{92CBFFCF-F688-46C2-A1F9-E394477AA02D}" srcId="{45ADE01A-79D1-4FE5-B4DB-F9DDA670C589}" destId="{61177A04-1642-4584-BB1F-849CC433FB98}" srcOrd="0" destOrd="0" parTransId="{E8B35B2C-03B9-404B-B18B-DEAB252DC9BA}" sibTransId="{700D06F8-20EC-4E45-8507-64DAE8B3FBB8}"/>
    <dgm:cxn modelId="{9E5D9E40-F255-4FB6-BD25-B1C1B3E117B1}" type="presOf" srcId="{45ADE01A-79D1-4FE5-B4DB-F9DDA670C589}" destId="{3DC6F06E-CF6E-4656-B39F-44BCEE4E6349}" srcOrd="0" destOrd="0" presId="urn:microsoft.com/office/officeart/2008/layout/VerticalCurvedList"/>
    <dgm:cxn modelId="{CAA347BD-EA78-4976-9EAE-949CED26F9FE}" type="presOf" srcId="{89C1851E-83E9-4E9F-AFDF-1904FAE0DFF2}" destId="{6140074C-4E10-4A37-AC1B-22979977F3E0}" srcOrd="0" destOrd="0" presId="urn:microsoft.com/office/officeart/2008/layout/VerticalCurvedList"/>
    <dgm:cxn modelId="{242E6CE7-F9A7-4DF0-A5A2-FDED490C0333}" type="presOf" srcId="{A0843BCF-9FE6-4A19-8F35-07CDF4B43A6B}" destId="{3E3D5EAE-5C09-4A8B-9E10-CC608C3C0DB0}" srcOrd="0" destOrd="0" presId="urn:microsoft.com/office/officeart/2008/layout/VerticalCurvedList"/>
    <dgm:cxn modelId="{D45BFF14-17CB-4437-891D-E6282B05E3F8}" type="presOf" srcId="{61177A04-1642-4584-BB1F-849CC433FB98}" destId="{6B85F68D-C2C6-4289-8F79-8ADBAF2D030E}" srcOrd="0" destOrd="0" presId="urn:microsoft.com/office/officeart/2008/layout/VerticalCurvedList"/>
    <dgm:cxn modelId="{01FE6672-5D22-41F4-8BB5-A66C205BF70B}" type="presOf" srcId="{700D06F8-20EC-4E45-8507-64DAE8B3FBB8}" destId="{9DB7661D-C2ED-460C-8DDF-992D6C363123}" srcOrd="0" destOrd="0" presId="urn:microsoft.com/office/officeart/2008/layout/VerticalCurvedList"/>
    <dgm:cxn modelId="{1EFFD6A0-3A18-4DDB-A4C7-0BC76D21802F}" srcId="{45ADE01A-79D1-4FE5-B4DB-F9DDA670C589}" destId="{A0843BCF-9FE6-4A19-8F35-07CDF4B43A6B}" srcOrd="1" destOrd="0" parTransId="{6B7285D1-3C75-4159-A2D4-482EEED1C577}" sibTransId="{CC6E3525-CE40-4019-B3F3-42106CE4929D}"/>
    <dgm:cxn modelId="{17D46F22-F01D-48CD-B7E1-56ACEBE725C8}" srcId="{45ADE01A-79D1-4FE5-B4DB-F9DDA670C589}" destId="{89C1851E-83E9-4E9F-AFDF-1904FAE0DFF2}" srcOrd="2" destOrd="0" parTransId="{D4974127-18DC-44EC-A39C-EAE9BDF37A80}" sibTransId="{BAB008A5-BB56-45DE-AC0B-4DD79CFB497E}"/>
    <dgm:cxn modelId="{D265382D-14E0-4E8C-AE30-E3FD87105639}" type="presParOf" srcId="{3DC6F06E-CF6E-4656-B39F-44BCEE4E6349}" destId="{4AA55E6C-18F9-4C42-BAFE-ADF802C5159F}" srcOrd="0" destOrd="0" presId="urn:microsoft.com/office/officeart/2008/layout/VerticalCurvedList"/>
    <dgm:cxn modelId="{536CC017-DFF2-4096-9B9B-35AB2206A74A}" type="presParOf" srcId="{4AA55E6C-18F9-4C42-BAFE-ADF802C5159F}" destId="{A34A18D9-ADD6-47B1-8ABC-91D2160EC04D}" srcOrd="0" destOrd="0" presId="urn:microsoft.com/office/officeart/2008/layout/VerticalCurvedList"/>
    <dgm:cxn modelId="{FDDE9EA5-AF61-4E37-A8EB-08E3C399A3B2}" type="presParOf" srcId="{A34A18D9-ADD6-47B1-8ABC-91D2160EC04D}" destId="{5272F838-8136-4476-B0A2-E91D11868A47}" srcOrd="0" destOrd="0" presId="urn:microsoft.com/office/officeart/2008/layout/VerticalCurvedList"/>
    <dgm:cxn modelId="{90D055E5-6EE4-4F46-963E-7FE594DC04DA}" type="presParOf" srcId="{A34A18D9-ADD6-47B1-8ABC-91D2160EC04D}" destId="{9DB7661D-C2ED-460C-8DDF-992D6C363123}" srcOrd="1" destOrd="0" presId="urn:microsoft.com/office/officeart/2008/layout/VerticalCurvedList"/>
    <dgm:cxn modelId="{3E822362-7A05-48A9-93AF-D869638217F1}" type="presParOf" srcId="{A34A18D9-ADD6-47B1-8ABC-91D2160EC04D}" destId="{2D24382A-1EDD-4AD2-B29E-787A97ECE9A5}" srcOrd="2" destOrd="0" presId="urn:microsoft.com/office/officeart/2008/layout/VerticalCurvedList"/>
    <dgm:cxn modelId="{55F77AEA-B2EA-4AFC-9CB2-78CBE9E6E7A6}" type="presParOf" srcId="{A34A18D9-ADD6-47B1-8ABC-91D2160EC04D}" destId="{5002BE15-EF82-4801-ABDE-FFF0FF7051AE}" srcOrd="3" destOrd="0" presId="urn:microsoft.com/office/officeart/2008/layout/VerticalCurvedList"/>
    <dgm:cxn modelId="{C99C3CFB-4C0B-458F-A3F1-D72134235F4E}" type="presParOf" srcId="{4AA55E6C-18F9-4C42-BAFE-ADF802C5159F}" destId="{6B85F68D-C2C6-4289-8F79-8ADBAF2D030E}" srcOrd="1" destOrd="0" presId="urn:microsoft.com/office/officeart/2008/layout/VerticalCurvedList"/>
    <dgm:cxn modelId="{2D86174C-D358-4D42-8602-189D45990F41}" type="presParOf" srcId="{4AA55E6C-18F9-4C42-BAFE-ADF802C5159F}" destId="{B4592FD2-0CE2-4D7F-94AE-0282936F56B8}" srcOrd="2" destOrd="0" presId="urn:microsoft.com/office/officeart/2008/layout/VerticalCurvedList"/>
    <dgm:cxn modelId="{7B630596-4779-4BEF-A297-F47328249FAA}" type="presParOf" srcId="{B4592FD2-0CE2-4D7F-94AE-0282936F56B8}" destId="{1F2B6608-9F1C-4F3E-9F05-526B442870E8}" srcOrd="0" destOrd="0" presId="urn:microsoft.com/office/officeart/2008/layout/VerticalCurvedList"/>
    <dgm:cxn modelId="{D4FD1E3C-FAEF-496E-B27A-F1F6205A875D}" type="presParOf" srcId="{4AA55E6C-18F9-4C42-BAFE-ADF802C5159F}" destId="{3E3D5EAE-5C09-4A8B-9E10-CC608C3C0DB0}" srcOrd="3" destOrd="0" presId="urn:microsoft.com/office/officeart/2008/layout/VerticalCurvedList"/>
    <dgm:cxn modelId="{6283CB11-C532-467E-B86C-F747687A4DBF}" type="presParOf" srcId="{4AA55E6C-18F9-4C42-BAFE-ADF802C5159F}" destId="{4CC72E92-E792-4D3A-A6A6-7C3EC05C5CD1}" srcOrd="4" destOrd="0" presId="urn:microsoft.com/office/officeart/2008/layout/VerticalCurvedList"/>
    <dgm:cxn modelId="{0ACCF3FD-D7E8-42DE-80B8-A972ACB847A0}" type="presParOf" srcId="{4CC72E92-E792-4D3A-A6A6-7C3EC05C5CD1}" destId="{7D7C5129-126D-4065-815B-957AB3AF4144}" srcOrd="0" destOrd="0" presId="urn:microsoft.com/office/officeart/2008/layout/VerticalCurvedList"/>
    <dgm:cxn modelId="{4820486E-517D-441D-A410-72925AAAE1C4}" type="presParOf" srcId="{4AA55E6C-18F9-4C42-BAFE-ADF802C5159F}" destId="{6140074C-4E10-4A37-AC1B-22979977F3E0}" srcOrd="5" destOrd="0" presId="urn:microsoft.com/office/officeart/2008/layout/VerticalCurvedList"/>
    <dgm:cxn modelId="{15A8AAD2-C599-4D9D-822B-279CD2613FD7}" type="presParOf" srcId="{4AA55E6C-18F9-4C42-BAFE-ADF802C5159F}" destId="{E7C10E4C-AFDC-41D3-A97F-653066DCBC49}" srcOrd="6" destOrd="0" presId="urn:microsoft.com/office/officeart/2008/layout/VerticalCurvedList"/>
    <dgm:cxn modelId="{551BE274-C9EB-4C23-A301-78AF357FBDB5}" type="presParOf" srcId="{E7C10E4C-AFDC-41D3-A97F-653066DCBC49}" destId="{75A4663A-F641-4A20-9AC9-DA61384F947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Rectangle 6"/>
          <p:cNvSpPr>
            <a:spLocks noGrp="1" noChangeArrowheads="1"/>
          </p:cNvSpPr>
          <p:nvPr>
            <p:ph type="ctrTitle"/>
          </p:nvPr>
        </p:nvSpPr>
        <p:spPr bwMode="gray">
          <a:xfrm>
            <a:off x="533400" y="1447800"/>
            <a:ext cx="6553200" cy="1130300"/>
          </a:xfrm>
          <a:ln algn="ctr"/>
        </p:spPr>
        <p:txBody>
          <a:bodyPr/>
          <a:lstStyle>
            <a:lvl1pPr eaLnBrk="1" hangingPunct="1">
              <a:defRPr sz="3600" b="1" smtClean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667000"/>
            <a:ext cx="5943600" cy="457200"/>
          </a:xfrm>
          <a:ln algn="ctr"/>
        </p:spPr>
        <p:txBody>
          <a:bodyPr/>
          <a:lstStyle>
            <a:lvl1pPr marL="0" indent="0" eaLnBrk="1" hangingPunct="1">
              <a:buFont typeface="Wingdings" pitchFamily="2" charset="2"/>
              <a:buNone/>
              <a:defRPr sz="1800" smtClean="0"/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77000"/>
            <a:ext cx="2133600" cy="244475"/>
          </a:xfrm>
          <a:noFill/>
        </p:spPr>
        <p:txBody>
          <a:bodyPr/>
          <a:lstStyle>
            <a:lvl1pPr algn="l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48F8441D-22D4-4467-B8B8-3B9E350B402F}" type="datetimeFigureOut">
              <a:rPr lang="en-US"/>
              <a:pPr/>
              <a:t>8/27/2020</a:t>
            </a:fld>
            <a:endParaRPr lang="en-US"/>
          </a:p>
        </p:txBody>
      </p:sp>
      <p:sp>
        <p:nvSpPr>
          <p:cNvPr id="36873" name="Rectangle 9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477000"/>
            <a:ext cx="2895600" cy="2444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36874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noFill/>
        </p:spPr>
        <p:txBody>
          <a:bodyPr/>
          <a:lstStyle>
            <a:lvl1pPr algn="ctr">
              <a:defRPr sz="1200">
                <a:latin typeface="Arial" charset="0"/>
              </a:defRPr>
            </a:lvl1pPr>
          </a:lstStyle>
          <a:p>
            <a:fld id="{D71ED5B6-59FE-4217-95D5-F42568B48B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A991D-6A09-41A4-801D-390E1FD7DC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04800"/>
            <a:ext cx="21145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04800"/>
            <a:ext cx="61912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CF7D8-3064-405F-8641-1A9A6B1C8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6ACF0-ACE2-4BCE-8E3B-C63CBBF98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9C8C1-891D-48E8-BE2C-4006CCCCE1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1938"/>
            <a:ext cx="4038600" cy="4716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31938"/>
            <a:ext cx="4038600" cy="4716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ADAEA-19E2-44BC-BFD7-5A76436C6F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14E6D-0108-4874-8D09-99AACD726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F7753-E923-4B01-84E3-0A87CA4771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56B79-FCA3-4777-B0FE-4FAC11587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28764-72BF-4DFF-9979-DC1079576A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259A5-696C-417D-A8AB-04494F4B5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31938"/>
            <a:ext cx="8229600" cy="471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5715000" y="6429375"/>
            <a:ext cx="3124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381000" y="64611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+mn-lt"/>
              </a:defRPr>
            </a:lvl1pPr>
          </a:lstStyle>
          <a:p>
            <a:pPr>
              <a:defRPr/>
            </a:pPr>
            <a:fld id="{F1F90587-A9DF-422E-8465-151129CF12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15900"/>
            <a:ext cx="769620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304800" y="2590800"/>
            <a:ext cx="556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153400" cy="685800"/>
          </a:xfrm>
        </p:spPr>
        <p:txBody>
          <a:bodyPr/>
          <a:lstStyle/>
          <a:p>
            <a:pPr algn="ctr"/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THCS LONG BIÊN</a:t>
            </a:r>
            <a:b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 GDCD</a:t>
            </a:r>
            <a:endParaRPr lang="en-US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900" y="2590800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HƯỚNG DẪN HỌC SINH HỆ THỐNG KIẾN THỨC ÔN THI VÀO LỚP 10 </a:t>
            </a:r>
          </a:p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MÔN GDCD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1406857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CHUYÊN ĐỀ SINH HOẠT CHUYÊN MÔN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806" y="1143000"/>
            <a:ext cx="8787593" cy="5562600"/>
          </a:xfrm>
        </p:spPr>
        <p:txBody>
          <a:bodyPr/>
          <a:lstStyle/>
          <a:p>
            <a:pPr marL="0" indent="0" algn="just">
              <a:buNone/>
            </a:pP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HDHS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dụng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endParaRPr lang="en-US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dụng.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2013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Hôn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2014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2015,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sung 2017.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2016, …</a:t>
            </a:r>
          </a:p>
        </p:txBody>
      </p:sp>
      <p:sp>
        <p:nvSpPr>
          <p:cNvPr id="5" name="Rectangle 4"/>
          <p:cNvSpPr/>
          <p:nvPr/>
        </p:nvSpPr>
        <p:spPr>
          <a:xfrm>
            <a:off x="18197" y="228600"/>
            <a:ext cx="831077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SỬ DỤNG TƯ LIỆU THAM KHẢO</a:t>
            </a:r>
            <a:endParaRPr lang="en-US" sz="32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526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19400"/>
            <a:ext cx="5943600" cy="457200"/>
          </a:xfrm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www.themegallery.com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1522274"/>
            <a:ext cx="8305800" cy="17543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en-US" sz="3600" dirty="0" smtClean="0">
                <a:ln w="0"/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CHÂN THÀNH CẢM ƠN </a:t>
            </a:r>
          </a:p>
          <a:p>
            <a:pPr algn="ctr"/>
            <a:r>
              <a:rPr lang="en-US" sz="3600" dirty="0" smtClean="0">
                <a:ln w="0"/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BẠN ĐỒNG NGHIỆP </a:t>
            </a:r>
          </a:p>
          <a:p>
            <a:pPr algn="ctr"/>
            <a:r>
              <a:rPr lang="en-US" sz="3600" dirty="0" smtClean="0">
                <a:ln w="0"/>
                <a:solidFill>
                  <a:srgbClr val="C0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ĐÃ CHÚ Ý THEO DÕI</a:t>
            </a:r>
            <a:endParaRPr lang="en-US" sz="3600" b="0" cap="none" spc="0" dirty="0">
              <a:ln w="0"/>
              <a:solidFill>
                <a:srgbClr val="C0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NỘI DUNG TRAO ĐỔI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32678809"/>
              </p:ext>
            </p:extLst>
          </p:nvPr>
        </p:nvGraphicFramePr>
        <p:xfrm>
          <a:off x="457200" y="1531938"/>
          <a:ext cx="8229600" cy="4716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5900"/>
            <a:ext cx="9144000" cy="739775"/>
          </a:xfrm>
        </p:spPr>
        <p:txBody>
          <a:bodyPr/>
          <a:lstStyle/>
          <a:p>
            <a:pPr algn="ctr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. CÁCH HỆ THỐNG KIẾN THỨC CHO HỌC SINH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GDCD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GDCD 8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9.</a:t>
            </a:r>
          </a:p>
          <a:p>
            <a:pPr marL="0" indent="0" algn="just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229600" cy="55626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kiệm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Liêm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- GDCD 9 –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GDCD 9 –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luật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b="0" dirty="0">
                <a:latin typeface="Times New Roman" pitchFamily="18" charset="0"/>
                <a:cs typeface="Times New Roman" pitchFamily="18" charset="0"/>
              </a:rPr>
              <a:t>- GD 9 –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kỷ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0" dirty="0">
                <a:latin typeface="Times New Roman" pitchFamily="18" charset="0"/>
                <a:cs typeface="Times New Roman" pitchFamily="18" charset="0"/>
              </a:rPr>
              <a:t>- GD 8 –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kỷ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15900"/>
            <a:ext cx="9144000" cy="739775"/>
          </a:xfrm>
        </p:spPr>
        <p:txBody>
          <a:bodyPr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CÁCH HỆ THỐNG KIẾN THỨC CHO HỌC SINH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5900"/>
            <a:ext cx="9144000" cy="739775"/>
          </a:xfrm>
        </p:spPr>
        <p:txBody>
          <a:bodyPr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CÁCH HỆ THỐNG KIẾN THỨC CHO HỌC SINH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1" y="942359"/>
            <a:ext cx="8686800" cy="5915641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- GD8 –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- GD 9 –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4.Bảo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175" indent="-3175" algn="just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nhập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175" indent="-3175" algn="just">
              <a:buNone/>
            </a:pPr>
            <a:r>
              <a:rPr lang="en-US" b="0" dirty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8.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175" indent="-3175" algn="just">
              <a:buNone/>
            </a:pPr>
            <a:r>
              <a:rPr lang="en-US" b="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GD9 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5.Tình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GDCD 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9 –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6.Hợp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175" indent="-3175" algn="just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hóa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175" indent="-3175" algn="just">
              <a:buNone/>
            </a:pPr>
            <a:r>
              <a:rPr lang="en-US" b="0" dirty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9.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175" indent="-3175" algn="just">
              <a:buNone/>
            </a:pPr>
            <a:r>
              <a:rPr lang="en-US" b="0" dirty="0">
                <a:latin typeface="Times New Roman" pitchFamily="18" charset="0"/>
                <a:cs typeface="Times New Roman" pitchFamily="18" charset="0"/>
              </a:rPr>
              <a:t>- GDCD 9 –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7.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err="1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en-US" b="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b="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0224"/>
            <a:ext cx="8991600" cy="5745376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7.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10.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- GDCD 9 –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8.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8.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11. Lao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- GDCD 9 –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9.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9.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- GD 8 –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12.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- GD9 –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12.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hôn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10.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TTAT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13.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tệ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14.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HIV/AIDS.</a:t>
            </a:r>
          </a:p>
          <a:p>
            <a:pPr marL="0" indent="0" algn="just">
              <a:buNone/>
            </a:pP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- GD8–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15.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ngừa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nổ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en-US" sz="24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15900"/>
            <a:ext cx="9144000" cy="739775"/>
          </a:xfrm>
        </p:spPr>
        <p:txBody>
          <a:bodyPr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CÁCH HỆ THỐNG KIẾN THỨC CHO HỌC SINH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5093"/>
            <a:ext cx="8763000" cy="571500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VH, GD, KT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GD 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8 –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16.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GD8 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17.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- GDCD 9 –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13.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thuế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- GDCD 9 –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14.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12.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do –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18.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khiếu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nại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19.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13.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Nam –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20.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Hiến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Nam.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- GDCD 8 –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21.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Nam.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- GD9–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16.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QLNN,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- GDCD 9 –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17.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- GDCD 9 –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18.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tuân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0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endParaRPr lang="en-US" sz="22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15900"/>
            <a:ext cx="9144000" cy="739775"/>
          </a:xfrm>
        </p:spPr>
        <p:txBody>
          <a:bodyPr/>
          <a:lstStyle/>
          <a:p>
            <a:pPr algn="ctr"/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CÁCH HỆ THỐNG KIẾN THỨC CHO HỌC SINH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15900"/>
            <a:ext cx="8686800" cy="739775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ƯU ĐIỂM CỦA VIỆC ÔN TẬP THEO CHỦ ĐỀ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nhiều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mối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chặt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chẽ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, GV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dê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dàng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việc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dựng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/>
            <a:endParaRPr lang="en-US" sz="32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5900"/>
            <a:ext cx="8991600" cy="698500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 THỐNG HÓA KIẾN THỨC THEO BÀI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763000" cy="51816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HDHS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dụng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chi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endParaRPr lang="en-US" sz="3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HS Tb-Y: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photo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khá-giỏi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0: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19579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23TGp_edu_light_v3">
  <a:themeElements>
    <a:clrScheme name="Custom 34">
      <a:dk1>
        <a:srgbClr val="000000"/>
      </a:dk1>
      <a:lt1>
        <a:srgbClr val="FFFFFF"/>
      </a:lt1>
      <a:dk2>
        <a:srgbClr val="7A4832"/>
      </a:dk2>
      <a:lt2>
        <a:srgbClr val="DDDDDD"/>
      </a:lt2>
      <a:accent1>
        <a:srgbClr val="9F9C28"/>
      </a:accent1>
      <a:accent2>
        <a:srgbClr val="58A743"/>
      </a:accent2>
      <a:accent3>
        <a:srgbClr val="FEBB00"/>
      </a:accent3>
      <a:accent4>
        <a:srgbClr val="E3844F"/>
      </a:accent4>
      <a:accent5>
        <a:srgbClr val="AFAA83"/>
      </a:accent5>
      <a:accent6>
        <a:srgbClr val="5FA6C9"/>
      </a:accent6>
      <a:hlink>
        <a:srgbClr val="A972B6"/>
      </a:hlink>
      <a:folHlink>
        <a:srgbClr val="92B4AE"/>
      </a:folHlink>
    </a:clrScheme>
    <a:fontScheme name="223tgp_edu_ligh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23tgp_edu_light 1">
        <a:dk1>
          <a:srgbClr val="30311D"/>
        </a:dk1>
        <a:lt1>
          <a:srgbClr val="FFFFFF"/>
        </a:lt1>
        <a:dk2>
          <a:srgbClr val="866D10"/>
        </a:dk2>
        <a:lt2>
          <a:srgbClr val="DDDDDD"/>
        </a:lt2>
        <a:accent1>
          <a:srgbClr val="6C9C52"/>
        </a:accent1>
        <a:accent2>
          <a:srgbClr val="B5BC5A"/>
        </a:accent2>
        <a:accent3>
          <a:srgbClr val="FFFFFF"/>
        </a:accent3>
        <a:accent4>
          <a:srgbClr val="272817"/>
        </a:accent4>
        <a:accent5>
          <a:srgbClr val="BACBB3"/>
        </a:accent5>
        <a:accent6>
          <a:srgbClr val="A4AA51"/>
        </a:accent6>
        <a:hlink>
          <a:srgbClr val="799AB3"/>
        </a:hlink>
        <a:folHlink>
          <a:srgbClr val="A1A18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23tgp_edu_light 2">
        <a:dk1>
          <a:srgbClr val="000066"/>
        </a:dk1>
        <a:lt1>
          <a:srgbClr val="FFFFFF"/>
        </a:lt1>
        <a:dk2>
          <a:srgbClr val="0D5597"/>
        </a:dk2>
        <a:lt2>
          <a:srgbClr val="DDDDDD"/>
        </a:lt2>
        <a:accent1>
          <a:srgbClr val="3AA5C6"/>
        </a:accent1>
        <a:accent2>
          <a:srgbClr val="978AD0"/>
        </a:accent2>
        <a:accent3>
          <a:srgbClr val="FFFFFF"/>
        </a:accent3>
        <a:accent4>
          <a:srgbClr val="000056"/>
        </a:accent4>
        <a:accent5>
          <a:srgbClr val="AECFDF"/>
        </a:accent5>
        <a:accent6>
          <a:srgbClr val="887DBC"/>
        </a:accent6>
        <a:hlink>
          <a:srgbClr val="8FB47A"/>
        </a:hlink>
        <a:folHlink>
          <a:srgbClr val="BCC8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23tgp_edu_light 3">
        <a:dk1>
          <a:srgbClr val="000000"/>
        </a:dk1>
        <a:lt1>
          <a:srgbClr val="FFFFFF"/>
        </a:lt1>
        <a:dk2>
          <a:srgbClr val="7A4832"/>
        </a:dk2>
        <a:lt2>
          <a:srgbClr val="DDDDDD"/>
        </a:lt2>
        <a:accent1>
          <a:srgbClr val="9F9C28"/>
        </a:accent1>
        <a:accent2>
          <a:srgbClr val="58A743"/>
        </a:accent2>
        <a:accent3>
          <a:srgbClr val="FFFFFF"/>
        </a:accent3>
        <a:accent4>
          <a:srgbClr val="000000"/>
        </a:accent4>
        <a:accent5>
          <a:srgbClr val="CDCBAC"/>
        </a:accent5>
        <a:accent6>
          <a:srgbClr val="4F973C"/>
        </a:accent6>
        <a:hlink>
          <a:srgbClr val="A972B6"/>
        </a:hlink>
        <a:folHlink>
          <a:srgbClr val="92B4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223TGp_edu_light_v3</Template>
  <TotalTime>266</TotalTime>
  <Words>1138</Words>
  <Application>Microsoft Office PowerPoint</Application>
  <PresentationFormat>On-screen Show (4:3)</PresentationFormat>
  <Paragraphs>84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223TGp_edu_light_v3</vt:lpstr>
      <vt:lpstr>TRƯỜNG THCS LONG BIÊN NHÓM GDCD</vt:lpstr>
      <vt:lpstr>NỘI DUNG TRAO ĐỔI</vt:lpstr>
      <vt:lpstr>I. CÁCH HỆ THỐNG KIẾN THỨC CHO HỌC SINH</vt:lpstr>
      <vt:lpstr>CÁCH HỆ THỐNG KIẾN THỨC CHO HỌC SINH</vt:lpstr>
      <vt:lpstr>CÁCH HỆ THỐNG KIẾN THỨC CHO HỌC SINH</vt:lpstr>
      <vt:lpstr>CÁCH HỆ THỐNG KIẾN THỨC CHO HỌC SINH</vt:lpstr>
      <vt:lpstr>CÁCH HỆ THỐNG KIẾN THỨC CHO HỌC SINH</vt:lpstr>
      <vt:lpstr>ƯU ĐIỂM CỦA VIỆC ÔN TẬP THEO CHỦ ĐỀ</vt:lpstr>
      <vt:lpstr>HỆ THỐNG HÓA KIẾN THỨC THEO BÀI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GD&amp;ĐT QUẬN LONG BIÊN TRƯỜNG THCS THANH AM – SÀI ĐỒNG – ĐÔ THỊ VIỆT HƯNG</dc:title>
  <dc:creator>Windows User</dc:creator>
  <cp:lastModifiedBy>21AK22</cp:lastModifiedBy>
  <cp:revision>34</cp:revision>
  <dcterms:created xsi:type="dcterms:W3CDTF">2019-10-02T14:13:30Z</dcterms:created>
  <dcterms:modified xsi:type="dcterms:W3CDTF">2020-08-27T00:21:28Z</dcterms:modified>
</cp:coreProperties>
</file>