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handoutMasterIdLst>
    <p:handoutMasterId r:id="rId13"/>
  </p:handoutMasterIdLst>
  <p:sldIdLst>
    <p:sldId id="267" r:id="rId2"/>
    <p:sldId id="268" r:id="rId3"/>
    <p:sldId id="269" r:id="rId4"/>
    <p:sldId id="271" r:id="rId5"/>
    <p:sldId id="262" r:id="rId6"/>
    <p:sldId id="263" r:id="rId7"/>
    <p:sldId id="264" r:id="rId8"/>
    <p:sldId id="273" r:id="rId9"/>
    <p:sldId id="257" r:id="rId10"/>
    <p:sldId id="270" r:id="rId11"/>
    <p:sldId id="274" r:id="rId12"/>
  </p:sldIdLst>
  <p:sldSz cx="12192000" cy="6858000"/>
  <p:notesSz cx="6735763" cy="98663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94" autoAdjust="0"/>
    <p:restoredTop sz="94660"/>
  </p:normalViewPr>
  <p:slideViewPr>
    <p:cSldViewPr>
      <p:cViewPr varScale="1">
        <p:scale>
          <a:sx n="74" d="100"/>
          <a:sy n="74" d="100"/>
        </p:scale>
        <p:origin x="56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4AE0CE3-EFFA-4EC0-B3BF-6A1E4FBAB387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C4A61AB-6F3B-4BA7-ACBE-9131ADCD532B}">
      <dgm:prSet phldrT="[Text]"/>
      <dgm:spPr/>
      <dgm:t>
        <a:bodyPr/>
        <a:lstStyle/>
        <a:p>
          <a:r>
            <a:rPr lang="en-US" altLang="en-US" dirty="0" err="1" smtClean="0">
              <a:solidFill>
                <a:srgbClr val="0000CC"/>
              </a:solidFill>
            </a:rPr>
            <a:t>Học</a:t>
          </a:r>
          <a:r>
            <a:rPr lang="en-US" altLang="en-US" dirty="0" smtClean="0">
              <a:solidFill>
                <a:srgbClr val="0000CC"/>
              </a:solidFill>
            </a:rPr>
            <a:t> </a:t>
          </a:r>
          <a:r>
            <a:rPr lang="en-US" altLang="en-US" dirty="0" err="1" smtClean="0">
              <a:solidFill>
                <a:srgbClr val="0000CC"/>
              </a:solidFill>
            </a:rPr>
            <a:t>tập</a:t>
          </a:r>
          <a:r>
            <a:rPr lang="en-US" altLang="en-US" dirty="0" smtClean="0">
              <a:solidFill>
                <a:srgbClr val="0000CC"/>
              </a:solidFill>
            </a:rPr>
            <a:t>, </a:t>
          </a:r>
          <a:r>
            <a:rPr lang="en-US" altLang="en-US" dirty="0" err="1" smtClean="0">
              <a:solidFill>
                <a:srgbClr val="0000CC"/>
              </a:solidFill>
            </a:rPr>
            <a:t>rèn</a:t>
          </a:r>
          <a:r>
            <a:rPr lang="en-US" altLang="en-US" dirty="0" smtClean="0">
              <a:solidFill>
                <a:srgbClr val="0000CC"/>
              </a:solidFill>
            </a:rPr>
            <a:t> </a:t>
          </a:r>
          <a:r>
            <a:rPr lang="en-US" altLang="en-US" dirty="0" err="1" smtClean="0">
              <a:solidFill>
                <a:srgbClr val="0000CC"/>
              </a:solidFill>
            </a:rPr>
            <a:t>luyện</a:t>
          </a:r>
          <a:r>
            <a:rPr lang="en-US" altLang="en-US" dirty="0" smtClean="0">
              <a:solidFill>
                <a:srgbClr val="0000CC"/>
              </a:solidFill>
            </a:rPr>
            <a:t> </a:t>
          </a:r>
          <a:r>
            <a:rPr lang="en-US" altLang="en-US" dirty="0" err="1" smtClean="0">
              <a:solidFill>
                <a:srgbClr val="0000CC"/>
              </a:solidFill>
            </a:rPr>
            <a:t>toàn</a:t>
          </a:r>
          <a:r>
            <a:rPr lang="en-US" altLang="en-US" dirty="0" smtClean="0">
              <a:solidFill>
                <a:srgbClr val="0000CC"/>
              </a:solidFill>
            </a:rPr>
            <a:t> </a:t>
          </a:r>
          <a:r>
            <a:rPr lang="en-US" altLang="en-US" dirty="0" err="1" smtClean="0">
              <a:solidFill>
                <a:srgbClr val="0000CC"/>
              </a:solidFill>
            </a:rPr>
            <a:t>diện</a:t>
          </a:r>
          <a:endParaRPr lang="en-US" dirty="0"/>
        </a:p>
      </dgm:t>
    </dgm:pt>
    <dgm:pt modelId="{E902E6D4-5289-4BFA-A880-5A5313485561}" type="parTrans" cxnId="{512B30DF-8F33-4D27-AD6F-AE6EBB830899}">
      <dgm:prSet/>
      <dgm:spPr/>
      <dgm:t>
        <a:bodyPr/>
        <a:lstStyle/>
        <a:p>
          <a:endParaRPr lang="en-US"/>
        </a:p>
      </dgm:t>
    </dgm:pt>
    <dgm:pt modelId="{32941862-9C02-4215-BA4D-C43A1D8ECE33}" type="sibTrans" cxnId="{512B30DF-8F33-4D27-AD6F-AE6EBB830899}">
      <dgm:prSet/>
      <dgm:spPr/>
      <dgm:t>
        <a:bodyPr/>
        <a:lstStyle/>
        <a:p>
          <a:endParaRPr lang="en-US"/>
        </a:p>
      </dgm:t>
    </dgm:pt>
    <dgm:pt modelId="{4C4E708D-FA8B-47B9-9F4A-76FE4DDE7DDB}">
      <dgm:prSet phldrT="[Text]"/>
      <dgm:spPr/>
      <dgm:t>
        <a:bodyPr/>
        <a:lstStyle/>
        <a:p>
          <a:r>
            <a:rPr lang="en-US" altLang="en-US" dirty="0" err="1" smtClean="0">
              <a:solidFill>
                <a:srgbClr val="0000CC"/>
              </a:solidFill>
            </a:rPr>
            <a:t>Xác</a:t>
          </a:r>
          <a:r>
            <a:rPr lang="en-US" altLang="en-US" dirty="0" smtClean="0">
              <a:solidFill>
                <a:srgbClr val="0000CC"/>
              </a:solidFill>
            </a:rPr>
            <a:t> </a:t>
          </a:r>
          <a:r>
            <a:rPr lang="en-US" altLang="en-US" dirty="0" err="1" smtClean="0">
              <a:solidFill>
                <a:srgbClr val="0000CC"/>
              </a:solidFill>
            </a:rPr>
            <a:t>định</a:t>
          </a:r>
          <a:r>
            <a:rPr lang="en-US" altLang="en-US" dirty="0" smtClean="0">
              <a:solidFill>
                <a:srgbClr val="0000CC"/>
              </a:solidFill>
            </a:rPr>
            <a:t> </a:t>
          </a:r>
          <a:r>
            <a:rPr lang="en-US" altLang="en-US" dirty="0" err="1" smtClean="0">
              <a:solidFill>
                <a:srgbClr val="0000CC"/>
              </a:solidFill>
            </a:rPr>
            <a:t>lý</a:t>
          </a:r>
          <a:r>
            <a:rPr lang="en-US" altLang="en-US" dirty="0" smtClean="0">
              <a:solidFill>
                <a:srgbClr val="0000CC"/>
              </a:solidFill>
            </a:rPr>
            <a:t> </a:t>
          </a:r>
          <a:r>
            <a:rPr lang="en-US" altLang="en-US" dirty="0" err="1" smtClean="0">
              <a:solidFill>
                <a:srgbClr val="0000CC"/>
              </a:solidFill>
            </a:rPr>
            <a:t>tưởng</a:t>
          </a:r>
          <a:r>
            <a:rPr lang="en-US" altLang="en-US" dirty="0" smtClean="0">
              <a:solidFill>
                <a:srgbClr val="0000CC"/>
              </a:solidFill>
            </a:rPr>
            <a:t> </a:t>
          </a:r>
          <a:r>
            <a:rPr lang="en-US" altLang="en-US" dirty="0" err="1" smtClean="0">
              <a:solidFill>
                <a:srgbClr val="0000CC"/>
              </a:solidFill>
            </a:rPr>
            <a:t>đúng</a:t>
          </a:r>
          <a:r>
            <a:rPr lang="en-US" altLang="en-US" dirty="0" smtClean="0">
              <a:solidFill>
                <a:srgbClr val="0000CC"/>
              </a:solidFill>
            </a:rPr>
            <a:t> </a:t>
          </a:r>
          <a:r>
            <a:rPr lang="en-US" altLang="en-US" dirty="0" err="1" smtClean="0">
              <a:solidFill>
                <a:srgbClr val="0000CC"/>
              </a:solidFill>
            </a:rPr>
            <a:t>đắn</a:t>
          </a:r>
          <a:endParaRPr lang="en-US" dirty="0"/>
        </a:p>
      </dgm:t>
    </dgm:pt>
    <dgm:pt modelId="{6A0C4718-517E-408F-98DF-BDFE9120B300}" type="parTrans" cxnId="{595E73DC-2DDE-4C39-AF4C-3A1C4EDDABBA}">
      <dgm:prSet/>
      <dgm:spPr/>
      <dgm:t>
        <a:bodyPr/>
        <a:lstStyle/>
        <a:p>
          <a:endParaRPr lang="en-US"/>
        </a:p>
      </dgm:t>
    </dgm:pt>
    <dgm:pt modelId="{B541B763-7859-4181-9448-61B1E6641AC5}" type="sibTrans" cxnId="{595E73DC-2DDE-4C39-AF4C-3A1C4EDDABBA}">
      <dgm:prSet/>
      <dgm:spPr/>
      <dgm:t>
        <a:bodyPr/>
        <a:lstStyle/>
        <a:p>
          <a:endParaRPr lang="en-US"/>
        </a:p>
      </dgm:t>
    </dgm:pt>
    <dgm:pt modelId="{63225557-E24C-4229-B40A-F496E16D9583}">
      <dgm:prSet phldrT="[Text]"/>
      <dgm:spPr/>
      <dgm:t>
        <a:bodyPr/>
        <a:lstStyle/>
        <a:p>
          <a:r>
            <a:rPr lang="en-US" altLang="en-US" dirty="0" err="1" smtClean="0">
              <a:solidFill>
                <a:srgbClr val="0000CC"/>
              </a:solidFill>
            </a:rPr>
            <a:t>Có</a:t>
          </a:r>
          <a:r>
            <a:rPr lang="en-US" altLang="en-US" dirty="0" smtClean="0">
              <a:solidFill>
                <a:srgbClr val="0000CC"/>
              </a:solidFill>
            </a:rPr>
            <a:t> </a:t>
          </a:r>
          <a:r>
            <a:rPr lang="en-US" altLang="en-US" dirty="0" err="1" smtClean="0">
              <a:solidFill>
                <a:srgbClr val="0000CC"/>
              </a:solidFill>
            </a:rPr>
            <a:t>kế</a:t>
          </a:r>
          <a:r>
            <a:rPr lang="en-US" altLang="en-US" dirty="0" smtClean="0">
              <a:solidFill>
                <a:srgbClr val="0000CC"/>
              </a:solidFill>
            </a:rPr>
            <a:t> </a:t>
          </a:r>
          <a:r>
            <a:rPr lang="en-US" altLang="en-US" dirty="0" err="1" smtClean="0">
              <a:solidFill>
                <a:srgbClr val="0000CC"/>
              </a:solidFill>
            </a:rPr>
            <a:t>hoạch</a:t>
          </a:r>
          <a:r>
            <a:rPr lang="en-US" altLang="en-US" dirty="0" smtClean="0">
              <a:solidFill>
                <a:srgbClr val="0000CC"/>
              </a:solidFill>
            </a:rPr>
            <a:t> </a:t>
          </a:r>
          <a:r>
            <a:rPr lang="en-US" altLang="en-US" dirty="0" err="1" smtClean="0">
              <a:solidFill>
                <a:srgbClr val="0000CC"/>
              </a:solidFill>
            </a:rPr>
            <a:t>học</a:t>
          </a:r>
          <a:r>
            <a:rPr lang="en-US" altLang="en-US" dirty="0" smtClean="0">
              <a:solidFill>
                <a:srgbClr val="0000CC"/>
              </a:solidFill>
            </a:rPr>
            <a:t> </a:t>
          </a:r>
          <a:r>
            <a:rPr lang="en-US" altLang="en-US" dirty="0" err="1" smtClean="0">
              <a:solidFill>
                <a:srgbClr val="0000CC"/>
              </a:solidFill>
            </a:rPr>
            <a:t>tập</a:t>
          </a:r>
          <a:r>
            <a:rPr lang="en-US" altLang="en-US" dirty="0" smtClean="0">
              <a:solidFill>
                <a:srgbClr val="0000CC"/>
              </a:solidFill>
            </a:rPr>
            <a:t>, </a:t>
          </a:r>
          <a:r>
            <a:rPr lang="en-US" altLang="en-US" dirty="0" err="1" smtClean="0">
              <a:solidFill>
                <a:srgbClr val="0000CC"/>
              </a:solidFill>
            </a:rPr>
            <a:t>rèn</a:t>
          </a:r>
          <a:r>
            <a:rPr lang="en-US" altLang="en-US" dirty="0" smtClean="0">
              <a:solidFill>
                <a:srgbClr val="0000CC"/>
              </a:solidFill>
            </a:rPr>
            <a:t> </a:t>
          </a:r>
          <a:r>
            <a:rPr lang="en-US" altLang="en-US" dirty="0" err="1" smtClean="0">
              <a:solidFill>
                <a:srgbClr val="0000CC"/>
              </a:solidFill>
            </a:rPr>
            <a:t>luyện</a:t>
          </a:r>
          <a:endParaRPr lang="en-US" dirty="0"/>
        </a:p>
      </dgm:t>
    </dgm:pt>
    <dgm:pt modelId="{BF25A95F-6249-48E2-893A-98BE085EAE05}" type="parTrans" cxnId="{8D9ED57D-0368-46BF-9038-6B32DD187588}">
      <dgm:prSet/>
      <dgm:spPr/>
      <dgm:t>
        <a:bodyPr/>
        <a:lstStyle/>
        <a:p>
          <a:endParaRPr lang="en-US"/>
        </a:p>
      </dgm:t>
    </dgm:pt>
    <dgm:pt modelId="{D3DA19F8-1BEB-438D-B468-EF69D8F77362}" type="sibTrans" cxnId="{8D9ED57D-0368-46BF-9038-6B32DD187588}">
      <dgm:prSet/>
      <dgm:spPr/>
      <dgm:t>
        <a:bodyPr/>
        <a:lstStyle/>
        <a:p>
          <a:endParaRPr lang="en-US"/>
        </a:p>
      </dgm:t>
    </dgm:pt>
    <dgm:pt modelId="{E309047E-5535-4380-A1F0-68D2F4D02F1D}" type="pres">
      <dgm:prSet presAssocID="{D4AE0CE3-EFFA-4EC0-B3BF-6A1E4FBAB387}" presName="Name0" presStyleCnt="0">
        <dgm:presLayoutVars>
          <dgm:chMax val="7"/>
          <dgm:chPref val="7"/>
          <dgm:dir/>
        </dgm:presLayoutVars>
      </dgm:prSet>
      <dgm:spPr/>
    </dgm:pt>
    <dgm:pt modelId="{58D8C76B-CD1C-4728-8DC9-9257AB792B58}" type="pres">
      <dgm:prSet presAssocID="{D4AE0CE3-EFFA-4EC0-B3BF-6A1E4FBAB387}" presName="Name1" presStyleCnt="0"/>
      <dgm:spPr/>
    </dgm:pt>
    <dgm:pt modelId="{88E04028-766D-4316-BFA7-11A3D5084665}" type="pres">
      <dgm:prSet presAssocID="{D4AE0CE3-EFFA-4EC0-B3BF-6A1E4FBAB387}" presName="cycle" presStyleCnt="0"/>
      <dgm:spPr/>
    </dgm:pt>
    <dgm:pt modelId="{E93B9A48-5694-48A0-954B-F9619B673EB2}" type="pres">
      <dgm:prSet presAssocID="{D4AE0CE3-EFFA-4EC0-B3BF-6A1E4FBAB387}" presName="srcNode" presStyleLbl="node1" presStyleIdx="0" presStyleCnt="3"/>
      <dgm:spPr/>
    </dgm:pt>
    <dgm:pt modelId="{D7B143E0-313F-45F9-9BEF-AEC7D8079B65}" type="pres">
      <dgm:prSet presAssocID="{D4AE0CE3-EFFA-4EC0-B3BF-6A1E4FBAB387}" presName="conn" presStyleLbl="parChTrans1D2" presStyleIdx="0" presStyleCnt="1"/>
      <dgm:spPr/>
    </dgm:pt>
    <dgm:pt modelId="{7F1393A0-6EA7-4589-BAA6-83E8A31408E3}" type="pres">
      <dgm:prSet presAssocID="{D4AE0CE3-EFFA-4EC0-B3BF-6A1E4FBAB387}" presName="extraNode" presStyleLbl="node1" presStyleIdx="0" presStyleCnt="3"/>
      <dgm:spPr/>
    </dgm:pt>
    <dgm:pt modelId="{4498645B-38C3-44E8-82F7-97C7F5F2EAD3}" type="pres">
      <dgm:prSet presAssocID="{D4AE0CE3-EFFA-4EC0-B3BF-6A1E4FBAB387}" presName="dstNode" presStyleLbl="node1" presStyleIdx="0" presStyleCnt="3"/>
      <dgm:spPr/>
    </dgm:pt>
    <dgm:pt modelId="{0582FFAA-4043-438E-9EE6-831825221D12}" type="pres">
      <dgm:prSet presAssocID="{EC4A61AB-6F3B-4BA7-ACBE-9131ADCD532B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0876AD6-AD9B-4461-85F8-BFF0D7B16190}" type="pres">
      <dgm:prSet presAssocID="{EC4A61AB-6F3B-4BA7-ACBE-9131ADCD532B}" presName="accent_1" presStyleCnt="0"/>
      <dgm:spPr/>
    </dgm:pt>
    <dgm:pt modelId="{C3656ECD-301A-4BA8-BFF3-2E6FC49D0A19}" type="pres">
      <dgm:prSet presAssocID="{EC4A61AB-6F3B-4BA7-ACBE-9131ADCD532B}" presName="accentRepeatNode" presStyleLbl="solidFgAcc1" presStyleIdx="0" presStyleCnt="3"/>
      <dgm:spPr/>
    </dgm:pt>
    <dgm:pt modelId="{56CB64C5-F23F-4B71-99CA-74A7E707A6D5}" type="pres">
      <dgm:prSet presAssocID="{4C4E708D-FA8B-47B9-9F4A-76FE4DDE7DDB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C8EE2C5-5506-4098-8149-9A4103C8551F}" type="pres">
      <dgm:prSet presAssocID="{4C4E708D-FA8B-47B9-9F4A-76FE4DDE7DDB}" presName="accent_2" presStyleCnt="0"/>
      <dgm:spPr/>
    </dgm:pt>
    <dgm:pt modelId="{99A11F7F-B892-4B30-8A8B-18620CCD5350}" type="pres">
      <dgm:prSet presAssocID="{4C4E708D-FA8B-47B9-9F4A-76FE4DDE7DDB}" presName="accentRepeatNode" presStyleLbl="solidFgAcc1" presStyleIdx="1" presStyleCnt="3"/>
      <dgm:spPr/>
    </dgm:pt>
    <dgm:pt modelId="{4412EF81-8A85-401B-A5AA-B8A87601FB79}" type="pres">
      <dgm:prSet presAssocID="{63225557-E24C-4229-B40A-F496E16D9583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04E9520-A90D-49A9-B3D5-FF8F27F5DEC1}" type="pres">
      <dgm:prSet presAssocID="{63225557-E24C-4229-B40A-F496E16D9583}" presName="accent_3" presStyleCnt="0"/>
      <dgm:spPr/>
    </dgm:pt>
    <dgm:pt modelId="{ABEF0CF0-3B0B-468A-893B-D18F8A47EC4B}" type="pres">
      <dgm:prSet presAssocID="{63225557-E24C-4229-B40A-F496E16D9583}" presName="accentRepeatNode" presStyleLbl="solidFgAcc1" presStyleIdx="2" presStyleCnt="3"/>
      <dgm:spPr/>
    </dgm:pt>
  </dgm:ptLst>
  <dgm:cxnLst>
    <dgm:cxn modelId="{F0A6B3D2-E25D-460F-9B40-EE863C9FECEC}" type="presOf" srcId="{4C4E708D-FA8B-47B9-9F4A-76FE4DDE7DDB}" destId="{56CB64C5-F23F-4B71-99CA-74A7E707A6D5}" srcOrd="0" destOrd="0" presId="urn:microsoft.com/office/officeart/2008/layout/VerticalCurvedList"/>
    <dgm:cxn modelId="{71807B72-7C5E-4DD0-AD63-9A18AB8C5DEB}" type="presOf" srcId="{EC4A61AB-6F3B-4BA7-ACBE-9131ADCD532B}" destId="{0582FFAA-4043-438E-9EE6-831825221D12}" srcOrd="0" destOrd="0" presId="urn:microsoft.com/office/officeart/2008/layout/VerticalCurvedList"/>
    <dgm:cxn modelId="{8D9ED57D-0368-46BF-9038-6B32DD187588}" srcId="{D4AE0CE3-EFFA-4EC0-B3BF-6A1E4FBAB387}" destId="{63225557-E24C-4229-B40A-F496E16D9583}" srcOrd="2" destOrd="0" parTransId="{BF25A95F-6249-48E2-893A-98BE085EAE05}" sibTransId="{D3DA19F8-1BEB-438D-B468-EF69D8F77362}"/>
    <dgm:cxn modelId="{80C8B4D9-919C-4F50-B8C6-F44030F2AA96}" type="presOf" srcId="{D4AE0CE3-EFFA-4EC0-B3BF-6A1E4FBAB387}" destId="{E309047E-5535-4380-A1F0-68D2F4D02F1D}" srcOrd="0" destOrd="0" presId="urn:microsoft.com/office/officeart/2008/layout/VerticalCurvedList"/>
    <dgm:cxn modelId="{595E73DC-2DDE-4C39-AF4C-3A1C4EDDABBA}" srcId="{D4AE0CE3-EFFA-4EC0-B3BF-6A1E4FBAB387}" destId="{4C4E708D-FA8B-47B9-9F4A-76FE4DDE7DDB}" srcOrd="1" destOrd="0" parTransId="{6A0C4718-517E-408F-98DF-BDFE9120B300}" sibTransId="{B541B763-7859-4181-9448-61B1E6641AC5}"/>
    <dgm:cxn modelId="{512B30DF-8F33-4D27-AD6F-AE6EBB830899}" srcId="{D4AE0CE3-EFFA-4EC0-B3BF-6A1E4FBAB387}" destId="{EC4A61AB-6F3B-4BA7-ACBE-9131ADCD532B}" srcOrd="0" destOrd="0" parTransId="{E902E6D4-5289-4BFA-A880-5A5313485561}" sibTransId="{32941862-9C02-4215-BA4D-C43A1D8ECE33}"/>
    <dgm:cxn modelId="{BBD730FE-16B1-413A-B5F9-ABD827C548FD}" type="presOf" srcId="{63225557-E24C-4229-B40A-F496E16D9583}" destId="{4412EF81-8A85-401B-A5AA-B8A87601FB79}" srcOrd="0" destOrd="0" presId="urn:microsoft.com/office/officeart/2008/layout/VerticalCurvedList"/>
    <dgm:cxn modelId="{2D8D8831-3F6A-4DDE-9230-4E8AC61ED85B}" type="presOf" srcId="{32941862-9C02-4215-BA4D-C43A1D8ECE33}" destId="{D7B143E0-313F-45F9-9BEF-AEC7D8079B65}" srcOrd="0" destOrd="0" presId="urn:microsoft.com/office/officeart/2008/layout/VerticalCurvedList"/>
    <dgm:cxn modelId="{BA6574C1-0E70-47F2-A08F-E6D88BD80D5C}" type="presParOf" srcId="{E309047E-5535-4380-A1F0-68D2F4D02F1D}" destId="{58D8C76B-CD1C-4728-8DC9-9257AB792B58}" srcOrd="0" destOrd="0" presId="urn:microsoft.com/office/officeart/2008/layout/VerticalCurvedList"/>
    <dgm:cxn modelId="{A7076B5F-3A5A-4B91-AD0E-7F478A0EE407}" type="presParOf" srcId="{58D8C76B-CD1C-4728-8DC9-9257AB792B58}" destId="{88E04028-766D-4316-BFA7-11A3D5084665}" srcOrd="0" destOrd="0" presId="urn:microsoft.com/office/officeart/2008/layout/VerticalCurvedList"/>
    <dgm:cxn modelId="{CF75D588-44DF-4738-A49E-596527A41EA3}" type="presParOf" srcId="{88E04028-766D-4316-BFA7-11A3D5084665}" destId="{E93B9A48-5694-48A0-954B-F9619B673EB2}" srcOrd="0" destOrd="0" presId="urn:microsoft.com/office/officeart/2008/layout/VerticalCurvedList"/>
    <dgm:cxn modelId="{BEB142CE-321C-4AFF-B5A6-B10C5A097F91}" type="presParOf" srcId="{88E04028-766D-4316-BFA7-11A3D5084665}" destId="{D7B143E0-313F-45F9-9BEF-AEC7D8079B65}" srcOrd="1" destOrd="0" presId="urn:microsoft.com/office/officeart/2008/layout/VerticalCurvedList"/>
    <dgm:cxn modelId="{7822B5BB-2FE2-4930-B962-787EFF7FC2B3}" type="presParOf" srcId="{88E04028-766D-4316-BFA7-11A3D5084665}" destId="{7F1393A0-6EA7-4589-BAA6-83E8A31408E3}" srcOrd="2" destOrd="0" presId="urn:microsoft.com/office/officeart/2008/layout/VerticalCurvedList"/>
    <dgm:cxn modelId="{FEE858A4-7890-4AAD-BE04-30B8590AEC52}" type="presParOf" srcId="{88E04028-766D-4316-BFA7-11A3D5084665}" destId="{4498645B-38C3-44E8-82F7-97C7F5F2EAD3}" srcOrd="3" destOrd="0" presId="urn:microsoft.com/office/officeart/2008/layout/VerticalCurvedList"/>
    <dgm:cxn modelId="{800691B9-77E5-4A17-9E53-F00B74C54F06}" type="presParOf" srcId="{58D8C76B-CD1C-4728-8DC9-9257AB792B58}" destId="{0582FFAA-4043-438E-9EE6-831825221D12}" srcOrd="1" destOrd="0" presId="urn:microsoft.com/office/officeart/2008/layout/VerticalCurvedList"/>
    <dgm:cxn modelId="{1D4F8F59-F8F4-401F-A826-3AD089CD0353}" type="presParOf" srcId="{58D8C76B-CD1C-4728-8DC9-9257AB792B58}" destId="{90876AD6-AD9B-4461-85F8-BFF0D7B16190}" srcOrd="2" destOrd="0" presId="urn:microsoft.com/office/officeart/2008/layout/VerticalCurvedList"/>
    <dgm:cxn modelId="{EF5139A1-B5D3-4241-B91D-91A94DBD331D}" type="presParOf" srcId="{90876AD6-AD9B-4461-85F8-BFF0D7B16190}" destId="{C3656ECD-301A-4BA8-BFF3-2E6FC49D0A19}" srcOrd="0" destOrd="0" presId="urn:microsoft.com/office/officeart/2008/layout/VerticalCurvedList"/>
    <dgm:cxn modelId="{371F5717-303F-48A2-90AE-3BA5FB5008D5}" type="presParOf" srcId="{58D8C76B-CD1C-4728-8DC9-9257AB792B58}" destId="{56CB64C5-F23F-4B71-99CA-74A7E707A6D5}" srcOrd="3" destOrd="0" presId="urn:microsoft.com/office/officeart/2008/layout/VerticalCurvedList"/>
    <dgm:cxn modelId="{2905F794-A538-4BAC-8DE1-74D5C619AC7D}" type="presParOf" srcId="{58D8C76B-CD1C-4728-8DC9-9257AB792B58}" destId="{8C8EE2C5-5506-4098-8149-9A4103C8551F}" srcOrd="4" destOrd="0" presId="urn:microsoft.com/office/officeart/2008/layout/VerticalCurvedList"/>
    <dgm:cxn modelId="{CF616F05-BE84-4F2A-A5F9-49AFC0CBD27C}" type="presParOf" srcId="{8C8EE2C5-5506-4098-8149-9A4103C8551F}" destId="{99A11F7F-B892-4B30-8A8B-18620CCD5350}" srcOrd="0" destOrd="0" presId="urn:microsoft.com/office/officeart/2008/layout/VerticalCurvedList"/>
    <dgm:cxn modelId="{93C4969D-75C8-4973-A719-C3A71F9009E6}" type="presParOf" srcId="{58D8C76B-CD1C-4728-8DC9-9257AB792B58}" destId="{4412EF81-8A85-401B-A5AA-B8A87601FB79}" srcOrd="5" destOrd="0" presId="urn:microsoft.com/office/officeart/2008/layout/VerticalCurvedList"/>
    <dgm:cxn modelId="{AAA33C99-B764-47E8-9E47-6368F9057390}" type="presParOf" srcId="{58D8C76B-CD1C-4728-8DC9-9257AB792B58}" destId="{704E9520-A90D-49A9-B3D5-FF8F27F5DEC1}" srcOrd="6" destOrd="0" presId="urn:microsoft.com/office/officeart/2008/layout/VerticalCurvedList"/>
    <dgm:cxn modelId="{BD47293F-8C2C-4DA1-97D0-CC7A86DDD2BE}" type="presParOf" srcId="{704E9520-A90D-49A9-B3D5-FF8F27F5DEC1}" destId="{ABEF0CF0-3B0B-468A-893B-D18F8A47EC4B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386291C-0A2A-4AB4-A362-2B122535F83A}" type="doc">
      <dgm:prSet loTypeId="urn:diagrams.loki3.com/TabbedArc+Icon" loCatId="officeonline" qsTypeId="urn:microsoft.com/office/officeart/2005/8/quickstyle/simple1" qsCatId="simple" csTypeId="urn:microsoft.com/office/officeart/2005/8/colors/accent1_2" csCatId="accent1" phldr="1"/>
      <dgm:spPr/>
    </dgm:pt>
    <dgm:pt modelId="{C34051C2-6A7C-403D-8BD0-E63E2EC76856}">
      <dgm:prSet phldrT="[Text]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n-US" altLang="en-US" dirty="0" err="1" smtClean="0">
              <a:solidFill>
                <a:srgbClr val="0000CC"/>
              </a:solidFill>
            </a:rPr>
            <a:t>Thực</a:t>
          </a:r>
          <a:r>
            <a:rPr lang="en-US" altLang="en-US" dirty="0" smtClean="0">
              <a:solidFill>
                <a:srgbClr val="0000CC"/>
              </a:solidFill>
            </a:rPr>
            <a:t> </a:t>
          </a:r>
          <a:r>
            <a:rPr lang="en-US" altLang="en-US" dirty="0" err="1" smtClean="0">
              <a:solidFill>
                <a:srgbClr val="0000CC"/>
              </a:solidFill>
            </a:rPr>
            <a:t>hiện</a:t>
          </a:r>
          <a:r>
            <a:rPr lang="en-US" altLang="en-US" dirty="0" smtClean="0">
              <a:solidFill>
                <a:srgbClr val="0000CC"/>
              </a:solidFill>
            </a:rPr>
            <a:t> </a:t>
          </a:r>
          <a:r>
            <a:rPr lang="en-US" altLang="en-US" dirty="0" err="1" smtClean="0">
              <a:solidFill>
                <a:srgbClr val="0000CC"/>
              </a:solidFill>
            </a:rPr>
            <a:t>tốt</a:t>
          </a:r>
          <a:r>
            <a:rPr lang="en-US" altLang="en-US" dirty="0" smtClean="0">
              <a:solidFill>
                <a:srgbClr val="0000CC"/>
              </a:solidFill>
            </a:rPr>
            <a:t> </a:t>
          </a:r>
          <a:r>
            <a:rPr lang="en-US" altLang="en-US" dirty="0" err="1" smtClean="0">
              <a:solidFill>
                <a:srgbClr val="0000CC"/>
              </a:solidFill>
            </a:rPr>
            <a:t>nhiệm</a:t>
          </a:r>
          <a:r>
            <a:rPr lang="en-US" altLang="en-US" dirty="0" smtClean="0">
              <a:solidFill>
                <a:srgbClr val="0000CC"/>
              </a:solidFill>
            </a:rPr>
            <a:t> </a:t>
          </a:r>
          <a:r>
            <a:rPr lang="en-US" altLang="en-US" dirty="0" err="1" smtClean="0">
              <a:solidFill>
                <a:srgbClr val="0000CC"/>
              </a:solidFill>
            </a:rPr>
            <a:t>vụ</a:t>
          </a:r>
          <a:r>
            <a:rPr lang="en-US" altLang="en-US" dirty="0" smtClean="0">
              <a:solidFill>
                <a:srgbClr val="0000CC"/>
              </a:solidFill>
            </a:rPr>
            <a:t> </a:t>
          </a:r>
          <a:r>
            <a:rPr lang="en-US" altLang="en-US" dirty="0" err="1" smtClean="0">
              <a:solidFill>
                <a:srgbClr val="0000CC"/>
              </a:solidFill>
            </a:rPr>
            <a:t>được</a:t>
          </a:r>
          <a:r>
            <a:rPr lang="en-US" altLang="en-US" dirty="0" smtClean="0">
              <a:solidFill>
                <a:srgbClr val="0000CC"/>
              </a:solidFill>
            </a:rPr>
            <a:t> </a:t>
          </a:r>
          <a:r>
            <a:rPr lang="en-US" altLang="en-US" dirty="0" err="1" smtClean="0">
              <a:solidFill>
                <a:srgbClr val="0000CC"/>
              </a:solidFill>
            </a:rPr>
            <a:t>giao</a:t>
          </a:r>
          <a:endParaRPr lang="en-US" dirty="0"/>
        </a:p>
      </dgm:t>
    </dgm:pt>
    <dgm:pt modelId="{B1E56D7F-0F7D-46EC-BBA4-44BED34AB2BC}" type="parTrans" cxnId="{62906953-C5E6-41DB-A1B0-3FD685E47992}">
      <dgm:prSet/>
      <dgm:spPr/>
      <dgm:t>
        <a:bodyPr/>
        <a:lstStyle/>
        <a:p>
          <a:endParaRPr lang="en-US"/>
        </a:p>
      </dgm:t>
    </dgm:pt>
    <dgm:pt modelId="{BEA16185-5D9C-40F6-8C7F-F4D4A66DB2F2}" type="sibTrans" cxnId="{62906953-C5E6-41DB-A1B0-3FD685E47992}">
      <dgm:prSet/>
      <dgm:spPr/>
      <dgm:t>
        <a:bodyPr/>
        <a:lstStyle/>
        <a:p>
          <a:endParaRPr lang="en-US"/>
        </a:p>
      </dgm:t>
    </dgm:pt>
    <dgm:pt modelId="{B3B97345-5D39-4B89-807E-BF81E0D0B6A6}">
      <dgm:prSet phldrT="[Text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US" altLang="en-US" dirty="0" err="1" smtClean="0">
              <a:solidFill>
                <a:srgbClr val="0000CC"/>
              </a:solidFill>
            </a:rPr>
            <a:t>Tích</a:t>
          </a:r>
          <a:r>
            <a:rPr lang="en-US" altLang="en-US" dirty="0" smtClean="0">
              <a:solidFill>
                <a:srgbClr val="0000CC"/>
              </a:solidFill>
            </a:rPr>
            <a:t> </a:t>
          </a:r>
          <a:r>
            <a:rPr lang="en-US" altLang="en-US" dirty="0" err="1" smtClean="0">
              <a:solidFill>
                <a:srgbClr val="0000CC"/>
              </a:solidFill>
            </a:rPr>
            <a:t>cực</a:t>
          </a:r>
          <a:r>
            <a:rPr lang="en-US" altLang="en-US" dirty="0" smtClean="0">
              <a:solidFill>
                <a:srgbClr val="0000CC"/>
              </a:solidFill>
            </a:rPr>
            <a:t> </a:t>
          </a:r>
          <a:r>
            <a:rPr lang="en-US" altLang="en-US" dirty="0" err="1" smtClean="0">
              <a:solidFill>
                <a:srgbClr val="0000CC"/>
              </a:solidFill>
            </a:rPr>
            <a:t>tham</a:t>
          </a:r>
          <a:r>
            <a:rPr lang="en-US" altLang="en-US" dirty="0" smtClean="0">
              <a:solidFill>
                <a:srgbClr val="0000CC"/>
              </a:solidFill>
            </a:rPr>
            <a:t> </a:t>
          </a:r>
          <a:r>
            <a:rPr lang="en-US" altLang="en-US" dirty="0" err="1" smtClean="0">
              <a:solidFill>
                <a:srgbClr val="0000CC"/>
              </a:solidFill>
            </a:rPr>
            <a:t>gia</a:t>
          </a:r>
          <a:r>
            <a:rPr lang="en-US" altLang="en-US" dirty="0" smtClean="0">
              <a:solidFill>
                <a:srgbClr val="0000CC"/>
              </a:solidFill>
            </a:rPr>
            <a:t> </a:t>
          </a:r>
          <a:r>
            <a:rPr lang="en-US" altLang="en-US" dirty="0" err="1" smtClean="0">
              <a:solidFill>
                <a:srgbClr val="0000CC"/>
              </a:solidFill>
            </a:rPr>
            <a:t>các</a:t>
          </a:r>
          <a:r>
            <a:rPr lang="en-US" altLang="en-US" dirty="0" smtClean="0">
              <a:solidFill>
                <a:srgbClr val="0000CC"/>
              </a:solidFill>
            </a:rPr>
            <a:t> </a:t>
          </a:r>
          <a:r>
            <a:rPr lang="en-US" altLang="en-US" dirty="0" err="1" smtClean="0">
              <a:solidFill>
                <a:srgbClr val="0000CC"/>
              </a:solidFill>
            </a:rPr>
            <a:t>hoạt</a:t>
          </a:r>
          <a:r>
            <a:rPr lang="en-US" altLang="en-US" dirty="0" smtClean="0">
              <a:solidFill>
                <a:srgbClr val="0000CC"/>
              </a:solidFill>
            </a:rPr>
            <a:t> </a:t>
          </a:r>
          <a:r>
            <a:rPr lang="en-US" altLang="en-US" dirty="0" err="1" smtClean="0">
              <a:solidFill>
                <a:srgbClr val="0000CC"/>
              </a:solidFill>
            </a:rPr>
            <a:t>động</a:t>
          </a:r>
          <a:r>
            <a:rPr lang="en-US" altLang="en-US" dirty="0" smtClean="0">
              <a:solidFill>
                <a:srgbClr val="0000CC"/>
              </a:solidFill>
            </a:rPr>
            <a:t> </a:t>
          </a:r>
          <a:endParaRPr lang="en-US" dirty="0"/>
        </a:p>
      </dgm:t>
    </dgm:pt>
    <dgm:pt modelId="{2711537E-1EF8-4D05-B56F-F0D9352DD4EF}" type="parTrans" cxnId="{74BB214B-08FE-4764-9F8E-8A1367586D1B}">
      <dgm:prSet/>
      <dgm:spPr/>
      <dgm:t>
        <a:bodyPr/>
        <a:lstStyle/>
        <a:p>
          <a:endParaRPr lang="en-US"/>
        </a:p>
      </dgm:t>
    </dgm:pt>
    <dgm:pt modelId="{175CE8E4-FA82-4F3A-964B-7EB9A591FD49}" type="sibTrans" cxnId="{74BB214B-08FE-4764-9F8E-8A1367586D1B}">
      <dgm:prSet/>
      <dgm:spPr/>
      <dgm:t>
        <a:bodyPr/>
        <a:lstStyle/>
        <a:p>
          <a:endParaRPr lang="en-US"/>
        </a:p>
      </dgm:t>
    </dgm:pt>
    <dgm:pt modelId="{6CEFB69A-28F0-460A-8818-E24E5E4D220F}">
      <dgm:prSet phldrT="[Text]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n-US" altLang="en-US" dirty="0" err="1" smtClean="0">
              <a:solidFill>
                <a:srgbClr val="0000CC"/>
              </a:solidFill>
            </a:rPr>
            <a:t>Xây</a:t>
          </a:r>
          <a:r>
            <a:rPr lang="en-US" altLang="en-US" dirty="0" smtClean="0">
              <a:solidFill>
                <a:srgbClr val="0000CC"/>
              </a:solidFill>
            </a:rPr>
            <a:t> </a:t>
          </a:r>
          <a:r>
            <a:rPr lang="en-US" altLang="en-US" dirty="0" err="1" smtClean="0">
              <a:solidFill>
                <a:srgbClr val="0000CC"/>
              </a:solidFill>
            </a:rPr>
            <a:t>dựng</a:t>
          </a:r>
          <a:r>
            <a:rPr lang="en-US" altLang="en-US" dirty="0" smtClean="0">
              <a:solidFill>
                <a:srgbClr val="0000CC"/>
              </a:solidFill>
            </a:rPr>
            <a:t> </a:t>
          </a:r>
          <a:r>
            <a:rPr lang="en-US" altLang="en-US" dirty="0" err="1" smtClean="0">
              <a:solidFill>
                <a:srgbClr val="0000CC"/>
              </a:solidFill>
            </a:rPr>
            <a:t>tập</a:t>
          </a:r>
          <a:r>
            <a:rPr lang="en-US" altLang="en-US" dirty="0" smtClean="0">
              <a:solidFill>
                <a:srgbClr val="0000CC"/>
              </a:solidFill>
            </a:rPr>
            <a:t> </a:t>
          </a:r>
          <a:r>
            <a:rPr lang="en-US" altLang="en-US" dirty="0" err="1" smtClean="0">
              <a:solidFill>
                <a:srgbClr val="0000CC"/>
              </a:solidFill>
            </a:rPr>
            <a:t>thể</a:t>
          </a:r>
          <a:r>
            <a:rPr lang="en-US" altLang="en-US" dirty="0" smtClean="0">
              <a:solidFill>
                <a:srgbClr val="0000CC"/>
              </a:solidFill>
            </a:rPr>
            <a:t> </a:t>
          </a:r>
          <a:r>
            <a:rPr lang="en-US" altLang="en-US" dirty="0" err="1" smtClean="0">
              <a:solidFill>
                <a:srgbClr val="0000CC"/>
              </a:solidFill>
            </a:rPr>
            <a:t>lớp</a:t>
          </a:r>
          <a:r>
            <a:rPr lang="en-US" altLang="en-US" dirty="0" smtClean="0">
              <a:solidFill>
                <a:srgbClr val="0000CC"/>
              </a:solidFill>
            </a:rPr>
            <a:t> </a:t>
          </a:r>
          <a:r>
            <a:rPr lang="en-US" altLang="en-US" dirty="0" err="1" smtClean="0">
              <a:solidFill>
                <a:srgbClr val="0000CC"/>
              </a:solidFill>
            </a:rPr>
            <a:t>vững</a:t>
          </a:r>
          <a:r>
            <a:rPr lang="en-US" altLang="en-US" dirty="0" smtClean="0">
              <a:solidFill>
                <a:srgbClr val="0000CC"/>
              </a:solidFill>
            </a:rPr>
            <a:t> </a:t>
          </a:r>
          <a:r>
            <a:rPr lang="en-US" altLang="en-US" dirty="0" err="1" smtClean="0">
              <a:solidFill>
                <a:srgbClr val="0000CC"/>
              </a:solidFill>
            </a:rPr>
            <a:t>mạnh</a:t>
          </a:r>
          <a:endParaRPr lang="en-US" dirty="0"/>
        </a:p>
      </dgm:t>
    </dgm:pt>
    <dgm:pt modelId="{BCF85821-033F-4EBC-81FB-97B592DE2164}" type="parTrans" cxnId="{CF14CDE9-3B7D-4C14-9A57-B75A1E6F3DB8}">
      <dgm:prSet/>
      <dgm:spPr/>
      <dgm:t>
        <a:bodyPr/>
        <a:lstStyle/>
        <a:p>
          <a:endParaRPr lang="en-US"/>
        </a:p>
      </dgm:t>
    </dgm:pt>
    <dgm:pt modelId="{A1D28527-E5DE-4E83-A6BD-B32F8D9D8517}" type="sibTrans" cxnId="{CF14CDE9-3B7D-4C14-9A57-B75A1E6F3DB8}">
      <dgm:prSet/>
      <dgm:spPr/>
      <dgm:t>
        <a:bodyPr/>
        <a:lstStyle/>
        <a:p>
          <a:endParaRPr lang="en-US"/>
        </a:p>
      </dgm:t>
    </dgm:pt>
    <dgm:pt modelId="{F42B25F2-B717-4031-8BE3-8B72156292D6}">
      <dgm:prSet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US" altLang="en-US" dirty="0" err="1" smtClean="0">
              <a:solidFill>
                <a:srgbClr val="0000CC"/>
              </a:solidFill>
            </a:rPr>
            <a:t>Tu</a:t>
          </a:r>
          <a:r>
            <a:rPr lang="en-US" altLang="en-US" dirty="0" smtClean="0">
              <a:solidFill>
                <a:srgbClr val="0000CC"/>
              </a:solidFill>
            </a:rPr>
            <a:t> </a:t>
          </a:r>
          <a:r>
            <a:rPr lang="en-US" altLang="en-US" dirty="0" err="1" smtClean="0">
              <a:solidFill>
                <a:srgbClr val="0000CC"/>
              </a:solidFill>
            </a:rPr>
            <a:t>dưỡng</a:t>
          </a:r>
          <a:r>
            <a:rPr lang="en-US" altLang="en-US" dirty="0" smtClean="0">
              <a:solidFill>
                <a:srgbClr val="0000CC"/>
              </a:solidFill>
            </a:rPr>
            <a:t>, </a:t>
          </a:r>
          <a:r>
            <a:rPr lang="en-US" altLang="en-US" dirty="0" err="1" smtClean="0">
              <a:solidFill>
                <a:srgbClr val="0000CC"/>
              </a:solidFill>
            </a:rPr>
            <a:t>rèn</a:t>
          </a:r>
          <a:r>
            <a:rPr lang="en-US" altLang="en-US" dirty="0" smtClean="0">
              <a:solidFill>
                <a:srgbClr val="0000CC"/>
              </a:solidFill>
            </a:rPr>
            <a:t> </a:t>
          </a:r>
          <a:r>
            <a:rPr lang="en-US" altLang="en-US" dirty="0" err="1" smtClean="0">
              <a:solidFill>
                <a:srgbClr val="0000CC"/>
              </a:solidFill>
            </a:rPr>
            <a:t>luyện</a:t>
          </a:r>
          <a:r>
            <a:rPr lang="en-US" altLang="en-US" dirty="0" smtClean="0">
              <a:solidFill>
                <a:srgbClr val="0000CC"/>
              </a:solidFill>
            </a:rPr>
            <a:t>, </a:t>
          </a:r>
          <a:r>
            <a:rPr lang="en-US" altLang="en-US" dirty="0" err="1" smtClean="0">
              <a:solidFill>
                <a:srgbClr val="0000CC"/>
              </a:solidFill>
            </a:rPr>
            <a:t>học</a:t>
          </a:r>
          <a:r>
            <a:rPr lang="en-US" altLang="en-US" dirty="0" smtClean="0">
              <a:solidFill>
                <a:srgbClr val="0000CC"/>
              </a:solidFill>
            </a:rPr>
            <a:t> </a:t>
          </a:r>
          <a:r>
            <a:rPr lang="en-US" altLang="en-US" dirty="0" err="1" smtClean="0">
              <a:solidFill>
                <a:srgbClr val="0000CC"/>
              </a:solidFill>
            </a:rPr>
            <a:t>tập</a:t>
          </a:r>
          <a:r>
            <a:rPr lang="en-US" altLang="en-US" dirty="0" smtClean="0">
              <a:solidFill>
                <a:srgbClr val="0000CC"/>
              </a:solidFill>
            </a:rPr>
            <a:t>.</a:t>
          </a:r>
          <a:endParaRPr lang="en-US" altLang="en-US" dirty="0">
            <a:solidFill>
              <a:srgbClr val="0000CC"/>
            </a:solidFill>
          </a:endParaRPr>
        </a:p>
      </dgm:t>
    </dgm:pt>
    <dgm:pt modelId="{E42509E4-3970-49EE-B88F-4F0D10D74B78}" type="parTrans" cxnId="{0D154732-7E56-484C-82C8-F7C2C80689D9}">
      <dgm:prSet/>
      <dgm:spPr/>
      <dgm:t>
        <a:bodyPr/>
        <a:lstStyle/>
        <a:p>
          <a:endParaRPr lang="en-US"/>
        </a:p>
      </dgm:t>
    </dgm:pt>
    <dgm:pt modelId="{0160B995-64E8-40C1-A863-815DDADE6657}" type="sibTrans" cxnId="{0D154732-7E56-484C-82C8-F7C2C80689D9}">
      <dgm:prSet/>
      <dgm:spPr/>
      <dgm:t>
        <a:bodyPr/>
        <a:lstStyle/>
        <a:p>
          <a:endParaRPr lang="en-US"/>
        </a:p>
      </dgm:t>
    </dgm:pt>
    <dgm:pt modelId="{A0B9DAFB-0FAE-414B-9D8C-ED04042E5D24}">
      <dgm:prSet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n-US" altLang="en-US" dirty="0" err="1" smtClean="0">
              <a:solidFill>
                <a:srgbClr val="0000CC"/>
              </a:solidFill>
            </a:rPr>
            <a:t>Thường</a:t>
          </a:r>
          <a:r>
            <a:rPr lang="en-US" altLang="en-US" dirty="0" smtClean="0">
              <a:solidFill>
                <a:srgbClr val="0000CC"/>
              </a:solidFill>
            </a:rPr>
            <a:t> </a:t>
          </a:r>
          <a:r>
            <a:rPr lang="en-US" altLang="en-US" dirty="0" err="1" smtClean="0">
              <a:solidFill>
                <a:srgbClr val="0000CC"/>
              </a:solidFill>
            </a:rPr>
            <a:t>xuyên</a:t>
          </a:r>
          <a:r>
            <a:rPr lang="en-US" altLang="en-US" dirty="0" smtClean="0">
              <a:solidFill>
                <a:srgbClr val="0000CC"/>
              </a:solidFill>
            </a:rPr>
            <a:t> </a:t>
          </a:r>
          <a:r>
            <a:rPr lang="en-US" altLang="en-US" dirty="0" err="1" smtClean="0">
              <a:solidFill>
                <a:srgbClr val="0000CC"/>
              </a:solidFill>
            </a:rPr>
            <a:t>trao</a:t>
          </a:r>
          <a:r>
            <a:rPr lang="en-US" altLang="en-US" dirty="0" smtClean="0">
              <a:solidFill>
                <a:srgbClr val="0000CC"/>
              </a:solidFill>
            </a:rPr>
            <a:t> </a:t>
          </a:r>
          <a:r>
            <a:rPr lang="en-US" altLang="en-US" dirty="0" err="1" smtClean="0">
              <a:solidFill>
                <a:srgbClr val="0000CC"/>
              </a:solidFill>
            </a:rPr>
            <a:t>đổi</a:t>
          </a:r>
          <a:r>
            <a:rPr lang="en-US" altLang="en-US" dirty="0" smtClean="0">
              <a:solidFill>
                <a:srgbClr val="0000CC"/>
              </a:solidFill>
            </a:rPr>
            <a:t> </a:t>
          </a:r>
          <a:r>
            <a:rPr lang="en-US" altLang="en-US" dirty="0" err="1" smtClean="0">
              <a:solidFill>
                <a:srgbClr val="0000CC"/>
              </a:solidFill>
            </a:rPr>
            <a:t>về</a:t>
          </a:r>
          <a:r>
            <a:rPr lang="en-US" altLang="en-US" dirty="0" smtClean="0">
              <a:solidFill>
                <a:srgbClr val="0000CC"/>
              </a:solidFill>
            </a:rPr>
            <a:t> </a:t>
          </a:r>
          <a:r>
            <a:rPr lang="en-US" altLang="en-US" dirty="0" err="1" smtClean="0">
              <a:solidFill>
                <a:srgbClr val="0000CC"/>
              </a:solidFill>
            </a:rPr>
            <a:t>lý</a:t>
          </a:r>
          <a:r>
            <a:rPr lang="en-US" altLang="en-US" dirty="0" smtClean="0">
              <a:solidFill>
                <a:srgbClr val="0000CC"/>
              </a:solidFill>
            </a:rPr>
            <a:t> </a:t>
          </a:r>
          <a:r>
            <a:rPr lang="en-US" altLang="en-US" dirty="0" err="1" smtClean="0">
              <a:solidFill>
                <a:srgbClr val="0000CC"/>
              </a:solidFill>
            </a:rPr>
            <a:t>tưởng</a:t>
          </a:r>
          <a:endParaRPr lang="en-US" dirty="0"/>
        </a:p>
      </dgm:t>
    </dgm:pt>
    <dgm:pt modelId="{A98BD3BC-7F4F-4BFD-BB1D-4F61A154B14E}" type="parTrans" cxnId="{A654DDEF-14F3-4A8C-A829-E048F02E958A}">
      <dgm:prSet/>
      <dgm:spPr/>
      <dgm:t>
        <a:bodyPr/>
        <a:lstStyle/>
        <a:p>
          <a:endParaRPr lang="en-US"/>
        </a:p>
      </dgm:t>
    </dgm:pt>
    <dgm:pt modelId="{8182B7FE-046B-415F-A22D-43698D19F631}" type="sibTrans" cxnId="{A654DDEF-14F3-4A8C-A829-E048F02E958A}">
      <dgm:prSet/>
      <dgm:spPr/>
      <dgm:t>
        <a:bodyPr/>
        <a:lstStyle/>
        <a:p>
          <a:endParaRPr lang="en-US"/>
        </a:p>
      </dgm:t>
    </dgm:pt>
    <dgm:pt modelId="{8EB397FA-F2DD-45EE-9ADF-C145B74E943E}" type="pres">
      <dgm:prSet presAssocID="{7386291C-0A2A-4AB4-A362-2B122535F83A}" presName="Name0" presStyleCnt="0">
        <dgm:presLayoutVars>
          <dgm:dir/>
          <dgm:resizeHandles val="exact"/>
        </dgm:presLayoutVars>
      </dgm:prSet>
      <dgm:spPr/>
    </dgm:pt>
    <dgm:pt modelId="{FFF24E03-E82F-4D18-B11D-9E66F315A4B8}" type="pres">
      <dgm:prSet presAssocID="{C34051C2-6A7C-403D-8BD0-E63E2EC76856}" presName="twoplus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711FA99-54CE-4116-887E-968591FD4768}" type="pres">
      <dgm:prSet presAssocID="{B3B97345-5D39-4B89-807E-BF81E0D0B6A6}" presName="twoplus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2669071-F30F-4669-BDE6-D444474F924B}" type="pres">
      <dgm:prSet presAssocID="{6CEFB69A-28F0-460A-8818-E24E5E4D220F}" presName="twoplus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638E38E-5780-498F-BB1E-8533C4E8A1FC}" type="pres">
      <dgm:prSet presAssocID="{F42B25F2-B717-4031-8BE3-8B72156292D6}" presName="twoplus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6A53F75-EFCA-4BF6-A06A-EB9D8F8124E1}" type="pres">
      <dgm:prSet presAssocID="{A0B9DAFB-0FAE-414B-9D8C-ED04042E5D24}" presName="twoplus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9FF82B3-9D5D-4AEB-AC2A-0D9ED535AF96}" type="presOf" srcId="{B3B97345-5D39-4B89-807E-BF81E0D0B6A6}" destId="{4711FA99-54CE-4116-887E-968591FD4768}" srcOrd="0" destOrd="0" presId="urn:diagrams.loki3.com/TabbedArc+Icon"/>
    <dgm:cxn modelId="{A654DDEF-14F3-4A8C-A829-E048F02E958A}" srcId="{7386291C-0A2A-4AB4-A362-2B122535F83A}" destId="{A0B9DAFB-0FAE-414B-9D8C-ED04042E5D24}" srcOrd="4" destOrd="0" parTransId="{A98BD3BC-7F4F-4BFD-BB1D-4F61A154B14E}" sibTransId="{8182B7FE-046B-415F-A22D-43698D19F631}"/>
    <dgm:cxn modelId="{74BB214B-08FE-4764-9F8E-8A1367586D1B}" srcId="{7386291C-0A2A-4AB4-A362-2B122535F83A}" destId="{B3B97345-5D39-4B89-807E-BF81E0D0B6A6}" srcOrd="1" destOrd="0" parTransId="{2711537E-1EF8-4D05-B56F-F0D9352DD4EF}" sibTransId="{175CE8E4-FA82-4F3A-964B-7EB9A591FD49}"/>
    <dgm:cxn modelId="{151B5AE4-0CB7-4C1D-B551-A9AD6747FDD0}" type="presOf" srcId="{A0B9DAFB-0FAE-414B-9D8C-ED04042E5D24}" destId="{96A53F75-EFCA-4BF6-A06A-EB9D8F8124E1}" srcOrd="0" destOrd="0" presId="urn:diagrams.loki3.com/TabbedArc+Icon"/>
    <dgm:cxn modelId="{62906953-C5E6-41DB-A1B0-3FD685E47992}" srcId="{7386291C-0A2A-4AB4-A362-2B122535F83A}" destId="{C34051C2-6A7C-403D-8BD0-E63E2EC76856}" srcOrd="0" destOrd="0" parTransId="{B1E56D7F-0F7D-46EC-BBA4-44BED34AB2BC}" sibTransId="{BEA16185-5D9C-40F6-8C7F-F4D4A66DB2F2}"/>
    <dgm:cxn modelId="{0D154732-7E56-484C-82C8-F7C2C80689D9}" srcId="{7386291C-0A2A-4AB4-A362-2B122535F83A}" destId="{F42B25F2-B717-4031-8BE3-8B72156292D6}" srcOrd="3" destOrd="0" parTransId="{E42509E4-3970-49EE-B88F-4F0D10D74B78}" sibTransId="{0160B995-64E8-40C1-A863-815DDADE6657}"/>
    <dgm:cxn modelId="{CEF61E4D-44C4-45D0-BEC9-3C8E864940E6}" type="presOf" srcId="{7386291C-0A2A-4AB4-A362-2B122535F83A}" destId="{8EB397FA-F2DD-45EE-9ADF-C145B74E943E}" srcOrd="0" destOrd="0" presId="urn:diagrams.loki3.com/TabbedArc+Icon"/>
    <dgm:cxn modelId="{64F4CF1E-FEB7-436C-A185-BDDFBE34FC6E}" type="presOf" srcId="{C34051C2-6A7C-403D-8BD0-E63E2EC76856}" destId="{FFF24E03-E82F-4D18-B11D-9E66F315A4B8}" srcOrd="0" destOrd="0" presId="urn:diagrams.loki3.com/TabbedArc+Icon"/>
    <dgm:cxn modelId="{CF14CDE9-3B7D-4C14-9A57-B75A1E6F3DB8}" srcId="{7386291C-0A2A-4AB4-A362-2B122535F83A}" destId="{6CEFB69A-28F0-460A-8818-E24E5E4D220F}" srcOrd="2" destOrd="0" parTransId="{BCF85821-033F-4EBC-81FB-97B592DE2164}" sibTransId="{A1D28527-E5DE-4E83-A6BD-B32F8D9D8517}"/>
    <dgm:cxn modelId="{4F02DC2A-BECD-4691-A2C1-4EBC02245D69}" type="presOf" srcId="{F42B25F2-B717-4031-8BE3-8B72156292D6}" destId="{2638E38E-5780-498F-BB1E-8533C4E8A1FC}" srcOrd="0" destOrd="0" presId="urn:diagrams.loki3.com/TabbedArc+Icon"/>
    <dgm:cxn modelId="{FE550459-E564-4A99-A418-EE9FCEEB5EEE}" type="presOf" srcId="{6CEFB69A-28F0-460A-8818-E24E5E4D220F}" destId="{D2669071-F30F-4669-BDE6-D444474F924B}" srcOrd="0" destOrd="0" presId="urn:diagrams.loki3.com/TabbedArc+Icon"/>
    <dgm:cxn modelId="{92D99027-E42D-49D4-BC06-F50998A13402}" type="presParOf" srcId="{8EB397FA-F2DD-45EE-9ADF-C145B74E943E}" destId="{FFF24E03-E82F-4D18-B11D-9E66F315A4B8}" srcOrd="0" destOrd="0" presId="urn:diagrams.loki3.com/TabbedArc+Icon"/>
    <dgm:cxn modelId="{D7D42309-734F-473B-B68C-0822405E776A}" type="presParOf" srcId="{8EB397FA-F2DD-45EE-9ADF-C145B74E943E}" destId="{4711FA99-54CE-4116-887E-968591FD4768}" srcOrd="1" destOrd="0" presId="urn:diagrams.loki3.com/TabbedArc+Icon"/>
    <dgm:cxn modelId="{91D9DE77-7477-4B54-BE46-455D1F1B529E}" type="presParOf" srcId="{8EB397FA-F2DD-45EE-9ADF-C145B74E943E}" destId="{D2669071-F30F-4669-BDE6-D444474F924B}" srcOrd="2" destOrd="0" presId="urn:diagrams.loki3.com/TabbedArc+Icon"/>
    <dgm:cxn modelId="{8E0C4E6B-CF92-4213-8AB7-405C57413931}" type="presParOf" srcId="{8EB397FA-F2DD-45EE-9ADF-C145B74E943E}" destId="{2638E38E-5780-498F-BB1E-8533C4E8A1FC}" srcOrd="3" destOrd="0" presId="urn:diagrams.loki3.com/TabbedArc+Icon"/>
    <dgm:cxn modelId="{AB44FE98-921E-48BD-904D-2D41B4EE656C}" type="presParOf" srcId="{8EB397FA-F2DD-45EE-9ADF-C145B74E943E}" destId="{96A53F75-EFCA-4BF6-A06A-EB9D8F8124E1}" srcOrd="4" destOrd="0" presId="urn:diagrams.loki3.com/TabbedArc+Icon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B143E0-313F-45F9-9BEF-AEC7D8079B65}">
      <dsp:nvSpPr>
        <dsp:cNvPr id="0" name=""/>
        <dsp:cNvSpPr/>
      </dsp:nvSpPr>
      <dsp:spPr>
        <a:xfrm>
          <a:off x="-6416770" y="-981818"/>
          <a:ext cx="7640491" cy="7640491"/>
        </a:xfrm>
        <a:prstGeom prst="blockArc">
          <a:avLst>
            <a:gd name="adj1" fmla="val 18900000"/>
            <a:gd name="adj2" fmla="val 2700000"/>
            <a:gd name="adj3" fmla="val 283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582FFAA-4043-438E-9EE6-831825221D12}">
      <dsp:nvSpPr>
        <dsp:cNvPr id="0" name=""/>
        <dsp:cNvSpPr/>
      </dsp:nvSpPr>
      <dsp:spPr>
        <a:xfrm>
          <a:off x="787947" y="567685"/>
          <a:ext cx="7769712" cy="113537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01201" tIns="106680" rIns="106680" bIns="106680" numCol="1" spcCol="1270" anchor="ctr" anchorCtr="0">
          <a:noAutofit/>
        </a:bodyPr>
        <a:lstStyle/>
        <a:p>
          <a:pPr lvl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4200" kern="1200" dirty="0" err="1" smtClean="0">
              <a:solidFill>
                <a:srgbClr val="0000CC"/>
              </a:solidFill>
            </a:rPr>
            <a:t>Học</a:t>
          </a:r>
          <a:r>
            <a:rPr lang="en-US" altLang="en-US" sz="4200" kern="1200" dirty="0" smtClean="0">
              <a:solidFill>
                <a:srgbClr val="0000CC"/>
              </a:solidFill>
            </a:rPr>
            <a:t> </a:t>
          </a:r>
          <a:r>
            <a:rPr lang="en-US" altLang="en-US" sz="4200" kern="1200" dirty="0" err="1" smtClean="0">
              <a:solidFill>
                <a:srgbClr val="0000CC"/>
              </a:solidFill>
            </a:rPr>
            <a:t>tập</a:t>
          </a:r>
          <a:r>
            <a:rPr lang="en-US" altLang="en-US" sz="4200" kern="1200" dirty="0" smtClean="0">
              <a:solidFill>
                <a:srgbClr val="0000CC"/>
              </a:solidFill>
            </a:rPr>
            <a:t>, </a:t>
          </a:r>
          <a:r>
            <a:rPr lang="en-US" altLang="en-US" sz="4200" kern="1200" dirty="0" err="1" smtClean="0">
              <a:solidFill>
                <a:srgbClr val="0000CC"/>
              </a:solidFill>
            </a:rPr>
            <a:t>rèn</a:t>
          </a:r>
          <a:r>
            <a:rPr lang="en-US" altLang="en-US" sz="4200" kern="1200" dirty="0" smtClean="0">
              <a:solidFill>
                <a:srgbClr val="0000CC"/>
              </a:solidFill>
            </a:rPr>
            <a:t> </a:t>
          </a:r>
          <a:r>
            <a:rPr lang="en-US" altLang="en-US" sz="4200" kern="1200" dirty="0" err="1" smtClean="0">
              <a:solidFill>
                <a:srgbClr val="0000CC"/>
              </a:solidFill>
            </a:rPr>
            <a:t>luyện</a:t>
          </a:r>
          <a:r>
            <a:rPr lang="en-US" altLang="en-US" sz="4200" kern="1200" dirty="0" smtClean="0">
              <a:solidFill>
                <a:srgbClr val="0000CC"/>
              </a:solidFill>
            </a:rPr>
            <a:t> </a:t>
          </a:r>
          <a:r>
            <a:rPr lang="en-US" altLang="en-US" sz="4200" kern="1200" dirty="0" err="1" smtClean="0">
              <a:solidFill>
                <a:srgbClr val="0000CC"/>
              </a:solidFill>
            </a:rPr>
            <a:t>toàn</a:t>
          </a:r>
          <a:r>
            <a:rPr lang="en-US" altLang="en-US" sz="4200" kern="1200" dirty="0" smtClean="0">
              <a:solidFill>
                <a:srgbClr val="0000CC"/>
              </a:solidFill>
            </a:rPr>
            <a:t> </a:t>
          </a:r>
          <a:r>
            <a:rPr lang="en-US" altLang="en-US" sz="4200" kern="1200" dirty="0" err="1" smtClean="0">
              <a:solidFill>
                <a:srgbClr val="0000CC"/>
              </a:solidFill>
            </a:rPr>
            <a:t>diện</a:t>
          </a:r>
          <a:endParaRPr lang="en-US" sz="4200" kern="1200" dirty="0"/>
        </a:p>
      </dsp:txBody>
      <dsp:txXfrm>
        <a:off x="787947" y="567685"/>
        <a:ext cx="7769712" cy="1135370"/>
      </dsp:txXfrm>
    </dsp:sp>
    <dsp:sp modelId="{C3656ECD-301A-4BA8-BFF3-2E6FC49D0A19}">
      <dsp:nvSpPr>
        <dsp:cNvPr id="0" name=""/>
        <dsp:cNvSpPr/>
      </dsp:nvSpPr>
      <dsp:spPr>
        <a:xfrm>
          <a:off x="78340" y="425764"/>
          <a:ext cx="1419213" cy="141921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6CB64C5-F23F-4B71-99CA-74A7E707A6D5}">
      <dsp:nvSpPr>
        <dsp:cNvPr id="0" name=""/>
        <dsp:cNvSpPr/>
      </dsp:nvSpPr>
      <dsp:spPr>
        <a:xfrm>
          <a:off x="1200654" y="2270741"/>
          <a:ext cx="7357004" cy="113537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01201" tIns="106680" rIns="106680" bIns="106680" numCol="1" spcCol="1270" anchor="ctr" anchorCtr="0">
          <a:noAutofit/>
        </a:bodyPr>
        <a:lstStyle/>
        <a:p>
          <a:pPr lvl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4200" kern="1200" dirty="0" err="1" smtClean="0">
              <a:solidFill>
                <a:srgbClr val="0000CC"/>
              </a:solidFill>
            </a:rPr>
            <a:t>Xác</a:t>
          </a:r>
          <a:r>
            <a:rPr lang="en-US" altLang="en-US" sz="4200" kern="1200" dirty="0" smtClean="0">
              <a:solidFill>
                <a:srgbClr val="0000CC"/>
              </a:solidFill>
            </a:rPr>
            <a:t> </a:t>
          </a:r>
          <a:r>
            <a:rPr lang="en-US" altLang="en-US" sz="4200" kern="1200" dirty="0" err="1" smtClean="0">
              <a:solidFill>
                <a:srgbClr val="0000CC"/>
              </a:solidFill>
            </a:rPr>
            <a:t>định</a:t>
          </a:r>
          <a:r>
            <a:rPr lang="en-US" altLang="en-US" sz="4200" kern="1200" dirty="0" smtClean="0">
              <a:solidFill>
                <a:srgbClr val="0000CC"/>
              </a:solidFill>
            </a:rPr>
            <a:t> </a:t>
          </a:r>
          <a:r>
            <a:rPr lang="en-US" altLang="en-US" sz="4200" kern="1200" dirty="0" err="1" smtClean="0">
              <a:solidFill>
                <a:srgbClr val="0000CC"/>
              </a:solidFill>
            </a:rPr>
            <a:t>lý</a:t>
          </a:r>
          <a:r>
            <a:rPr lang="en-US" altLang="en-US" sz="4200" kern="1200" dirty="0" smtClean="0">
              <a:solidFill>
                <a:srgbClr val="0000CC"/>
              </a:solidFill>
            </a:rPr>
            <a:t> </a:t>
          </a:r>
          <a:r>
            <a:rPr lang="en-US" altLang="en-US" sz="4200" kern="1200" dirty="0" err="1" smtClean="0">
              <a:solidFill>
                <a:srgbClr val="0000CC"/>
              </a:solidFill>
            </a:rPr>
            <a:t>tưởng</a:t>
          </a:r>
          <a:r>
            <a:rPr lang="en-US" altLang="en-US" sz="4200" kern="1200" dirty="0" smtClean="0">
              <a:solidFill>
                <a:srgbClr val="0000CC"/>
              </a:solidFill>
            </a:rPr>
            <a:t> </a:t>
          </a:r>
          <a:r>
            <a:rPr lang="en-US" altLang="en-US" sz="4200" kern="1200" dirty="0" err="1" smtClean="0">
              <a:solidFill>
                <a:srgbClr val="0000CC"/>
              </a:solidFill>
            </a:rPr>
            <a:t>đúng</a:t>
          </a:r>
          <a:r>
            <a:rPr lang="en-US" altLang="en-US" sz="4200" kern="1200" dirty="0" smtClean="0">
              <a:solidFill>
                <a:srgbClr val="0000CC"/>
              </a:solidFill>
            </a:rPr>
            <a:t> </a:t>
          </a:r>
          <a:r>
            <a:rPr lang="en-US" altLang="en-US" sz="4200" kern="1200" dirty="0" err="1" smtClean="0">
              <a:solidFill>
                <a:srgbClr val="0000CC"/>
              </a:solidFill>
            </a:rPr>
            <a:t>đắn</a:t>
          </a:r>
          <a:endParaRPr lang="en-US" sz="4200" kern="1200" dirty="0"/>
        </a:p>
      </dsp:txBody>
      <dsp:txXfrm>
        <a:off x="1200654" y="2270741"/>
        <a:ext cx="7357004" cy="1135370"/>
      </dsp:txXfrm>
    </dsp:sp>
    <dsp:sp modelId="{99A11F7F-B892-4B30-8A8B-18620CCD5350}">
      <dsp:nvSpPr>
        <dsp:cNvPr id="0" name=""/>
        <dsp:cNvSpPr/>
      </dsp:nvSpPr>
      <dsp:spPr>
        <a:xfrm>
          <a:off x="491047" y="2128820"/>
          <a:ext cx="1419213" cy="141921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12EF81-8A85-401B-A5AA-B8A87601FB79}">
      <dsp:nvSpPr>
        <dsp:cNvPr id="0" name=""/>
        <dsp:cNvSpPr/>
      </dsp:nvSpPr>
      <dsp:spPr>
        <a:xfrm>
          <a:off x="787947" y="3973797"/>
          <a:ext cx="7769712" cy="113537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01201" tIns="106680" rIns="106680" bIns="106680" numCol="1" spcCol="1270" anchor="ctr" anchorCtr="0">
          <a:noAutofit/>
        </a:bodyPr>
        <a:lstStyle/>
        <a:p>
          <a:pPr lvl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4200" kern="1200" dirty="0" err="1" smtClean="0">
              <a:solidFill>
                <a:srgbClr val="0000CC"/>
              </a:solidFill>
            </a:rPr>
            <a:t>Có</a:t>
          </a:r>
          <a:r>
            <a:rPr lang="en-US" altLang="en-US" sz="4200" kern="1200" dirty="0" smtClean="0">
              <a:solidFill>
                <a:srgbClr val="0000CC"/>
              </a:solidFill>
            </a:rPr>
            <a:t> </a:t>
          </a:r>
          <a:r>
            <a:rPr lang="en-US" altLang="en-US" sz="4200" kern="1200" dirty="0" err="1" smtClean="0">
              <a:solidFill>
                <a:srgbClr val="0000CC"/>
              </a:solidFill>
            </a:rPr>
            <a:t>kế</a:t>
          </a:r>
          <a:r>
            <a:rPr lang="en-US" altLang="en-US" sz="4200" kern="1200" dirty="0" smtClean="0">
              <a:solidFill>
                <a:srgbClr val="0000CC"/>
              </a:solidFill>
            </a:rPr>
            <a:t> </a:t>
          </a:r>
          <a:r>
            <a:rPr lang="en-US" altLang="en-US" sz="4200" kern="1200" dirty="0" err="1" smtClean="0">
              <a:solidFill>
                <a:srgbClr val="0000CC"/>
              </a:solidFill>
            </a:rPr>
            <a:t>hoạch</a:t>
          </a:r>
          <a:r>
            <a:rPr lang="en-US" altLang="en-US" sz="4200" kern="1200" dirty="0" smtClean="0">
              <a:solidFill>
                <a:srgbClr val="0000CC"/>
              </a:solidFill>
            </a:rPr>
            <a:t> </a:t>
          </a:r>
          <a:r>
            <a:rPr lang="en-US" altLang="en-US" sz="4200" kern="1200" dirty="0" err="1" smtClean="0">
              <a:solidFill>
                <a:srgbClr val="0000CC"/>
              </a:solidFill>
            </a:rPr>
            <a:t>học</a:t>
          </a:r>
          <a:r>
            <a:rPr lang="en-US" altLang="en-US" sz="4200" kern="1200" dirty="0" smtClean="0">
              <a:solidFill>
                <a:srgbClr val="0000CC"/>
              </a:solidFill>
            </a:rPr>
            <a:t> </a:t>
          </a:r>
          <a:r>
            <a:rPr lang="en-US" altLang="en-US" sz="4200" kern="1200" dirty="0" err="1" smtClean="0">
              <a:solidFill>
                <a:srgbClr val="0000CC"/>
              </a:solidFill>
            </a:rPr>
            <a:t>tập</a:t>
          </a:r>
          <a:r>
            <a:rPr lang="en-US" altLang="en-US" sz="4200" kern="1200" dirty="0" smtClean="0">
              <a:solidFill>
                <a:srgbClr val="0000CC"/>
              </a:solidFill>
            </a:rPr>
            <a:t>, </a:t>
          </a:r>
          <a:r>
            <a:rPr lang="en-US" altLang="en-US" sz="4200" kern="1200" dirty="0" err="1" smtClean="0">
              <a:solidFill>
                <a:srgbClr val="0000CC"/>
              </a:solidFill>
            </a:rPr>
            <a:t>rèn</a:t>
          </a:r>
          <a:r>
            <a:rPr lang="en-US" altLang="en-US" sz="4200" kern="1200" dirty="0" smtClean="0">
              <a:solidFill>
                <a:srgbClr val="0000CC"/>
              </a:solidFill>
            </a:rPr>
            <a:t> </a:t>
          </a:r>
          <a:r>
            <a:rPr lang="en-US" altLang="en-US" sz="4200" kern="1200" dirty="0" err="1" smtClean="0">
              <a:solidFill>
                <a:srgbClr val="0000CC"/>
              </a:solidFill>
            </a:rPr>
            <a:t>luyện</a:t>
          </a:r>
          <a:endParaRPr lang="en-US" sz="4200" kern="1200" dirty="0"/>
        </a:p>
      </dsp:txBody>
      <dsp:txXfrm>
        <a:off x="787947" y="3973797"/>
        <a:ext cx="7769712" cy="1135370"/>
      </dsp:txXfrm>
    </dsp:sp>
    <dsp:sp modelId="{ABEF0CF0-3B0B-468A-893B-D18F8A47EC4B}">
      <dsp:nvSpPr>
        <dsp:cNvPr id="0" name=""/>
        <dsp:cNvSpPr/>
      </dsp:nvSpPr>
      <dsp:spPr>
        <a:xfrm>
          <a:off x="78340" y="3831876"/>
          <a:ext cx="1419213" cy="141921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F24E03-E82F-4D18-B11D-9E66F315A4B8}">
      <dsp:nvSpPr>
        <dsp:cNvPr id="0" name=""/>
        <dsp:cNvSpPr/>
      </dsp:nvSpPr>
      <dsp:spPr>
        <a:xfrm rot="18000000">
          <a:off x="4770" y="3483759"/>
          <a:ext cx="2390458" cy="1553798"/>
        </a:xfrm>
        <a:prstGeom prst="round2SameRect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34290" rIns="10287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2700" kern="1200" dirty="0" err="1" smtClean="0">
              <a:solidFill>
                <a:srgbClr val="0000CC"/>
              </a:solidFill>
            </a:rPr>
            <a:t>Thực</a:t>
          </a:r>
          <a:r>
            <a:rPr lang="en-US" altLang="en-US" sz="2700" kern="1200" dirty="0" smtClean="0">
              <a:solidFill>
                <a:srgbClr val="0000CC"/>
              </a:solidFill>
            </a:rPr>
            <a:t> </a:t>
          </a:r>
          <a:r>
            <a:rPr lang="en-US" altLang="en-US" sz="2700" kern="1200" dirty="0" err="1" smtClean="0">
              <a:solidFill>
                <a:srgbClr val="0000CC"/>
              </a:solidFill>
            </a:rPr>
            <a:t>hiện</a:t>
          </a:r>
          <a:r>
            <a:rPr lang="en-US" altLang="en-US" sz="2700" kern="1200" dirty="0" smtClean="0">
              <a:solidFill>
                <a:srgbClr val="0000CC"/>
              </a:solidFill>
            </a:rPr>
            <a:t> </a:t>
          </a:r>
          <a:r>
            <a:rPr lang="en-US" altLang="en-US" sz="2700" kern="1200" dirty="0" err="1" smtClean="0">
              <a:solidFill>
                <a:srgbClr val="0000CC"/>
              </a:solidFill>
            </a:rPr>
            <a:t>tốt</a:t>
          </a:r>
          <a:r>
            <a:rPr lang="en-US" altLang="en-US" sz="2700" kern="1200" dirty="0" smtClean="0">
              <a:solidFill>
                <a:srgbClr val="0000CC"/>
              </a:solidFill>
            </a:rPr>
            <a:t> </a:t>
          </a:r>
          <a:r>
            <a:rPr lang="en-US" altLang="en-US" sz="2700" kern="1200" dirty="0" err="1" smtClean="0">
              <a:solidFill>
                <a:srgbClr val="0000CC"/>
              </a:solidFill>
            </a:rPr>
            <a:t>nhiệm</a:t>
          </a:r>
          <a:r>
            <a:rPr lang="en-US" altLang="en-US" sz="2700" kern="1200" dirty="0" smtClean="0">
              <a:solidFill>
                <a:srgbClr val="0000CC"/>
              </a:solidFill>
            </a:rPr>
            <a:t> </a:t>
          </a:r>
          <a:r>
            <a:rPr lang="en-US" altLang="en-US" sz="2700" kern="1200" dirty="0" err="1" smtClean="0">
              <a:solidFill>
                <a:srgbClr val="0000CC"/>
              </a:solidFill>
            </a:rPr>
            <a:t>vụ</a:t>
          </a:r>
          <a:r>
            <a:rPr lang="en-US" altLang="en-US" sz="2700" kern="1200" dirty="0" smtClean="0">
              <a:solidFill>
                <a:srgbClr val="0000CC"/>
              </a:solidFill>
            </a:rPr>
            <a:t> </a:t>
          </a:r>
          <a:r>
            <a:rPr lang="en-US" altLang="en-US" sz="2700" kern="1200" dirty="0" err="1" smtClean="0">
              <a:solidFill>
                <a:srgbClr val="0000CC"/>
              </a:solidFill>
            </a:rPr>
            <a:t>được</a:t>
          </a:r>
          <a:r>
            <a:rPr lang="en-US" altLang="en-US" sz="2700" kern="1200" dirty="0" smtClean="0">
              <a:solidFill>
                <a:srgbClr val="0000CC"/>
              </a:solidFill>
            </a:rPr>
            <a:t> </a:t>
          </a:r>
          <a:r>
            <a:rPr lang="en-US" altLang="en-US" sz="2700" kern="1200" dirty="0" err="1" smtClean="0">
              <a:solidFill>
                <a:srgbClr val="0000CC"/>
              </a:solidFill>
            </a:rPr>
            <a:t>giao</a:t>
          </a:r>
          <a:endParaRPr lang="en-US" sz="2700" kern="1200" dirty="0"/>
        </a:p>
      </dsp:txBody>
      <dsp:txXfrm>
        <a:off x="113464" y="3540647"/>
        <a:ext cx="2238758" cy="1477948"/>
      </dsp:txXfrm>
    </dsp:sp>
    <dsp:sp modelId="{4711FA99-54CE-4116-887E-968591FD4768}">
      <dsp:nvSpPr>
        <dsp:cNvPr id="0" name=""/>
        <dsp:cNvSpPr/>
      </dsp:nvSpPr>
      <dsp:spPr>
        <a:xfrm rot="19800000">
          <a:off x="1993548" y="1494980"/>
          <a:ext cx="2390458" cy="1553798"/>
        </a:xfrm>
        <a:prstGeom prst="round2Same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34290" rIns="10287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2700" kern="1200" dirty="0" err="1" smtClean="0">
              <a:solidFill>
                <a:srgbClr val="0000CC"/>
              </a:solidFill>
            </a:rPr>
            <a:t>Tích</a:t>
          </a:r>
          <a:r>
            <a:rPr lang="en-US" altLang="en-US" sz="2700" kern="1200" dirty="0" smtClean="0">
              <a:solidFill>
                <a:srgbClr val="0000CC"/>
              </a:solidFill>
            </a:rPr>
            <a:t> </a:t>
          </a:r>
          <a:r>
            <a:rPr lang="en-US" altLang="en-US" sz="2700" kern="1200" dirty="0" err="1" smtClean="0">
              <a:solidFill>
                <a:srgbClr val="0000CC"/>
              </a:solidFill>
            </a:rPr>
            <a:t>cực</a:t>
          </a:r>
          <a:r>
            <a:rPr lang="en-US" altLang="en-US" sz="2700" kern="1200" dirty="0" smtClean="0">
              <a:solidFill>
                <a:srgbClr val="0000CC"/>
              </a:solidFill>
            </a:rPr>
            <a:t> </a:t>
          </a:r>
          <a:r>
            <a:rPr lang="en-US" altLang="en-US" sz="2700" kern="1200" dirty="0" err="1" smtClean="0">
              <a:solidFill>
                <a:srgbClr val="0000CC"/>
              </a:solidFill>
            </a:rPr>
            <a:t>tham</a:t>
          </a:r>
          <a:r>
            <a:rPr lang="en-US" altLang="en-US" sz="2700" kern="1200" dirty="0" smtClean="0">
              <a:solidFill>
                <a:srgbClr val="0000CC"/>
              </a:solidFill>
            </a:rPr>
            <a:t> </a:t>
          </a:r>
          <a:r>
            <a:rPr lang="en-US" altLang="en-US" sz="2700" kern="1200" dirty="0" err="1" smtClean="0">
              <a:solidFill>
                <a:srgbClr val="0000CC"/>
              </a:solidFill>
            </a:rPr>
            <a:t>gia</a:t>
          </a:r>
          <a:r>
            <a:rPr lang="en-US" altLang="en-US" sz="2700" kern="1200" dirty="0" smtClean="0">
              <a:solidFill>
                <a:srgbClr val="0000CC"/>
              </a:solidFill>
            </a:rPr>
            <a:t> </a:t>
          </a:r>
          <a:r>
            <a:rPr lang="en-US" altLang="en-US" sz="2700" kern="1200" dirty="0" err="1" smtClean="0">
              <a:solidFill>
                <a:srgbClr val="0000CC"/>
              </a:solidFill>
            </a:rPr>
            <a:t>các</a:t>
          </a:r>
          <a:r>
            <a:rPr lang="en-US" altLang="en-US" sz="2700" kern="1200" dirty="0" smtClean="0">
              <a:solidFill>
                <a:srgbClr val="0000CC"/>
              </a:solidFill>
            </a:rPr>
            <a:t> </a:t>
          </a:r>
          <a:r>
            <a:rPr lang="en-US" altLang="en-US" sz="2700" kern="1200" dirty="0" err="1" smtClean="0">
              <a:solidFill>
                <a:srgbClr val="0000CC"/>
              </a:solidFill>
            </a:rPr>
            <a:t>hoạt</a:t>
          </a:r>
          <a:r>
            <a:rPr lang="en-US" altLang="en-US" sz="2700" kern="1200" dirty="0" smtClean="0">
              <a:solidFill>
                <a:srgbClr val="0000CC"/>
              </a:solidFill>
            </a:rPr>
            <a:t> </a:t>
          </a:r>
          <a:r>
            <a:rPr lang="en-US" altLang="en-US" sz="2700" kern="1200" dirty="0" err="1" smtClean="0">
              <a:solidFill>
                <a:srgbClr val="0000CC"/>
              </a:solidFill>
            </a:rPr>
            <a:t>động</a:t>
          </a:r>
          <a:r>
            <a:rPr lang="en-US" altLang="en-US" sz="2700" kern="1200" dirty="0" smtClean="0">
              <a:solidFill>
                <a:srgbClr val="0000CC"/>
              </a:solidFill>
            </a:rPr>
            <a:t> </a:t>
          </a:r>
          <a:endParaRPr lang="en-US" sz="2700" kern="1200" dirty="0"/>
        </a:p>
      </dsp:txBody>
      <dsp:txXfrm>
        <a:off x="2088361" y="1565749"/>
        <a:ext cx="2238758" cy="1477948"/>
      </dsp:txXfrm>
    </dsp:sp>
    <dsp:sp modelId="{D2669071-F30F-4669-BDE6-D444474F924B}">
      <dsp:nvSpPr>
        <dsp:cNvPr id="0" name=""/>
        <dsp:cNvSpPr/>
      </dsp:nvSpPr>
      <dsp:spPr>
        <a:xfrm>
          <a:off x="4710270" y="767037"/>
          <a:ext cx="2390458" cy="1553798"/>
        </a:xfrm>
        <a:prstGeom prst="round2SameRect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34290" rIns="10287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2700" kern="1200" dirty="0" err="1" smtClean="0">
              <a:solidFill>
                <a:srgbClr val="0000CC"/>
              </a:solidFill>
            </a:rPr>
            <a:t>Xây</a:t>
          </a:r>
          <a:r>
            <a:rPr lang="en-US" altLang="en-US" sz="2700" kern="1200" dirty="0" smtClean="0">
              <a:solidFill>
                <a:srgbClr val="0000CC"/>
              </a:solidFill>
            </a:rPr>
            <a:t> </a:t>
          </a:r>
          <a:r>
            <a:rPr lang="en-US" altLang="en-US" sz="2700" kern="1200" dirty="0" err="1" smtClean="0">
              <a:solidFill>
                <a:srgbClr val="0000CC"/>
              </a:solidFill>
            </a:rPr>
            <a:t>dựng</a:t>
          </a:r>
          <a:r>
            <a:rPr lang="en-US" altLang="en-US" sz="2700" kern="1200" dirty="0" smtClean="0">
              <a:solidFill>
                <a:srgbClr val="0000CC"/>
              </a:solidFill>
            </a:rPr>
            <a:t> </a:t>
          </a:r>
          <a:r>
            <a:rPr lang="en-US" altLang="en-US" sz="2700" kern="1200" dirty="0" err="1" smtClean="0">
              <a:solidFill>
                <a:srgbClr val="0000CC"/>
              </a:solidFill>
            </a:rPr>
            <a:t>tập</a:t>
          </a:r>
          <a:r>
            <a:rPr lang="en-US" altLang="en-US" sz="2700" kern="1200" dirty="0" smtClean="0">
              <a:solidFill>
                <a:srgbClr val="0000CC"/>
              </a:solidFill>
            </a:rPr>
            <a:t> </a:t>
          </a:r>
          <a:r>
            <a:rPr lang="en-US" altLang="en-US" sz="2700" kern="1200" dirty="0" err="1" smtClean="0">
              <a:solidFill>
                <a:srgbClr val="0000CC"/>
              </a:solidFill>
            </a:rPr>
            <a:t>thể</a:t>
          </a:r>
          <a:r>
            <a:rPr lang="en-US" altLang="en-US" sz="2700" kern="1200" dirty="0" smtClean="0">
              <a:solidFill>
                <a:srgbClr val="0000CC"/>
              </a:solidFill>
            </a:rPr>
            <a:t> </a:t>
          </a:r>
          <a:r>
            <a:rPr lang="en-US" altLang="en-US" sz="2700" kern="1200" dirty="0" err="1" smtClean="0">
              <a:solidFill>
                <a:srgbClr val="0000CC"/>
              </a:solidFill>
            </a:rPr>
            <a:t>lớp</a:t>
          </a:r>
          <a:r>
            <a:rPr lang="en-US" altLang="en-US" sz="2700" kern="1200" dirty="0" smtClean="0">
              <a:solidFill>
                <a:srgbClr val="0000CC"/>
              </a:solidFill>
            </a:rPr>
            <a:t> </a:t>
          </a:r>
          <a:r>
            <a:rPr lang="en-US" altLang="en-US" sz="2700" kern="1200" dirty="0" err="1" smtClean="0">
              <a:solidFill>
                <a:srgbClr val="0000CC"/>
              </a:solidFill>
            </a:rPr>
            <a:t>vững</a:t>
          </a:r>
          <a:r>
            <a:rPr lang="en-US" altLang="en-US" sz="2700" kern="1200" dirty="0" smtClean="0">
              <a:solidFill>
                <a:srgbClr val="0000CC"/>
              </a:solidFill>
            </a:rPr>
            <a:t> </a:t>
          </a:r>
          <a:r>
            <a:rPr lang="en-US" altLang="en-US" sz="2700" kern="1200" dirty="0" err="1" smtClean="0">
              <a:solidFill>
                <a:srgbClr val="0000CC"/>
              </a:solidFill>
            </a:rPr>
            <a:t>mạnh</a:t>
          </a:r>
          <a:endParaRPr lang="en-US" sz="2700" kern="1200" dirty="0"/>
        </a:p>
      </dsp:txBody>
      <dsp:txXfrm>
        <a:off x="4786120" y="842887"/>
        <a:ext cx="2238758" cy="1477948"/>
      </dsp:txXfrm>
    </dsp:sp>
    <dsp:sp modelId="{2638E38E-5780-498F-BB1E-8533C4E8A1FC}">
      <dsp:nvSpPr>
        <dsp:cNvPr id="0" name=""/>
        <dsp:cNvSpPr/>
      </dsp:nvSpPr>
      <dsp:spPr>
        <a:xfrm rot="1800000">
          <a:off x="7426992" y="1494980"/>
          <a:ext cx="2390458" cy="1553798"/>
        </a:xfrm>
        <a:prstGeom prst="round2Same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34290" rIns="10287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2700" kern="1200" dirty="0" err="1" smtClean="0">
              <a:solidFill>
                <a:srgbClr val="0000CC"/>
              </a:solidFill>
            </a:rPr>
            <a:t>Tu</a:t>
          </a:r>
          <a:r>
            <a:rPr lang="en-US" altLang="en-US" sz="2700" kern="1200" dirty="0" smtClean="0">
              <a:solidFill>
                <a:srgbClr val="0000CC"/>
              </a:solidFill>
            </a:rPr>
            <a:t> </a:t>
          </a:r>
          <a:r>
            <a:rPr lang="en-US" altLang="en-US" sz="2700" kern="1200" dirty="0" err="1" smtClean="0">
              <a:solidFill>
                <a:srgbClr val="0000CC"/>
              </a:solidFill>
            </a:rPr>
            <a:t>dưỡng</a:t>
          </a:r>
          <a:r>
            <a:rPr lang="en-US" altLang="en-US" sz="2700" kern="1200" dirty="0" smtClean="0">
              <a:solidFill>
                <a:srgbClr val="0000CC"/>
              </a:solidFill>
            </a:rPr>
            <a:t>, </a:t>
          </a:r>
          <a:r>
            <a:rPr lang="en-US" altLang="en-US" sz="2700" kern="1200" dirty="0" err="1" smtClean="0">
              <a:solidFill>
                <a:srgbClr val="0000CC"/>
              </a:solidFill>
            </a:rPr>
            <a:t>rèn</a:t>
          </a:r>
          <a:r>
            <a:rPr lang="en-US" altLang="en-US" sz="2700" kern="1200" dirty="0" smtClean="0">
              <a:solidFill>
                <a:srgbClr val="0000CC"/>
              </a:solidFill>
            </a:rPr>
            <a:t> </a:t>
          </a:r>
          <a:r>
            <a:rPr lang="en-US" altLang="en-US" sz="2700" kern="1200" dirty="0" err="1" smtClean="0">
              <a:solidFill>
                <a:srgbClr val="0000CC"/>
              </a:solidFill>
            </a:rPr>
            <a:t>luyện</a:t>
          </a:r>
          <a:r>
            <a:rPr lang="en-US" altLang="en-US" sz="2700" kern="1200" dirty="0" smtClean="0">
              <a:solidFill>
                <a:srgbClr val="0000CC"/>
              </a:solidFill>
            </a:rPr>
            <a:t>, </a:t>
          </a:r>
          <a:r>
            <a:rPr lang="en-US" altLang="en-US" sz="2700" kern="1200" dirty="0" err="1" smtClean="0">
              <a:solidFill>
                <a:srgbClr val="0000CC"/>
              </a:solidFill>
            </a:rPr>
            <a:t>học</a:t>
          </a:r>
          <a:r>
            <a:rPr lang="en-US" altLang="en-US" sz="2700" kern="1200" dirty="0" smtClean="0">
              <a:solidFill>
                <a:srgbClr val="0000CC"/>
              </a:solidFill>
            </a:rPr>
            <a:t> </a:t>
          </a:r>
          <a:r>
            <a:rPr lang="en-US" altLang="en-US" sz="2700" kern="1200" dirty="0" err="1" smtClean="0">
              <a:solidFill>
                <a:srgbClr val="0000CC"/>
              </a:solidFill>
            </a:rPr>
            <a:t>tập</a:t>
          </a:r>
          <a:r>
            <a:rPr lang="en-US" altLang="en-US" sz="2700" kern="1200" dirty="0" smtClean="0">
              <a:solidFill>
                <a:srgbClr val="0000CC"/>
              </a:solidFill>
            </a:rPr>
            <a:t>.</a:t>
          </a:r>
          <a:endParaRPr lang="en-US" altLang="en-US" sz="2700" kern="1200" dirty="0">
            <a:solidFill>
              <a:srgbClr val="0000CC"/>
            </a:solidFill>
          </a:endParaRPr>
        </a:p>
      </dsp:txBody>
      <dsp:txXfrm>
        <a:off x="7483880" y="1565749"/>
        <a:ext cx="2238758" cy="1477948"/>
      </dsp:txXfrm>
    </dsp:sp>
    <dsp:sp modelId="{96A53F75-EFCA-4BF6-A06A-EB9D8F8124E1}">
      <dsp:nvSpPr>
        <dsp:cNvPr id="0" name=""/>
        <dsp:cNvSpPr/>
      </dsp:nvSpPr>
      <dsp:spPr>
        <a:xfrm rot="3600000">
          <a:off x="9415771" y="3483759"/>
          <a:ext cx="2390458" cy="1553798"/>
        </a:xfrm>
        <a:prstGeom prst="round2SameRect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34290" rIns="10287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2700" kern="1200" dirty="0" err="1" smtClean="0">
              <a:solidFill>
                <a:srgbClr val="0000CC"/>
              </a:solidFill>
            </a:rPr>
            <a:t>Thường</a:t>
          </a:r>
          <a:r>
            <a:rPr lang="en-US" altLang="en-US" sz="2700" kern="1200" dirty="0" smtClean="0">
              <a:solidFill>
                <a:srgbClr val="0000CC"/>
              </a:solidFill>
            </a:rPr>
            <a:t> </a:t>
          </a:r>
          <a:r>
            <a:rPr lang="en-US" altLang="en-US" sz="2700" kern="1200" dirty="0" err="1" smtClean="0">
              <a:solidFill>
                <a:srgbClr val="0000CC"/>
              </a:solidFill>
            </a:rPr>
            <a:t>xuyên</a:t>
          </a:r>
          <a:r>
            <a:rPr lang="en-US" altLang="en-US" sz="2700" kern="1200" dirty="0" smtClean="0">
              <a:solidFill>
                <a:srgbClr val="0000CC"/>
              </a:solidFill>
            </a:rPr>
            <a:t> </a:t>
          </a:r>
          <a:r>
            <a:rPr lang="en-US" altLang="en-US" sz="2700" kern="1200" dirty="0" err="1" smtClean="0">
              <a:solidFill>
                <a:srgbClr val="0000CC"/>
              </a:solidFill>
            </a:rPr>
            <a:t>trao</a:t>
          </a:r>
          <a:r>
            <a:rPr lang="en-US" altLang="en-US" sz="2700" kern="1200" dirty="0" smtClean="0">
              <a:solidFill>
                <a:srgbClr val="0000CC"/>
              </a:solidFill>
            </a:rPr>
            <a:t> </a:t>
          </a:r>
          <a:r>
            <a:rPr lang="en-US" altLang="en-US" sz="2700" kern="1200" dirty="0" err="1" smtClean="0">
              <a:solidFill>
                <a:srgbClr val="0000CC"/>
              </a:solidFill>
            </a:rPr>
            <a:t>đổi</a:t>
          </a:r>
          <a:r>
            <a:rPr lang="en-US" altLang="en-US" sz="2700" kern="1200" dirty="0" smtClean="0">
              <a:solidFill>
                <a:srgbClr val="0000CC"/>
              </a:solidFill>
            </a:rPr>
            <a:t> </a:t>
          </a:r>
          <a:r>
            <a:rPr lang="en-US" altLang="en-US" sz="2700" kern="1200" dirty="0" err="1" smtClean="0">
              <a:solidFill>
                <a:srgbClr val="0000CC"/>
              </a:solidFill>
            </a:rPr>
            <a:t>về</a:t>
          </a:r>
          <a:r>
            <a:rPr lang="en-US" altLang="en-US" sz="2700" kern="1200" dirty="0" smtClean="0">
              <a:solidFill>
                <a:srgbClr val="0000CC"/>
              </a:solidFill>
            </a:rPr>
            <a:t> </a:t>
          </a:r>
          <a:r>
            <a:rPr lang="en-US" altLang="en-US" sz="2700" kern="1200" dirty="0" err="1" smtClean="0">
              <a:solidFill>
                <a:srgbClr val="0000CC"/>
              </a:solidFill>
            </a:rPr>
            <a:t>lý</a:t>
          </a:r>
          <a:r>
            <a:rPr lang="en-US" altLang="en-US" sz="2700" kern="1200" dirty="0" smtClean="0">
              <a:solidFill>
                <a:srgbClr val="0000CC"/>
              </a:solidFill>
            </a:rPr>
            <a:t> </a:t>
          </a:r>
          <a:r>
            <a:rPr lang="en-US" altLang="en-US" sz="2700" kern="1200" dirty="0" err="1" smtClean="0">
              <a:solidFill>
                <a:srgbClr val="0000CC"/>
              </a:solidFill>
            </a:rPr>
            <a:t>tưởng</a:t>
          </a:r>
          <a:endParaRPr lang="en-US" sz="2700" kern="1200" dirty="0"/>
        </a:p>
      </dsp:txBody>
      <dsp:txXfrm>
        <a:off x="9458777" y="3540647"/>
        <a:ext cx="2238758" cy="147794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diagrams.loki3.com/TabbedArc+Icon">
  <dgm:title val="Tabbed Arc"/>
  <dgm:desc val="Use to show a set of related items arcing over a common area.  Best with small amounts of text."/>
  <dgm:catLst>
    <dgm:cat type="relationship" pri="20500"/>
    <dgm:cat type="officeonline" pri="4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1">
        <dgm:alg type="cycle"/>
      </dgm:if>
      <dgm:else name="Name3">
        <dgm:choose name="Name4">
          <dgm:if name="Name5" axis="ch" ptType="node" func="cnt" op="lte" val="3">
            <dgm:choose name="Name6">
              <dgm:if name="Name7" func="var" arg="dir" op="equ" val="norm">
                <dgm:alg type="cycle">
                  <dgm:param type="stAng" val="-40"/>
                  <dgm:param type="spanAng" val="80"/>
                  <dgm:param type="rotPath" val="alongPath"/>
                </dgm:alg>
              </dgm:if>
              <dgm:else name="Name8">
                <dgm:alg type="cycle">
                  <dgm:param type="stAng" val="40"/>
                  <dgm:param type="spanAng" val="-80"/>
                  <dgm:param type="rotPath" val="alongPath"/>
                </dgm:alg>
              </dgm:else>
            </dgm:choose>
          </dgm:if>
          <dgm:else name="Name9">
            <dgm:choose name="Name10">
              <dgm:if name="Name11" func="var" arg="dir" op="equ" val="norm">
                <dgm:alg type="cycle">
                  <dgm:param type="stAng" val="-60"/>
                  <dgm:param type="spanAng" val="120"/>
                  <dgm:param type="rotPath" val="alongPath"/>
                </dgm:alg>
              </dgm:if>
              <dgm:else name="Name12">
                <dgm:alg type="cycle">
                  <dgm:param type="stAng" val="60"/>
                  <dgm:param type="spanAng" val="-120"/>
                  <dgm:param type="rotPath" val="alongPath"/>
                </dgm:alg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hoose name="Name13">
      <dgm:if name="Name14" axis="ch" ptType="node" func="cnt" op="equ" val="2">
        <dgm:constrLst>
          <dgm:constr type="w" for="ch" ptType="node" refType="w"/>
          <dgm:constr type="primFontSz" for="ch" ptType="node" op="equ" val="65"/>
          <dgm:constr type="sibSp" refType="w" fact="0.22"/>
        </dgm:constrLst>
      </dgm:if>
      <dgm:else name="Name15">
        <dgm:constrLst>
          <dgm:constr type="w" for="ch" ptType="node" refType="w"/>
          <dgm:constr type="primFontSz" for="ch" ptType="node" op="equ" val="65"/>
          <dgm:constr type="sibSp" refType="w" fact="0.14"/>
        </dgm:constrLst>
      </dgm:else>
    </dgm:choose>
    <dgm:ruleLst/>
    <dgm:forEach name="Name16" axis="ch" ptType="node">
      <dgm:choose name="Name17">
        <dgm:if name="Name18" axis="par ch" ptType="doc node" func="cnt" op="equ" val="1">
          <dgm:layoutNode name="one">
            <dgm:varLst>
              <dgm:bulletEnabled val="1"/>
            </dgm:varLst>
            <dgm:alg type="tx"/>
            <dgm:shape xmlns:r="http://schemas.openxmlformats.org/officeDocument/2006/relationships" type="round2SameRect" r:blip="">
              <dgm:adjLst/>
            </dgm:shape>
            <dgm:presOf axis="desOrSelf" ptType="node"/>
            <dgm:constrLst>
              <dgm:constr type="h" refType="w" fact="0.65"/>
              <dgm:constr type="tMarg" refType="primFontSz" fact="0.1"/>
              <dgm:constr type="bMarg" refType="primFontSz" fact="0.1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9">
          <dgm:layoutNode name="twoplus">
            <dgm:varLst>
              <dgm:bulletEnabled val="1"/>
            </dgm:varLst>
            <dgm:alg type="tx">
              <dgm:param type="autoTxRot" val="grav"/>
            </dgm:alg>
            <dgm:shape xmlns:r="http://schemas.openxmlformats.org/officeDocument/2006/relationships" type="round2SameRect" r:blip="">
              <dgm:adjLst/>
            </dgm:shape>
            <dgm:presOf axis="desOrSelf" ptType="node"/>
            <dgm:constrLst>
              <dgm:constr type="h" refType="w" fact="0.65"/>
              <dgm:constr type="tMarg" refType="primFontSz" fact="0.1"/>
              <dgm:constr type="bMarg" refType="primFontSz" fact="0.1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5F6FC1-BC09-4D3B-9957-D226D39C9D50}" type="datetimeFigureOut">
              <a:rPr lang="en-US" smtClean="0"/>
              <a:t>07-Jan-20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F46AFE-BBC9-4953-B93E-B84D6A2AF4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2512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93FE2-D8FF-41DE-838A-0B1850850C8E}" type="datetimeFigureOut">
              <a:rPr lang="en-US" smtClean="0"/>
              <a:t>06-Jan-20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F3566-1655-4FF4-9E08-0592A908E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2804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93FE2-D8FF-41DE-838A-0B1850850C8E}" type="datetimeFigureOut">
              <a:rPr lang="en-US" smtClean="0"/>
              <a:t>06-Jan-20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F3566-1655-4FF4-9E08-0592A908E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4688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93FE2-D8FF-41DE-838A-0B1850850C8E}" type="datetimeFigureOut">
              <a:rPr lang="en-US" smtClean="0"/>
              <a:t>06-Jan-20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F3566-1655-4FF4-9E08-0592A908E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1897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93FE2-D8FF-41DE-838A-0B1850850C8E}" type="datetimeFigureOut">
              <a:rPr lang="en-US" smtClean="0"/>
              <a:t>06-Jan-20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F3566-1655-4FF4-9E08-0592A908E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5616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93FE2-D8FF-41DE-838A-0B1850850C8E}" type="datetimeFigureOut">
              <a:rPr lang="en-US" smtClean="0"/>
              <a:t>06-Jan-20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F3566-1655-4FF4-9E08-0592A908E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2641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93FE2-D8FF-41DE-838A-0B1850850C8E}" type="datetimeFigureOut">
              <a:rPr lang="en-US" smtClean="0"/>
              <a:t>06-Jan-20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F3566-1655-4FF4-9E08-0592A908E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4428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93FE2-D8FF-41DE-838A-0B1850850C8E}" type="datetimeFigureOut">
              <a:rPr lang="en-US" smtClean="0"/>
              <a:t>06-Jan-20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F3566-1655-4FF4-9E08-0592A908E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6181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93FE2-D8FF-41DE-838A-0B1850850C8E}" type="datetimeFigureOut">
              <a:rPr lang="en-US" smtClean="0"/>
              <a:t>06-Jan-20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F3566-1655-4FF4-9E08-0592A908E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9323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93FE2-D8FF-41DE-838A-0B1850850C8E}" type="datetimeFigureOut">
              <a:rPr lang="en-US" smtClean="0"/>
              <a:t>06-Jan-20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F3566-1655-4FF4-9E08-0592A908E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7833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93FE2-D8FF-41DE-838A-0B1850850C8E}" type="datetimeFigureOut">
              <a:rPr lang="en-US" smtClean="0"/>
              <a:t>06-Jan-20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F3566-1655-4FF4-9E08-0592A908E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0560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93FE2-D8FF-41DE-838A-0B1850850C8E}" type="datetimeFigureOut">
              <a:rPr lang="en-US" smtClean="0"/>
              <a:t>06-Jan-20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F3566-1655-4FF4-9E08-0592A908E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2293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393FE2-D8FF-41DE-838A-0B1850850C8E}" type="datetimeFigureOut">
              <a:rPr lang="en-US" smtClean="0"/>
              <a:t>06-Jan-20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BF3566-1655-4FF4-9E08-0592A908E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189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jpeg"/><Relationship Id="rId7" Type="http://schemas.openxmlformats.org/officeDocument/2006/relationships/diagramColors" Target="../diagrams/colors1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.jpeg"/><Relationship Id="rId7" Type="http://schemas.openxmlformats.org/officeDocument/2006/relationships/diagramColors" Target="../diagrams/colors2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8.png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18" Type="http://schemas.openxmlformats.org/officeDocument/2006/relationships/image" Target="../media/image25.png"/><Relationship Id="rId3" Type="http://schemas.openxmlformats.org/officeDocument/2006/relationships/image" Target="../media/image10.png"/><Relationship Id="rId21" Type="http://schemas.openxmlformats.org/officeDocument/2006/relationships/image" Target="../media/image28.jpe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" Type="http://schemas.openxmlformats.org/officeDocument/2006/relationships/image" Target="../media/image9.png"/><Relationship Id="rId16" Type="http://schemas.openxmlformats.org/officeDocument/2006/relationships/image" Target="../media/image23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24" Type="http://schemas.openxmlformats.org/officeDocument/2006/relationships/image" Target="../media/image31.jpe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23" Type="http://schemas.openxmlformats.org/officeDocument/2006/relationships/image" Target="../media/image30.jpeg"/><Relationship Id="rId10" Type="http://schemas.openxmlformats.org/officeDocument/2006/relationships/image" Target="../media/image17.png"/><Relationship Id="rId19" Type="http://schemas.openxmlformats.org/officeDocument/2006/relationships/image" Target="../media/image26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Relationship Id="rId22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23"/>
            <a:ext cx="12198803" cy="6854177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05000" cy="210978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057400" y="533400"/>
            <a:ext cx="94488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 THẦY CÔ </a:t>
            </a:r>
          </a:p>
          <a:p>
            <a:pPr algn="ctr"/>
            <a:r>
              <a:rPr lang="en-US" sz="36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 DỰ TIẾT THAO GIẢNG MỪNG XUÂN</a:t>
            </a:r>
            <a:endParaRPr lang="en-US" sz="36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002060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57200" y="2438400"/>
            <a:ext cx="9829800" cy="175432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r>
              <a:rPr lang="en-US" sz="3600" b="1" u="sng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u="sng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20:</a:t>
            </a:r>
          </a:p>
          <a:p>
            <a:pPr algn="ctr"/>
            <a:r>
              <a:rPr lang="en-US" sz="3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TRÁCH NHIỆM CỦA THANH NIÊN TRONG SỰ NGHIỆP CNH – HĐH ĐẤT NƯỚC</a:t>
            </a:r>
            <a:endParaRPr lang="en-US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33800" y="5048309"/>
            <a:ext cx="7086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Bích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endParaRPr lang="en-US" sz="2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THCS Long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6865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81"/>
            <a:ext cx="1524000" cy="128272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380787" y="3244334"/>
            <a:ext cx="31345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https://youtu.be/Hi0p-pJORnM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555124" y="12680"/>
            <a:ext cx="10636876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THANH NIÊN TRƯỜNG THCS LONG BIÊN</a:t>
            </a:r>
          </a:p>
          <a:p>
            <a:pPr algn="ctr"/>
            <a:r>
              <a:rPr lang="en-US" sz="28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CÙNG PHẤN ĐẤU HỌC TẬP, RÈN LUYỆN ĐỂ TRỞ THÀNH CHỦ NHÂN TƯƠNG LAI CỦA ĐẤT NƯỚC</a:t>
            </a:r>
            <a:endParaRPr lang="en-US" sz="28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Khát vọng tuổi trẻ Nhạc sỹ Vũ Hoàng Vietsub Lyric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28800" y="1397675"/>
            <a:ext cx="934720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458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49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05000" cy="210978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555124" y="12680"/>
            <a:ext cx="10636876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THANH NIÊN TRƯỜNG THCS LONG BIÊN</a:t>
            </a:r>
          </a:p>
          <a:p>
            <a:pPr algn="ctr"/>
            <a:r>
              <a:rPr lang="en-US" sz="32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PHẤN ĐẤU HỌC TẬP, RÈN LUYỆN ĐỂ TRỞ THÀNH CHỦ NHÂN TƯƠNG LAI CỦA ĐẤT NƯỚC</a:t>
            </a:r>
            <a:endParaRPr lang="en-US" sz="32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1668530"/>
            <a:ext cx="7924800" cy="515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935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05000" cy="2109788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1849259"/>
              </p:ext>
            </p:extLst>
          </p:nvPr>
        </p:nvGraphicFramePr>
        <p:xfrm>
          <a:off x="23611" y="-76200"/>
          <a:ext cx="12192000" cy="69394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10389"/>
                <a:gridCol w="1676400"/>
                <a:gridCol w="5205211"/>
              </a:tblGrid>
              <a:tr h="693946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dirty="0" err="1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Hãy</a:t>
                      </a:r>
                      <a:r>
                        <a:rPr lang="en-US" sz="24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đặt</a:t>
                      </a:r>
                      <a:r>
                        <a:rPr lang="en-US" sz="2400" baseline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400" baseline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400" baseline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400" baseline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bức</a:t>
                      </a:r>
                      <a:r>
                        <a:rPr lang="en-US" sz="2400" baseline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tranh</a:t>
                      </a:r>
                      <a:r>
                        <a:rPr lang="en-US" sz="2400" baseline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2 </a:t>
                      </a:r>
                      <a:r>
                        <a:rPr lang="en-US" sz="2400" baseline="0" dirty="0" err="1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cột</a:t>
                      </a:r>
                      <a:r>
                        <a:rPr lang="en-US" sz="2400" baseline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A, B </a:t>
                      </a:r>
                      <a:r>
                        <a:rPr lang="en-US" sz="2400" baseline="0" dirty="0" err="1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baseline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400" baseline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2400" baseline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400" baseline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giống</a:t>
                      </a:r>
                      <a:r>
                        <a:rPr lang="en-US" sz="2400" baseline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aseline="0" dirty="0" err="1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2400" baseline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r>
                        <a:rPr lang="en-US" sz="2400" baseline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giữa</a:t>
                      </a:r>
                      <a:r>
                        <a:rPr lang="en-US" sz="2400" baseline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chúng</a:t>
                      </a:r>
                      <a:endParaRPr lang="en-US" sz="2400" baseline="0" dirty="0" smtClean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en-US" sz="2400" baseline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400" baseline="0" dirty="0" err="1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400" baseline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400" baseline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aseline="0" dirty="0" err="1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baseline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dụng </a:t>
                      </a:r>
                      <a:r>
                        <a:rPr lang="en-US" sz="2400" baseline="0" dirty="0" err="1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cụ</a:t>
                      </a:r>
                      <a:r>
                        <a:rPr lang="en-US" sz="2400" baseline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400" baseline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dụng, </a:t>
                      </a:r>
                      <a:r>
                        <a:rPr lang="en-US" sz="2400" baseline="0" dirty="0" err="1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lang="en-US" sz="2400" baseline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r>
                        <a:rPr lang="en-US" sz="2400" baseline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lao</a:t>
                      </a:r>
                      <a:r>
                        <a:rPr lang="en-US" sz="2400" baseline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400" baseline="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…)</a:t>
                      </a:r>
                      <a:endParaRPr lang="en-US" sz="24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13" y="527852"/>
            <a:ext cx="4200267" cy="27098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360" y="3810000"/>
            <a:ext cx="3918836" cy="28352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360" y="615400"/>
            <a:ext cx="3940618" cy="262230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58" y="3810000"/>
            <a:ext cx="4240456" cy="281160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15906" y="-40783"/>
            <a:ext cx="5745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189511" y="-22787"/>
            <a:ext cx="5745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2590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05000" cy="210978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438400" y="285453"/>
            <a:ext cx="838200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NHIỆM VỤ CỦA THANH NIÊN</a:t>
            </a:r>
            <a:endParaRPr lang="en-US" sz="4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057400" y="3410519"/>
            <a:ext cx="7010400" cy="67552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https://youtu.be/JTVGnqnV0tI</a:t>
            </a:r>
            <a:endParaRPr lang="en-US" dirty="0"/>
          </a:p>
        </p:txBody>
      </p:sp>
      <p:pic>
        <p:nvPicPr>
          <p:cNvPr id="3" name="Gương đoàn viên thanh niên tiêu biểu thủ đô - Sức trẻ - HANOIT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05000" y="1514295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554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23"/>
            <a:ext cx="12198803" cy="6854177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05000" cy="210978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676400" y="131564"/>
            <a:ext cx="838200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dirty="0" smtClean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NHIỆM VỤ CỦA THANH NIÊN</a:t>
            </a:r>
            <a:endParaRPr lang="en-US" sz="4400" b="0" cap="none" spc="0" dirty="0">
              <a:ln w="0"/>
              <a:solidFill>
                <a:schemeClr val="accent6">
                  <a:lumMod val="50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4092825215"/>
              </p:ext>
            </p:extLst>
          </p:nvPr>
        </p:nvGraphicFramePr>
        <p:xfrm>
          <a:off x="2032000" y="1028746"/>
          <a:ext cx="8636000" cy="56768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469327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23"/>
            <a:ext cx="12198803" cy="6854177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300" y="4038600"/>
            <a:ext cx="1905000" cy="210978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676400" y="131564"/>
            <a:ext cx="838200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PHƯƠNG HƯỚNG PHẤN ĐẤU</a:t>
            </a:r>
            <a:endParaRPr lang="en-US" sz="4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Diagram 11"/>
          <p:cNvGraphicFramePr/>
          <p:nvPr>
            <p:extLst>
              <p:ext uri="{D42A27DB-BD31-4B8C-83A1-F6EECF244321}">
                <p14:modId xmlns:p14="http://schemas.microsoft.com/office/powerpoint/2010/main" val="3431387040"/>
              </p:ext>
            </p:extLst>
          </p:nvPr>
        </p:nvGraphicFramePr>
        <p:xfrm>
          <a:off x="228600" y="901004"/>
          <a:ext cx="11811000" cy="58045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87434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23"/>
            <a:ext cx="12198803" cy="6854177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05000" cy="210978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286000" y="393174"/>
            <a:ext cx="6709911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0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HỎI TRẮC NGHIỆM KHÁCH QUAN</a:t>
            </a:r>
            <a:endParaRPr lang="en-US" sz="40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52500" y="2499139"/>
            <a:ext cx="89916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b="1" u="sng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8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ý:</a:t>
            </a:r>
          </a:p>
          <a:p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endParaRPr lang="en-US" sz="28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endParaRPr lang="en-US" sz="28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28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28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8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b="1" u="sng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1, 2, 3, 4, 5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endParaRPr lang="en-US" sz="28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5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8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3500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05000" cy="210978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776635" y="405343"/>
            <a:ext cx="9500965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clip?</a:t>
            </a:r>
          </a:p>
          <a:p>
            <a:pPr algn="ctr"/>
            <a:r>
              <a:rPr lang="en-US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6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36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3200400" y="2165121"/>
            <a:ext cx="6970872" cy="61277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https://youtu.be/KucmNWNrZQ0</a:t>
            </a:r>
            <a:endParaRPr lang="en-US" dirty="0"/>
          </a:p>
        </p:txBody>
      </p:sp>
      <p:pic>
        <p:nvPicPr>
          <p:cNvPr id="3" name="Khá -Bảnh- lĩnh 10 năm 6 tháng tù - VTV2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05000" y="1601887"/>
            <a:ext cx="8839200" cy="497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24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8" y="10261"/>
            <a:ext cx="12198803" cy="6854177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05000" cy="2109788"/>
          </a:xfrm>
          <a:prstGeom prst="rect">
            <a:avLst/>
          </a:prstGeom>
        </p:spPr>
      </p:pic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1524000" y="1378569"/>
            <a:ext cx="8686800" cy="3108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	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Tốt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nghiệp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ra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trường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bác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sĩ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Sơn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nộp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đơn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xin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công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tác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tại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huyện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miền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núi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để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giúp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đỡ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bà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con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nơi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đây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vì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ở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đây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đang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thiếu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bác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sĩ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. Anh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đã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từ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chối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việc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ở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thành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phố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nơi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bố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anh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đã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xin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sẵn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anh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</a:p>
          <a:p>
            <a:pPr algn="just"/>
            <a:r>
              <a:rPr lang="en-US" altLang="en-US" sz="2800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* </a:t>
            </a:r>
            <a:r>
              <a:rPr lang="en-US" altLang="en-US" sz="2800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Nội</a:t>
            </a:r>
            <a:r>
              <a:rPr lang="en-US" altLang="en-US" sz="2800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dung </a:t>
            </a:r>
            <a:r>
              <a:rPr lang="en-US" altLang="en-US" sz="2800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thảo</a:t>
            </a:r>
            <a:r>
              <a:rPr lang="en-US" altLang="en-US" sz="2800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en-US" sz="2800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luận</a:t>
            </a:r>
            <a:r>
              <a:rPr lang="en-US" altLang="en-US" sz="2800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:</a:t>
            </a:r>
          </a:p>
          <a:p>
            <a:pPr marL="514350" indent="-514350" algn="just">
              <a:buAutoNum type="arabicPeriod"/>
            </a:pP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Em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nhận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xét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về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quyết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định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Sơn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? </a:t>
            </a:r>
            <a:endParaRPr lang="en-US" altLang="en-US" sz="2800" dirty="0" smtClean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marL="514350" indent="-514350" algn="just">
              <a:buAutoNum type="arabicPeriod"/>
            </a:pP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Nếu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bố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mẹ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Sơn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em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sẽ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xử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lí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?</a:t>
            </a:r>
            <a:endParaRPr lang="en-US" altLang="en-US" sz="2800" b="1" dirty="0">
              <a:solidFill>
                <a:srgbClr val="002060"/>
              </a:solidFill>
              <a:sym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218826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26" name="Picture 22" descr="Co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811" y="4608196"/>
            <a:ext cx="2952750" cy="1289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5" name="Picture 21" descr="C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216" y="4427220"/>
            <a:ext cx="2379344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4" name="Picture 20" descr="Cov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180" y="3520441"/>
            <a:ext cx="2819400" cy="1184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3" name="Picture 19" descr="Cov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0456" y="3442336"/>
            <a:ext cx="2729864" cy="1541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2" name="Picture 18" descr="Cov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540" y="2057400"/>
            <a:ext cx="2689860" cy="1348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1" name="Picture 17" descr="Cov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540" y="1716406"/>
            <a:ext cx="2689860" cy="798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0" name="Picture 16" descr="Cove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980" y="502920"/>
            <a:ext cx="2720340" cy="1663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9" name="Picture 15" descr="Cov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1764030"/>
            <a:ext cx="1988820" cy="1988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8" name="Picture 14" descr="Cover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4337686"/>
            <a:ext cx="3017520" cy="1468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7" name="Picture 13" descr="Cover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3970" y="4343400"/>
            <a:ext cx="2596516" cy="1141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6" name="Picture 12" descr="Cover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3961" y="3867150"/>
            <a:ext cx="2411730" cy="701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5" name="Picture 11" descr="Cover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4080" y="3057526"/>
            <a:ext cx="3048000" cy="1630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4" name="Picture 10" descr="Cover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661" y="1788796"/>
            <a:ext cx="3249930" cy="2097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3" name="Picture 9" descr="Cover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660" y="1691640"/>
            <a:ext cx="2828926" cy="1316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Picture 8" descr="Cover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9140" y="1703071"/>
            <a:ext cx="2729866" cy="720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7" descr="Cover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886" y="1143001"/>
            <a:ext cx="3107054" cy="735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6" descr="Cover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2930" y="407671"/>
            <a:ext cx="3276600" cy="146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5" descr="Cover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220" y="1417320"/>
            <a:ext cx="2497456" cy="2299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 descr="Cover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5890" y="2964180"/>
            <a:ext cx="1701166" cy="1068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8" name="Picture 24" descr="Káº¿t quáº£ hÃ¬nh áº£nh cho cÃ´ng nghiá»p hÃ³a hiá»n Äáº¡i hÃ³a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836" y="-19049"/>
            <a:ext cx="2059304" cy="1436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30" name="Picture 26" descr="Káº¿t quáº£ hÃ¬nh áº£nh cho há»c sinh stem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7156" y="407670"/>
            <a:ext cx="2164080" cy="1308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32" name="Picture 28" descr="HÃ¬nh áº£nh cÃ³ liÃªn quan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0940" y="4983480"/>
            <a:ext cx="2293620" cy="1289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34" name="Picture 30" descr="Káº¿t quáº£ hÃ¬nh áº£nh cho hÃ  ná»i hiá»n Äáº¡i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345"/>
          <a:stretch>
            <a:fillRect/>
          </a:stretch>
        </p:blipFill>
        <p:spPr bwMode="auto">
          <a:xfrm>
            <a:off x="8789670" y="5484496"/>
            <a:ext cx="2710816" cy="1127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0574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5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5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1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1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1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15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15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21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2" dur="500"/>
                                        <p:tgtEl>
                                          <p:spTgt spid="21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1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1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1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2" dur="500"/>
                                        <p:tgtEl>
                                          <p:spTgt spid="21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7" dur="500"/>
                                        <p:tgtEl>
                                          <p:spTgt spid="21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2" dur="500"/>
                                        <p:tgtEl>
                                          <p:spTgt spid="21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7" dur="500"/>
                                        <p:tgtEl>
                                          <p:spTgt spid="21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15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15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1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7" dur="500"/>
                                        <p:tgtEl>
                                          <p:spTgt spid="21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 nodeType="clickPar">
                      <p:stCondLst>
                        <p:cond delay="indefinite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2" dur="500"/>
                                        <p:tgtEl>
                                          <p:spTgt spid="21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 nodeType="clickPar">
                      <p:stCondLst>
                        <p:cond delay="indefinite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7" dur="500"/>
                                        <p:tgtEl>
                                          <p:spTgt spid="21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280</TotalTime>
  <Words>296</Words>
  <Application>Microsoft Office PowerPoint</Application>
  <PresentationFormat>Widescreen</PresentationFormat>
  <Paragraphs>44</Paragraphs>
  <Slides>11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Symbol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17</cp:revision>
  <cp:lastPrinted>2020-01-06T19:03:19Z</cp:lastPrinted>
  <dcterms:created xsi:type="dcterms:W3CDTF">2020-01-06T14:23:27Z</dcterms:created>
  <dcterms:modified xsi:type="dcterms:W3CDTF">2020-01-06T19:03:40Z</dcterms:modified>
</cp:coreProperties>
</file>