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ctiveX/activeX3.xml" ContentType="application/vnd.ms-office.activeX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1"/>
  </p:notesMasterIdLst>
  <p:sldIdLst>
    <p:sldId id="316" r:id="rId2"/>
    <p:sldId id="276" r:id="rId3"/>
    <p:sldId id="308" r:id="rId4"/>
    <p:sldId id="298" r:id="rId5"/>
    <p:sldId id="314" r:id="rId6"/>
    <p:sldId id="277" r:id="rId7"/>
    <p:sldId id="307" r:id="rId8"/>
    <p:sldId id="279" r:id="rId9"/>
    <p:sldId id="280" r:id="rId10"/>
    <p:sldId id="310" r:id="rId11"/>
    <p:sldId id="313" r:id="rId12"/>
    <p:sldId id="270" r:id="rId13"/>
    <p:sldId id="297" r:id="rId14"/>
    <p:sldId id="285" r:id="rId15"/>
    <p:sldId id="284" r:id="rId16"/>
    <p:sldId id="294" r:id="rId17"/>
    <p:sldId id="312" r:id="rId18"/>
    <p:sldId id="296" r:id="rId19"/>
    <p:sldId id="292" r:id="rId20"/>
    <p:sldId id="311" r:id="rId21"/>
    <p:sldId id="272" r:id="rId22"/>
    <p:sldId id="287" r:id="rId23"/>
    <p:sldId id="286" r:id="rId24"/>
    <p:sldId id="306" r:id="rId25"/>
    <p:sldId id="288" r:id="rId26"/>
    <p:sldId id="290" r:id="rId27"/>
    <p:sldId id="265" r:id="rId28"/>
    <p:sldId id="289" r:id="rId29"/>
    <p:sldId id="315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hung" initials="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3300"/>
    <a:srgbClr val="922300"/>
    <a:srgbClr val="CC3300"/>
    <a:srgbClr val="713A21"/>
    <a:srgbClr val="99FFCC"/>
    <a:srgbClr val="0000FF"/>
    <a:srgbClr val="66FF9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823" autoAdjust="0"/>
    <p:restoredTop sz="94660"/>
  </p:normalViewPr>
  <p:slideViewPr>
    <p:cSldViewPr>
      <p:cViewPr varScale="1">
        <p:scale>
          <a:sx n="62" d="100"/>
          <a:sy n="62" d="100"/>
        </p:scale>
        <p:origin x="-18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6-03-28T08:33:10.343" idx="1">
    <p:pos x="4848" y="0"/>
    <p:text/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71DD805-EE5E-42BB-9B50-D86996FC4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19618-6C64-4E62-BEB8-CF3A124B0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F3BBC-373A-4AE8-A9DF-F875A3D129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320BB-9592-4F3E-BA46-60E4C0063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8D408-930B-4C53-A0CA-792E0EE59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74421-1F52-4C37-9543-3A8FAFC67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7BD24-8128-410C-B625-74F12E243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23775-79E3-4220-92D6-9210D364A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CBC6E-5B2A-44B8-A027-5CEACF193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C9931-44BE-45F8-97F6-58D0F9891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D00BF-0133-448D-A665-E341EE6BA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5D4A9-E7E5-41AD-B3BB-E1909825F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06110-D296-42FF-86AA-155897F32F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/>
            </a:gs>
            <a:gs pos="50000">
              <a:schemeClr val="bg1"/>
            </a:gs>
            <a:gs pos="100000">
              <a:srgbClr val="99FF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862FC12-F8CF-442C-9E02-1F8270083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admin\Desktop\B&#224;i%20gi&#7843;ng%20&#273;i&#7879;n%20t&#7917;%20CD%209\Tiet%2014%20Li%20tuong%20song%20cua%20thanh%20nien\Li%20tuong%20song%20cua%20thanh%20nien\Tuoi%20tre%20the%20he%20bac%20Ho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3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admin\Desktop\B&#224;i%20gi&#7843;ng%20&#273;i&#7879;n%20t&#7917;%20CD%209\Tiet%2014%20Li%20tuong%20song%20cua%20thanh%20nien\Li%20tuong%20song%20cua%20thanh%20nien\Centurie.wmv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29492205769146667_574_57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1371600" y="2590800"/>
            <a:ext cx="417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454876" y="274321"/>
            <a:ext cx="6115050" cy="801829"/>
          </a:xfrm>
        </p:spPr>
        <p:txBody>
          <a:bodyPr/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PHÒNG GD&amp;ĐT QUẬN LONG BIÊN</a:t>
            </a:r>
            <a:b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TRƯỜNG THCS LONG BIÊN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828800"/>
            <a:ext cx="732336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DỤC CÔNG DÂN 9 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1" y="5498758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954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3200" b="1" u="sng">
                <a:solidFill>
                  <a:srgbClr val="FF3300"/>
                </a:solidFill>
                <a:latin typeface=".VnTime" pitchFamily="34" charset="0"/>
              </a:rPr>
              <a:t>2. BiÓu hiÖn cña lÝ t­ëng sèng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2050" r:id="rId2" imgW="8128080" imgH="6095880"/>
    </p:controls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8229600" cy="3429000"/>
          </a:xfrm>
        </p:spPr>
        <p:txBody>
          <a:bodyPr/>
          <a:lstStyle/>
          <a:p>
            <a:pPr algn="just" eaLnBrk="1" hangingPunct="1"/>
            <a:r>
              <a:rPr lang="en-US" sz="3600" smtClean="0">
                <a:solidFill>
                  <a:srgbClr val="0000FF"/>
                </a:solidFill>
                <a:latin typeface=".VnTime" pitchFamily="34" charset="0"/>
              </a:rPr>
              <a:t>(?) Em h·y cho biÕt lÝ t­ëng sèng cña thanh niªn trong thêi k× kh¸ng chiÕn vµ trong thêi k× c«ng nghiÖp ho¸ - hiÖn ®¹i ho¸ lµ g×? Hä ®· lµm g× ®Ó thùc hiÖn lÝ t­ëng sèng cña m×nh?</a:t>
            </a: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228600" y="457200"/>
            <a:ext cx="845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3600" b="1">
                <a:solidFill>
                  <a:srgbClr val="FF3300"/>
                </a:solidFill>
                <a:latin typeface=".VnTime" pitchFamily="34" charset="0"/>
              </a:rPr>
              <a:t>3. LÝ t­ëng sèng cña thanh niªn ngµy nay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/>
      <p:bldP spid="10547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8839200" cy="50292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latin typeface=".VnTime" pitchFamily="34" charset="0"/>
              </a:rPr>
              <a:t>       </a:t>
            </a:r>
            <a:r>
              <a:rPr lang="en-US" sz="2800" smtClean="0">
                <a:solidFill>
                  <a:srgbClr val="0000FF"/>
                </a:solidFill>
                <a:latin typeface=".VnTime" pitchFamily="34" charset="0"/>
              </a:rPr>
              <a:t>Khi th¶o luËn vÒ lÝ t­ëng sèng cña thanh niªn hiÖn nay cã mét sè ý kiÕn nh­ sau:</a:t>
            </a:r>
            <a:endParaRPr lang="en-US" sz="2800" i="1" smtClean="0">
              <a:solidFill>
                <a:srgbClr val="0000FF"/>
              </a:solidFill>
              <a:latin typeface=".VnTime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800" i="1" smtClean="0">
                <a:solidFill>
                  <a:srgbClr val="0000FF"/>
                </a:solidFill>
                <a:latin typeface=".VnTime" pitchFamily="34" charset="0"/>
              </a:rPr>
              <a:t>LÝ t­ëng cña thanh niªn lµ h­íng tíi lÝ t­ëng céng s¶n, x©y dùng mét x· héi kh«ng cã ng­êi bãc lét ng­êi, mäi ng­êi ®Òu sèng b×nh ®¼ng, ®êi sèng ®Çy ®ñ vÒ vËt chÊt vµ tinh thÇn.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800" i="1" smtClean="0">
                <a:solidFill>
                  <a:srgbClr val="0000FF"/>
                </a:solidFill>
                <a:latin typeface=".VnTime" pitchFamily="34" charset="0"/>
              </a:rPr>
              <a:t>Mçi thanh niªn cÇn x©y dùng lÝ t­ëng </a:t>
            </a:r>
            <a:r>
              <a:rPr lang="en-US" sz="2800" i="1" smtClean="0">
                <a:solidFill>
                  <a:srgbClr val="0000FF"/>
                </a:solidFill>
                <a:cs typeface="Arial" charset="0"/>
              </a:rPr>
              <a:t>“</a:t>
            </a:r>
            <a:r>
              <a:rPr lang="en-US" sz="2800" i="1" smtClean="0">
                <a:solidFill>
                  <a:srgbClr val="0000FF"/>
                </a:solidFill>
                <a:latin typeface=".VnTime" pitchFamily="34" charset="0"/>
              </a:rPr>
              <a:t> x©y dùng n­íc ViÖt Nam ®éc lËp, d©n giµu, n­íc m¹nh, x· héi c«ng b»ng d©n chñ, v¨n minh</a:t>
            </a:r>
            <a:r>
              <a:rPr lang="en-US" sz="2800" i="1" smtClean="0">
                <a:solidFill>
                  <a:srgbClr val="0000FF"/>
                </a:solidFill>
                <a:cs typeface="Arial" charset="0"/>
              </a:rPr>
              <a:t>”</a:t>
            </a:r>
            <a:r>
              <a:rPr lang="en-US" sz="2800" i="1" smtClean="0">
                <a:solidFill>
                  <a:srgbClr val="0000FF"/>
                </a:solidFill>
                <a:latin typeface=".VnTime" pitchFamily="34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800" i="1" smtClean="0">
                <a:solidFill>
                  <a:srgbClr val="0000FF"/>
                </a:solidFill>
                <a:latin typeface=".VnTime" pitchFamily="34" charset="0"/>
              </a:rPr>
              <a:t>LÝ t­ëng cña thanh niªn nªu trªn ®Òu tèt nh­ng ®ang lµ häc sinh th× thanh niªn nªn rÌn luyÖn ®¹o ®øc cho tèt, cã lèi sèng lµnh m¹nh, nç lùc häc tËp ®Ó sau nµy cã mét nghÒ ®Ó sinh sèng, ®ãng gãp c«ng søc ®Ó x©y dùng ®Êt n­íc.</a:t>
            </a:r>
            <a:endParaRPr lang="en-US" sz="2800" smtClean="0">
              <a:solidFill>
                <a:srgbClr val="0000FF"/>
              </a:solidFill>
              <a:latin typeface=".VnTime" pitchFamily="34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000" smtClean="0">
                <a:solidFill>
                  <a:srgbClr val="FF3300"/>
                </a:solidFill>
                <a:latin typeface=".VnTime" pitchFamily="34" charset="0"/>
              </a:rPr>
              <a:t>    ?. Em cã suy nghÜ nh­ thÕ nµo vÒ c¸c ý kiÕn trªn ®©y?</a:t>
            </a:r>
            <a:r>
              <a:rPr lang="en-US" sz="3000" smtClean="0">
                <a:solidFill>
                  <a:srgbClr val="CC3300"/>
                </a:solidFill>
                <a:latin typeface=".VnTime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3000" smtClean="0">
                <a:solidFill>
                  <a:srgbClr val="CC3300"/>
                </a:solidFill>
                <a:latin typeface=".VnTime" pitchFamily="34" charset="0"/>
              </a:rPr>
              <a:t>    </a:t>
            </a: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074" name="Group 82"/>
          <p:cNvGraphicFramePr>
            <a:graphicFrameLocks noGrp="1"/>
          </p:cNvGraphicFramePr>
          <p:nvPr>
            <p:ph/>
          </p:nvPr>
        </p:nvGraphicFramePr>
        <p:xfrm>
          <a:off x="228600" y="228600"/>
          <a:ext cx="8686800" cy="6324601"/>
        </p:xfrm>
        <a:graphic>
          <a:graphicData uri="http://schemas.openxmlformats.org/drawingml/2006/table">
            <a:tbl>
              <a:tblPr/>
              <a:tblGrid>
                <a:gridCol w="1600200"/>
                <a:gridCol w="3627438"/>
                <a:gridCol w="3459162"/>
              </a:tblGrid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Trong thêi k× kh¸ng chiÕn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Trong thêi k× CNH - H§H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9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LÝ t­ëng sèng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Hµnh ®éng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22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TÊm g­¬ng thanh niªn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378" name="Group 2"/>
          <p:cNvGraphicFramePr>
            <a:graphicFrameLocks noGrp="1"/>
          </p:cNvGraphicFramePr>
          <p:nvPr>
            <p:ph/>
          </p:nvPr>
        </p:nvGraphicFramePr>
        <p:xfrm>
          <a:off x="228600" y="228600"/>
          <a:ext cx="8686800" cy="6324601"/>
        </p:xfrm>
        <a:graphic>
          <a:graphicData uri="http://schemas.openxmlformats.org/drawingml/2006/table">
            <a:tbl>
              <a:tblPr/>
              <a:tblGrid>
                <a:gridCol w="1600200"/>
                <a:gridCol w="3627438"/>
                <a:gridCol w="3459162"/>
              </a:tblGrid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Trong thêi k× kh¸ng chiÕn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Trong thêi k× CNH -  H§H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9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LÝ t­ëng sèng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Gi¶i phãng ®Êt n­íc giµnh l¹i ®éc lËp cho d©n téc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X©y dùng vµ ph¸t triÓn ®Êt n­íc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Hµnh ®éng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Trung thµnh víi lÝ t­ëng -&gt; s½n sµng hi sinh tÝnh m¹ng.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Trung thµnh víi lÝ t­ëng -&gt; sèng cã Ých cho m×nh vµ x· héi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22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TÊm g­¬ng thanh niªn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1400" name="Picture 24" descr="n_van_troi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3962400"/>
            <a:ext cx="28956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401" name="Rectangle 25"/>
          <p:cNvSpPr>
            <a:spLocks noChangeArrowheads="1"/>
          </p:cNvSpPr>
          <p:nvPr/>
        </p:nvSpPr>
        <p:spPr bwMode="auto">
          <a:xfrm>
            <a:off x="2057400" y="6172200"/>
            <a:ext cx="2895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.VnTime" pitchFamily="34" charset="0"/>
              </a:rPr>
              <a:t>NguyÔn V¨n Trçi</a:t>
            </a:r>
          </a:p>
        </p:txBody>
      </p:sp>
      <p:pic>
        <p:nvPicPr>
          <p:cNvPr id="101402" name="Picture 26" descr="images716599_NhatKyDangThuyTram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3962400"/>
            <a:ext cx="2209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403" name="Rectangle 27"/>
          <p:cNvSpPr>
            <a:spLocks noChangeArrowheads="1"/>
          </p:cNvSpPr>
          <p:nvPr/>
        </p:nvSpPr>
        <p:spPr bwMode="auto">
          <a:xfrm>
            <a:off x="2057400" y="6172200"/>
            <a:ext cx="2667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.VnTime" pitchFamily="34" charset="0"/>
              </a:rPr>
              <a:t>§Æng Thuú Tr©m</a:t>
            </a:r>
          </a:p>
        </p:txBody>
      </p:sp>
      <p:pic>
        <p:nvPicPr>
          <p:cNvPr id="101408" name="Picture 32" descr="ImageVie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962400"/>
            <a:ext cx="21717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409" name="Rectangle 33"/>
          <p:cNvSpPr>
            <a:spLocks noChangeArrowheads="1"/>
          </p:cNvSpPr>
          <p:nvPr/>
        </p:nvSpPr>
        <p:spPr bwMode="auto">
          <a:xfrm>
            <a:off x="2286000" y="6172200"/>
            <a:ext cx="2514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.VnTime" pitchFamily="34" charset="0"/>
              </a:rPr>
              <a:t>Lª M· L­¬ng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1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101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101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1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01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01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" dur="500"/>
                                        <p:tgtEl>
                                          <p:spTgt spid="101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01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1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01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101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01" grpId="0" animBg="1"/>
      <p:bldP spid="101401" grpId="1" animBg="1"/>
      <p:bldP spid="101403" grpId="0" animBg="1"/>
      <p:bldP spid="101403" grpId="1" animBg="1"/>
      <p:bldP spid="101409" grpId="0" animBg="1"/>
      <p:bldP spid="101409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"/>
            <a:ext cx="8534400" cy="57150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sz="3000" b="1" i="1" smtClean="0">
                <a:solidFill>
                  <a:srgbClr val="FF3300"/>
                </a:solidFill>
                <a:latin typeface=".VnTime" pitchFamily="34" charset="0"/>
              </a:rPr>
              <a:t>  </a:t>
            </a:r>
            <a:r>
              <a:rPr lang="en-US" sz="3000" b="1" i="1" u="sng" smtClean="0">
                <a:solidFill>
                  <a:srgbClr val="FF3300"/>
                </a:solidFill>
                <a:latin typeface=".VnTime" pitchFamily="34" charset="0"/>
              </a:rPr>
              <a:t>TrÝch ®o¹n nhËt kÝ §Æng Thuú Tr©m </a:t>
            </a:r>
            <a:r>
              <a:rPr lang="en-US" sz="3000" b="1" u="sng" smtClean="0">
                <a:solidFill>
                  <a:srgbClr val="FF3300"/>
                </a:solidFill>
                <a:latin typeface=".VnTime" pitchFamily="34" charset="0"/>
              </a:rPr>
              <a:t>4.6.68</a:t>
            </a:r>
            <a:br>
              <a:rPr lang="en-US" sz="3000" b="1" u="sng" smtClean="0">
                <a:solidFill>
                  <a:srgbClr val="FF3300"/>
                </a:solidFill>
                <a:latin typeface=".VnTime" pitchFamily="34" charset="0"/>
              </a:rPr>
            </a:br>
            <a:r>
              <a:rPr lang="en-US" sz="3000" b="1" smtClean="0">
                <a:solidFill>
                  <a:srgbClr val="0000FF"/>
                </a:solidFill>
                <a:latin typeface=".VnTime" pitchFamily="34" charset="0"/>
              </a:rPr>
              <a:t>§ªm qua m¬ thÊy hoµ b×nh lËp l¹i, m×nh trë vÒ gÆp l¹i mäi ng­êi. «i, giÊc m¬ thÊy Hoµ b×nh, §éc lËp ®· ch¸y báng trong lßng c¶ ba m­¬i triÖu ®ång bµo ta tõ l©u råi.</a:t>
            </a:r>
            <a:r>
              <a:rPr lang="en-US" sz="3000" b="1" smtClean="0">
                <a:solidFill>
                  <a:srgbClr val="004A48"/>
                </a:solidFill>
                <a:latin typeface=".VnTime" pitchFamily="34" charset="0"/>
              </a:rPr>
              <a:t> </a:t>
            </a:r>
            <a:r>
              <a:rPr lang="en-US" sz="3000" b="1" smtClean="0">
                <a:solidFill>
                  <a:srgbClr val="FF3300"/>
                </a:solidFill>
                <a:latin typeface=".VnTime" pitchFamily="34" charset="0"/>
              </a:rPr>
              <a:t>V× nÒn Hoµ b×nh §éc lËp Êy mµ chóng ta s½n sµng hi sinh tÊt c¶. BiÕt bao ng­êi t×nh nguyÖn hiÕn d©ng c¶ cuéc ®êi m×nh v× bèn ch÷ §éc lËp Tù do.</a:t>
            </a:r>
            <a:r>
              <a:rPr lang="en-US" sz="3000" b="1" smtClean="0">
                <a:solidFill>
                  <a:srgbClr val="004A48"/>
                </a:solidFill>
                <a:latin typeface=".VnTime" pitchFamily="34" charset="0"/>
              </a:rPr>
              <a:t> </a:t>
            </a:r>
            <a:r>
              <a:rPr lang="en-US" sz="3000" b="1" smtClean="0">
                <a:solidFill>
                  <a:srgbClr val="0000FF"/>
                </a:solidFill>
                <a:latin typeface=".VnTime" pitchFamily="34" charset="0"/>
              </a:rPr>
              <a:t>C¶ m×nh n÷a, m×nh còng ®· hi sinh cuéc sèng riªng m×nh v× sù nghiÖp vÜ ®¹i Êy.</a:t>
            </a:r>
            <a:endParaRPr lang="en-AU" sz="3000" b="1" smtClean="0">
              <a:solidFill>
                <a:srgbClr val="0000FF"/>
              </a:solidFill>
              <a:latin typeface=".VnTime" pitchFamily="34" charset="0"/>
            </a:endParaRPr>
          </a:p>
          <a:p>
            <a:pPr eaLnBrk="1" hangingPunct="1">
              <a:lnSpc>
                <a:spcPct val="120000"/>
              </a:lnSpc>
            </a:pPr>
            <a:endParaRPr lang="en-AU" sz="3000" smtClean="0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450" name="Group 2"/>
          <p:cNvGraphicFramePr>
            <a:graphicFrameLocks noGrp="1"/>
          </p:cNvGraphicFramePr>
          <p:nvPr>
            <p:ph/>
          </p:nvPr>
        </p:nvGraphicFramePr>
        <p:xfrm>
          <a:off x="228600" y="228600"/>
          <a:ext cx="8686800" cy="6324601"/>
        </p:xfrm>
        <a:graphic>
          <a:graphicData uri="http://schemas.openxmlformats.org/drawingml/2006/table">
            <a:tbl>
              <a:tblPr/>
              <a:tblGrid>
                <a:gridCol w="1600200"/>
                <a:gridCol w="3627438"/>
                <a:gridCol w="3459162"/>
              </a:tblGrid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Trong thêi k× kh¸ng chiÕn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Trong thêi k× CNH -H§H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9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LÝ t­ëng sèng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Gi¶i phãng ®Êt n­íc giµnh l¹i ®éc lËp cho d©n téc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X©y dùng vµ ph¸t triÓn ®Êt n­íc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Hµnh ®éng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Trung thµnh víi lÝ t­ëng -&gt; s½n sµng hi sinh tÝnh m¹ng.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Trung thµnh víi lÝ t­ëng -&gt; sèng cã Ých cho m×nh vµ x· héi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22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TÊm g­¬ng thanh niªn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4476" name="Picture 28" descr="ImageVi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3962400"/>
            <a:ext cx="3071813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77" name="Rectangle 29"/>
          <p:cNvSpPr>
            <a:spLocks noChangeArrowheads="1"/>
          </p:cNvSpPr>
          <p:nvPr/>
        </p:nvSpPr>
        <p:spPr bwMode="auto">
          <a:xfrm>
            <a:off x="5638800" y="6172200"/>
            <a:ext cx="3048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.VnTime" pitchFamily="34" charset="0"/>
              </a:rPr>
              <a:t>Phïng TiÕn C«ng</a:t>
            </a:r>
          </a:p>
        </p:txBody>
      </p:sp>
      <p:pic>
        <p:nvPicPr>
          <p:cNvPr id="104478" name="Picture 30" descr="Nguyen_Cong_Hu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3962400"/>
            <a:ext cx="33020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79" name="Rectangle 31"/>
          <p:cNvSpPr>
            <a:spLocks noChangeArrowheads="1"/>
          </p:cNvSpPr>
          <p:nvPr/>
        </p:nvSpPr>
        <p:spPr bwMode="auto">
          <a:xfrm>
            <a:off x="5486400" y="6172200"/>
            <a:ext cx="3276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.VnTime" pitchFamily="34" charset="0"/>
              </a:rPr>
              <a:t>NguyÔn C«ng H­ng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4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4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104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104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4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04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04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" dur="500"/>
                                        <p:tgtEl>
                                          <p:spTgt spid="104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77" grpId="0" animBg="1"/>
      <p:bldP spid="104477" grpId="1" animBg="1"/>
      <p:bldP spid="104479" grpId="0" animBg="1"/>
      <p:bldP spid="104479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229600" cy="167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smtClean="0">
                <a:solidFill>
                  <a:srgbClr val="CC3300"/>
                </a:solidFill>
                <a:latin typeface=".VnTime" pitchFamily="34" charset="0"/>
              </a:rPr>
              <a:t>      ? Tõ nh÷ng ý kiÕn trªn, theo em lÝ t­ëng sèng cña thanh niªn hiÖn nay lµ g×?</a:t>
            </a:r>
            <a:endParaRPr lang="en-US" smtClean="0"/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381000" y="2057400"/>
            <a:ext cx="8229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CC3300"/>
                </a:solidFill>
                <a:latin typeface=".VnTime" pitchFamily="34" charset="0"/>
              </a:rPr>
              <a:t>      ? Theo em, thanh niªn ngµy nay cÇn ph¶i lµm g× ®Ó thùc hiÖn ®­îc lÝ t­ëng sèng cña m×nh?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  <p:bldP spid="993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02" name="Group 2"/>
          <p:cNvGrpSpPr>
            <a:grpSpLocks/>
          </p:cNvGrpSpPr>
          <p:nvPr/>
        </p:nvGrpSpPr>
        <p:grpSpPr bwMode="auto">
          <a:xfrm>
            <a:off x="2362200" y="4038600"/>
            <a:ext cx="833438" cy="762000"/>
            <a:chOff x="2304" y="1632"/>
            <a:chExt cx="525" cy="480"/>
          </a:xfrm>
        </p:grpSpPr>
        <p:sp>
          <p:nvSpPr>
            <p:cNvPr id="5305" name="Freeform 3"/>
            <p:cNvSpPr>
              <a:spLocks/>
            </p:cNvSpPr>
            <p:nvPr/>
          </p:nvSpPr>
          <p:spPr bwMode="gray">
            <a:xfrm>
              <a:off x="230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06" name="Freeform 4"/>
            <p:cNvSpPr>
              <a:spLocks/>
            </p:cNvSpPr>
            <p:nvPr/>
          </p:nvSpPr>
          <p:spPr bwMode="gray">
            <a:xfrm>
              <a:off x="237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07" name="Freeform 5"/>
            <p:cNvSpPr>
              <a:spLocks/>
            </p:cNvSpPr>
            <p:nvPr/>
          </p:nvSpPr>
          <p:spPr bwMode="gray">
            <a:xfrm>
              <a:off x="243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25000">
                  <a:srgbClr val="01A78F"/>
                </a:gs>
                <a:gs pos="50000">
                  <a:srgbClr val="FFFF00"/>
                </a:gs>
                <a:gs pos="75000">
                  <a:srgbClr val="FF6633"/>
                </a:gs>
                <a:gs pos="100000">
                  <a:srgbClr val="FF3399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08" name="Freeform 6"/>
            <p:cNvSpPr>
              <a:spLocks/>
            </p:cNvSpPr>
            <p:nvPr/>
          </p:nvSpPr>
          <p:spPr bwMode="gray">
            <a:xfrm>
              <a:off x="253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07" name="Group 7"/>
          <p:cNvGrpSpPr>
            <a:grpSpLocks/>
          </p:cNvGrpSpPr>
          <p:nvPr/>
        </p:nvGrpSpPr>
        <p:grpSpPr bwMode="auto">
          <a:xfrm>
            <a:off x="4876800" y="5562600"/>
            <a:ext cx="833438" cy="762000"/>
            <a:chOff x="2304" y="1632"/>
            <a:chExt cx="525" cy="480"/>
          </a:xfrm>
        </p:grpSpPr>
        <p:sp>
          <p:nvSpPr>
            <p:cNvPr id="5301" name="Freeform 8"/>
            <p:cNvSpPr>
              <a:spLocks/>
            </p:cNvSpPr>
            <p:nvPr/>
          </p:nvSpPr>
          <p:spPr bwMode="gray">
            <a:xfrm>
              <a:off x="230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02" name="Freeform 9"/>
            <p:cNvSpPr>
              <a:spLocks/>
            </p:cNvSpPr>
            <p:nvPr/>
          </p:nvSpPr>
          <p:spPr bwMode="gray">
            <a:xfrm>
              <a:off x="237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03" name="Freeform 10"/>
            <p:cNvSpPr>
              <a:spLocks/>
            </p:cNvSpPr>
            <p:nvPr/>
          </p:nvSpPr>
          <p:spPr bwMode="gray">
            <a:xfrm>
              <a:off x="243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25000">
                  <a:srgbClr val="01A78F"/>
                </a:gs>
                <a:gs pos="50000">
                  <a:srgbClr val="FFFF00"/>
                </a:gs>
                <a:gs pos="75000">
                  <a:srgbClr val="FF6633"/>
                </a:gs>
                <a:gs pos="100000">
                  <a:srgbClr val="FF3399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04" name="Freeform 11"/>
            <p:cNvSpPr>
              <a:spLocks/>
            </p:cNvSpPr>
            <p:nvPr/>
          </p:nvSpPr>
          <p:spPr bwMode="gray">
            <a:xfrm>
              <a:off x="253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12" name="Group 12"/>
          <p:cNvGrpSpPr>
            <a:grpSpLocks/>
          </p:cNvGrpSpPr>
          <p:nvPr/>
        </p:nvGrpSpPr>
        <p:grpSpPr bwMode="auto">
          <a:xfrm>
            <a:off x="6934200" y="1981200"/>
            <a:ext cx="833438" cy="762000"/>
            <a:chOff x="624" y="1632"/>
            <a:chExt cx="525" cy="480"/>
          </a:xfrm>
        </p:grpSpPr>
        <p:sp>
          <p:nvSpPr>
            <p:cNvPr id="5297" name="Freeform 13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98" name="Freeform 14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99" name="Freeform 15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00" name="Freeform 16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17" name="Group 17"/>
          <p:cNvGrpSpPr>
            <a:grpSpLocks/>
          </p:cNvGrpSpPr>
          <p:nvPr/>
        </p:nvGrpSpPr>
        <p:grpSpPr bwMode="auto">
          <a:xfrm>
            <a:off x="1066800" y="2590800"/>
            <a:ext cx="833438" cy="762000"/>
            <a:chOff x="624" y="1632"/>
            <a:chExt cx="525" cy="480"/>
          </a:xfrm>
        </p:grpSpPr>
        <p:sp>
          <p:nvSpPr>
            <p:cNvPr id="5293" name="Freeform 18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94" name="Freeform 19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95" name="Freeform 20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96" name="Freeform 21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22" name="Group 22"/>
          <p:cNvGrpSpPr>
            <a:grpSpLocks/>
          </p:cNvGrpSpPr>
          <p:nvPr/>
        </p:nvGrpSpPr>
        <p:grpSpPr bwMode="auto">
          <a:xfrm>
            <a:off x="2057400" y="1066800"/>
            <a:ext cx="833438" cy="762000"/>
            <a:chOff x="624" y="1632"/>
            <a:chExt cx="525" cy="480"/>
          </a:xfrm>
        </p:grpSpPr>
        <p:sp>
          <p:nvSpPr>
            <p:cNvPr id="5289" name="Freeform 23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90" name="Freeform 24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91" name="Freeform 25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92" name="Freeform 26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27" name="Group 27"/>
          <p:cNvGrpSpPr>
            <a:grpSpLocks/>
          </p:cNvGrpSpPr>
          <p:nvPr/>
        </p:nvGrpSpPr>
        <p:grpSpPr bwMode="auto">
          <a:xfrm>
            <a:off x="1752600" y="3886200"/>
            <a:ext cx="833438" cy="762000"/>
            <a:chOff x="624" y="1632"/>
            <a:chExt cx="525" cy="480"/>
          </a:xfrm>
        </p:grpSpPr>
        <p:sp>
          <p:nvSpPr>
            <p:cNvPr id="5285" name="Freeform 28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86" name="Freeform 29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87" name="Freeform 30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88" name="Freeform 31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32" name="Group 32"/>
          <p:cNvGrpSpPr>
            <a:grpSpLocks/>
          </p:cNvGrpSpPr>
          <p:nvPr/>
        </p:nvGrpSpPr>
        <p:grpSpPr bwMode="auto">
          <a:xfrm>
            <a:off x="7315200" y="762000"/>
            <a:ext cx="833438" cy="762000"/>
            <a:chOff x="624" y="1632"/>
            <a:chExt cx="525" cy="480"/>
          </a:xfrm>
        </p:grpSpPr>
        <p:sp>
          <p:nvSpPr>
            <p:cNvPr id="5281" name="Freeform 33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82" name="Freeform 34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83" name="Freeform 35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84" name="Freeform 36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37" name="Group 37"/>
          <p:cNvGrpSpPr>
            <a:grpSpLocks/>
          </p:cNvGrpSpPr>
          <p:nvPr/>
        </p:nvGrpSpPr>
        <p:grpSpPr bwMode="auto">
          <a:xfrm>
            <a:off x="3962400" y="5562600"/>
            <a:ext cx="833438" cy="762000"/>
            <a:chOff x="624" y="1632"/>
            <a:chExt cx="525" cy="480"/>
          </a:xfrm>
        </p:grpSpPr>
        <p:sp>
          <p:nvSpPr>
            <p:cNvPr id="5277" name="Freeform 38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78" name="Freeform 39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79" name="Freeform 40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80" name="Freeform 41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42" name="Group 42"/>
          <p:cNvGrpSpPr>
            <a:grpSpLocks/>
          </p:cNvGrpSpPr>
          <p:nvPr/>
        </p:nvGrpSpPr>
        <p:grpSpPr bwMode="auto">
          <a:xfrm>
            <a:off x="838200" y="838200"/>
            <a:ext cx="833438" cy="762000"/>
            <a:chOff x="624" y="1632"/>
            <a:chExt cx="525" cy="480"/>
          </a:xfrm>
        </p:grpSpPr>
        <p:sp>
          <p:nvSpPr>
            <p:cNvPr id="5273" name="Freeform 43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74" name="Freeform 44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75" name="Freeform 45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76" name="Freeform 46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47" name="Group 47"/>
          <p:cNvGrpSpPr>
            <a:grpSpLocks/>
          </p:cNvGrpSpPr>
          <p:nvPr/>
        </p:nvGrpSpPr>
        <p:grpSpPr bwMode="auto">
          <a:xfrm>
            <a:off x="3276600" y="4724400"/>
            <a:ext cx="833438" cy="762000"/>
            <a:chOff x="3312" y="1632"/>
            <a:chExt cx="525" cy="480"/>
          </a:xfrm>
        </p:grpSpPr>
        <p:sp>
          <p:nvSpPr>
            <p:cNvPr id="5269" name="Freeform 48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70" name="Freeform 49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71" name="Freeform 50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72" name="Freeform 51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52" name="Group 52"/>
          <p:cNvGrpSpPr>
            <a:grpSpLocks/>
          </p:cNvGrpSpPr>
          <p:nvPr/>
        </p:nvGrpSpPr>
        <p:grpSpPr bwMode="auto">
          <a:xfrm>
            <a:off x="7391400" y="5334000"/>
            <a:ext cx="833438" cy="762000"/>
            <a:chOff x="3312" y="1632"/>
            <a:chExt cx="525" cy="480"/>
          </a:xfrm>
        </p:grpSpPr>
        <p:sp>
          <p:nvSpPr>
            <p:cNvPr id="5265" name="Freeform 53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66" name="Freeform 54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67" name="Freeform 55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68" name="Freeform 56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57" name="Group 57"/>
          <p:cNvGrpSpPr>
            <a:grpSpLocks/>
          </p:cNvGrpSpPr>
          <p:nvPr/>
        </p:nvGrpSpPr>
        <p:grpSpPr bwMode="auto">
          <a:xfrm>
            <a:off x="6019800" y="3962400"/>
            <a:ext cx="833438" cy="762000"/>
            <a:chOff x="672" y="624"/>
            <a:chExt cx="525" cy="480"/>
          </a:xfrm>
        </p:grpSpPr>
        <p:sp>
          <p:nvSpPr>
            <p:cNvPr id="5261" name="Freeform 58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62" name="Freeform 59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63" name="Freeform 60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64" name="Freeform 61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62" name="Group 62"/>
          <p:cNvGrpSpPr>
            <a:grpSpLocks/>
          </p:cNvGrpSpPr>
          <p:nvPr/>
        </p:nvGrpSpPr>
        <p:grpSpPr bwMode="auto">
          <a:xfrm>
            <a:off x="6781800" y="3733800"/>
            <a:ext cx="833438" cy="762000"/>
            <a:chOff x="672" y="624"/>
            <a:chExt cx="525" cy="480"/>
          </a:xfrm>
        </p:grpSpPr>
        <p:sp>
          <p:nvSpPr>
            <p:cNvPr id="5257" name="Freeform 63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58" name="Freeform 64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59" name="Freeform 65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60" name="Freeform 66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67" name="Group 67"/>
          <p:cNvGrpSpPr>
            <a:grpSpLocks/>
          </p:cNvGrpSpPr>
          <p:nvPr/>
        </p:nvGrpSpPr>
        <p:grpSpPr bwMode="auto">
          <a:xfrm>
            <a:off x="762000" y="3733800"/>
            <a:ext cx="833438" cy="762000"/>
            <a:chOff x="672" y="624"/>
            <a:chExt cx="525" cy="480"/>
          </a:xfrm>
        </p:grpSpPr>
        <p:sp>
          <p:nvSpPr>
            <p:cNvPr id="5253" name="Freeform 68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54" name="Freeform 69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55" name="Freeform 70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56" name="Freeform 71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72" name="Group 72"/>
          <p:cNvGrpSpPr>
            <a:grpSpLocks/>
          </p:cNvGrpSpPr>
          <p:nvPr/>
        </p:nvGrpSpPr>
        <p:grpSpPr bwMode="auto">
          <a:xfrm>
            <a:off x="2590800" y="2133600"/>
            <a:ext cx="833438" cy="762000"/>
            <a:chOff x="672" y="624"/>
            <a:chExt cx="525" cy="480"/>
          </a:xfrm>
        </p:grpSpPr>
        <p:sp>
          <p:nvSpPr>
            <p:cNvPr id="5249" name="Freeform 73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50" name="Freeform 74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51" name="Freeform 75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52" name="Freeform 76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77" name="Group 77"/>
          <p:cNvGrpSpPr>
            <a:grpSpLocks/>
          </p:cNvGrpSpPr>
          <p:nvPr/>
        </p:nvGrpSpPr>
        <p:grpSpPr bwMode="auto">
          <a:xfrm>
            <a:off x="6629400" y="5029200"/>
            <a:ext cx="833438" cy="762000"/>
            <a:chOff x="672" y="624"/>
            <a:chExt cx="525" cy="480"/>
          </a:xfrm>
        </p:grpSpPr>
        <p:sp>
          <p:nvSpPr>
            <p:cNvPr id="5245" name="Freeform 78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46" name="Freeform 79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47" name="Freeform 80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48" name="Freeform 81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82" name="Group 82"/>
          <p:cNvGrpSpPr>
            <a:grpSpLocks/>
          </p:cNvGrpSpPr>
          <p:nvPr/>
        </p:nvGrpSpPr>
        <p:grpSpPr bwMode="auto">
          <a:xfrm>
            <a:off x="2438400" y="5486400"/>
            <a:ext cx="833438" cy="762000"/>
            <a:chOff x="672" y="624"/>
            <a:chExt cx="525" cy="480"/>
          </a:xfrm>
        </p:grpSpPr>
        <p:sp>
          <p:nvSpPr>
            <p:cNvPr id="5241" name="Freeform 83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42" name="Freeform 84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43" name="Freeform 85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44" name="Freeform 86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87" name="Group 87"/>
          <p:cNvGrpSpPr>
            <a:grpSpLocks/>
          </p:cNvGrpSpPr>
          <p:nvPr/>
        </p:nvGrpSpPr>
        <p:grpSpPr bwMode="auto">
          <a:xfrm>
            <a:off x="5486400" y="5105400"/>
            <a:ext cx="833438" cy="762000"/>
            <a:chOff x="672" y="624"/>
            <a:chExt cx="525" cy="480"/>
          </a:xfrm>
        </p:grpSpPr>
        <p:sp>
          <p:nvSpPr>
            <p:cNvPr id="5237" name="Freeform 88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38" name="Freeform 89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39" name="Freeform 90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40" name="Freeform 91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92" name="Group 92"/>
          <p:cNvGrpSpPr>
            <a:grpSpLocks/>
          </p:cNvGrpSpPr>
          <p:nvPr/>
        </p:nvGrpSpPr>
        <p:grpSpPr bwMode="auto">
          <a:xfrm>
            <a:off x="2590800" y="457200"/>
            <a:ext cx="833438" cy="762000"/>
            <a:chOff x="2400" y="1968"/>
            <a:chExt cx="525" cy="480"/>
          </a:xfrm>
        </p:grpSpPr>
        <p:sp>
          <p:nvSpPr>
            <p:cNvPr id="5233" name="Freeform 93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34" name="Freeform 94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35" name="Freeform 95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36" name="Freeform 96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97" name="Group 97"/>
          <p:cNvGrpSpPr>
            <a:grpSpLocks/>
          </p:cNvGrpSpPr>
          <p:nvPr/>
        </p:nvGrpSpPr>
        <p:grpSpPr bwMode="auto">
          <a:xfrm>
            <a:off x="3733800" y="914400"/>
            <a:ext cx="833438" cy="762000"/>
            <a:chOff x="2400" y="1968"/>
            <a:chExt cx="525" cy="480"/>
          </a:xfrm>
        </p:grpSpPr>
        <p:sp>
          <p:nvSpPr>
            <p:cNvPr id="5229" name="Freeform 98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30" name="Freeform 99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31" name="Freeform 100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32" name="Freeform 101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02" name="Group 102"/>
          <p:cNvGrpSpPr>
            <a:grpSpLocks/>
          </p:cNvGrpSpPr>
          <p:nvPr/>
        </p:nvGrpSpPr>
        <p:grpSpPr bwMode="auto">
          <a:xfrm>
            <a:off x="5791200" y="2743200"/>
            <a:ext cx="833438" cy="762000"/>
            <a:chOff x="2400" y="1968"/>
            <a:chExt cx="525" cy="480"/>
          </a:xfrm>
        </p:grpSpPr>
        <p:sp>
          <p:nvSpPr>
            <p:cNvPr id="5225" name="Freeform 103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6" name="Freeform 104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7" name="Freeform 105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8" name="Freeform 106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07" name="Group 107"/>
          <p:cNvGrpSpPr>
            <a:grpSpLocks/>
          </p:cNvGrpSpPr>
          <p:nvPr/>
        </p:nvGrpSpPr>
        <p:grpSpPr bwMode="auto">
          <a:xfrm>
            <a:off x="1524000" y="4648200"/>
            <a:ext cx="833438" cy="762000"/>
            <a:chOff x="2400" y="1968"/>
            <a:chExt cx="525" cy="480"/>
          </a:xfrm>
        </p:grpSpPr>
        <p:sp>
          <p:nvSpPr>
            <p:cNvPr id="5221" name="Freeform 108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2" name="Freeform 109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3" name="Freeform 110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4" name="Freeform 111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12" name="Group 112"/>
          <p:cNvGrpSpPr>
            <a:grpSpLocks/>
          </p:cNvGrpSpPr>
          <p:nvPr/>
        </p:nvGrpSpPr>
        <p:grpSpPr bwMode="auto">
          <a:xfrm>
            <a:off x="533400" y="2209800"/>
            <a:ext cx="833438" cy="762000"/>
            <a:chOff x="2400" y="1968"/>
            <a:chExt cx="525" cy="480"/>
          </a:xfrm>
        </p:grpSpPr>
        <p:sp>
          <p:nvSpPr>
            <p:cNvPr id="5217" name="Freeform 113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18" name="Freeform 114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19" name="Freeform 115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0" name="Freeform 116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17" name="Group 117"/>
          <p:cNvGrpSpPr>
            <a:grpSpLocks/>
          </p:cNvGrpSpPr>
          <p:nvPr/>
        </p:nvGrpSpPr>
        <p:grpSpPr bwMode="auto">
          <a:xfrm>
            <a:off x="4648200" y="4343400"/>
            <a:ext cx="833438" cy="762000"/>
            <a:chOff x="2400" y="1968"/>
            <a:chExt cx="525" cy="480"/>
          </a:xfrm>
        </p:grpSpPr>
        <p:sp>
          <p:nvSpPr>
            <p:cNvPr id="5213" name="Freeform 118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14" name="Freeform 119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15" name="Freeform 120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16" name="Freeform 121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22" name="Group 122"/>
          <p:cNvGrpSpPr>
            <a:grpSpLocks/>
          </p:cNvGrpSpPr>
          <p:nvPr/>
        </p:nvGrpSpPr>
        <p:grpSpPr bwMode="auto">
          <a:xfrm>
            <a:off x="3962400" y="3352800"/>
            <a:ext cx="833438" cy="762000"/>
            <a:chOff x="2400" y="1968"/>
            <a:chExt cx="525" cy="480"/>
          </a:xfrm>
        </p:grpSpPr>
        <p:sp>
          <p:nvSpPr>
            <p:cNvPr id="5209" name="Freeform 123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10" name="Freeform 124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11" name="Freeform 125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12" name="Freeform 126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27" name="Group 127"/>
          <p:cNvGrpSpPr>
            <a:grpSpLocks/>
          </p:cNvGrpSpPr>
          <p:nvPr/>
        </p:nvGrpSpPr>
        <p:grpSpPr bwMode="auto">
          <a:xfrm>
            <a:off x="609600" y="5105400"/>
            <a:ext cx="833438" cy="762000"/>
            <a:chOff x="2256" y="672"/>
            <a:chExt cx="525" cy="480"/>
          </a:xfrm>
        </p:grpSpPr>
        <p:sp>
          <p:nvSpPr>
            <p:cNvPr id="5205" name="Freeform 128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06" name="Freeform 129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07" name="Freeform 130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08" name="Freeform 131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32" name="Group 132"/>
          <p:cNvGrpSpPr>
            <a:grpSpLocks/>
          </p:cNvGrpSpPr>
          <p:nvPr/>
        </p:nvGrpSpPr>
        <p:grpSpPr bwMode="auto">
          <a:xfrm>
            <a:off x="2362200" y="2971800"/>
            <a:ext cx="833438" cy="762000"/>
            <a:chOff x="2256" y="672"/>
            <a:chExt cx="525" cy="480"/>
          </a:xfrm>
        </p:grpSpPr>
        <p:sp>
          <p:nvSpPr>
            <p:cNvPr id="5201" name="Freeform 133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02" name="Freeform 134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03" name="Freeform 135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04" name="Freeform 136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37" name="Group 137"/>
          <p:cNvGrpSpPr>
            <a:grpSpLocks/>
          </p:cNvGrpSpPr>
          <p:nvPr/>
        </p:nvGrpSpPr>
        <p:grpSpPr bwMode="auto">
          <a:xfrm>
            <a:off x="6019800" y="457200"/>
            <a:ext cx="833438" cy="762000"/>
            <a:chOff x="2256" y="672"/>
            <a:chExt cx="525" cy="480"/>
          </a:xfrm>
        </p:grpSpPr>
        <p:sp>
          <p:nvSpPr>
            <p:cNvPr id="5197" name="Freeform 138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98" name="Freeform 139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99" name="Freeform 140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00" name="Freeform 141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42" name="Group 142"/>
          <p:cNvGrpSpPr>
            <a:grpSpLocks/>
          </p:cNvGrpSpPr>
          <p:nvPr/>
        </p:nvGrpSpPr>
        <p:grpSpPr bwMode="auto">
          <a:xfrm>
            <a:off x="4953000" y="762000"/>
            <a:ext cx="833438" cy="762000"/>
            <a:chOff x="2256" y="672"/>
            <a:chExt cx="525" cy="480"/>
          </a:xfrm>
        </p:grpSpPr>
        <p:sp>
          <p:nvSpPr>
            <p:cNvPr id="5193" name="Freeform 143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94" name="Freeform 144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95" name="Freeform 145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96" name="Freeform 146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47" name="Group 147"/>
          <p:cNvGrpSpPr>
            <a:grpSpLocks/>
          </p:cNvGrpSpPr>
          <p:nvPr/>
        </p:nvGrpSpPr>
        <p:grpSpPr bwMode="auto">
          <a:xfrm>
            <a:off x="7924800" y="1981200"/>
            <a:ext cx="833438" cy="762000"/>
            <a:chOff x="2256" y="672"/>
            <a:chExt cx="525" cy="480"/>
          </a:xfrm>
        </p:grpSpPr>
        <p:sp>
          <p:nvSpPr>
            <p:cNvPr id="5189" name="Freeform 148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90" name="Freeform 149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91" name="Freeform 150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92" name="Freeform 151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52" name="Group 152"/>
          <p:cNvGrpSpPr>
            <a:grpSpLocks/>
          </p:cNvGrpSpPr>
          <p:nvPr/>
        </p:nvGrpSpPr>
        <p:grpSpPr bwMode="auto">
          <a:xfrm>
            <a:off x="5105400" y="1828800"/>
            <a:ext cx="833438" cy="762000"/>
            <a:chOff x="2256" y="672"/>
            <a:chExt cx="525" cy="480"/>
          </a:xfrm>
        </p:grpSpPr>
        <p:sp>
          <p:nvSpPr>
            <p:cNvPr id="5185" name="Freeform 153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86" name="Freeform 154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87" name="Freeform 155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88" name="Freeform 156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57" name="Group 157"/>
          <p:cNvGrpSpPr>
            <a:grpSpLocks/>
          </p:cNvGrpSpPr>
          <p:nvPr/>
        </p:nvGrpSpPr>
        <p:grpSpPr bwMode="auto">
          <a:xfrm>
            <a:off x="8001000" y="4038600"/>
            <a:ext cx="833438" cy="762000"/>
            <a:chOff x="2256" y="672"/>
            <a:chExt cx="525" cy="480"/>
          </a:xfrm>
        </p:grpSpPr>
        <p:sp>
          <p:nvSpPr>
            <p:cNvPr id="5181" name="Freeform 158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82" name="Freeform 159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83" name="Freeform 160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84" name="Freeform 161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6962" name="Picture 162" descr="DEN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88900"/>
            <a:ext cx="822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963" name="Picture 163" descr="DEN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2525712" y="3113087"/>
            <a:ext cx="5715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964" name="Picture 164" descr="DEN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5943600" y="32766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965" name="Picture 165" descr="DEN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381000" y="64770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6967" name="Group 167"/>
          <p:cNvGrpSpPr>
            <a:grpSpLocks/>
          </p:cNvGrpSpPr>
          <p:nvPr/>
        </p:nvGrpSpPr>
        <p:grpSpPr bwMode="auto">
          <a:xfrm>
            <a:off x="4495800" y="2743200"/>
            <a:ext cx="833438" cy="762000"/>
            <a:chOff x="672" y="624"/>
            <a:chExt cx="525" cy="480"/>
          </a:xfrm>
        </p:grpSpPr>
        <p:sp>
          <p:nvSpPr>
            <p:cNvPr id="5177" name="Freeform 168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78" name="Freeform 169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79" name="Freeform 170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80" name="Freeform 171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72" name="Group 172"/>
          <p:cNvGrpSpPr>
            <a:grpSpLocks/>
          </p:cNvGrpSpPr>
          <p:nvPr/>
        </p:nvGrpSpPr>
        <p:grpSpPr bwMode="auto">
          <a:xfrm>
            <a:off x="5105400" y="3429000"/>
            <a:ext cx="833438" cy="762000"/>
            <a:chOff x="2400" y="1968"/>
            <a:chExt cx="525" cy="480"/>
          </a:xfrm>
        </p:grpSpPr>
        <p:sp>
          <p:nvSpPr>
            <p:cNvPr id="5173" name="Freeform 173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74" name="Freeform 174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75" name="Freeform 175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76" name="Freeform 176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77" name="Group 177"/>
          <p:cNvGrpSpPr>
            <a:grpSpLocks/>
          </p:cNvGrpSpPr>
          <p:nvPr/>
        </p:nvGrpSpPr>
        <p:grpSpPr bwMode="auto">
          <a:xfrm>
            <a:off x="4191000" y="2286000"/>
            <a:ext cx="833438" cy="762000"/>
            <a:chOff x="2256" y="672"/>
            <a:chExt cx="525" cy="480"/>
          </a:xfrm>
        </p:grpSpPr>
        <p:sp>
          <p:nvSpPr>
            <p:cNvPr id="5169" name="Freeform 178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Freeform 179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71" name="Freeform 180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72" name="Freeform 181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82" name="Group 182"/>
          <p:cNvGrpSpPr>
            <a:grpSpLocks/>
          </p:cNvGrpSpPr>
          <p:nvPr/>
        </p:nvGrpSpPr>
        <p:grpSpPr bwMode="auto">
          <a:xfrm>
            <a:off x="7924800" y="4953000"/>
            <a:ext cx="833438" cy="762000"/>
            <a:chOff x="2256" y="672"/>
            <a:chExt cx="525" cy="480"/>
          </a:xfrm>
        </p:grpSpPr>
        <p:sp>
          <p:nvSpPr>
            <p:cNvPr id="5165" name="Freeform 183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66" name="Freeform 184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67" name="Freeform 185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68" name="Freeform 186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987" name="WordArt 187"/>
          <p:cNvSpPr>
            <a:spLocks noChangeArrowheads="1" noChangeShapeType="1" noTextEdit="1"/>
          </p:cNvSpPr>
          <p:nvPr/>
        </p:nvSpPr>
        <p:spPr bwMode="auto">
          <a:xfrm>
            <a:off x="457200" y="1981200"/>
            <a:ext cx="8248650" cy="2360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stote"/>
              </a:rPr>
              <a:t>NhiÖt liÖt chµo mõng </a:t>
            </a:r>
          </a:p>
          <a:p>
            <a:pPr algn="ctr"/>
            <a:r>
              <a:rPr lang="en-US" sz="3600" kern="1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stote"/>
              </a:rPr>
              <a:t>c¸c thÇy c« gi¸o</a:t>
            </a:r>
          </a:p>
          <a:p>
            <a:pPr algn="ctr"/>
            <a:r>
              <a:rPr lang="en-US" sz="3600" kern="1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stote"/>
              </a:rPr>
              <a:t> vÒ dù tiÕt GDCD</a:t>
            </a:r>
          </a:p>
        </p:txBody>
      </p:sp>
      <p:sp>
        <p:nvSpPr>
          <p:cNvPr id="5163" name="Text Box 190"/>
          <p:cNvSpPr txBox="1">
            <a:spLocks noChangeArrowheads="1"/>
          </p:cNvSpPr>
          <p:nvPr/>
        </p:nvSpPr>
        <p:spPr bwMode="auto">
          <a:xfrm>
            <a:off x="2041525" y="4379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AU"/>
          </a:p>
        </p:txBody>
      </p:sp>
      <p:pic>
        <p:nvPicPr>
          <p:cNvPr id="76998" name="Tuoi tre the he bac Ho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610600" y="63246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9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69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69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69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6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6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6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6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6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6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6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6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6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6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6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6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6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6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6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6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6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6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6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6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6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6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6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76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6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6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76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6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6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6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6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6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76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76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76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6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6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6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76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76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76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6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6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6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76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76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76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76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500" fill="hold"/>
                                        <p:tgtEl>
                                          <p:spTgt spid="769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4" dur="500" fill="hold"/>
                                        <p:tgtEl>
                                          <p:spTgt spid="769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769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769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9" dur="196111" fill="hold"/>
                                        <p:tgtEl>
                                          <p:spTgt spid="769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6998"/>
                </p:tgtEl>
              </p:cMediaNode>
            </p:audio>
          </p:childTnLst>
        </p:cTn>
      </p:par>
    </p:tnLst>
    <p:bldLst>
      <p:bldP spid="7698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228600" y="228600"/>
            <a:ext cx="845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3600" u="sng">
                <a:solidFill>
                  <a:srgbClr val="FF3300"/>
                </a:solidFill>
                <a:latin typeface=".VnTime" pitchFamily="34" charset="0"/>
              </a:rPr>
              <a:t>3. LÝ t­ëng sèng cña thanh niªn ngµy nay:</a:t>
            </a:r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914400" y="1066800"/>
            <a:ext cx="7772400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- Thanh niªn: x©y dùng ®Êt n­íc ViÖt Nam ®éc lËp, d©n giµu, n­íc m¹nh, x· héi c«ng b»ng, d©n chñ, v¨n minh.</a:t>
            </a:r>
          </a:p>
          <a:p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- Thanh niªn - Häc sinh:</a:t>
            </a:r>
          </a:p>
          <a:p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  + Kiªn quyÕt ®Êu tranh chèng nh÷ng biÓu hiÖn tiªu cùc trong lèi sèng.</a:t>
            </a:r>
          </a:p>
          <a:p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  + Ra søc häc tËp vµ rÌn luyÖn ®Ó gãp phÇn thùc hiÖn lÝ t­ëng chung cña thanh niªn thêi ®¹i.</a:t>
            </a:r>
            <a:endParaRPr lang="en-AU" sz="3200">
              <a:solidFill>
                <a:srgbClr val="0000FF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6" descr="codo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3588" y="542925"/>
            <a:ext cx="4935537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WordArt 4"/>
          <p:cNvSpPr>
            <a:spLocks noChangeArrowheads="1" noChangeShapeType="1" noTextEdit="1"/>
          </p:cNvSpPr>
          <p:nvPr/>
        </p:nvSpPr>
        <p:spPr bwMode="auto">
          <a:xfrm>
            <a:off x="457200" y="990600"/>
            <a:ext cx="7924800" cy="403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6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abiaH"/>
              </a:rPr>
              <a:t>Trß ch¬i</a:t>
            </a:r>
          </a:p>
          <a:p>
            <a:pPr algn="ctr"/>
            <a:r>
              <a:rPr lang="pt-BR" sz="6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abiaH"/>
              </a:rPr>
              <a:t> ai nhanh h¬n!</a:t>
            </a:r>
            <a:endParaRPr lang="en-US" sz="60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abiaH"/>
            </a:endParaRPr>
          </a:p>
        </p:txBody>
      </p:sp>
    </p:spTree>
  </p:cSld>
  <p:clrMapOvr>
    <a:masterClrMapping/>
  </p:clrMapOvr>
  <p:transition>
    <p:sndAc>
      <p:stSnd>
        <p:snd r:embed="rId2" name="pu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 animBg="1"/>
      <p:bldP spid="90116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85800"/>
            <a:ext cx="8229600" cy="3429000"/>
          </a:xfrm>
        </p:spPr>
        <p:txBody>
          <a:bodyPr/>
          <a:lstStyle/>
          <a:p>
            <a:pPr algn="ctr" eaLnBrk="1" hangingPunct="1">
              <a:lnSpc>
                <a:spcPct val="140000"/>
              </a:lnSpc>
              <a:buFontTx/>
              <a:buNone/>
            </a:pPr>
            <a:r>
              <a:rPr lang="en-US" b="1" u="sng" smtClean="0">
                <a:solidFill>
                  <a:srgbClr val="0000FF"/>
                </a:solidFill>
                <a:latin typeface=".VnArial NarrowH" pitchFamily="34" charset="0"/>
              </a:rPr>
              <a:t>LuËt ch¬i</a:t>
            </a:r>
            <a:r>
              <a:rPr lang="en-US" smtClean="0">
                <a:solidFill>
                  <a:srgbClr val="0000FF"/>
                </a:solidFill>
                <a:latin typeface=".VnArial NarrowH" pitchFamily="34" charset="0"/>
              </a:rPr>
              <a:t> </a:t>
            </a:r>
            <a:r>
              <a:rPr lang="en-US" smtClean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  <a:p>
            <a:pPr algn="just" eaLnBrk="1" hangingPunct="1">
              <a:lnSpc>
                <a:spcPct val="140000"/>
              </a:lnSpc>
              <a:buFontTx/>
              <a:buNone/>
            </a:pPr>
            <a:r>
              <a:rPr lang="en-US" smtClean="0">
                <a:solidFill>
                  <a:srgbClr val="0000FF"/>
                </a:solidFill>
                <a:latin typeface=".VnTime" pitchFamily="34" charset="0"/>
              </a:rPr>
              <a:t>        Chia lµm hai ®éi ch¬i, mçi ®éi hai ng­êi. Hai ng­êi lu©n phiªn nhau ghi lªn b¶ng nh÷ng c©u danh ng«n thÓ hiÖn lÝ t­ëng sèng ®Ñp. Trong thêi gian 2 phót ®éi nµo ghi ®­îc nhiÒu c©u danh ng«n h¬n ®éi ®ã sÏ dµnh chiÕn th¾ng.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Text Box 4"/>
          <p:cNvSpPr>
            <a:spLocks noChangeArrowheads="1"/>
          </p:cNvSpPr>
          <p:nvPr>
            <p:ph type="body" idx="1"/>
          </p:nvPr>
        </p:nvSpPr>
        <p:spPr>
          <a:xfrm>
            <a:off x="304800" y="838200"/>
            <a:ext cx="8763000" cy="11430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0000FF"/>
                </a:solidFill>
                <a:latin typeface=".VnTime" pitchFamily="34" charset="0"/>
              </a:rPr>
              <a:t>1. §õng ®Ó ®Õn ngµy mai nh÷ng viÖc b¹n cã thÓ lµm h«m nay</a:t>
            </a:r>
            <a:r>
              <a:rPr lang="en-US" sz="2800" i="1" smtClean="0">
                <a:solidFill>
                  <a:srgbClr val="0000FF"/>
                </a:solidFill>
                <a:latin typeface=".VnTime" pitchFamily="34" charset="0"/>
              </a:rPr>
              <a:t>. ( Lord Chesterfield )</a:t>
            </a:r>
          </a:p>
        </p:txBody>
      </p:sp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304800" y="1720850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2. Sù lµm viÖc gióp ta tho¸t khái ba ®iÒu ¸c: buån ch¸n, tËt xÊu vµ tóng thiÕu. </a:t>
            </a:r>
            <a:r>
              <a:rPr lang="en-US" sz="2800" i="1">
                <a:solidFill>
                  <a:srgbClr val="0000FF"/>
                </a:solidFill>
                <a:latin typeface=".VnTime" pitchFamily="34" charset="0"/>
              </a:rPr>
              <a:t>( Voltaire )</a:t>
            </a:r>
          </a:p>
        </p:txBody>
      </p:sp>
      <p:sp>
        <p:nvSpPr>
          <p:cNvPr id="115718" name="Text Box 6"/>
          <p:cNvSpPr txBox="1">
            <a:spLocks noChangeArrowheads="1"/>
          </p:cNvSpPr>
          <p:nvPr/>
        </p:nvSpPr>
        <p:spPr bwMode="auto">
          <a:xfrm>
            <a:off x="304800" y="2711450"/>
            <a:ext cx="853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3. Ai kh«ng cã môc ®Ých th× kh«ng thÓ thÊy niÒm vui trong bÊt k× c«ng viÖc g×. </a:t>
            </a:r>
            <a:r>
              <a:rPr lang="en-US" sz="2800" i="1">
                <a:solidFill>
                  <a:srgbClr val="0000FF"/>
                </a:solidFill>
                <a:latin typeface=".VnTime" pitchFamily="34" charset="0"/>
              </a:rPr>
              <a:t>( Leopacdi )</a:t>
            </a:r>
          </a:p>
        </p:txBody>
      </p:sp>
      <p:sp>
        <p:nvSpPr>
          <p:cNvPr id="115719" name="Text Box 7"/>
          <p:cNvSpPr txBox="1">
            <a:spLocks noChangeArrowheads="1"/>
          </p:cNvSpPr>
          <p:nvPr/>
        </p:nvSpPr>
        <p:spPr bwMode="auto">
          <a:xfrm>
            <a:off x="304800" y="3702050"/>
            <a:ext cx="861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4. §­êng tuy gÇn kh«ng ®i kh«ng bao giê ®Õn; viÖc tuy nhá kh«ng lµm kh«ng bao giê thµnh.</a:t>
            </a:r>
            <a:r>
              <a:rPr lang="en-US" sz="2800" i="1">
                <a:solidFill>
                  <a:srgbClr val="0000FF"/>
                </a:solidFill>
                <a:latin typeface=".VnTime" pitchFamily="34" charset="0"/>
              </a:rPr>
              <a:t>(Tu©n Tö)</a:t>
            </a:r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304800" y="4692650"/>
            <a:ext cx="853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5. §õng ®¸nh mÊt nh÷ng g× cña qu¸ khø v× víi qu¸ khø ng­êi ta x©y dùng t­¬ng lai.</a:t>
            </a:r>
            <a:endParaRPr lang="en-US" sz="2800" i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304800" y="5638800"/>
            <a:ext cx="8763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6. Ngu dèt kh«ng ®¸ng thÑn b»ng thiÕu ý chÝ häc hái. </a:t>
            </a:r>
            <a:r>
              <a:rPr lang="en-US" sz="2800" i="1">
                <a:solidFill>
                  <a:srgbClr val="0000FF"/>
                </a:solidFill>
                <a:latin typeface=".VnTime" pitchFamily="34" charset="0"/>
              </a:rPr>
              <a:t>( Franklin )</a:t>
            </a:r>
          </a:p>
        </p:txBody>
      </p:sp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685800" y="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Danh ngôn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5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5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build="p"/>
      <p:bldP spid="115717" grpId="0"/>
      <p:bldP spid="115718" grpId="0"/>
      <p:bldP spid="115719" grpId="0"/>
      <p:bldP spid="115720" grpId="0"/>
      <p:bldP spid="11572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3"/>
          <p:cNvSpPr>
            <a:spLocks noChangeArrowheads="1"/>
          </p:cNvSpPr>
          <p:nvPr/>
        </p:nvSpPr>
        <p:spPr bwMode="auto">
          <a:xfrm>
            <a:off x="304800" y="4676775"/>
            <a:ext cx="2438400" cy="1571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LÝ t­ëng sèng</a:t>
            </a:r>
          </a:p>
          <a:p>
            <a:pPr algn="ctr"/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cña thanh niªn</a:t>
            </a:r>
          </a:p>
          <a:p>
            <a:pPr algn="ctr"/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ngµy nay</a:t>
            </a:r>
          </a:p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26627" name="Rectangle 15"/>
          <p:cNvSpPr>
            <a:spLocks noChangeArrowheads="1"/>
          </p:cNvSpPr>
          <p:nvPr/>
        </p:nvSpPr>
        <p:spPr bwMode="auto">
          <a:xfrm>
            <a:off x="7772400" y="4419600"/>
            <a:ext cx="10668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16"/>
          <p:cNvSpPr>
            <a:spLocks noChangeArrowheads="1"/>
          </p:cNvSpPr>
          <p:nvPr/>
        </p:nvSpPr>
        <p:spPr bwMode="auto">
          <a:xfrm>
            <a:off x="381000" y="2590800"/>
            <a:ext cx="23622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LÝ t­ëng sèng</a:t>
            </a:r>
          </a:p>
          <a:p>
            <a:pPr algn="ctr"/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cao ®Ñp</a:t>
            </a:r>
          </a:p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26629" name="Rectangle 17"/>
          <p:cNvSpPr>
            <a:spLocks noChangeArrowheads="1"/>
          </p:cNvSpPr>
          <p:nvPr/>
        </p:nvSpPr>
        <p:spPr bwMode="auto">
          <a:xfrm>
            <a:off x="381000" y="609600"/>
            <a:ext cx="23622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LÝ t­ëng sèng</a:t>
            </a:r>
          </a:p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26630" name="Rectangle 18"/>
          <p:cNvSpPr>
            <a:spLocks noChangeArrowheads="1"/>
          </p:cNvSpPr>
          <p:nvPr/>
        </p:nvSpPr>
        <p:spPr bwMode="auto">
          <a:xfrm>
            <a:off x="3581400" y="228600"/>
            <a:ext cx="31242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-"/>
            </a:pPr>
            <a:r>
              <a:rPr lang="en-US"/>
              <a:t>……………………………….</a:t>
            </a:r>
          </a:p>
          <a:p>
            <a:pPr>
              <a:buFontTx/>
              <a:buChar char="-"/>
            </a:pPr>
            <a:endParaRPr lang="en-US"/>
          </a:p>
          <a:p>
            <a:pPr>
              <a:buFontTx/>
              <a:buChar char="-"/>
            </a:pPr>
            <a:r>
              <a:rPr lang="en-US"/>
              <a:t>……………………………….</a:t>
            </a:r>
          </a:p>
          <a:p>
            <a:pPr>
              <a:buFontTx/>
              <a:buChar char="-"/>
            </a:pPr>
            <a:endParaRPr lang="en-US"/>
          </a:p>
          <a:p>
            <a:r>
              <a:rPr lang="en-US"/>
              <a:t>- ……………………………….</a:t>
            </a:r>
          </a:p>
        </p:txBody>
      </p:sp>
      <p:sp>
        <p:nvSpPr>
          <p:cNvPr id="26631" name="Rectangle 24"/>
          <p:cNvSpPr>
            <a:spLocks noChangeArrowheads="1"/>
          </p:cNvSpPr>
          <p:nvPr/>
        </p:nvSpPr>
        <p:spPr bwMode="auto">
          <a:xfrm>
            <a:off x="3581400" y="2286000"/>
            <a:ext cx="31242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-"/>
            </a:pPr>
            <a:r>
              <a:rPr lang="en-US"/>
              <a:t>……………………………….</a:t>
            </a:r>
          </a:p>
          <a:p>
            <a:pPr>
              <a:buFontTx/>
              <a:buChar char="-"/>
            </a:pPr>
            <a:endParaRPr lang="en-US"/>
          </a:p>
          <a:p>
            <a:pPr>
              <a:buFontTx/>
              <a:buChar char="-"/>
            </a:pPr>
            <a:r>
              <a:rPr lang="en-US"/>
              <a:t>……………………………….</a:t>
            </a:r>
          </a:p>
          <a:p>
            <a:pPr>
              <a:buFontTx/>
              <a:buChar char="-"/>
            </a:pPr>
            <a:endParaRPr lang="en-US"/>
          </a:p>
          <a:p>
            <a:r>
              <a:rPr lang="en-US"/>
              <a:t>- ……………………………….</a:t>
            </a:r>
          </a:p>
        </p:txBody>
      </p:sp>
      <p:sp>
        <p:nvSpPr>
          <p:cNvPr id="26632" name="Rectangle 25"/>
          <p:cNvSpPr>
            <a:spLocks noChangeArrowheads="1"/>
          </p:cNvSpPr>
          <p:nvPr/>
        </p:nvSpPr>
        <p:spPr bwMode="auto">
          <a:xfrm>
            <a:off x="3581400" y="4419600"/>
            <a:ext cx="31242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-"/>
            </a:pPr>
            <a:r>
              <a:rPr lang="en-US"/>
              <a:t>……………………………….</a:t>
            </a:r>
          </a:p>
          <a:p>
            <a:pPr>
              <a:buFontTx/>
              <a:buChar char="-"/>
            </a:pPr>
            <a:endParaRPr lang="en-US"/>
          </a:p>
          <a:p>
            <a:pPr>
              <a:buFontTx/>
              <a:buChar char="-"/>
            </a:pPr>
            <a:r>
              <a:rPr lang="en-US"/>
              <a:t>……………………………….</a:t>
            </a:r>
          </a:p>
          <a:p>
            <a:pPr>
              <a:buFontTx/>
              <a:buChar char="-"/>
            </a:pPr>
            <a:endParaRPr lang="en-US"/>
          </a:p>
          <a:p>
            <a:r>
              <a:rPr lang="en-US"/>
              <a:t>- ……………………………….</a:t>
            </a:r>
          </a:p>
        </p:txBody>
      </p:sp>
      <p:sp>
        <p:nvSpPr>
          <p:cNvPr id="26633" name="Line 27"/>
          <p:cNvSpPr>
            <a:spLocks noChangeShapeType="1"/>
          </p:cNvSpPr>
          <p:nvPr/>
        </p:nvSpPr>
        <p:spPr bwMode="auto">
          <a:xfrm>
            <a:off x="2819400" y="121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4" name="Line 28"/>
          <p:cNvSpPr>
            <a:spLocks noChangeShapeType="1"/>
          </p:cNvSpPr>
          <p:nvPr/>
        </p:nvSpPr>
        <p:spPr bwMode="auto">
          <a:xfrm>
            <a:off x="2743200" y="3124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5" name="Line 29"/>
          <p:cNvSpPr>
            <a:spLocks noChangeShapeType="1"/>
          </p:cNvSpPr>
          <p:nvPr/>
        </p:nvSpPr>
        <p:spPr bwMode="auto">
          <a:xfrm>
            <a:off x="2743200" y="5257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6" name="Line 30"/>
          <p:cNvSpPr>
            <a:spLocks noChangeShapeType="1"/>
          </p:cNvSpPr>
          <p:nvPr/>
        </p:nvSpPr>
        <p:spPr bwMode="auto">
          <a:xfrm>
            <a:off x="1447800" y="1828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7" name="Line 31"/>
          <p:cNvSpPr>
            <a:spLocks noChangeShapeType="1"/>
          </p:cNvSpPr>
          <p:nvPr/>
        </p:nvSpPr>
        <p:spPr bwMode="auto">
          <a:xfrm>
            <a:off x="1447800" y="3733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8" name="Line 32"/>
          <p:cNvSpPr>
            <a:spLocks noChangeShapeType="1"/>
          </p:cNvSpPr>
          <p:nvPr/>
        </p:nvSpPr>
        <p:spPr bwMode="auto">
          <a:xfrm>
            <a:off x="6705600" y="5334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81000" y="4648200"/>
            <a:ext cx="23622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LÝ t­ëng sèng</a:t>
            </a:r>
          </a:p>
          <a:p>
            <a:pPr algn="ctr"/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cña thanh niªn</a:t>
            </a:r>
          </a:p>
          <a:p>
            <a:pPr algn="ctr"/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ngµy nay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7772400" y="4419600"/>
            <a:ext cx="10668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Häc tËp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81000" y="2590800"/>
            <a:ext cx="23622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LÝ t­ëng sèng</a:t>
            </a:r>
          </a:p>
          <a:p>
            <a:pPr algn="ctr"/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cao ®Ñp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81000" y="609600"/>
            <a:ext cx="23622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LÝ t­ëng sèng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581400" y="228600"/>
            <a:ext cx="35052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-"/>
            </a:pP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Lµ c¸i ®Ých cña cuéc ®êi</a:t>
            </a:r>
          </a:p>
          <a:p>
            <a:pPr>
              <a:buFontTx/>
              <a:buChar char="-"/>
            </a:pP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Lµ kh¸t khao, mong muèn</a:t>
            </a:r>
          </a:p>
          <a:p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- QuyÕt t©m ®¹t ®­îc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581400" y="2286000"/>
            <a:ext cx="52578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-Suy nghÜ vµ hµnh ®éng v× lÝ t­ëng chung</a:t>
            </a:r>
          </a:p>
          <a:p>
            <a:pPr>
              <a:buFontTx/>
              <a:buChar char="-"/>
            </a:pP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Muèn cèng hiÕn cho sù nghiÖp chung</a:t>
            </a:r>
          </a:p>
          <a:p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- Cè g¾ng hoµn thiÖn b¶n th©n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3581400" y="4419600"/>
            <a:ext cx="31242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-"/>
            </a:pP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V× ®éc lËp</a:t>
            </a:r>
          </a:p>
          <a:p>
            <a:pPr>
              <a:buFontTx/>
              <a:buChar char="-"/>
            </a:pP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V× d©n giµu, n­íc m¹nh</a:t>
            </a:r>
          </a:p>
          <a:p>
            <a:pPr>
              <a:buFontTx/>
              <a:buChar char="-"/>
            </a:pP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 V× XH c«ng b»ng, d©n </a:t>
            </a:r>
          </a:p>
          <a:p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chñ, v¨n minh</a:t>
            </a: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2819400" y="121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2743200" y="3124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2743200" y="5257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1447800" y="1828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1447800" y="3733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6705600" y="5334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11"/>
          <p:cNvSpPr txBox="1">
            <a:spLocks noChangeArrowheads="1"/>
          </p:cNvSpPr>
          <p:nvPr/>
        </p:nvSpPr>
        <p:spPr bwMode="auto">
          <a:xfrm>
            <a:off x="1371600" y="5943600"/>
            <a:ext cx="6578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Bµi h¸t: Kh¸t väng tuæi trÎ – Vò Hoµng</a:t>
            </a:r>
          </a:p>
        </p:txBody>
      </p:sp>
    </p:spTree>
    <p:controls>
      <p:control spid="3074" r:id="rId2" imgW="8128080" imgH="6095880"/>
    </p:controls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PubRRectCallout"/>
          <p:cNvSpPr>
            <a:spLocks noEditPoints="1" noChangeArrowheads="1"/>
          </p:cNvSpPr>
          <p:nvPr/>
        </p:nvSpPr>
        <p:spPr bwMode="auto">
          <a:xfrm>
            <a:off x="3276600" y="152400"/>
            <a:ext cx="4495800" cy="1752600"/>
          </a:xfrm>
          <a:custGeom>
            <a:avLst/>
            <a:gdLst>
              <a:gd name="T0" fmla="*/ 2247900 w 21600"/>
              <a:gd name="T1" fmla="*/ 0 h 21600"/>
              <a:gd name="T2" fmla="*/ 0 w 21600"/>
              <a:gd name="T3" fmla="*/ 700878 h 21600"/>
              <a:gd name="T4" fmla="*/ 0 w 21600"/>
              <a:gd name="T5" fmla="*/ 1752600 h 21600"/>
              <a:gd name="T6" fmla="*/ 2247900 w 21600"/>
              <a:gd name="T7" fmla="*/ 1401837 h 21600"/>
              <a:gd name="T8" fmla="*/ 4495800 w 21600"/>
              <a:gd name="T9" fmla="*/ 70087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0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lnTo>
                  <a:pt x="532" y="0"/>
                </a:lnTo>
                <a:close/>
              </a:path>
            </a:pathLst>
          </a:custGeom>
          <a:solidFill>
            <a:srgbClr val="CC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en-US" sz="4000" b="1">
                <a:solidFill>
                  <a:srgbClr val="FF0066"/>
                </a:solidFill>
                <a:latin typeface=".VnTimeH" pitchFamily="34" charset="0"/>
              </a:rPr>
              <a:t>DÆn dß</a:t>
            </a:r>
          </a:p>
          <a:p>
            <a:endParaRPr lang="en-US" sz="4000">
              <a:latin typeface=".VnTimeH" pitchFamily="34" charset="0"/>
            </a:endParaRPr>
          </a:p>
        </p:txBody>
      </p:sp>
      <p:sp>
        <p:nvSpPr>
          <p:cNvPr id="92163" name="AutoShape 3"/>
          <p:cNvSpPr>
            <a:spLocks noChangeArrowheads="1"/>
          </p:cNvSpPr>
          <p:nvPr/>
        </p:nvSpPr>
        <p:spPr bwMode="auto">
          <a:xfrm>
            <a:off x="838200" y="2209800"/>
            <a:ext cx="7772400" cy="3352800"/>
          </a:xfrm>
          <a:prstGeom prst="roundRect">
            <a:avLst>
              <a:gd name="adj" fmla="val 16667"/>
            </a:avLst>
          </a:prstGeom>
          <a:solidFill>
            <a:srgbClr val="D60093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just"/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-N¾m v÷ng bµi häc.</a:t>
            </a:r>
          </a:p>
          <a:p>
            <a:pPr algn="just">
              <a:buFontTx/>
              <a:buChar char="-"/>
            </a:pPr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T×m hiÓu ý nghÜa cña lÝ t­ëng sèng </a:t>
            </a:r>
          </a:p>
          <a:p>
            <a:pPr algn="just"/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®èi víi b¶n th©n vµ x· héi.</a:t>
            </a:r>
          </a:p>
          <a:p>
            <a:pPr algn="just">
              <a:buFontTx/>
              <a:buChar char="-"/>
            </a:pPr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X©y dùng kÕ ho¹ch phÊn ®Êu cho </a:t>
            </a:r>
          </a:p>
          <a:p>
            <a:pPr algn="just"/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b¶n th©n</a:t>
            </a:r>
          </a:p>
          <a:p>
            <a:pPr algn="just"/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- LuyÖn tËp </a:t>
            </a:r>
          </a:p>
        </p:txBody>
      </p:sp>
      <p:sp>
        <p:nvSpPr>
          <p:cNvPr id="28676" name="AutoShape 7" descr="Sphere"/>
          <p:cNvSpPr>
            <a:spLocks noChangeArrowheads="1"/>
          </p:cNvSpPr>
          <p:nvPr/>
        </p:nvSpPr>
        <p:spPr bwMode="auto">
          <a:xfrm>
            <a:off x="5257800" y="5029200"/>
            <a:ext cx="2819400" cy="1828800"/>
          </a:xfrm>
          <a:prstGeom prst="flowChartDecision">
            <a:avLst/>
          </a:prstGeom>
          <a:pattFill prst="sphere">
            <a:fgClr>
              <a:schemeClr val="accent1"/>
            </a:fgClr>
            <a:bgClr>
              <a:srgbClr val="FF6600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rgbClr val="0000FF"/>
                </a:solidFill>
                <a:latin typeface=".VnArial Narrow" pitchFamily="34" charset="0"/>
              </a:rPr>
              <a:t>Chóc c¸c em</a:t>
            </a:r>
          </a:p>
          <a:p>
            <a:pPr algn="ctr" eaLnBrk="0" hangingPunct="0"/>
            <a:r>
              <a:rPr lang="en-US" sz="3200" b="1">
                <a:solidFill>
                  <a:srgbClr val="0000FF"/>
                </a:solidFill>
                <a:latin typeface=".VnArial Narrow" pitchFamily="34" charset="0"/>
              </a:rPr>
              <a:t>häc tèt</a:t>
            </a:r>
          </a:p>
        </p:txBody>
      </p:sp>
      <p:pic>
        <p:nvPicPr>
          <p:cNvPr id="28677" name="Picture 8" descr="103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2362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pink_white_flower_div_a_h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705100" y="3314700"/>
            <a:ext cx="624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3" descr="pink_white_flower_div_a_h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0"/>
            <a:ext cx="830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4" descr="pink_white_flower_div_a_h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590800" y="5564188"/>
            <a:ext cx="5791200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 descr="!bell_0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6200" y="114300"/>
            <a:ext cx="16002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6" descr="spell_book_lw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4953000"/>
            <a:ext cx="2819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7" descr="ag00433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0" y="228600"/>
            <a:ext cx="152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4" name="Picture 8" descr="bar01"/>
          <p:cNvPicPr>
            <a:picLocks noChangeAspect="1" noChangeArrowheads="1"/>
          </p:cNvPicPr>
          <p:nvPr/>
        </p:nvPicPr>
        <p:blipFill>
          <a:blip r:embed="rId6">
            <a:lum bright="-6000"/>
          </a:blip>
          <a:srcRect/>
          <a:stretch>
            <a:fillRect/>
          </a:stretch>
        </p:blipFill>
        <p:spPr bwMode="auto">
          <a:xfrm>
            <a:off x="8382000" y="1143000"/>
            <a:ext cx="76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1081" name="Text Box 9"/>
          <p:cNvSpPr txBox="1">
            <a:spLocks noChangeArrowheads="1"/>
          </p:cNvSpPr>
          <p:nvPr/>
        </p:nvSpPr>
        <p:spPr bwMode="auto">
          <a:xfrm>
            <a:off x="685800" y="2895600"/>
            <a:ext cx="731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600">
              <a:latin typeface=".VnArial" pitchFamily="34" charset="0"/>
            </a:endParaRP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1981200" y="28956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.VnTime" pitchFamily="34" charset="0"/>
            </a:endParaRPr>
          </a:p>
        </p:txBody>
      </p:sp>
      <p:sp>
        <p:nvSpPr>
          <p:cNvPr id="131083" name="WordArt 11"/>
          <p:cNvSpPr>
            <a:spLocks noChangeArrowheads="1" noChangeShapeType="1" noTextEdit="1"/>
          </p:cNvSpPr>
          <p:nvPr/>
        </p:nvSpPr>
        <p:spPr bwMode="auto">
          <a:xfrm>
            <a:off x="457200" y="1524000"/>
            <a:ext cx="8382000" cy="2124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44"/>
              </a:avLst>
            </a:prstTxWarp>
          </a:bodyPr>
          <a:lstStyle/>
          <a:p>
            <a:pPr algn="ctr"/>
            <a:r>
              <a:rPr lang="pt-BR" sz="32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"/>
              </a:rPr>
              <a:t>Xin ch©n thµnh c¶m ¬n </a:t>
            </a:r>
          </a:p>
          <a:p>
            <a:pPr algn="ctr"/>
            <a:r>
              <a:rPr lang="pt-BR" sz="32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"/>
              </a:rPr>
              <a:t>c¸c thÇy c« gi¸o vµ c¸c em häc sinh !</a:t>
            </a:r>
            <a:endParaRPr lang="en-US" sz="32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Time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1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mph" presetSubtype="0" fill="hold" grpId="1" nodeType="click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83" grpId="0" animBg="1"/>
      <p:bldP spid="13108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6" name="Centurie.wmv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85800" y="381000"/>
            <a:ext cx="7772400" cy="582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3600" fill="hold"/>
                                        <p:tgtEl>
                                          <p:spTgt spid="1208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083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08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208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83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2362200" y="4038600"/>
            <a:ext cx="833438" cy="762000"/>
            <a:chOff x="2304" y="1632"/>
            <a:chExt cx="525" cy="480"/>
          </a:xfrm>
        </p:grpSpPr>
        <p:sp>
          <p:nvSpPr>
            <p:cNvPr id="7344" name="Freeform 3"/>
            <p:cNvSpPr>
              <a:spLocks/>
            </p:cNvSpPr>
            <p:nvPr/>
          </p:nvSpPr>
          <p:spPr bwMode="gray">
            <a:xfrm>
              <a:off x="230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5" name="Freeform 4"/>
            <p:cNvSpPr>
              <a:spLocks/>
            </p:cNvSpPr>
            <p:nvPr/>
          </p:nvSpPr>
          <p:spPr bwMode="gray">
            <a:xfrm>
              <a:off x="237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6" name="Freeform 5"/>
            <p:cNvSpPr>
              <a:spLocks/>
            </p:cNvSpPr>
            <p:nvPr/>
          </p:nvSpPr>
          <p:spPr bwMode="gray">
            <a:xfrm>
              <a:off x="243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25000">
                  <a:srgbClr val="01A78F"/>
                </a:gs>
                <a:gs pos="50000">
                  <a:srgbClr val="FFFF00"/>
                </a:gs>
                <a:gs pos="75000">
                  <a:srgbClr val="FF6633"/>
                </a:gs>
                <a:gs pos="100000">
                  <a:srgbClr val="FF3399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7" name="Freeform 6"/>
            <p:cNvSpPr>
              <a:spLocks/>
            </p:cNvSpPr>
            <p:nvPr/>
          </p:nvSpPr>
          <p:spPr bwMode="gray">
            <a:xfrm>
              <a:off x="253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1" name="Group 7"/>
          <p:cNvGrpSpPr>
            <a:grpSpLocks/>
          </p:cNvGrpSpPr>
          <p:nvPr/>
        </p:nvGrpSpPr>
        <p:grpSpPr bwMode="auto">
          <a:xfrm>
            <a:off x="4876800" y="5562600"/>
            <a:ext cx="833438" cy="762000"/>
            <a:chOff x="2304" y="1632"/>
            <a:chExt cx="525" cy="480"/>
          </a:xfrm>
        </p:grpSpPr>
        <p:sp>
          <p:nvSpPr>
            <p:cNvPr id="7340" name="Freeform 8"/>
            <p:cNvSpPr>
              <a:spLocks/>
            </p:cNvSpPr>
            <p:nvPr/>
          </p:nvSpPr>
          <p:spPr bwMode="gray">
            <a:xfrm>
              <a:off x="230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1" name="Freeform 9"/>
            <p:cNvSpPr>
              <a:spLocks/>
            </p:cNvSpPr>
            <p:nvPr/>
          </p:nvSpPr>
          <p:spPr bwMode="gray">
            <a:xfrm>
              <a:off x="237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2" name="Freeform 10"/>
            <p:cNvSpPr>
              <a:spLocks/>
            </p:cNvSpPr>
            <p:nvPr/>
          </p:nvSpPr>
          <p:spPr bwMode="gray">
            <a:xfrm>
              <a:off x="243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25000">
                  <a:srgbClr val="01A78F"/>
                </a:gs>
                <a:gs pos="50000">
                  <a:srgbClr val="FFFF00"/>
                </a:gs>
                <a:gs pos="75000">
                  <a:srgbClr val="FF6633"/>
                </a:gs>
                <a:gs pos="100000">
                  <a:srgbClr val="FF3399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3" name="Freeform 11"/>
            <p:cNvSpPr>
              <a:spLocks/>
            </p:cNvSpPr>
            <p:nvPr/>
          </p:nvSpPr>
          <p:spPr bwMode="gray">
            <a:xfrm>
              <a:off x="253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2" name="Group 12"/>
          <p:cNvGrpSpPr>
            <a:grpSpLocks/>
          </p:cNvGrpSpPr>
          <p:nvPr/>
        </p:nvGrpSpPr>
        <p:grpSpPr bwMode="auto">
          <a:xfrm>
            <a:off x="6934200" y="1981200"/>
            <a:ext cx="833438" cy="762000"/>
            <a:chOff x="624" y="1632"/>
            <a:chExt cx="525" cy="480"/>
          </a:xfrm>
        </p:grpSpPr>
        <p:sp>
          <p:nvSpPr>
            <p:cNvPr id="7336" name="Freeform 13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37" name="Freeform 14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38" name="Freeform 15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39" name="Freeform 16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3" name="Group 17"/>
          <p:cNvGrpSpPr>
            <a:grpSpLocks/>
          </p:cNvGrpSpPr>
          <p:nvPr/>
        </p:nvGrpSpPr>
        <p:grpSpPr bwMode="auto">
          <a:xfrm>
            <a:off x="1295400" y="5638800"/>
            <a:ext cx="833438" cy="762000"/>
            <a:chOff x="624" y="1632"/>
            <a:chExt cx="525" cy="480"/>
          </a:xfrm>
        </p:grpSpPr>
        <p:sp>
          <p:nvSpPr>
            <p:cNvPr id="7332" name="Freeform 18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33" name="Freeform 19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34" name="Freeform 20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35" name="Freeform 21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4" name="Group 22"/>
          <p:cNvGrpSpPr>
            <a:grpSpLocks/>
          </p:cNvGrpSpPr>
          <p:nvPr/>
        </p:nvGrpSpPr>
        <p:grpSpPr bwMode="auto">
          <a:xfrm>
            <a:off x="2057400" y="1066800"/>
            <a:ext cx="833438" cy="762000"/>
            <a:chOff x="624" y="1632"/>
            <a:chExt cx="525" cy="480"/>
          </a:xfrm>
        </p:grpSpPr>
        <p:sp>
          <p:nvSpPr>
            <p:cNvPr id="7328" name="Freeform 23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29" name="Freeform 24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30" name="Freeform 25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31" name="Freeform 26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5" name="Group 27"/>
          <p:cNvGrpSpPr>
            <a:grpSpLocks/>
          </p:cNvGrpSpPr>
          <p:nvPr/>
        </p:nvGrpSpPr>
        <p:grpSpPr bwMode="auto">
          <a:xfrm>
            <a:off x="1752600" y="3886200"/>
            <a:ext cx="833438" cy="762000"/>
            <a:chOff x="624" y="1632"/>
            <a:chExt cx="525" cy="480"/>
          </a:xfrm>
        </p:grpSpPr>
        <p:sp>
          <p:nvSpPr>
            <p:cNvPr id="7324" name="Freeform 28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25" name="Freeform 29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26" name="Freeform 30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27" name="Freeform 31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6" name="Group 32"/>
          <p:cNvGrpSpPr>
            <a:grpSpLocks/>
          </p:cNvGrpSpPr>
          <p:nvPr/>
        </p:nvGrpSpPr>
        <p:grpSpPr bwMode="auto">
          <a:xfrm>
            <a:off x="7315200" y="762000"/>
            <a:ext cx="833438" cy="762000"/>
            <a:chOff x="624" y="1632"/>
            <a:chExt cx="525" cy="480"/>
          </a:xfrm>
        </p:grpSpPr>
        <p:sp>
          <p:nvSpPr>
            <p:cNvPr id="7320" name="Freeform 33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21" name="Freeform 34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22" name="Freeform 35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23" name="Freeform 36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7" name="Group 37"/>
          <p:cNvGrpSpPr>
            <a:grpSpLocks/>
          </p:cNvGrpSpPr>
          <p:nvPr/>
        </p:nvGrpSpPr>
        <p:grpSpPr bwMode="auto">
          <a:xfrm>
            <a:off x="3962400" y="5562600"/>
            <a:ext cx="833438" cy="762000"/>
            <a:chOff x="624" y="1632"/>
            <a:chExt cx="525" cy="480"/>
          </a:xfrm>
        </p:grpSpPr>
        <p:sp>
          <p:nvSpPr>
            <p:cNvPr id="7316" name="Freeform 38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17" name="Freeform 39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18" name="Freeform 40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19" name="Freeform 41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8" name="Group 42"/>
          <p:cNvGrpSpPr>
            <a:grpSpLocks/>
          </p:cNvGrpSpPr>
          <p:nvPr/>
        </p:nvGrpSpPr>
        <p:grpSpPr bwMode="auto">
          <a:xfrm>
            <a:off x="838200" y="838200"/>
            <a:ext cx="833438" cy="762000"/>
            <a:chOff x="624" y="1632"/>
            <a:chExt cx="525" cy="480"/>
          </a:xfrm>
        </p:grpSpPr>
        <p:sp>
          <p:nvSpPr>
            <p:cNvPr id="7312" name="Freeform 43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13" name="Freeform 44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14" name="Freeform 45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15" name="Freeform 46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9" name="Group 47"/>
          <p:cNvGrpSpPr>
            <a:grpSpLocks/>
          </p:cNvGrpSpPr>
          <p:nvPr/>
        </p:nvGrpSpPr>
        <p:grpSpPr bwMode="auto">
          <a:xfrm>
            <a:off x="3276600" y="4724400"/>
            <a:ext cx="833438" cy="762000"/>
            <a:chOff x="3312" y="1632"/>
            <a:chExt cx="525" cy="480"/>
          </a:xfrm>
        </p:grpSpPr>
        <p:sp>
          <p:nvSpPr>
            <p:cNvPr id="7308" name="Freeform 48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9" name="Freeform 49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10" name="Freeform 50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11" name="Freeform 51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0" name="Group 52"/>
          <p:cNvGrpSpPr>
            <a:grpSpLocks/>
          </p:cNvGrpSpPr>
          <p:nvPr/>
        </p:nvGrpSpPr>
        <p:grpSpPr bwMode="auto">
          <a:xfrm>
            <a:off x="7391400" y="5334000"/>
            <a:ext cx="833438" cy="762000"/>
            <a:chOff x="3312" y="1632"/>
            <a:chExt cx="525" cy="480"/>
          </a:xfrm>
        </p:grpSpPr>
        <p:sp>
          <p:nvSpPr>
            <p:cNvPr id="7304" name="Freeform 53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5" name="Freeform 54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6" name="Freeform 55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7" name="Freeform 56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1" name="Group 57"/>
          <p:cNvGrpSpPr>
            <a:grpSpLocks/>
          </p:cNvGrpSpPr>
          <p:nvPr/>
        </p:nvGrpSpPr>
        <p:grpSpPr bwMode="auto">
          <a:xfrm>
            <a:off x="6019800" y="3962400"/>
            <a:ext cx="833438" cy="762000"/>
            <a:chOff x="672" y="624"/>
            <a:chExt cx="525" cy="480"/>
          </a:xfrm>
        </p:grpSpPr>
        <p:sp>
          <p:nvSpPr>
            <p:cNvPr id="7300" name="Freeform 58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1" name="Freeform 59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2" name="Freeform 60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3" name="Freeform 61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2" name="Group 62"/>
          <p:cNvGrpSpPr>
            <a:grpSpLocks/>
          </p:cNvGrpSpPr>
          <p:nvPr/>
        </p:nvGrpSpPr>
        <p:grpSpPr bwMode="auto">
          <a:xfrm>
            <a:off x="6781800" y="3733800"/>
            <a:ext cx="833438" cy="762000"/>
            <a:chOff x="672" y="624"/>
            <a:chExt cx="525" cy="480"/>
          </a:xfrm>
        </p:grpSpPr>
        <p:sp>
          <p:nvSpPr>
            <p:cNvPr id="7296" name="Freeform 63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7" name="Freeform 64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8" name="Freeform 65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9" name="Freeform 66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3" name="Group 67"/>
          <p:cNvGrpSpPr>
            <a:grpSpLocks/>
          </p:cNvGrpSpPr>
          <p:nvPr/>
        </p:nvGrpSpPr>
        <p:grpSpPr bwMode="auto">
          <a:xfrm>
            <a:off x="762000" y="3733800"/>
            <a:ext cx="833438" cy="762000"/>
            <a:chOff x="672" y="624"/>
            <a:chExt cx="525" cy="480"/>
          </a:xfrm>
        </p:grpSpPr>
        <p:sp>
          <p:nvSpPr>
            <p:cNvPr id="7292" name="Freeform 68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3" name="Freeform 69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4" name="Freeform 70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5" name="Freeform 71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4" name="Group 77"/>
          <p:cNvGrpSpPr>
            <a:grpSpLocks/>
          </p:cNvGrpSpPr>
          <p:nvPr/>
        </p:nvGrpSpPr>
        <p:grpSpPr bwMode="auto">
          <a:xfrm>
            <a:off x="6629400" y="5029200"/>
            <a:ext cx="833438" cy="762000"/>
            <a:chOff x="672" y="624"/>
            <a:chExt cx="525" cy="480"/>
          </a:xfrm>
        </p:grpSpPr>
        <p:sp>
          <p:nvSpPr>
            <p:cNvPr id="7288" name="Freeform 78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9" name="Freeform 79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0" name="Freeform 80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1" name="Freeform 81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5" name="Group 82"/>
          <p:cNvGrpSpPr>
            <a:grpSpLocks/>
          </p:cNvGrpSpPr>
          <p:nvPr/>
        </p:nvGrpSpPr>
        <p:grpSpPr bwMode="auto">
          <a:xfrm>
            <a:off x="2438400" y="5486400"/>
            <a:ext cx="833438" cy="762000"/>
            <a:chOff x="672" y="624"/>
            <a:chExt cx="525" cy="480"/>
          </a:xfrm>
        </p:grpSpPr>
        <p:sp>
          <p:nvSpPr>
            <p:cNvPr id="7284" name="Freeform 83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5" name="Freeform 84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6" name="Freeform 85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7" name="Freeform 86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6" name="Group 87"/>
          <p:cNvGrpSpPr>
            <a:grpSpLocks/>
          </p:cNvGrpSpPr>
          <p:nvPr/>
        </p:nvGrpSpPr>
        <p:grpSpPr bwMode="auto">
          <a:xfrm>
            <a:off x="5486400" y="5105400"/>
            <a:ext cx="833438" cy="762000"/>
            <a:chOff x="672" y="624"/>
            <a:chExt cx="525" cy="480"/>
          </a:xfrm>
        </p:grpSpPr>
        <p:sp>
          <p:nvSpPr>
            <p:cNvPr id="7280" name="Freeform 88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1" name="Freeform 89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2" name="Freeform 90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3" name="Freeform 91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7" name="Group 92"/>
          <p:cNvGrpSpPr>
            <a:grpSpLocks/>
          </p:cNvGrpSpPr>
          <p:nvPr/>
        </p:nvGrpSpPr>
        <p:grpSpPr bwMode="auto">
          <a:xfrm>
            <a:off x="2590800" y="457200"/>
            <a:ext cx="833438" cy="762000"/>
            <a:chOff x="2400" y="1968"/>
            <a:chExt cx="525" cy="480"/>
          </a:xfrm>
        </p:grpSpPr>
        <p:sp>
          <p:nvSpPr>
            <p:cNvPr id="7276" name="Freeform 93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77" name="Freeform 94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78" name="Freeform 95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79" name="Freeform 96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8" name="Group 97"/>
          <p:cNvGrpSpPr>
            <a:grpSpLocks/>
          </p:cNvGrpSpPr>
          <p:nvPr/>
        </p:nvGrpSpPr>
        <p:grpSpPr bwMode="auto">
          <a:xfrm>
            <a:off x="3733800" y="914400"/>
            <a:ext cx="833438" cy="762000"/>
            <a:chOff x="2400" y="1968"/>
            <a:chExt cx="525" cy="480"/>
          </a:xfrm>
        </p:grpSpPr>
        <p:sp>
          <p:nvSpPr>
            <p:cNvPr id="7272" name="Freeform 98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73" name="Freeform 99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74" name="Freeform 100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75" name="Freeform 101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9" name="Group 102"/>
          <p:cNvGrpSpPr>
            <a:grpSpLocks/>
          </p:cNvGrpSpPr>
          <p:nvPr/>
        </p:nvGrpSpPr>
        <p:grpSpPr bwMode="auto">
          <a:xfrm>
            <a:off x="5791200" y="2743200"/>
            <a:ext cx="833438" cy="762000"/>
            <a:chOff x="2400" y="1968"/>
            <a:chExt cx="525" cy="480"/>
          </a:xfrm>
        </p:grpSpPr>
        <p:sp>
          <p:nvSpPr>
            <p:cNvPr id="7268" name="Freeform 103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9" name="Freeform 104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70" name="Freeform 105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71" name="Freeform 106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0" name="Group 107"/>
          <p:cNvGrpSpPr>
            <a:grpSpLocks/>
          </p:cNvGrpSpPr>
          <p:nvPr/>
        </p:nvGrpSpPr>
        <p:grpSpPr bwMode="auto">
          <a:xfrm>
            <a:off x="1524000" y="4648200"/>
            <a:ext cx="833438" cy="762000"/>
            <a:chOff x="2400" y="1968"/>
            <a:chExt cx="525" cy="480"/>
          </a:xfrm>
        </p:grpSpPr>
        <p:sp>
          <p:nvSpPr>
            <p:cNvPr id="7264" name="Freeform 108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5" name="Freeform 109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6" name="Freeform 110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7" name="Freeform 111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1" name="Group 112"/>
          <p:cNvGrpSpPr>
            <a:grpSpLocks/>
          </p:cNvGrpSpPr>
          <p:nvPr/>
        </p:nvGrpSpPr>
        <p:grpSpPr bwMode="auto">
          <a:xfrm>
            <a:off x="533400" y="2209800"/>
            <a:ext cx="833438" cy="762000"/>
            <a:chOff x="2400" y="1968"/>
            <a:chExt cx="525" cy="480"/>
          </a:xfrm>
        </p:grpSpPr>
        <p:sp>
          <p:nvSpPr>
            <p:cNvPr id="7260" name="Freeform 113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1" name="Freeform 114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2" name="Freeform 115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3" name="Freeform 116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2" name="Group 117"/>
          <p:cNvGrpSpPr>
            <a:grpSpLocks/>
          </p:cNvGrpSpPr>
          <p:nvPr/>
        </p:nvGrpSpPr>
        <p:grpSpPr bwMode="auto">
          <a:xfrm>
            <a:off x="4648200" y="4343400"/>
            <a:ext cx="833438" cy="762000"/>
            <a:chOff x="2400" y="1968"/>
            <a:chExt cx="525" cy="480"/>
          </a:xfrm>
        </p:grpSpPr>
        <p:sp>
          <p:nvSpPr>
            <p:cNvPr id="7256" name="Freeform 118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57" name="Freeform 119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58" name="Freeform 120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59" name="Freeform 121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3" name="Group 122"/>
          <p:cNvGrpSpPr>
            <a:grpSpLocks/>
          </p:cNvGrpSpPr>
          <p:nvPr/>
        </p:nvGrpSpPr>
        <p:grpSpPr bwMode="auto">
          <a:xfrm>
            <a:off x="3200400" y="3657600"/>
            <a:ext cx="833438" cy="762000"/>
            <a:chOff x="2400" y="1968"/>
            <a:chExt cx="525" cy="480"/>
          </a:xfrm>
        </p:grpSpPr>
        <p:sp>
          <p:nvSpPr>
            <p:cNvPr id="7252" name="Freeform 123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53" name="Freeform 124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54" name="Freeform 125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55" name="Freeform 126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4" name="Group 127"/>
          <p:cNvGrpSpPr>
            <a:grpSpLocks/>
          </p:cNvGrpSpPr>
          <p:nvPr/>
        </p:nvGrpSpPr>
        <p:grpSpPr bwMode="auto">
          <a:xfrm>
            <a:off x="609600" y="5105400"/>
            <a:ext cx="833438" cy="762000"/>
            <a:chOff x="2256" y="672"/>
            <a:chExt cx="525" cy="480"/>
          </a:xfrm>
        </p:grpSpPr>
        <p:sp>
          <p:nvSpPr>
            <p:cNvPr id="7248" name="Freeform 128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9" name="Freeform 129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50" name="Freeform 130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51" name="Freeform 131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5" name="Group 132"/>
          <p:cNvGrpSpPr>
            <a:grpSpLocks/>
          </p:cNvGrpSpPr>
          <p:nvPr/>
        </p:nvGrpSpPr>
        <p:grpSpPr bwMode="auto">
          <a:xfrm>
            <a:off x="2362200" y="2971800"/>
            <a:ext cx="833438" cy="762000"/>
            <a:chOff x="2256" y="672"/>
            <a:chExt cx="525" cy="480"/>
          </a:xfrm>
        </p:grpSpPr>
        <p:sp>
          <p:nvSpPr>
            <p:cNvPr id="7244" name="Freeform 133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5" name="Freeform 134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6" name="Freeform 135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7" name="Freeform 136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6" name="Group 137"/>
          <p:cNvGrpSpPr>
            <a:grpSpLocks/>
          </p:cNvGrpSpPr>
          <p:nvPr/>
        </p:nvGrpSpPr>
        <p:grpSpPr bwMode="auto">
          <a:xfrm>
            <a:off x="6019800" y="457200"/>
            <a:ext cx="833438" cy="762000"/>
            <a:chOff x="2256" y="672"/>
            <a:chExt cx="525" cy="480"/>
          </a:xfrm>
        </p:grpSpPr>
        <p:sp>
          <p:nvSpPr>
            <p:cNvPr id="7240" name="Freeform 138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1" name="Freeform 139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2" name="Freeform 140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43" name="Freeform 141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7" name="Group 142"/>
          <p:cNvGrpSpPr>
            <a:grpSpLocks/>
          </p:cNvGrpSpPr>
          <p:nvPr/>
        </p:nvGrpSpPr>
        <p:grpSpPr bwMode="auto">
          <a:xfrm>
            <a:off x="4953000" y="762000"/>
            <a:ext cx="833438" cy="762000"/>
            <a:chOff x="2256" y="672"/>
            <a:chExt cx="525" cy="480"/>
          </a:xfrm>
        </p:grpSpPr>
        <p:sp>
          <p:nvSpPr>
            <p:cNvPr id="7236" name="Freeform 143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7" name="Freeform 144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8" name="Freeform 145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9" name="Freeform 146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8" name="Group 147"/>
          <p:cNvGrpSpPr>
            <a:grpSpLocks/>
          </p:cNvGrpSpPr>
          <p:nvPr/>
        </p:nvGrpSpPr>
        <p:grpSpPr bwMode="auto">
          <a:xfrm>
            <a:off x="7924800" y="1981200"/>
            <a:ext cx="833438" cy="762000"/>
            <a:chOff x="2256" y="672"/>
            <a:chExt cx="525" cy="480"/>
          </a:xfrm>
        </p:grpSpPr>
        <p:sp>
          <p:nvSpPr>
            <p:cNvPr id="7232" name="Freeform 148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3" name="Freeform 149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4" name="Freeform 150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5" name="Freeform 151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9" name="Group 157"/>
          <p:cNvGrpSpPr>
            <a:grpSpLocks/>
          </p:cNvGrpSpPr>
          <p:nvPr/>
        </p:nvGrpSpPr>
        <p:grpSpPr bwMode="auto">
          <a:xfrm>
            <a:off x="8001000" y="4038600"/>
            <a:ext cx="833438" cy="762000"/>
            <a:chOff x="2256" y="672"/>
            <a:chExt cx="525" cy="480"/>
          </a:xfrm>
        </p:grpSpPr>
        <p:sp>
          <p:nvSpPr>
            <p:cNvPr id="7228" name="Freeform 158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29" name="Freeform 159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0" name="Freeform 160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31" name="Freeform 161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200" name="Picture 162" descr="DEN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88900"/>
            <a:ext cx="822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01" name="Picture 163" descr="DEN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-2655887" y="3036887"/>
            <a:ext cx="58674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02" name="Picture 164" descr="DEN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943600" y="3429000"/>
            <a:ext cx="609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03" name="Picture 165" descr="DEN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381000" y="64008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204" name="Group 166"/>
          <p:cNvGrpSpPr>
            <a:grpSpLocks/>
          </p:cNvGrpSpPr>
          <p:nvPr/>
        </p:nvGrpSpPr>
        <p:grpSpPr bwMode="auto">
          <a:xfrm>
            <a:off x="7315200" y="4495800"/>
            <a:ext cx="833438" cy="762000"/>
            <a:chOff x="672" y="624"/>
            <a:chExt cx="525" cy="480"/>
          </a:xfrm>
        </p:grpSpPr>
        <p:sp>
          <p:nvSpPr>
            <p:cNvPr id="7224" name="Freeform 167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25" name="Freeform 168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26" name="Freeform 169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27" name="Freeform 170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05" name="Group 171"/>
          <p:cNvGrpSpPr>
            <a:grpSpLocks/>
          </p:cNvGrpSpPr>
          <p:nvPr/>
        </p:nvGrpSpPr>
        <p:grpSpPr bwMode="auto">
          <a:xfrm>
            <a:off x="4267200" y="4953000"/>
            <a:ext cx="833438" cy="762000"/>
            <a:chOff x="2400" y="1968"/>
            <a:chExt cx="525" cy="480"/>
          </a:xfrm>
        </p:grpSpPr>
        <p:sp>
          <p:nvSpPr>
            <p:cNvPr id="7220" name="Freeform 172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21" name="Freeform 173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22" name="Freeform 174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23" name="Freeform 175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06" name="Group 176"/>
          <p:cNvGrpSpPr>
            <a:grpSpLocks/>
          </p:cNvGrpSpPr>
          <p:nvPr/>
        </p:nvGrpSpPr>
        <p:grpSpPr bwMode="auto">
          <a:xfrm>
            <a:off x="6248400" y="1447800"/>
            <a:ext cx="833438" cy="762000"/>
            <a:chOff x="2256" y="672"/>
            <a:chExt cx="525" cy="480"/>
          </a:xfrm>
        </p:grpSpPr>
        <p:sp>
          <p:nvSpPr>
            <p:cNvPr id="7216" name="Freeform 177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Freeform 178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8" name="Freeform 179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9" name="Freeform 180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07" name="Group 181"/>
          <p:cNvGrpSpPr>
            <a:grpSpLocks/>
          </p:cNvGrpSpPr>
          <p:nvPr/>
        </p:nvGrpSpPr>
        <p:grpSpPr bwMode="auto">
          <a:xfrm>
            <a:off x="7924800" y="4953000"/>
            <a:ext cx="833438" cy="762000"/>
            <a:chOff x="2256" y="672"/>
            <a:chExt cx="525" cy="480"/>
          </a:xfrm>
        </p:grpSpPr>
        <p:sp>
          <p:nvSpPr>
            <p:cNvPr id="7212" name="Freeform 182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Freeform 183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Freeform 184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Freeform 185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08" name="Text Box 187"/>
          <p:cNvSpPr txBox="1">
            <a:spLocks noChangeArrowheads="1"/>
          </p:cNvSpPr>
          <p:nvPr/>
        </p:nvSpPr>
        <p:spPr bwMode="auto">
          <a:xfrm>
            <a:off x="2041525" y="4379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AU"/>
          </a:p>
        </p:txBody>
      </p:sp>
      <p:sp>
        <p:nvSpPr>
          <p:cNvPr id="7209" name="WordArt 189"/>
          <p:cNvSpPr>
            <a:spLocks noChangeArrowheads="1" noChangeShapeType="1" noTextEdit="1"/>
          </p:cNvSpPr>
          <p:nvPr/>
        </p:nvSpPr>
        <p:spPr bwMode="auto">
          <a:xfrm>
            <a:off x="685800" y="1524000"/>
            <a:ext cx="8039100" cy="28956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fani HeavyH"/>
              </a:rPr>
              <a:t>lÝ t­ëng sèng cña thanh niªn</a:t>
            </a:r>
          </a:p>
        </p:txBody>
      </p:sp>
      <p:sp>
        <p:nvSpPr>
          <p:cNvPr id="7210" name="Text Box 191"/>
          <p:cNvSpPr txBox="1">
            <a:spLocks noChangeArrowheads="1"/>
          </p:cNvSpPr>
          <p:nvPr/>
        </p:nvSpPr>
        <p:spPr bwMode="auto">
          <a:xfrm>
            <a:off x="2819400" y="4267200"/>
            <a:ext cx="3657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3300"/>
                </a:solidFill>
                <a:latin typeface=".VnTime" pitchFamily="34" charset="0"/>
              </a:rPr>
              <a:t>( TiÕt 1 )</a:t>
            </a:r>
            <a:endParaRPr lang="en-AU" sz="320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7211" name="Text Box 192"/>
          <p:cNvSpPr txBox="1">
            <a:spLocks noChangeArrowheads="1"/>
          </p:cNvSpPr>
          <p:nvPr/>
        </p:nvSpPr>
        <p:spPr bwMode="auto">
          <a:xfrm>
            <a:off x="2743200" y="762000"/>
            <a:ext cx="3657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Tiết</a:t>
            </a:r>
            <a:r>
              <a:rPr lang="en-US" sz="3200" b="1">
                <a:solidFill>
                  <a:srgbClr val="FF3300"/>
                </a:solidFill>
                <a:latin typeface=".VnArial" pitchFamily="34" charset="0"/>
              </a:rPr>
              <a:t> 14</a:t>
            </a:r>
            <a:endParaRPr lang="en-AU" sz="3200" b="1">
              <a:solidFill>
                <a:srgbClr val="FF3300"/>
              </a:solidFill>
              <a:latin typeface=".VnArial" pitchFamily="34" charset="0"/>
            </a:endParaRPr>
          </a:p>
        </p:txBody>
      </p:sp>
    </p:spTree>
  </p:cSld>
  <p:clrMapOvr>
    <a:masterClrMapping/>
  </p:clrMapOvr>
  <p:transition spd="med">
    <p:blinds/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actionButtonBlank">
            <a:avLst/>
          </a:prstGeom>
          <a:solidFill>
            <a:srgbClr val="3366FF"/>
          </a:solidFill>
          <a:ln w="476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381000" y="5257800"/>
            <a:ext cx="8534400" cy="1392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(?) Qua ®o¹n phim trªn, em cho biÕt B¸c Hå mong muèn g× vµ B¸c ®· lµm nh­ thÕ nµo ®Ó thùc hiÖn mong muèn ®ã?</a:t>
            </a:r>
          </a:p>
        </p:txBody>
      </p:sp>
    </p:spTree>
    <p:controls>
      <p:control spid="1026" r:id="rId2" imgW="8153280" imgH="4648320"/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5" grpId="0" animBg="1"/>
      <p:bldP spid="13005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762000" y="1143000"/>
            <a:ext cx="8382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000" i="1">
                <a:solidFill>
                  <a:srgbClr val="CC3300"/>
                </a:solidFill>
                <a:latin typeface=".VnTime" pitchFamily="34" charset="0"/>
              </a:rPr>
              <a:t>      </a:t>
            </a:r>
            <a:r>
              <a:rPr lang="en-US" sz="4000" i="1">
                <a:solidFill>
                  <a:srgbClr val="0000CC"/>
                </a:solidFill>
                <a:latin typeface=".VnTime" pitchFamily="34" charset="0"/>
              </a:rPr>
              <a:t>Lµ c¸i ®Ých cña cuéc ®êi mµ mçi ng­êi kh¸t khao, mong muèn ®¹t ®­îc.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533400" y="533400"/>
            <a:ext cx="594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3200" b="1">
                <a:solidFill>
                  <a:srgbClr val="FF3300"/>
                </a:solidFill>
                <a:latin typeface=".VnTime" pitchFamily="34" charset="0"/>
              </a:rPr>
              <a:t>1. Lý t­ëng sèng: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/>
      <p:bldP spid="778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thao luan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191000" y="-2362200"/>
            <a:ext cx="17449800" cy="1165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5" descr="thao luan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67200" y="-2895600"/>
            <a:ext cx="17449800" cy="131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9814" name="Rectangle 6"/>
          <p:cNvSpPr>
            <a:spLocks noChangeArrowheads="1"/>
          </p:cNvSpPr>
          <p:nvPr/>
        </p:nvSpPr>
        <p:spPr bwMode="auto">
          <a:xfrm>
            <a:off x="304800" y="838200"/>
            <a:ext cx="8153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125000"/>
              </a:lnSpc>
              <a:spcBef>
                <a:spcPct val="20000"/>
              </a:spcBef>
            </a:pPr>
            <a:r>
              <a:rPr lang="en-US" sz="2800">
                <a:solidFill>
                  <a:srgbClr val="0000CC"/>
                </a:solidFill>
                <a:latin typeface=".VnTime" pitchFamily="34" charset="0"/>
              </a:rPr>
              <a:t>       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Trong mét cuéc nãi chuyÖn, An vµ B×nh ®· ®­a ra quan ®iÓm sèng cña mçi ng­êi mµ ai còng cho lµ m×nh ®óng:</a:t>
            </a:r>
            <a:endParaRPr lang="en-US" sz="2400" b="1" i="1">
              <a:solidFill>
                <a:srgbClr val="0000CC"/>
              </a:solidFill>
              <a:latin typeface=".VnTime" pitchFamily="34" charset="0"/>
            </a:endParaRP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</a:pPr>
            <a:r>
              <a:rPr lang="en-US" sz="2400" b="1" i="1">
                <a:solidFill>
                  <a:srgbClr val="0000CC"/>
                </a:solidFill>
                <a:latin typeface=".VnTime" pitchFamily="34" charset="0"/>
              </a:rPr>
              <a:t>       An:</a:t>
            </a:r>
            <a:r>
              <a:rPr lang="en-US" sz="2400" i="1">
                <a:solidFill>
                  <a:srgbClr val="0000CC"/>
                </a:solidFill>
                <a:latin typeface=".VnTime" pitchFamily="34" charset="0"/>
              </a:rPr>
              <a:t> Tí sÏ cè g¾ng häc tËp vµ rÌn luyÖn ®Ó sau nµy cã kiÕn thøc, cã hiÓu biÕt, lµm ®­îc nhiÒu viÖc tèt võa gióp cho cuéc sèng cña m×nh l¹i võa cã thÓ gióp Ých cho gia ®×nh vµ x· héi.</a:t>
            </a:r>
            <a:endParaRPr lang="en-US" sz="2400" b="1" i="1">
              <a:solidFill>
                <a:srgbClr val="0000CC"/>
              </a:solidFill>
              <a:latin typeface=".VnTime" pitchFamily="34" charset="0"/>
            </a:endParaRP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</a:pPr>
            <a:r>
              <a:rPr lang="en-US" sz="2400" i="1">
                <a:solidFill>
                  <a:srgbClr val="0000CC"/>
                </a:solidFill>
                <a:latin typeface=".VnTime" pitchFamily="34" charset="0"/>
              </a:rPr>
              <a:t>      </a:t>
            </a:r>
            <a:r>
              <a:rPr lang="en-US" sz="2400" b="1" i="1">
                <a:solidFill>
                  <a:srgbClr val="0000CC"/>
                </a:solidFill>
                <a:latin typeface=".VnTime" pitchFamily="34" charset="0"/>
              </a:rPr>
              <a:t>B×nh:</a:t>
            </a:r>
            <a:r>
              <a:rPr lang="en-US" sz="2400" i="1">
                <a:solidFill>
                  <a:srgbClr val="0000CC"/>
                </a:solidFill>
                <a:latin typeface=".VnTime" pitchFamily="34" charset="0"/>
              </a:rPr>
              <a:t> Thêi buæi nµy nghÜ nh­ cËu chØ cã thiÖt. Gióp ®­îc th©n m×nh ®· mÖt l¾m råi l¹i cßn gióp ai. Tí th× chØ muèn kiÕm ®­îc thËt nhiÒu tiÒn ®Ó ¨n ch¬i cho s­íng ®· cßn häc hµnh, quan träng g× ®©u.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119815" name="Text Box 7"/>
          <p:cNvSpPr txBox="1">
            <a:spLocks noChangeArrowheads="1"/>
          </p:cNvSpPr>
          <p:nvPr/>
        </p:nvSpPr>
        <p:spPr bwMode="auto">
          <a:xfrm>
            <a:off x="533400" y="5334000"/>
            <a:ext cx="7772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FF3300"/>
                </a:solidFill>
                <a:latin typeface=".VnTime" pitchFamily="34" charset="0"/>
              </a:rPr>
              <a:t>(?) Em t¸n thµnh víi quan ®iÓm cña b¹n An hay b¹n B×nh? T¹i sao em l¹i lùa chän nh­ vËy?</a:t>
            </a:r>
          </a:p>
        </p:txBody>
      </p:sp>
      <p:sp>
        <p:nvSpPr>
          <p:cNvPr id="119816" name="Text Box 8"/>
          <p:cNvSpPr txBox="1">
            <a:spLocks noChangeArrowheads="1"/>
          </p:cNvSpPr>
          <p:nvPr/>
        </p:nvSpPr>
        <p:spPr bwMode="auto">
          <a:xfrm>
            <a:off x="1066800" y="457200"/>
            <a:ext cx="701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Thảo luận nhóm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98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98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98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4" grpId="0" build="p"/>
      <p:bldP spid="119815" grpId="0"/>
      <p:bldP spid="1198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458200" cy="3429000"/>
          </a:xfrm>
        </p:spPr>
        <p:txBody>
          <a:bodyPr/>
          <a:lstStyle/>
          <a:p>
            <a:pPr eaLnBrk="1" hangingPunct="1">
              <a:lnSpc>
                <a:spcPct val="140000"/>
              </a:lnSpc>
              <a:buFontTx/>
              <a:buNone/>
            </a:pPr>
            <a:r>
              <a:rPr lang="en-US" smtClean="0">
                <a:solidFill>
                  <a:srgbClr val="0000CC"/>
                </a:solidFill>
                <a:latin typeface=".VnTime" pitchFamily="34" charset="0"/>
              </a:rPr>
              <a:t>-  B×nh: Sèng Ých kØ, thùc dông, chØ nghÜ tíi sù h­ëng thô cña c¸ nh©n -&gt; </a:t>
            </a:r>
            <a:r>
              <a:rPr lang="en-US" u="sng" smtClean="0">
                <a:solidFill>
                  <a:srgbClr val="0000CC"/>
                </a:solidFill>
                <a:latin typeface=".VnTime" pitchFamily="34" charset="0"/>
              </a:rPr>
              <a:t>LÏ sèng tÇm th­êng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endParaRPr lang="en-US" smtClean="0">
              <a:solidFill>
                <a:srgbClr val="0000CC"/>
              </a:solidFill>
              <a:latin typeface=".VnTime" pitchFamily="34" charset="0"/>
            </a:endParaRP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en-US" smtClean="0">
                <a:solidFill>
                  <a:srgbClr val="0000CC"/>
                </a:solidFill>
                <a:latin typeface=".VnTime" pitchFamily="34" charset="0"/>
              </a:rPr>
              <a:t>- An:  Sèng cã môc ®Ých, gióp Ých kh«ng chØ cho b¶n th©n mµ cßn cho gia ®×nh vµ ®Êt n­íc -&gt; </a:t>
            </a:r>
            <a:r>
              <a:rPr lang="en-US" u="sng" smtClean="0">
                <a:solidFill>
                  <a:srgbClr val="0000CC"/>
                </a:solidFill>
                <a:latin typeface=".VnTime" pitchFamily="34" charset="0"/>
              </a:rPr>
              <a:t>LÝ t­ëng sèng tèt ®Ñp</a:t>
            </a: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FF3300"/>
                </a:solidFill>
              </a:rPr>
              <a:t>Đáp án thảo luận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  <p:bldP spid="798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68363"/>
          </a:xfrm>
        </p:spPr>
        <p:txBody>
          <a:bodyPr/>
          <a:lstStyle/>
          <a:p>
            <a:pPr eaLnBrk="1" hangingPunct="1"/>
            <a:r>
              <a:rPr lang="en-US" sz="3600" b="1" u="sng" smtClean="0">
                <a:solidFill>
                  <a:srgbClr val="FF3300"/>
                </a:solidFill>
                <a:latin typeface=".VnTime" pitchFamily="34" charset="0"/>
              </a:rPr>
              <a:t>PhiÕu häc tËp</a:t>
            </a:r>
            <a:endParaRPr lang="en-US" sz="3600" b="1" i="1" smtClean="0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3352800"/>
          </a:xfrm>
        </p:spPr>
        <p:txBody>
          <a:bodyPr/>
          <a:lstStyle/>
          <a:p>
            <a:pPr eaLnBrk="1" hangingPunct="1"/>
            <a:r>
              <a:rPr lang="en-US" sz="3600" b="1" u="sng" smtClean="0">
                <a:solidFill>
                  <a:srgbClr val="0000FF"/>
                </a:solidFill>
                <a:latin typeface=".VnTime" pitchFamily="34" charset="0"/>
              </a:rPr>
              <a:t>Nhãm 1, 2</a:t>
            </a:r>
            <a:r>
              <a:rPr lang="en-US" sz="3600" smtClean="0">
                <a:solidFill>
                  <a:srgbClr val="0000FF"/>
                </a:solidFill>
                <a:latin typeface=".VnTime" pitchFamily="34" charset="0"/>
              </a:rPr>
              <a:t>: T×m nh÷ng viÖc lµm biÓu hiÖn lÝ t­ëng sèng ®óng ®¾n cña thanh niªn.</a:t>
            </a:r>
            <a:endParaRPr lang="en-US" sz="3600" b="1" u="sng" smtClean="0">
              <a:solidFill>
                <a:srgbClr val="0000FF"/>
              </a:solidFill>
              <a:latin typeface=".VnTime" pitchFamily="34" charset="0"/>
            </a:endParaRPr>
          </a:p>
          <a:p>
            <a:pPr eaLnBrk="1" hangingPunct="1"/>
            <a:r>
              <a:rPr lang="en-US" sz="3600" b="1" u="sng" smtClean="0">
                <a:solidFill>
                  <a:srgbClr val="0000FF"/>
                </a:solidFill>
                <a:latin typeface=".VnTime" pitchFamily="34" charset="0"/>
              </a:rPr>
              <a:t>Nhãm 3, 4</a:t>
            </a:r>
            <a:r>
              <a:rPr lang="en-US" sz="3600" smtClean="0">
                <a:solidFill>
                  <a:srgbClr val="0000FF"/>
                </a:solidFill>
                <a:latin typeface=".VnTime" pitchFamily="34" charset="0"/>
              </a:rPr>
              <a:t>: T×m nh÷ng viÖc lµm biÓu hiÖn lÝ t­ëng sèng kh«ng ®óng ®¾n hoÆc sèng kh«ng cã lÝ t­ëng.</a:t>
            </a: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914400" y="685800"/>
            <a:ext cx="1873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i="1">
                <a:solidFill>
                  <a:srgbClr val="0000FF"/>
                </a:solidFill>
                <a:latin typeface=".VnTime" pitchFamily="34" charset="0"/>
              </a:rPr>
              <a:t>Yªu cÇu</a:t>
            </a:r>
            <a:r>
              <a:rPr lang="en-US" sz="3600" b="1">
                <a:solidFill>
                  <a:srgbClr val="0000FF"/>
                </a:solidFill>
                <a:latin typeface=".VnTime" pitchFamily="34" charset="0"/>
              </a:rPr>
              <a:t>: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914400" y="5257800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600">
                <a:solidFill>
                  <a:srgbClr val="713A21"/>
                </a:solidFill>
                <a:latin typeface=".VnTime" pitchFamily="34" charset="0"/>
              </a:rPr>
              <a:t>? T¹i sao nhãm em l¹i lùa chän nh­ vËy?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  <p:bldP spid="80899" grpId="0" build="p"/>
      <p:bldP spid="80900" grpId="0"/>
      <p:bldP spid="8090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1470</TotalTime>
  <Words>1417</Words>
  <Application>Microsoft PowerPoint</Application>
  <PresentationFormat>On-screen Show (4:3)</PresentationFormat>
  <Paragraphs>134</Paragraphs>
  <Slides>29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.VnTime</vt:lpstr>
      <vt:lpstr>.VnArial</vt:lpstr>
      <vt:lpstr>.VnArial NarrowH</vt:lpstr>
      <vt:lpstr>.VnTimeH</vt:lpstr>
      <vt:lpstr>.VnArial Narrow</vt:lpstr>
      <vt:lpstr>Default Design</vt:lpstr>
      <vt:lpstr>PHÒNG GD&amp;ĐT QUẬN LONG BIÊN TRƯỜNG THCS LONG BIÊN</vt:lpstr>
      <vt:lpstr>Slide 2</vt:lpstr>
      <vt:lpstr>Slide 3</vt:lpstr>
      <vt:lpstr>Slide 4</vt:lpstr>
      <vt:lpstr>Slide 5</vt:lpstr>
      <vt:lpstr>Slide 6</vt:lpstr>
      <vt:lpstr>Slide 7</vt:lpstr>
      <vt:lpstr>Đáp án thảo luận</vt:lpstr>
      <vt:lpstr>PhiÕu häc tËp</vt:lpstr>
      <vt:lpstr>Slide 10</vt:lpstr>
      <vt:lpstr>Slide 11</vt:lpstr>
      <vt:lpstr>Slide 12</vt:lpstr>
      <vt:lpstr>(?) Em h·y cho biÕt lÝ t­ëng sèng cña thanh niªn trong thêi k× kh¸ng chiÕn vµ trong thêi k× c«ng nghiÖp ho¸ - hiÖn ®¹i ho¸ lµ g×? Hä ®· lµm g× ®Ó thùc hiÖn lÝ t­ëng sèng cña m×nh?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AQ</dc:creator>
  <cp:lastModifiedBy>21AK22</cp:lastModifiedBy>
  <cp:revision>60</cp:revision>
  <cp:lastPrinted>1601-01-01T00:00:00Z</cp:lastPrinted>
  <dcterms:created xsi:type="dcterms:W3CDTF">1601-01-01T00:00:00Z</dcterms:created>
  <dcterms:modified xsi:type="dcterms:W3CDTF">2020-10-17T06:38:48Z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