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9" r:id="rId1"/>
  </p:sldMasterIdLst>
  <p:handoutMasterIdLst>
    <p:handoutMasterId r:id="rId22"/>
  </p:handoutMasterIdLst>
  <p:sldIdLst>
    <p:sldId id="256" r:id="rId2"/>
    <p:sldId id="257" r:id="rId3"/>
    <p:sldId id="280" r:id="rId4"/>
    <p:sldId id="264" r:id="rId5"/>
    <p:sldId id="259" r:id="rId6"/>
    <p:sldId id="276" r:id="rId7"/>
    <p:sldId id="277" r:id="rId8"/>
    <p:sldId id="278" r:id="rId9"/>
    <p:sldId id="27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F7B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A4F36-7A9F-488F-BC0C-21EECC2F9BD9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045565-B13D-4CA0-86DF-8AC0A7BD8228}">
      <dgm:prSet phldrT="[Text]"/>
      <dgm:spPr/>
      <dgm:t>
        <a:bodyPr/>
        <a:lstStyle/>
        <a:p>
          <a:endParaRPr lang="en-US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260FB2-96F4-41A4-9BAC-24D5AA24C1DE}" type="parTrans" cxnId="{FD53F67F-B058-4D77-88BA-2267754BEFF0}">
      <dgm:prSet/>
      <dgm:spPr/>
      <dgm:t>
        <a:bodyPr/>
        <a:lstStyle/>
        <a:p>
          <a:endParaRPr lang="en-US"/>
        </a:p>
      </dgm:t>
    </dgm:pt>
    <dgm:pt modelId="{69543E18-B41B-4FA2-8D8D-45595A6B4BFD}" type="sibTrans" cxnId="{FD53F67F-B058-4D77-88BA-2267754BEFF0}">
      <dgm:prSet/>
      <dgm:spPr/>
      <dgm:t>
        <a:bodyPr/>
        <a:lstStyle/>
        <a:p>
          <a:endParaRPr lang="en-US"/>
        </a:p>
      </dgm:t>
    </dgm:pt>
    <dgm:pt modelId="{6C1AF8D6-8468-437B-93C1-8C3A14B131E0}">
      <dgm:prSet phldrT="[Text]" custT="1"/>
      <dgm:spPr/>
      <dgm:t>
        <a:bodyPr/>
        <a:lstStyle/>
        <a:p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0EF65-F3C8-49B6-8595-01E4426600D7}" type="parTrans" cxnId="{C5902A23-15C8-428D-8440-B3152A50E370}">
      <dgm:prSet/>
      <dgm:spPr/>
      <dgm:t>
        <a:bodyPr/>
        <a:lstStyle/>
        <a:p>
          <a:endParaRPr lang="en-US"/>
        </a:p>
      </dgm:t>
    </dgm:pt>
    <dgm:pt modelId="{E09D8977-21D4-43A7-B156-87E790CFC261}" type="sibTrans" cxnId="{C5902A23-15C8-428D-8440-B3152A50E370}">
      <dgm:prSet/>
      <dgm:spPr/>
      <dgm:t>
        <a:bodyPr/>
        <a:lstStyle/>
        <a:p>
          <a:endParaRPr lang="en-US"/>
        </a:p>
      </dgm:t>
    </dgm:pt>
    <dgm:pt modelId="{7C1AA47F-1518-4846-807F-76DC23B40B77}">
      <dgm:prSet phldrT="[Text]" custT="1"/>
      <dgm:spPr/>
      <dgm:t>
        <a:bodyPr/>
        <a:lstStyle/>
        <a:p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3C6DA-DD83-45D5-849D-F107218C845B}" type="parTrans" cxnId="{1B906D3A-D483-48F0-A14B-DD359F1D9E34}">
      <dgm:prSet/>
      <dgm:spPr/>
      <dgm:t>
        <a:bodyPr/>
        <a:lstStyle/>
        <a:p>
          <a:endParaRPr lang="en-US"/>
        </a:p>
      </dgm:t>
    </dgm:pt>
    <dgm:pt modelId="{6C6DA7BF-CF64-4011-8DCB-31C7810F4445}" type="sibTrans" cxnId="{1B906D3A-D483-48F0-A14B-DD359F1D9E34}">
      <dgm:prSet/>
      <dgm:spPr/>
      <dgm:t>
        <a:bodyPr/>
        <a:lstStyle/>
        <a:p>
          <a:endParaRPr lang="en-US"/>
        </a:p>
      </dgm:t>
    </dgm:pt>
    <dgm:pt modelId="{1DDD0237-1F58-4C94-AA0D-8BDED42E3F67}">
      <dgm:prSet phldrT="[Text]" custT="1"/>
      <dgm:spPr/>
      <dgm:t>
        <a:bodyPr/>
        <a:lstStyle/>
        <a:p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0A0F57-B865-414F-BA17-255E72BF309D}" type="parTrans" cxnId="{CA6B2D9D-D5E3-4C4D-B235-7F415B61FEA2}">
      <dgm:prSet/>
      <dgm:spPr/>
      <dgm:t>
        <a:bodyPr/>
        <a:lstStyle/>
        <a:p>
          <a:endParaRPr lang="en-US"/>
        </a:p>
      </dgm:t>
    </dgm:pt>
    <dgm:pt modelId="{8E1E4B81-ADEE-426C-875F-B53C3EDFA490}" type="sibTrans" cxnId="{CA6B2D9D-D5E3-4C4D-B235-7F415B61FEA2}">
      <dgm:prSet/>
      <dgm:spPr/>
      <dgm:t>
        <a:bodyPr/>
        <a:lstStyle/>
        <a:p>
          <a:endParaRPr lang="en-US"/>
        </a:p>
      </dgm:t>
    </dgm:pt>
    <dgm:pt modelId="{AB7FD180-6FCE-448C-9C2C-06CE93F7253D}" type="pres">
      <dgm:prSet presAssocID="{346A4F36-7A9F-488F-BC0C-21EECC2F9B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C2447F-55E3-4E98-A4C9-B1CD5CFE26C6}" type="pres">
      <dgm:prSet presAssocID="{47045565-B13D-4CA0-86DF-8AC0A7BD8228}" presName="centerShape" presStyleLbl="node0" presStyleIdx="0" presStyleCnt="1" custScaleY="71602"/>
      <dgm:spPr/>
      <dgm:t>
        <a:bodyPr/>
        <a:lstStyle/>
        <a:p>
          <a:endParaRPr lang="en-US"/>
        </a:p>
      </dgm:t>
    </dgm:pt>
    <dgm:pt modelId="{43A6797A-4808-4B09-80AA-CB9149E460F9}" type="pres">
      <dgm:prSet presAssocID="{2BA0EF65-F3C8-49B6-8595-01E4426600D7}" presName="parTrans" presStyleLbl="bgSibTrans2D1" presStyleIdx="0" presStyleCnt="3" custLinFactNeighborX="3932" custLinFactNeighborY="2953"/>
      <dgm:spPr/>
      <dgm:t>
        <a:bodyPr/>
        <a:lstStyle/>
        <a:p>
          <a:endParaRPr lang="en-US"/>
        </a:p>
      </dgm:t>
    </dgm:pt>
    <dgm:pt modelId="{30A78765-B68A-4AED-9E54-185E07DC3BB5}" type="pres">
      <dgm:prSet presAssocID="{6C1AF8D6-8468-437B-93C1-8C3A14B131E0}" presName="node" presStyleLbl="node1" presStyleIdx="0" presStyleCnt="3" custScaleX="153030" custRadScaleRad="116878" custRadScaleInc="-11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1894E-8166-44EC-ABDA-0B284692AD40}" type="pres">
      <dgm:prSet presAssocID="{5833C6DA-DD83-45D5-849D-F107218C845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DD62C507-5486-49B1-BDD2-18FB20C732D6}" type="pres">
      <dgm:prSet presAssocID="{7C1AA47F-1518-4846-807F-76DC23B40B77}" presName="node" presStyleLbl="node1" presStyleIdx="1" presStyleCnt="3" custRadScaleRad="99359" custRadScaleInc="3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E2234-7168-4024-B7F6-D4D8EDBA9AB1}" type="pres">
      <dgm:prSet presAssocID="{5D0A0F57-B865-414F-BA17-255E72BF309D}" presName="parTrans" presStyleLbl="bgSibTrans2D1" presStyleIdx="2" presStyleCnt="3" custLinFactNeighborX="-6296" custLinFactNeighborY="10331"/>
      <dgm:spPr/>
      <dgm:t>
        <a:bodyPr/>
        <a:lstStyle/>
        <a:p>
          <a:endParaRPr lang="en-US"/>
        </a:p>
      </dgm:t>
    </dgm:pt>
    <dgm:pt modelId="{BCBCCCF9-1539-433E-8A8B-53D5A26D10EA}" type="pres">
      <dgm:prSet presAssocID="{1DDD0237-1F58-4C94-AA0D-8BDED42E3F67}" presName="node" presStyleLbl="node1" presStyleIdx="2" presStyleCnt="3" custScaleX="141934" custRadScaleRad="104157" custRadScaleInc="61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56345A-0C4C-4F8C-85DB-061FF3BBB6FE}" type="presOf" srcId="{346A4F36-7A9F-488F-BC0C-21EECC2F9BD9}" destId="{AB7FD180-6FCE-448C-9C2C-06CE93F7253D}" srcOrd="0" destOrd="0" presId="urn:microsoft.com/office/officeart/2005/8/layout/radial4"/>
    <dgm:cxn modelId="{239EFBBD-B9EA-413D-A319-1F80A0DEB9FF}" type="presOf" srcId="{1DDD0237-1F58-4C94-AA0D-8BDED42E3F67}" destId="{BCBCCCF9-1539-433E-8A8B-53D5A26D10EA}" srcOrd="0" destOrd="0" presId="urn:microsoft.com/office/officeart/2005/8/layout/radial4"/>
    <dgm:cxn modelId="{1B906D3A-D483-48F0-A14B-DD359F1D9E34}" srcId="{47045565-B13D-4CA0-86DF-8AC0A7BD8228}" destId="{7C1AA47F-1518-4846-807F-76DC23B40B77}" srcOrd="1" destOrd="0" parTransId="{5833C6DA-DD83-45D5-849D-F107218C845B}" sibTransId="{6C6DA7BF-CF64-4011-8DCB-31C7810F4445}"/>
    <dgm:cxn modelId="{CA6B2D9D-D5E3-4C4D-B235-7F415B61FEA2}" srcId="{47045565-B13D-4CA0-86DF-8AC0A7BD8228}" destId="{1DDD0237-1F58-4C94-AA0D-8BDED42E3F67}" srcOrd="2" destOrd="0" parTransId="{5D0A0F57-B865-414F-BA17-255E72BF309D}" sibTransId="{8E1E4B81-ADEE-426C-875F-B53C3EDFA490}"/>
    <dgm:cxn modelId="{FD53F67F-B058-4D77-88BA-2267754BEFF0}" srcId="{346A4F36-7A9F-488F-BC0C-21EECC2F9BD9}" destId="{47045565-B13D-4CA0-86DF-8AC0A7BD8228}" srcOrd="0" destOrd="0" parTransId="{57260FB2-96F4-41A4-9BAC-24D5AA24C1DE}" sibTransId="{69543E18-B41B-4FA2-8D8D-45595A6B4BFD}"/>
    <dgm:cxn modelId="{B3086BF6-5AA9-4221-999D-D1782C11173D}" type="presOf" srcId="{47045565-B13D-4CA0-86DF-8AC0A7BD8228}" destId="{99C2447F-55E3-4E98-A4C9-B1CD5CFE26C6}" srcOrd="0" destOrd="0" presId="urn:microsoft.com/office/officeart/2005/8/layout/radial4"/>
    <dgm:cxn modelId="{47807447-A09A-47BD-8C2C-C22E45A2617E}" type="presOf" srcId="{5833C6DA-DD83-45D5-849D-F107218C845B}" destId="{2621894E-8166-44EC-ABDA-0B284692AD40}" srcOrd="0" destOrd="0" presId="urn:microsoft.com/office/officeart/2005/8/layout/radial4"/>
    <dgm:cxn modelId="{0D0F4334-641B-4691-B4C9-9C5A0620EEB8}" type="presOf" srcId="{6C1AF8D6-8468-437B-93C1-8C3A14B131E0}" destId="{30A78765-B68A-4AED-9E54-185E07DC3BB5}" srcOrd="0" destOrd="0" presId="urn:microsoft.com/office/officeart/2005/8/layout/radial4"/>
    <dgm:cxn modelId="{4D73CFAF-02AA-4574-9E07-C4135248EB07}" type="presOf" srcId="{7C1AA47F-1518-4846-807F-76DC23B40B77}" destId="{DD62C507-5486-49B1-BDD2-18FB20C732D6}" srcOrd="0" destOrd="0" presId="urn:microsoft.com/office/officeart/2005/8/layout/radial4"/>
    <dgm:cxn modelId="{05B530DB-827F-44E2-99DF-36F646787BD3}" type="presOf" srcId="{2BA0EF65-F3C8-49B6-8595-01E4426600D7}" destId="{43A6797A-4808-4B09-80AA-CB9149E460F9}" srcOrd="0" destOrd="0" presId="urn:microsoft.com/office/officeart/2005/8/layout/radial4"/>
    <dgm:cxn modelId="{C5902A23-15C8-428D-8440-B3152A50E370}" srcId="{47045565-B13D-4CA0-86DF-8AC0A7BD8228}" destId="{6C1AF8D6-8468-437B-93C1-8C3A14B131E0}" srcOrd="0" destOrd="0" parTransId="{2BA0EF65-F3C8-49B6-8595-01E4426600D7}" sibTransId="{E09D8977-21D4-43A7-B156-87E790CFC261}"/>
    <dgm:cxn modelId="{5590AB05-D834-4B17-A24E-E54BB166A43B}" type="presOf" srcId="{5D0A0F57-B865-414F-BA17-255E72BF309D}" destId="{18BE2234-7168-4024-B7F6-D4D8EDBA9AB1}" srcOrd="0" destOrd="0" presId="urn:microsoft.com/office/officeart/2005/8/layout/radial4"/>
    <dgm:cxn modelId="{87EE0FAE-CEE1-40EE-9149-C0DA351729E9}" type="presParOf" srcId="{AB7FD180-6FCE-448C-9C2C-06CE93F7253D}" destId="{99C2447F-55E3-4E98-A4C9-B1CD5CFE26C6}" srcOrd="0" destOrd="0" presId="urn:microsoft.com/office/officeart/2005/8/layout/radial4"/>
    <dgm:cxn modelId="{35B8C304-3FD3-4BCE-B553-44B9BFF733B6}" type="presParOf" srcId="{AB7FD180-6FCE-448C-9C2C-06CE93F7253D}" destId="{43A6797A-4808-4B09-80AA-CB9149E460F9}" srcOrd="1" destOrd="0" presId="urn:microsoft.com/office/officeart/2005/8/layout/radial4"/>
    <dgm:cxn modelId="{FB71A34B-C43D-4BC2-87BA-683A2B131D77}" type="presParOf" srcId="{AB7FD180-6FCE-448C-9C2C-06CE93F7253D}" destId="{30A78765-B68A-4AED-9E54-185E07DC3BB5}" srcOrd="2" destOrd="0" presId="urn:microsoft.com/office/officeart/2005/8/layout/radial4"/>
    <dgm:cxn modelId="{39D81E31-FAB4-4272-9031-4E0DB02A0786}" type="presParOf" srcId="{AB7FD180-6FCE-448C-9C2C-06CE93F7253D}" destId="{2621894E-8166-44EC-ABDA-0B284692AD40}" srcOrd="3" destOrd="0" presId="urn:microsoft.com/office/officeart/2005/8/layout/radial4"/>
    <dgm:cxn modelId="{31C66CF6-C1A7-4F5B-8FE0-9F5E30E58B0F}" type="presParOf" srcId="{AB7FD180-6FCE-448C-9C2C-06CE93F7253D}" destId="{DD62C507-5486-49B1-BDD2-18FB20C732D6}" srcOrd="4" destOrd="0" presId="urn:microsoft.com/office/officeart/2005/8/layout/radial4"/>
    <dgm:cxn modelId="{7406E367-13AE-4297-823D-755341CFC091}" type="presParOf" srcId="{AB7FD180-6FCE-448C-9C2C-06CE93F7253D}" destId="{18BE2234-7168-4024-B7F6-D4D8EDBA9AB1}" srcOrd="5" destOrd="0" presId="urn:microsoft.com/office/officeart/2005/8/layout/radial4"/>
    <dgm:cxn modelId="{CEF5E428-8836-4C31-BB95-A3D7126D0166}" type="presParOf" srcId="{AB7FD180-6FCE-448C-9C2C-06CE93F7253D}" destId="{BCBCCCF9-1539-433E-8A8B-53D5A26D10E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2447F-55E3-4E98-A4C9-B1CD5CFE26C6}">
      <dsp:nvSpPr>
        <dsp:cNvPr id="0" name=""/>
        <dsp:cNvSpPr/>
      </dsp:nvSpPr>
      <dsp:spPr>
        <a:xfrm>
          <a:off x="4480484" y="4298895"/>
          <a:ext cx="3061850" cy="21923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8882" y="4619957"/>
        <a:ext cx="2165054" cy="1550222"/>
      </dsp:txXfrm>
    </dsp:sp>
    <dsp:sp modelId="{43A6797A-4808-4B09-80AA-CB9149E460F9}">
      <dsp:nvSpPr>
        <dsp:cNvPr id="0" name=""/>
        <dsp:cNvSpPr/>
      </dsp:nvSpPr>
      <dsp:spPr>
        <a:xfrm rot="12617557">
          <a:off x="2143272" y="3490494"/>
          <a:ext cx="2845045" cy="8726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A78765-B68A-4AED-9E54-185E07DC3BB5}">
      <dsp:nvSpPr>
        <dsp:cNvPr id="0" name=""/>
        <dsp:cNvSpPr/>
      </dsp:nvSpPr>
      <dsp:spPr>
        <a:xfrm>
          <a:off x="0" y="2019992"/>
          <a:ext cx="4451272" cy="2327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156" y="2088148"/>
        <a:ext cx="4314960" cy="2190694"/>
      </dsp:txXfrm>
    </dsp:sp>
    <dsp:sp modelId="{2621894E-8166-44EC-ABDA-0B284692AD40}">
      <dsp:nvSpPr>
        <dsp:cNvPr id="0" name=""/>
        <dsp:cNvSpPr/>
      </dsp:nvSpPr>
      <dsp:spPr>
        <a:xfrm rot="16211088">
          <a:off x="4653858" y="2337581"/>
          <a:ext cx="2732011" cy="8726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62C507-5486-49B1-BDD2-18FB20C732D6}">
      <dsp:nvSpPr>
        <dsp:cNvPr id="0" name=""/>
        <dsp:cNvSpPr/>
      </dsp:nvSpPr>
      <dsp:spPr>
        <a:xfrm>
          <a:off x="4569891" y="244393"/>
          <a:ext cx="2908758" cy="2327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8047" y="312549"/>
        <a:ext cx="2772446" cy="2190694"/>
      </dsp:txXfrm>
    </dsp:sp>
    <dsp:sp modelId="{18BE2234-7168-4024-B7F6-D4D8EDBA9AB1}">
      <dsp:nvSpPr>
        <dsp:cNvPr id="0" name=""/>
        <dsp:cNvSpPr/>
      </dsp:nvSpPr>
      <dsp:spPr>
        <a:xfrm rot="19720572">
          <a:off x="6948882" y="3567251"/>
          <a:ext cx="2659412" cy="8726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BCCCF9-1539-433E-8A8B-53D5A26D10EA}">
      <dsp:nvSpPr>
        <dsp:cNvPr id="0" name=""/>
        <dsp:cNvSpPr/>
      </dsp:nvSpPr>
      <dsp:spPr>
        <a:xfrm>
          <a:off x="7517659" y="2058631"/>
          <a:ext cx="4128516" cy="2327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5815" y="2126787"/>
        <a:ext cx="3992204" cy="2190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D22E9-76AE-47A4-BAE1-2CC2E882AEFF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C8FAD-2529-4D1F-9849-4A185ED4E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9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572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6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9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1064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1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98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8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5C8E1-F68A-4F88-97DE-9A97E28EC66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08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7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9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6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2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1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088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045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F7D03DC-36DF-4336-ACC0-D58A8D53AD6A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B95B9A-7466-44BB-B9C4-3D38C3BDB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1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  <p:sldLayoutId id="2147484075" r:id="rId16"/>
    <p:sldLayoutId id="2147484076" r:id="rId17"/>
    <p:sldLayoutId id="214748407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1.xml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H:\bai%20giang%20TM\Modern%20Talking%20-%20Diamonds%20never%20made%20a%20lady%20.wma" TargetMode="External"/><Relationship Id="rId5" Type="http://schemas.openxmlformats.org/officeDocument/2006/relationships/image" Target="../media/image14.png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636"/>
            <a:ext cx="2794715" cy="2131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4353" y="2610481"/>
            <a:ext cx="106625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CỦA CÔNG DÂN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HÔN NHÂN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137" y="1459674"/>
            <a:ext cx="4192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cap="none" spc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5400" b="1" cap="none" spc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en-US" sz="54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839" y="128789"/>
            <a:ext cx="5022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468A75-A3E9-4237-BCB9-C14FDE78FF49}" type="slidenum">
              <a:rPr lang="en-US" altLang="vi-VN"/>
              <a:pPr/>
              <a:t>10</a:t>
            </a:fld>
            <a:endParaRPr lang="en-US" altLang="vi-VN"/>
          </a:p>
        </p:txBody>
      </p:sp>
      <p:sp>
        <p:nvSpPr>
          <p:cNvPr id="15363" name="WordArt 5"/>
          <p:cNvSpPr>
            <a:spLocks noChangeArrowheads="1" noChangeShapeType="1" noTextEdit="1"/>
          </p:cNvSpPr>
          <p:nvPr/>
        </p:nvSpPr>
        <p:spPr bwMode="auto">
          <a:xfrm>
            <a:off x="2895601" y="115888"/>
            <a:ext cx="7175862" cy="1027112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CON SỐ MAY MẮN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558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97696" y="2054087"/>
            <a:ext cx="2209800" cy="2133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400" b="1" dirty="0">
                <a:solidFill>
                  <a:srgbClr val="00206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51559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826558" y="4478355"/>
            <a:ext cx="2209800" cy="2133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400" b="1" dirty="0">
                <a:solidFill>
                  <a:srgbClr val="00206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15156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409111" y="1295400"/>
            <a:ext cx="2209800" cy="2133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400" b="1" dirty="0">
                <a:solidFill>
                  <a:srgbClr val="00206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151561" name="AutoShap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87896" y="4462669"/>
            <a:ext cx="2209800" cy="2133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400" b="1" dirty="0">
                <a:solidFill>
                  <a:srgbClr val="00206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151562" name="AutoShap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357764" y="1928191"/>
            <a:ext cx="2209800" cy="2133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400" b="1" dirty="0">
                <a:solidFill>
                  <a:srgbClr val="00206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51563" name="AutoShape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06001" y="1278835"/>
            <a:ext cx="2209800" cy="2133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400" b="1" dirty="0">
                <a:solidFill>
                  <a:srgbClr val="00206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151564" name="AutoShape 1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271241" y="4187687"/>
            <a:ext cx="2209800" cy="2133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400" b="1" dirty="0">
                <a:solidFill>
                  <a:srgbClr val="002060"/>
                </a:solidFill>
                <a:latin typeface=".VnTime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82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3000" fill="hold"/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3000" fill="hold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3000" fill="hold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1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1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5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1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5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1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6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1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6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1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6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1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563"/>
                  </p:tgtEl>
                </p:cond>
              </p:nextCondLst>
            </p:seq>
          </p:childTnLst>
        </p:cTn>
      </p:par>
    </p:tnLst>
    <p:bldLst>
      <p:bldP spid="151558" grpId="0" animBg="1"/>
      <p:bldP spid="151558" grpId="1" animBg="1"/>
      <p:bldP spid="151558" grpId="2" animBg="1"/>
      <p:bldP spid="151559" grpId="0" animBg="1"/>
      <p:bldP spid="151559" grpId="1" animBg="1"/>
      <p:bldP spid="151559" grpId="2" animBg="1"/>
      <p:bldP spid="151560" grpId="0" animBg="1"/>
      <p:bldP spid="151560" grpId="1" animBg="1"/>
      <p:bldP spid="151560" grpId="2" animBg="1"/>
      <p:bldP spid="151561" grpId="0" animBg="1"/>
      <p:bldP spid="151561" grpId="1" animBg="1"/>
      <p:bldP spid="151561" grpId="2" animBg="1"/>
      <p:bldP spid="151562" grpId="0" animBg="1"/>
      <p:bldP spid="151562" grpId="1" animBg="1"/>
      <p:bldP spid="151562" grpId="2" animBg="1"/>
      <p:bldP spid="151563" grpId="0" animBg="1"/>
      <p:bldP spid="151563" grpId="1" animBg="1"/>
      <p:bldP spid="151563" grpId="2" animBg="1"/>
      <p:bldP spid="151564" grpId="0" animBg="1"/>
      <p:bldP spid="151564" grpId="1" animBg="1"/>
      <p:bldP spid="15156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A49CAB-0781-40E2-AC8C-0DA5B1FB0B10}" type="slidenum">
              <a:rPr lang="en-US" altLang="vi-VN"/>
              <a:pPr/>
              <a:t>11</a:t>
            </a:fld>
            <a:endParaRPr lang="en-US" altLang="vi-VN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894268" y="309095"/>
            <a:ext cx="70866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Khái</a:t>
            </a:r>
            <a:r>
              <a:rPr lang="en-US" altLang="vi-VN" sz="3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altLang="vi-VN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hôn</a:t>
            </a:r>
            <a:r>
              <a:rPr lang="en-US" altLang="vi-VN" sz="3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36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endParaRPr lang="en-US" altLang="vi-VN" sz="3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257577" y="1651716"/>
            <a:ext cx="11719775" cy="2057400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vi-VN" sz="3600" dirty="0" err="1" smtClean="0">
                <a:latin typeface="Times New Roman" panose="02020603050405020304" pitchFamily="18" charset="0"/>
              </a:rPr>
              <a:t>Hôn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nhân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là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sự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liên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kết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đặc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biệt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giữa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nam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và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nữ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trên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vi-VN" sz="3600" dirty="0" err="1" smtClean="0">
                <a:latin typeface="Times New Roman" panose="02020603050405020304" pitchFamily="18" charset="0"/>
              </a:rPr>
              <a:t>nguyên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tắc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bình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đẳng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tự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nguyện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,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được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Nhà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thừa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nhận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, </a:t>
            </a:r>
          </a:p>
          <a:p>
            <a:pPr algn="ctr" eaLnBrk="1" hangingPunct="1">
              <a:defRPr/>
            </a:pPr>
            <a:r>
              <a:rPr lang="en-US" altLang="vi-VN" sz="3600" dirty="0" err="1" smtClean="0">
                <a:latin typeface="Times New Roman" panose="02020603050405020304" pitchFamily="18" charset="0"/>
              </a:rPr>
              <a:t>nhằm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chung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sống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lâu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dài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và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xây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dựng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một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gia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đình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hòa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thuận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, </a:t>
            </a:r>
          </a:p>
          <a:p>
            <a:pPr algn="just" eaLnBrk="1" hangingPunct="1">
              <a:defRPr/>
            </a:pPr>
            <a:r>
              <a:rPr lang="en-US" altLang="vi-VN" sz="3600" dirty="0" err="1" smtClean="0">
                <a:latin typeface="Times New Roman" panose="02020603050405020304" pitchFamily="18" charset="0"/>
              </a:rPr>
              <a:t>hạnh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phúc</a:t>
            </a:r>
            <a:r>
              <a:rPr lang="en-US" altLang="vi-VN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  <a:endParaRPr lang="en-US" altLang="vi-VN" sz="3600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9" name="Picture 28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338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6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FF30D3-D597-43A5-86F6-75CB9C522E3A}" type="slidenum">
              <a:rPr lang="en-US" altLang="vi-VN"/>
              <a:pPr/>
              <a:t>12</a:t>
            </a:fld>
            <a:endParaRPr lang="en-US" altLang="vi-VN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231820" y="1138708"/>
            <a:ext cx="11745532" cy="34163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pt-BR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tốt luật hôn nhân và gia đình Việt Nam là thực hiện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hôn nhân tự nguyện, tiến bộ, một vợ một chồng.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hôn nhân giữa những người có họ trong phạm vi ba đời.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hôn nhân giữa những người có cùng dòng máu về trực 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hôn nhân giữa nam 20 tuổi với nữ 17 tuổi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4228821" y="4944514"/>
            <a:ext cx="2286000" cy="152400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A</a:t>
            </a:r>
            <a:endParaRPr lang="en-US" altLang="vi-VN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3" name="Picture 23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618" y="41148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01D194-75BF-456C-8753-B0B7167472E6}" type="slidenum">
              <a:rPr lang="en-US" altLang="vi-VN"/>
              <a:pPr/>
              <a:t>13</a:t>
            </a:fld>
            <a:endParaRPr lang="en-US" altLang="vi-VN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765479" y="1164465"/>
            <a:ext cx="7620000" cy="1200329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đăng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hôn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4250028" y="3810000"/>
            <a:ext cx="2988972" cy="1524000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eaLnBrk="1" hangingPunct="1">
              <a:buFontTx/>
              <a:buChar char="-"/>
            </a:pP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Nam 20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endParaRPr lang="en-US" altLang="vi-VN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endParaRPr lang="en-US" altLang="vi-VN" sz="3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7" name="Picture 22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338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3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4435F8-6769-4438-AED9-6935B7F73D2D}" type="slidenum">
              <a:rPr lang="en-US" altLang="vi-VN"/>
              <a:pPr/>
              <a:t>14</a:t>
            </a:fld>
            <a:endParaRPr lang="en-US" altLang="vi-VN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752599" y="533401"/>
            <a:ext cx="8761411" cy="1200329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600" dirty="0" err="1" smtClean="0"/>
              <a:t>Hôn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nhân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giữa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hai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người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cùng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giới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đã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được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nhà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nước</a:t>
            </a:r>
            <a:r>
              <a:rPr lang="en-US" altLang="vi-VN" sz="3600" dirty="0" smtClean="0"/>
              <a:t> ta </a:t>
            </a:r>
            <a:r>
              <a:rPr lang="en-US" altLang="vi-VN" sz="3600" dirty="0" err="1" smtClean="0"/>
              <a:t>thừa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nhận</a:t>
            </a:r>
            <a:r>
              <a:rPr lang="en-US" altLang="vi-VN" sz="3600" dirty="0" smtClean="0"/>
              <a:t> </a:t>
            </a:r>
            <a:r>
              <a:rPr lang="en-US" altLang="vi-VN" sz="3600" dirty="0" err="1" smtClean="0"/>
              <a:t>chưa</a:t>
            </a:r>
            <a:r>
              <a:rPr lang="en-US" altLang="vi-VN" sz="3600" dirty="0" smtClean="0"/>
              <a:t>?</a:t>
            </a:r>
            <a:endParaRPr lang="en-US" altLang="vi-VN" sz="3600" dirty="0"/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4953000" y="3810000"/>
            <a:ext cx="2286000" cy="1524000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Chưa</a:t>
            </a:r>
            <a:endParaRPr lang="en-US" altLang="vi-VN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1" name="Picture 23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338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92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A08A72-5A27-417A-BE72-51175D06703B}" type="slidenum">
              <a:rPr lang="en-US" altLang="vi-VN"/>
              <a:pPr/>
              <a:t>15</a:t>
            </a:fld>
            <a:endParaRPr lang="en-US" altLang="vi-VN"/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399245" y="881130"/>
            <a:ext cx="11590986" cy="230832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Nam,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nữ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quyền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kết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hôn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, li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hôn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Hôn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nhân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theo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nguyên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tắc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tự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nguyện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tiến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bộ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vợ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chồng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vợ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chồng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bình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đẳng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tôn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trọng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lẫn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nhau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”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nội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dung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được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qui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đinh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bao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nhiêu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Hiến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vi-VN" sz="3600" dirty="0" err="1" smtClean="0">
                <a:solidFill>
                  <a:schemeClr val="tx2">
                    <a:lumMod val="50000"/>
                  </a:schemeClr>
                </a:solidFill>
              </a:rPr>
              <a:t>pháp</a:t>
            </a:r>
            <a:r>
              <a:rPr lang="en-US" altLang="vi-VN" sz="3600" dirty="0" smtClean="0">
                <a:solidFill>
                  <a:schemeClr val="tx2">
                    <a:lumMod val="50000"/>
                  </a:schemeClr>
                </a:solidFill>
              </a:rPr>
              <a:t> 2013?</a:t>
            </a:r>
            <a:endParaRPr lang="en-US" altLang="vi-VN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4953000" y="3810000"/>
            <a:ext cx="2286000" cy="1524000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  <a:p>
            <a:pPr algn="ctr" eaLnBrk="1" hangingPunct="1"/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HP 2013</a:t>
            </a:r>
            <a:endParaRPr lang="en-US" altLang="vi-VN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5" name="Picture 24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338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55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8C3260-01DC-4271-A9EE-1E773CFA6D62}" type="slidenum">
              <a:rPr lang="en-US" altLang="vi-VN"/>
              <a:pPr/>
              <a:t>16</a:t>
            </a:fld>
            <a:endParaRPr lang="en-US" altLang="vi-VN"/>
          </a:p>
        </p:txBody>
      </p:sp>
      <p:sp>
        <p:nvSpPr>
          <p:cNvPr id="21507" name="AutoShape 5"/>
          <p:cNvSpPr>
            <a:spLocks noChangeArrowheads="1"/>
          </p:cNvSpPr>
          <p:nvPr/>
        </p:nvSpPr>
        <p:spPr bwMode="auto">
          <a:xfrm>
            <a:off x="2133600" y="990600"/>
            <a:ext cx="7705859" cy="274320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bạn</a:t>
            </a:r>
            <a:endParaRPr lang="en-US" alt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may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mắn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quà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biệt</a:t>
            </a:r>
            <a:endParaRPr lang="en-US" alt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29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nay</a:t>
            </a:r>
            <a:r>
              <a:rPr lang="en-US" altLang="vi-VN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!</a:t>
            </a:r>
            <a:endParaRPr lang="en-US" altLang="vi-VN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8" name="Picture 7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338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5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1CBC69-308B-478F-B6A7-647055064D5F}" type="slidenum">
              <a:rPr lang="en-US" altLang="vi-VN"/>
              <a:pPr/>
              <a:t>17</a:t>
            </a:fld>
            <a:endParaRPr lang="en-US" altLang="vi-VN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752600" y="533401"/>
            <a:ext cx="7086600" cy="1200329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dirty="0" smtClean="0">
                <a:latin typeface="Times New Roman" panose="02020603050405020304" pitchFamily="18" charset="0"/>
              </a:rPr>
              <a:t>Cha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mẹ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có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quyền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quyết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định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việc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hôn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nhân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con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cái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.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Đúng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 hay </a:t>
            </a:r>
            <a:r>
              <a:rPr lang="en-US" altLang="vi-VN" sz="3600" dirty="0" err="1" smtClean="0">
                <a:latin typeface="Times New Roman" panose="02020603050405020304" pitchFamily="18" charset="0"/>
              </a:rPr>
              <a:t>sai</a:t>
            </a:r>
            <a:r>
              <a:rPr lang="en-US" altLang="vi-VN" sz="3600" dirty="0" smtClean="0">
                <a:latin typeface="Times New Roman" panose="02020603050405020304" pitchFamily="18" charset="0"/>
              </a:rPr>
              <a:t>?</a:t>
            </a:r>
            <a:endParaRPr lang="en-US" altLang="vi-VN" sz="3600" dirty="0">
              <a:latin typeface="Times New Roman" panose="02020603050405020304" pitchFamily="18" charset="0"/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1571222" y="2590799"/>
            <a:ext cx="7084454" cy="1447800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Sai, cha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endParaRPr lang="en-US" altLang="vi-VN" sz="3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Cho con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lựa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vi-VN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vi-VN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3" name="Picture 23" descr="box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338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7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9AEAC5-F358-4FED-B54A-10492B8A448D}" type="slidenum">
              <a:rPr lang="en-US" altLang="vi-VN"/>
              <a:pPr/>
              <a:t>18</a:t>
            </a:fld>
            <a:endParaRPr lang="en-US" altLang="vi-VN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524000" y="1981201"/>
            <a:ext cx="91440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66"/>
                </a:solidFill>
                <a:latin typeface=".VnArial" panose="020B7200000000000000" pitchFamily="34" charset="0"/>
              </a:rPr>
              <a:t>PhÇn thư­ëng lµ:</a:t>
            </a:r>
          </a:p>
          <a:p>
            <a:pPr algn="ctr" eaLnBrk="1" hangingPunct="1"/>
            <a:r>
              <a:rPr lang="en-US" altLang="vi-VN" sz="4400" b="1">
                <a:solidFill>
                  <a:srgbClr val="FF0066"/>
                </a:solidFill>
                <a:latin typeface=".VnArial" panose="020B7200000000000000" pitchFamily="34" charset="0"/>
              </a:rPr>
              <a:t>®iÓm 10</a:t>
            </a:r>
          </a:p>
        </p:txBody>
      </p:sp>
      <p:sp>
        <p:nvSpPr>
          <p:cNvPr id="155651" name="AutoShape 3"/>
          <p:cNvSpPr>
            <a:spLocks noChangeArrowheads="1"/>
          </p:cNvSpPr>
          <p:nvPr/>
        </p:nvSpPr>
        <p:spPr bwMode="auto">
          <a:xfrm>
            <a:off x="2209800" y="304800"/>
            <a:ext cx="20574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5652" name="AutoShape 4"/>
          <p:cNvSpPr>
            <a:spLocks noChangeArrowheads="1"/>
          </p:cNvSpPr>
          <p:nvPr/>
        </p:nvSpPr>
        <p:spPr bwMode="auto">
          <a:xfrm>
            <a:off x="8839200" y="304800"/>
            <a:ext cx="12954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5257800" y="457200"/>
            <a:ext cx="25146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5654" name="AutoShape 6"/>
          <p:cNvSpPr>
            <a:spLocks noChangeArrowheads="1"/>
          </p:cNvSpPr>
          <p:nvPr/>
        </p:nvSpPr>
        <p:spPr bwMode="auto">
          <a:xfrm>
            <a:off x="2209800" y="3276600"/>
            <a:ext cx="2667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5655" name="AutoShape 7"/>
          <p:cNvSpPr>
            <a:spLocks noChangeArrowheads="1"/>
          </p:cNvSpPr>
          <p:nvPr/>
        </p:nvSpPr>
        <p:spPr bwMode="auto">
          <a:xfrm>
            <a:off x="5791200" y="4343400"/>
            <a:ext cx="16764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5656" name="AutoShape 8"/>
          <p:cNvSpPr>
            <a:spLocks noChangeArrowheads="1"/>
          </p:cNvSpPr>
          <p:nvPr/>
        </p:nvSpPr>
        <p:spPr bwMode="auto">
          <a:xfrm>
            <a:off x="7924800" y="4191000"/>
            <a:ext cx="2286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3562" name="AutoShape 1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144000" y="5867400"/>
            <a:ext cx="1066800" cy="6096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99"/>
                </a:solidFill>
              </a:rPr>
              <a:t>Back </a:t>
            </a:r>
          </a:p>
        </p:txBody>
      </p:sp>
    </p:spTree>
    <p:extLst>
      <p:ext uri="{BB962C8B-B14F-4D97-AF65-F5344CB8AC3E}">
        <p14:creationId xmlns:p14="http://schemas.microsoft.com/office/powerpoint/2010/main" val="39279115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animBg="1"/>
      <p:bldP spid="155652" grpId="0" animBg="1"/>
      <p:bldP spid="155653" grpId="0" animBg="1"/>
      <p:bldP spid="155654" grpId="0" animBg="1"/>
      <p:bldP spid="155655" grpId="0" animBg="1"/>
      <p:bldP spid="1556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ag00373_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935610">
            <a:off x="5486401" y="3962401"/>
            <a:ext cx="1000125" cy="962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7E21E6-48BF-432F-BC7F-492928449F2C}" type="slidenum">
              <a:rPr lang="en-US" altLang="vi-VN"/>
              <a:pPr/>
              <a:t>19</a:t>
            </a:fld>
            <a:endParaRPr lang="en-US" altLang="vi-VN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1524000" y="2070157"/>
            <a:ext cx="91440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 err="1">
                <a:solidFill>
                  <a:srgbClr val="FF0066"/>
                </a:solidFill>
                <a:latin typeface=".VnArial" panose="020B7200000000000000" pitchFamily="34" charset="0"/>
              </a:rPr>
              <a:t>PhÇn</a:t>
            </a:r>
            <a:r>
              <a:rPr lang="en-US" altLang="vi-VN" sz="4400" b="1" dirty="0">
                <a:solidFill>
                  <a:srgbClr val="FF0066"/>
                </a:solidFill>
                <a:latin typeface=".VnArial" panose="020B72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66"/>
                </a:solidFill>
                <a:latin typeface=".VnArial" panose="020B7200000000000000" pitchFamily="34" charset="0"/>
              </a:rPr>
              <a:t>th­ưëng</a:t>
            </a:r>
            <a:r>
              <a:rPr lang="en-US" altLang="vi-VN" sz="4400" b="1" dirty="0">
                <a:solidFill>
                  <a:srgbClr val="FF0066"/>
                </a:solidFill>
                <a:latin typeface=".VnArial" panose="020B7200000000000000" pitchFamily="34" charset="0"/>
              </a:rPr>
              <a:t> lµ:</a:t>
            </a:r>
          </a:p>
          <a:p>
            <a:pPr algn="ctr" eaLnBrk="1" hangingPunct="1"/>
            <a:r>
              <a:rPr lang="en-US" altLang="vi-VN" sz="4400" b="1" dirty="0" err="1">
                <a:solidFill>
                  <a:srgbClr val="FF0066"/>
                </a:solidFill>
                <a:latin typeface=".VnArial" panose="020B7200000000000000" pitchFamily="34" charset="0"/>
              </a:rPr>
              <a:t>Mét</a:t>
            </a:r>
            <a:r>
              <a:rPr lang="en-US" altLang="vi-VN" sz="4400" b="1" dirty="0">
                <a:solidFill>
                  <a:srgbClr val="FF0066"/>
                </a:solidFill>
                <a:latin typeface=".VnArial" panose="020B72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66"/>
                </a:solidFill>
                <a:latin typeface=".VnArial" panose="020B7200000000000000" pitchFamily="34" charset="0"/>
              </a:rPr>
              <a:t>trµng</a:t>
            </a:r>
            <a:r>
              <a:rPr lang="en-US" altLang="vi-VN" sz="4400" b="1" dirty="0">
                <a:solidFill>
                  <a:srgbClr val="FF0066"/>
                </a:solidFill>
                <a:latin typeface=".VnArial" panose="020B72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66"/>
                </a:solidFill>
                <a:latin typeface=".VnArial" panose="020B7200000000000000" pitchFamily="34" charset="0"/>
              </a:rPr>
              <a:t>ph¸o</a:t>
            </a:r>
            <a:r>
              <a:rPr lang="en-US" altLang="vi-VN" sz="4400" b="1" dirty="0">
                <a:solidFill>
                  <a:srgbClr val="FF0066"/>
                </a:solidFill>
                <a:latin typeface=".VnArial" panose="020B72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66"/>
                </a:solidFill>
                <a:latin typeface=".VnArial" panose="020B7200000000000000" pitchFamily="34" charset="0"/>
              </a:rPr>
              <a:t>tay</a:t>
            </a:r>
            <a:r>
              <a:rPr lang="en-US" altLang="vi-VN" sz="4400" b="1" dirty="0">
                <a:solidFill>
                  <a:srgbClr val="FF0066"/>
                </a:solidFill>
                <a:latin typeface=".VnArial" panose="020B7200000000000000" pitchFamily="34" charset="0"/>
              </a:rPr>
              <a:t>!</a:t>
            </a:r>
          </a:p>
        </p:txBody>
      </p:sp>
      <p:sp>
        <p:nvSpPr>
          <p:cNvPr id="156675" name="AutoShape 3"/>
          <p:cNvSpPr>
            <a:spLocks noChangeArrowheads="1"/>
          </p:cNvSpPr>
          <p:nvPr/>
        </p:nvSpPr>
        <p:spPr bwMode="auto">
          <a:xfrm>
            <a:off x="2209800" y="304800"/>
            <a:ext cx="20574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6676" name="AutoShape 4"/>
          <p:cNvSpPr>
            <a:spLocks noChangeArrowheads="1"/>
          </p:cNvSpPr>
          <p:nvPr/>
        </p:nvSpPr>
        <p:spPr bwMode="auto">
          <a:xfrm>
            <a:off x="8839200" y="304800"/>
            <a:ext cx="12954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6677" name="AutoShape 5"/>
          <p:cNvSpPr>
            <a:spLocks noChangeArrowheads="1"/>
          </p:cNvSpPr>
          <p:nvPr/>
        </p:nvSpPr>
        <p:spPr bwMode="auto">
          <a:xfrm>
            <a:off x="5257800" y="457200"/>
            <a:ext cx="25146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6678" name="AutoShape 6"/>
          <p:cNvSpPr>
            <a:spLocks noChangeArrowheads="1"/>
          </p:cNvSpPr>
          <p:nvPr/>
        </p:nvSpPr>
        <p:spPr bwMode="auto">
          <a:xfrm>
            <a:off x="2209800" y="3276600"/>
            <a:ext cx="2667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5791200" y="4343400"/>
            <a:ext cx="16764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56680" name="AutoShape 8"/>
          <p:cNvSpPr>
            <a:spLocks noChangeArrowheads="1"/>
          </p:cNvSpPr>
          <p:nvPr/>
        </p:nvSpPr>
        <p:spPr bwMode="auto">
          <a:xfrm>
            <a:off x="7924800" y="4191000"/>
            <a:ext cx="2286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4587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144000" y="5867400"/>
            <a:ext cx="1066800" cy="6096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99"/>
                </a:solidFill>
              </a:rPr>
              <a:t>Back </a:t>
            </a:r>
          </a:p>
        </p:txBody>
      </p:sp>
      <p:pic>
        <p:nvPicPr>
          <p:cNvPr id="24588" name="Picture 11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7239001" y="3962401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2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3810001" y="3962401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3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1905001" y="2362201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4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8991601" y="2362201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5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5638801" y="5410201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Modern Talking - Diamonds never made a lady 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1" y="5295901"/>
            <a:ext cx="2778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044785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6675" grpId="0" animBg="1"/>
      <p:bldP spid="156676" grpId="0" animBg="1"/>
      <p:bldP spid="156677" grpId="0" animBg="1"/>
      <p:bldP spid="156678" grpId="0" animBg="1"/>
      <p:bldP spid="156679" grpId="0" animBg="1"/>
      <p:bldP spid="1566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96264314"/>
              </p:ext>
            </p:extLst>
          </p:nvPr>
        </p:nvGraphicFramePr>
        <p:xfrm>
          <a:off x="218941" y="1"/>
          <a:ext cx="11861442" cy="670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80107" y="4629860"/>
            <a:ext cx="20540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 NHÂN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882" y="2139710"/>
            <a:ext cx="4134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4124" y="502276"/>
            <a:ext cx="2408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3234" y="2256602"/>
            <a:ext cx="38121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2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9EAE80-DF97-4843-B3A2-F07F94DE9064}" type="slidenum">
              <a:rPr lang="en-US" altLang="vi-VN"/>
              <a:pPr/>
              <a:t>20</a:t>
            </a:fld>
            <a:endParaRPr lang="en-US" altLang="vi-VN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828800" y="171451"/>
            <a:ext cx="85344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500" b="1">
                <a:latin typeface="VNI-Times" pitchFamily="2" charset="0"/>
              </a:rPr>
              <a:t>Phaàn thöôûng laø ....</a:t>
            </a:r>
          </a:p>
        </p:txBody>
      </p:sp>
      <p:sp>
        <p:nvSpPr>
          <p:cNvPr id="25604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144000" y="5867400"/>
            <a:ext cx="1066800" cy="6096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99"/>
                </a:solidFill>
              </a:rPr>
              <a:t>Back </a:t>
            </a:r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112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539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26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094" y="1315635"/>
            <a:ext cx="117841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7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949" y="537235"/>
            <a:ext cx="193842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99" y="653143"/>
            <a:ext cx="8080713" cy="424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38858" y="5129537"/>
            <a:ext cx="8307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2013 –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162" y="106569"/>
            <a:ext cx="1127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" y="1240971"/>
            <a:ext cx="11704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54" y="3587250"/>
            <a:ext cx="4403137" cy="244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2" y="3067834"/>
            <a:ext cx="6524136" cy="34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75" y="5167472"/>
            <a:ext cx="3005383" cy="1690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9424" y="1164293"/>
            <a:ext cx="8181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  <a:endParaRPr lang="en-US" sz="5400" b="1" cap="none" spc="0" dirty="0">
              <a:ln w="0"/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5932" y="2981216"/>
            <a:ext cx="6774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548341060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822" y="1061434"/>
            <a:ext cx="5513231" cy="5513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8073" y="1687132"/>
            <a:ext cx="54992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9867" y="0"/>
            <a:ext cx="6494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 phut chua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8487" y="4726547"/>
            <a:ext cx="2519464" cy="12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4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674" y="1125656"/>
            <a:ext cx="8985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TẢO HÔN?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5425" y="340045"/>
            <a:ext cx="6795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BẠO LỰC GIA ĐÌNH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7443" y="1918953"/>
            <a:ext cx="81136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 nay, trong một số gia đình có tình trạng </a:t>
            </a:r>
            <a:r>
              <a:rPr lang="vi-VN" sz="32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chồng ngược </a:t>
            </a:r>
            <a:r>
              <a:rPr lang="en-US" sz="32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ãi, đánh đập hành hạ vợ</a:t>
            </a:r>
            <a:r>
              <a:rPr lang="vi-VN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Trước tình trạng đó, nhiều người cho rằng đó là </a:t>
            </a:r>
            <a:r>
              <a:rPr lang="vi-VN" sz="32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bình thường</a:t>
            </a:r>
            <a:r>
              <a:rPr lang="vi-VN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là </a:t>
            </a:r>
            <a:r>
              <a:rPr lang="vi-VN" sz="32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 riêng </a:t>
            </a:r>
            <a:r>
              <a:rPr lang="vi-VN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vợ chồng, gia đình người ta, </a:t>
            </a:r>
            <a:r>
              <a:rPr lang="en-US" sz="320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 nên can thiệp.</a:t>
            </a:r>
          </a:p>
          <a:p>
            <a:pPr algn="just"/>
            <a:r>
              <a:rPr lang="vi-VN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có tán thành quan niệm đó không? Vì Sao?</a:t>
            </a:r>
            <a:endParaRPr lang="en-US" sz="32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231</TotalTime>
  <Words>719</Words>
  <Application>Microsoft Office PowerPoint</Application>
  <PresentationFormat>Widescreen</PresentationFormat>
  <Paragraphs>90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.VnArial</vt:lpstr>
      <vt:lpstr>.VnTime</vt:lpstr>
      <vt:lpstr>Arial</vt:lpstr>
      <vt:lpstr>Calibri</vt:lpstr>
      <vt:lpstr>Times New Roman</vt:lpstr>
      <vt:lpstr>Tw Cen MT</vt:lpstr>
      <vt:lpstr>VNI-Times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21</cp:revision>
  <cp:lastPrinted>2019-01-24T19:05:20Z</cp:lastPrinted>
  <dcterms:created xsi:type="dcterms:W3CDTF">2019-01-22T14:09:06Z</dcterms:created>
  <dcterms:modified xsi:type="dcterms:W3CDTF">2019-01-24T19:05:34Z</dcterms:modified>
</cp:coreProperties>
</file>