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5" r:id="rId1"/>
  </p:sldMasterIdLst>
  <p:notesMasterIdLst>
    <p:notesMasterId r:id="rId39"/>
  </p:notesMasterIdLst>
  <p:sldIdLst>
    <p:sldId id="390" r:id="rId2"/>
    <p:sldId id="328" r:id="rId3"/>
    <p:sldId id="256" r:id="rId4"/>
    <p:sldId id="329" r:id="rId5"/>
    <p:sldId id="330" r:id="rId6"/>
    <p:sldId id="331" r:id="rId7"/>
    <p:sldId id="337" r:id="rId8"/>
    <p:sldId id="369" r:id="rId9"/>
    <p:sldId id="352" r:id="rId10"/>
    <p:sldId id="333" r:id="rId11"/>
    <p:sldId id="332" r:id="rId12"/>
    <p:sldId id="338" r:id="rId13"/>
    <p:sldId id="334" r:id="rId14"/>
    <p:sldId id="365" r:id="rId15"/>
    <p:sldId id="367" r:id="rId16"/>
    <p:sldId id="356" r:id="rId17"/>
    <p:sldId id="371" r:id="rId18"/>
    <p:sldId id="372" r:id="rId19"/>
    <p:sldId id="374" r:id="rId20"/>
    <p:sldId id="366" r:id="rId21"/>
    <p:sldId id="368" r:id="rId22"/>
    <p:sldId id="370" r:id="rId23"/>
    <p:sldId id="377" r:id="rId24"/>
    <p:sldId id="378" r:id="rId25"/>
    <p:sldId id="376" r:id="rId26"/>
    <p:sldId id="373" r:id="rId27"/>
    <p:sldId id="379" r:id="rId28"/>
    <p:sldId id="380" r:id="rId29"/>
    <p:sldId id="382" r:id="rId30"/>
    <p:sldId id="381" r:id="rId31"/>
    <p:sldId id="383" r:id="rId32"/>
    <p:sldId id="384" r:id="rId33"/>
    <p:sldId id="385" r:id="rId34"/>
    <p:sldId id="386" r:id="rId35"/>
    <p:sldId id="389" r:id="rId36"/>
    <p:sldId id="388" r:id="rId37"/>
    <p:sldId id="387" r:id="rId38"/>
  </p:sldIdLst>
  <p:sldSz cx="12192000" cy="6858000"/>
  <p:notesSz cx="6858000" cy="9144000"/>
  <p:embeddedFontLst>
    <p:embeddedFont>
      <p:font typeface="Calibri Light" pitchFamily="34" charset="0"/>
      <p:regular r:id="rId40"/>
      <p:italic r:id="rId41"/>
    </p:embeddedFont>
    <p:embeddedFont>
      <p:font typeface="Calibri" pitchFamily="34" charset="0"/>
      <p:regular r:id="rId42"/>
      <p:bold r:id="rId43"/>
      <p:italic r:id="rId44"/>
      <p:boldItalic r:id="rId45"/>
    </p:embeddedFont>
    <p:embeddedFont>
      <p:font typeface="#9Slide03 Arima Madurai Black" charset="0"/>
      <p:bold r:id="rId46"/>
    </p:embeddedFont>
    <p:embeddedFont>
      <p:font typeface="Verdana" pitchFamily="34" charset="0"/>
      <p:regular r:id="rId47"/>
      <p:bold r:id="rId48"/>
      <p:italic r:id="rId49"/>
      <p:boldItalic r:id="rId50"/>
    </p:embeddedFont>
    <p:embeddedFont>
      <p:font typeface="Arial Narrow" pitchFamily="34" charset="0"/>
      <p:regular r:id="rId51"/>
      <p:bold r:id="rId52"/>
      <p:italic r:id="rId53"/>
      <p:boldItalic r:id="rId54"/>
    </p:embeddedFont>
    <p:embeddedFont>
      <p:font typeface="微软雅黑" pitchFamily="34" charset="-122"/>
      <p:regular r:id="rId55"/>
      <p:bold r:id="rId56"/>
    </p:embeddedFont>
    <p:embeddedFont>
      <p:font typeface=".VnTime" pitchFamily="34" charset="0"/>
      <p:regular r:id="rId57"/>
      <p:bold r:id="rId58"/>
      <p:italic r:id="rId59"/>
      <p:boldItalic r:id="rId60"/>
    </p:embeddedFont>
    <p:embeddedFont>
      <p:font typeface="宋体" pitchFamily="2" charset="-122"/>
      <p:regular r:id="rId61"/>
    </p:embeddedFont>
  </p:embeddedFontLst>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2" clrIdx="0">
    <p:extLst>
      <p:ext uri="{19B8F6BF-5375-455C-9EA6-DF929625EA0E}">
        <p15:presenceInfo xmlns:p15="http://schemas.microsoft.com/office/powerpoint/2012/main" xmlns=""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CC"/>
    <a:srgbClr val="FF0066"/>
    <a:srgbClr val="008000"/>
    <a:srgbClr val="FF6600"/>
    <a:srgbClr val="FFFFFF"/>
    <a:srgbClr val="3ABFA8"/>
    <a:srgbClr val="EC6063"/>
    <a:srgbClr val="FCCB00"/>
    <a:srgbClr val="6BD2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533" autoAdjust="0"/>
    <p:restoredTop sz="94660"/>
  </p:normalViewPr>
  <p:slideViewPr>
    <p:cSldViewPr snapToGrid="0">
      <p:cViewPr varScale="1">
        <p:scale>
          <a:sx n="68" d="100"/>
          <a:sy n="68" d="100"/>
        </p:scale>
        <p:origin x="-59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8T17:52:05.829" idx="2">
    <p:pos x="10" y="10"/>
    <p:text>Đôn Ki-hô-tê được coi là một kiệt tác văn chương. Tác phẩm đã chế giễu tàn dư của lí tưởng hiệp sĩ phong kiến lỗi thời, báo trước sự xuất hiện của thời đại phục hưng với những con người mới, tính cách mới và nghị lực mới, sáng ngời chủ nghĩa nhân văn.</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C695E-E947-488C-8123-1566C4D639C3}" type="datetimeFigureOut">
              <a:rPr lang="zh-CN" altLang="en-US" smtClean="0"/>
              <a:pPr/>
              <a:t>2020/10/17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81128-6269-4A27-B3EA-1F389F14FD45}" type="slidenum">
              <a:rPr lang="zh-CN" altLang="en-US" smtClean="0"/>
              <a:pPr/>
              <a:t>‹#›</a:t>
            </a:fld>
            <a:endParaRPr lang="zh-CN" altLang="en-US"/>
          </a:p>
        </p:txBody>
      </p:sp>
    </p:spTree>
    <p:extLst>
      <p:ext uri="{BB962C8B-B14F-4D97-AF65-F5344CB8AC3E}">
        <p14:creationId xmlns:p14="http://schemas.microsoft.com/office/powerpoint/2010/main" xmlns="" val="1852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a:t>
            </a:fld>
            <a:endParaRPr lang="zh-CN" altLang="en-US"/>
          </a:p>
        </p:txBody>
      </p:sp>
    </p:spTree>
    <p:extLst>
      <p:ext uri="{BB962C8B-B14F-4D97-AF65-F5344CB8AC3E}">
        <p14:creationId xmlns:p14="http://schemas.microsoft.com/office/powerpoint/2010/main" xmlns="" val="110937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12</a:t>
            </a:fld>
            <a:endParaRPr lang="zh-CN" altLang="en-US"/>
          </a:p>
        </p:txBody>
      </p:sp>
    </p:spTree>
    <p:extLst>
      <p:ext uri="{BB962C8B-B14F-4D97-AF65-F5344CB8AC3E}">
        <p14:creationId xmlns:p14="http://schemas.microsoft.com/office/powerpoint/2010/main" xmlns="" val="94227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13</a:t>
            </a:fld>
            <a:endParaRPr lang="zh-CN" altLang="en-US"/>
          </a:p>
        </p:txBody>
      </p:sp>
    </p:spTree>
    <p:extLst>
      <p:ext uri="{BB962C8B-B14F-4D97-AF65-F5344CB8AC3E}">
        <p14:creationId xmlns:p14="http://schemas.microsoft.com/office/powerpoint/2010/main" xmlns="" val="275739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14</a:t>
            </a:fld>
            <a:endParaRPr lang="zh-CN" altLang="en-US"/>
          </a:p>
        </p:txBody>
      </p:sp>
    </p:spTree>
    <p:extLst>
      <p:ext uri="{BB962C8B-B14F-4D97-AF65-F5344CB8AC3E}">
        <p14:creationId xmlns:p14="http://schemas.microsoft.com/office/powerpoint/2010/main" xmlns="" val="381261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15</a:t>
            </a:fld>
            <a:endParaRPr lang="zh-CN" altLang="en-US"/>
          </a:p>
        </p:txBody>
      </p:sp>
    </p:spTree>
    <p:extLst>
      <p:ext uri="{BB962C8B-B14F-4D97-AF65-F5344CB8AC3E}">
        <p14:creationId xmlns:p14="http://schemas.microsoft.com/office/powerpoint/2010/main" xmlns="" val="231603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16</a:t>
            </a:fld>
            <a:endParaRPr lang="zh-CN" altLang="en-US"/>
          </a:p>
        </p:txBody>
      </p:sp>
    </p:spTree>
    <p:extLst>
      <p:ext uri="{BB962C8B-B14F-4D97-AF65-F5344CB8AC3E}">
        <p14:creationId xmlns:p14="http://schemas.microsoft.com/office/powerpoint/2010/main" xmlns="" val="6752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17</a:t>
            </a:fld>
            <a:endParaRPr lang="zh-CN" altLang="en-US"/>
          </a:p>
        </p:txBody>
      </p:sp>
    </p:spTree>
    <p:extLst>
      <p:ext uri="{BB962C8B-B14F-4D97-AF65-F5344CB8AC3E}">
        <p14:creationId xmlns:p14="http://schemas.microsoft.com/office/powerpoint/2010/main" xmlns="" val="412975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18</a:t>
            </a:fld>
            <a:endParaRPr lang="zh-CN" altLang="en-US"/>
          </a:p>
        </p:txBody>
      </p:sp>
    </p:spTree>
    <p:extLst>
      <p:ext uri="{BB962C8B-B14F-4D97-AF65-F5344CB8AC3E}">
        <p14:creationId xmlns:p14="http://schemas.microsoft.com/office/powerpoint/2010/main" xmlns="" val="1888054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19</a:t>
            </a:fld>
            <a:endParaRPr lang="zh-CN" altLang="en-US"/>
          </a:p>
        </p:txBody>
      </p:sp>
    </p:spTree>
    <p:extLst>
      <p:ext uri="{BB962C8B-B14F-4D97-AF65-F5344CB8AC3E}">
        <p14:creationId xmlns:p14="http://schemas.microsoft.com/office/powerpoint/2010/main" xmlns="" val="355084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20</a:t>
            </a:fld>
            <a:endParaRPr lang="zh-CN" altLang="en-US"/>
          </a:p>
        </p:txBody>
      </p:sp>
    </p:spTree>
    <p:extLst>
      <p:ext uri="{BB962C8B-B14F-4D97-AF65-F5344CB8AC3E}">
        <p14:creationId xmlns:p14="http://schemas.microsoft.com/office/powerpoint/2010/main" xmlns="" val="206516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21</a:t>
            </a:fld>
            <a:endParaRPr lang="zh-CN" altLang="en-US"/>
          </a:p>
        </p:txBody>
      </p:sp>
    </p:spTree>
    <p:extLst>
      <p:ext uri="{BB962C8B-B14F-4D97-AF65-F5344CB8AC3E}">
        <p14:creationId xmlns:p14="http://schemas.microsoft.com/office/powerpoint/2010/main" xmlns="" val="3166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3EC81128-6269-4A27-B3EA-1F389F14FD45}" type="slidenum">
              <a:rPr lang="zh-CN" altLang="en-US" smtClean="0"/>
              <a:pPr/>
              <a:t>3</a:t>
            </a:fld>
            <a:endParaRPr lang="zh-CN" altLang="en-US"/>
          </a:p>
        </p:txBody>
      </p:sp>
    </p:spTree>
    <p:extLst>
      <p:ext uri="{BB962C8B-B14F-4D97-AF65-F5344CB8AC3E}">
        <p14:creationId xmlns:p14="http://schemas.microsoft.com/office/powerpoint/2010/main" xmlns="" val="417838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22</a:t>
            </a:fld>
            <a:endParaRPr lang="zh-CN" altLang="en-US"/>
          </a:p>
        </p:txBody>
      </p:sp>
    </p:spTree>
    <p:extLst>
      <p:ext uri="{BB962C8B-B14F-4D97-AF65-F5344CB8AC3E}">
        <p14:creationId xmlns:p14="http://schemas.microsoft.com/office/powerpoint/2010/main" xmlns="" val="253720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23</a:t>
            </a:fld>
            <a:endParaRPr lang="zh-CN" altLang="en-US"/>
          </a:p>
        </p:txBody>
      </p:sp>
    </p:spTree>
    <p:extLst>
      <p:ext uri="{BB962C8B-B14F-4D97-AF65-F5344CB8AC3E}">
        <p14:creationId xmlns:p14="http://schemas.microsoft.com/office/powerpoint/2010/main" xmlns="" val="1956929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24</a:t>
            </a:fld>
            <a:endParaRPr lang="zh-CN" altLang="en-US"/>
          </a:p>
        </p:txBody>
      </p:sp>
    </p:spTree>
    <p:extLst>
      <p:ext uri="{BB962C8B-B14F-4D97-AF65-F5344CB8AC3E}">
        <p14:creationId xmlns:p14="http://schemas.microsoft.com/office/powerpoint/2010/main" xmlns="" val="187600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25</a:t>
            </a:fld>
            <a:endParaRPr lang="zh-CN" altLang="en-US"/>
          </a:p>
        </p:txBody>
      </p:sp>
    </p:spTree>
    <p:extLst>
      <p:ext uri="{BB962C8B-B14F-4D97-AF65-F5344CB8AC3E}">
        <p14:creationId xmlns:p14="http://schemas.microsoft.com/office/powerpoint/2010/main" xmlns="" val="750326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26</a:t>
            </a:fld>
            <a:endParaRPr lang="zh-CN" altLang="en-US"/>
          </a:p>
        </p:txBody>
      </p:sp>
    </p:spTree>
    <p:extLst>
      <p:ext uri="{BB962C8B-B14F-4D97-AF65-F5344CB8AC3E}">
        <p14:creationId xmlns:p14="http://schemas.microsoft.com/office/powerpoint/2010/main" xmlns="" val="3046660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27</a:t>
            </a:fld>
            <a:endParaRPr lang="zh-CN" altLang="en-US"/>
          </a:p>
        </p:txBody>
      </p:sp>
    </p:spTree>
    <p:extLst>
      <p:ext uri="{BB962C8B-B14F-4D97-AF65-F5344CB8AC3E}">
        <p14:creationId xmlns:p14="http://schemas.microsoft.com/office/powerpoint/2010/main" xmlns="" val="4158304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28</a:t>
            </a:fld>
            <a:endParaRPr lang="zh-CN" altLang="en-US"/>
          </a:p>
        </p:txBody>
      </p:sp>
    </p:spTree>
    <p:extLst>
      <p:ext uri="{BB962C8B-B14F-4D97-AF65-F5344CB8AC3E}">
        <p14:creationId xmlns:p14="http://schemas.microsoft.com/office/powerpoint/2010/main" xmlns="" val="14646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29</a:t>
            </a:fld>
            <a:endParaRPr lang="zh-CN" altLang="en-US"/>
          </a:p>
        </p:txBody>
      </p:sp>
    </p:spTree>
    <p:extLst>
      <p:ext uri="{BB962C8B-B14F-4D97-AF65-F5344CB8AC3E}">
        <p14:creationId xmlns:p14="http://schemas.microsoft.com/office/powerpoint/2010/main" xmlns="" val="2069610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30</a:t>
            </a:fld>
            <a:endParaRPr lang="zh-CN" altLang="en-US"/>
          </a:p>
        </p:txBody>
      </p:sp>
    </p:spTree>
    <p:extLst>
      <p:ext uri="{BB962C8B-B14F-4D97-AF65-F5344CB8AC3E}">
        <p14:creationId xmlns:p14="http://schemas.microsoft.com/office/powerpoint/2010/main" xmlns="" val="385453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31</a:t>
            </a:fld>
            <a:endParaRPr lang="zh-CN" altLang="en-US"/>
          </a:p>
        </p:txBody>
      </p:sp>
    </p:spTree>
    <p:extLst>
      <p:ext uri="{BB962C8B-B14F-4D97-AF65-F5344CB8AC3E}">
        <p14:creationId xmlns:p14="http://schemas.microsoft.com/office/powerpoint/2010/main" xmlns="" val="352281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4</a:t>
            </a:fld>
            <a:endParaRPr lang="zh-CN" altLang="en-US"/>
          </a:p>
        </p:txBody>
      </p:sp>
    </p:spTree>
    <p:extLst>
      <p:ext uri="{BB962C8B-B14F-4D97-AF65-F5344CB8AC3E}">
        <p14:creationId xmlns:p14="http://schemas.microsoft.com/office/powerpoint/2010/main" xmlns="" val="430688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32</a:t>
            </a:fld>
            <a:endParaRPr lang="zh-CN" altLang="en-US"/>
          </a:p>
        </p:txBody>
      </p:sp>
    </p:spTree>
    <p:extLst>
      <p:ext uri="{BB962C8B-B14F-4D97-AF65-F5344CB8AC3E}">
        <p14:creationId xmlns:p14="http://schemas.microsoft.com/office/powerpoint/2010/main" xmlns="" val="2642712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33</a:t>
            </a:fld>
            <a:endParaRPr lang="zh-CN" altLang="en-US"/>
          </a:p>
        </p:txBody>
      </p:sp>
    </p:spTree>
    <p:extLst>
      <p:ext uri="{BB962C8B-B14F-4D97-AF65-F5344CB8AC3E}">
        <p14:creationId xmlns:p14="http://schemas.microsoft.com/office/powerpoint/2010/main" xmlns="" val="104422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34</a:t>
            </a:fld>
            <a:endParaRPr lang="zh-CN" altLang="en-US"/>
          </a:p>
        </p:txBody>
      </p:sp>
    </p:spTree>
    <p:extLst>
      <p:ext uri="{BB962C8B-B14F-4D97-AF65-F5344CB8AC3E}">
        <p14:creationId xmlns:p14="http://schemas.microsoft.com/office/powerpoint/2010/main" xmlns="" val="3177727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35</a:t>
            </a:fld>
            <a:endParaRPr lang="zh-CN" altLang="en-US"/>
          </a:p>
        </p:txBody>
      </p:sp>
    </p:spTree>
    <p:extLst>
      <p:ext uri="{BB962C8B-B14F-4D97-AF65-F5344CB8AC3E}">
        <p14:creationId xmlns:p14="http://schemas.microsoft.com/office/powerpoint/2010/main" xmlns="" val="2206102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36</a:t>
            </a:fld>
            <a:endParaRPr lang="zh-CN" altLang="en-US"/>
          </a:p>
        </p:txBody>
      </p:sp>
    </p:spTree>
    <p:extLst>
      <p:ext uri="{BB962C8B-B14F-4D97-AF65-F5344CB8AC3E}">
        <p14:creationId xmlns:p14="http://schemas.microsoft.com/office/powerpoint/2010/main" xmlns="" val="4198391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37</a:t>
            </a:fld>
            <a:endParaRPr lang="zh-CN" altLang="en-US"/>
          </a:p>
        </p:txBody>
      </p:sp>
    </p:spTree>
    <p:extLst>
      <p:ext uri="{BB962C8B-B14F-4D97-AF65-F5344CB8AC3E}">
        <p14:creationId xmlns:p14="http://schemas.microsoft.com/office/powerpoint/2010/main" xmlns="" val="224068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5</a:t>
            </a:fld>
            <a:endParaRPr lang="zh-CN" altLang="en-US"/>
          </a:p>
        </p:txBody>
      </p:sp>
    </p:spTree>
    <p:extLst>
      <p:ext uri="{BB962C8B-B14F-4D97-AF65-F5344CB8AC3E}">
        <p14:creationId xmlns:p14="http://schemas.microsoft.com/office/powerpoint/2010/main" xmlns="" val="355526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6</a:t>
            </a:fld>
            <a:endParaRPr lang="zh-CN" altLang="en-US"/>
          </a:p>
        </p:txBody>
      </p:sp>
    </p:spTree>
    <p:extLst>
      <p:ext uri="{BB962C8B-B14F-4D97-AF65-F5344CB8AC3E}">
        <p14:creationId xmlns:p14="http://schemas.microsoft.com/office/powerpoint/2010/main" xmlns="" val="230554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7</a:t>
            </a:fld>
            <a:endParaRPr lang="zh-CN" altLang="en-US"/>
          </a:p>
        </p:txBody>
      </p:sp>
    </p:spTree>
    <p:extLst>
      <p:ext uri="{BB962C8B-B14F-4D97-AF65-F5344CB8AC3E}">
        <p14:creationId xmlns:p14="http://schemas.microsoft.com/office/powerpoint/2010/main" xmlns="" val="151446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8</a:t>
            </a:fld>
            <a:endParaRPr lang="zh-CN" altLang="en-US"/>
          </a:p>
        </p:txBody>
      </p:sp>
    </p:spTree>
    <p:extLst>
      <p:ext uri="{BB962C8B-B14F-4D97-AF65-F5344CB8AC3E}">
        <p14:creationId xmlns:p14="http://schemas.microsoft.com/office/powerpoint/2010/main" xmlns="" val="268608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10</a:t>
            </a:fld>
            <a:endParaRPr lang="zh-CN" altLang="en-US"/>
          </a:p>
        </p:txBody>
      </p:sp>
    </p:spTree>
    <p:extLst>
      <p:ext uri="{BB962C8B-B14F-4D97-AF65-F5344CB8AC3E}">
        <p14:creationId xmlns:p14="http://schemas.microsoft.com/office/powerpoint/2010/main" xmlns="" val="95388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pPr/>
              <a:t>11</a:t>
            </a:fld>
            <a:endParaRPr lang="zh-CN" altLang="en-US"/>
          </a:p>
        </p:txBody>
      </p:sp>
    </p:spTree>
    <p:extLst>
      <p:ext uri="{BB962C8B-B14F-4D97-AF65-F5344CB8AC3E}">
        <p14:creationId xmlns:p14="http://schemas.microsoft.com/office/powerpoint/2010/main" xmlns="" val="20016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083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21350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66603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ongbai">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27539695"/>
      </p:ext>
    </p:extLst>
  </p:cSld>
  <p:clrMapOvr>
    <a:masterClrMapping/>
  </p:clrMapOvr>
  <mc:AlternateContent xmlns:mc="http://schemas.openxmlformats.org/markup-compatibility/2006">
    <mc:Choice xmlns:p14="http://schemas.microsoft.com/office/powerpoint/2010/main" xmlns="" Requires="p14">
      <p:transition spd="slow" p14:dur="1600" advClick="0" advTm="2000">
        <p:blinds dir="vert"/>
      </p:transition>
    </mc:Choice>
    <mc:Fallback>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86328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47128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95863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7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09069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83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4913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72853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2934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0593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26" Type="http://schemas.openxmlformats.org/officeDocument/2006/relationships/image" Target="../media/image7.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5" Type="http://schemas.microsoft.com/office/2007/relationships/hdphoto" Target="../media/hdphoto4.wdp"/><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theme" Target="../theme/theme1.xml"/><Relationship Id="rId23" Type="http://schemas.microsoft.com/office/2007/relationships/hdphoto" Target="../media/hdphoto3.wdp"/><Relationship Id="rId28"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pic>
        <p:nvPicPr>
          <p:cNvPr id="7" name="图片 3">
            <a:extLst>
              <a:ext uri="{FF2B5EF4-FFF2-40B4-BE49-F238E27FC236}">
                <a16:creationId xmlns:a16="http://schemas.microsoft.com/office/drawing/2014/main" xmlns="" id="{E3ED9B11-D705-4210-BDF1-F241D8CE9BAD}"/>
              </a:ext>
            </a:extLst>
          </p:cNvPr>
          <p:cNvPicPr>
            <a:picLocks noChangeAspect="1"/>
          </p:cNvPicPr>
          <p:nvPr userDrawn="1"/>
        </p:nvPicPr>
        <p:blipFill>
          <a:blip r:embed="rId16">
            <a:extLst>
              <a:ext uri="{BEBA8EAE-BF5A-486C-A8C5-ECC9F3942E4B}">
                <a14:imgProps xmlns:a14="http://schemas.microsoft.com/office/drawing/2010/main" xmlns="">
                  <a14:imgLayer r:embed="rId17">
                    <a14:imgEffect>
                      <a14:saturation sat="300000"/>
                    </a14:imgEffect>
                  </a14:imgLayer>
                </a14:imgProps>
              </a:ext>
              <a:ext uri="{28A0092B-C50C-407E-A947-70E740481C1C}">
                <a14:useLocalDpi xmlns:a14="http://schemas.microsoft.com/office/drawing/2010/main" xmlns="" val="0"/>
              </a:ext>
            </a:extLst>
          </a:blip>
          <a:stretch>
            <a:fillRect/>
          </a:stretch>
        </p:blipFill>
        <p:spPr>
          <a:xfrm>
            <a:off x="-17230" y="-26504"/>
            <a:ext cx="12209231" cy="5802097"/>
          </a:xfrm>
          <a:prstGeom prst="rect">
            <a:avLst/>
          </a:prstGeom>
        </p:spPr>
      </p:pic>
      <p:pic>
        <p:nvPicPr>
          <p:cNvPr id="8" name="图片 4">
            <a:extLst>
              <a:ext uri="{FF2B5EF4-FFF2-40B4-BE49-F238E27FC236}">
                <a16:creationId xmlns:a16="http://schemas.microsoft.com/office/drawing/2014/main" xmlns="" id="{256617B3-81FA-49F2-B480-6C7DDB57E350}"/>
              </a:ext>
            </a:extLst>
          </p:cNvPr>
          <p:cNvPicPr>
            <a:picLocks noChangeAspect="1"/>
          </p:cNvPicPr>
          <p:nvPr userDrawn="1"/>
        </p:nvPicPr>
        <p:blipFill>
          <a:blip r:embed="rId18">
            <a:extLst>
              <a:ext uri="{28A0092B-C50C-407E-A947-70E740481C1C}">
                <a14:useLocalDpi xmlns:a14="http://schemas.microsoft.com/office/drawing/2010/main" xmlns="" val="0"/>
              </a:ext>
            </a:extLst>
          </a:blip>
          <a:stretch>
            <a:fillRect/>
          </a:stretch>
        </p:blipFill>
        <p:spPr>
          <a:xfrm>
            <a:off x="9091969" y="3311076"/>
            <a:ext cx="2885201" cy="1444633"/>
          </a:xfrm>
          <a:prstGeom prst="rect">
            <a:avLst/>
          </a:prstGeom>
        </p:spPr>
      </p:pic>
      <p:pic>
        <p:nvPicPr>
          <p:cNvPr id="9" name="图片 5">
            <a:extLst>
              <a:ext uri="{FF2B5EF4-FFF2-40B4-BE49-F238E27FC236}">
                <a16:creationId xmlns:a16="http://schemas.microsoft.com/office/drawing/2014/main" xmlns="" id="{DFE6C03C-91AA-430E-8515-A78A82129694}"/>
              </a:ext>
            </a:extLst>
          </p:cNvPr>
          <p:cNvPicPr>
            <a:picLocks noChangeAspect="1"/>
          </p:cNvPicPr>
          <p:nvPr userDrawn="1"/>
        </p:nvPicPr>
        <p:blipFill>
          <a:blip r:embed="rId19">
            <a:extLst>
              <a:ext uri="{28A0092B-C50C-407E-A947-70E740481C1C}">
                <a14:useLocalDpi xmlns:a14="http://schemas.microsoft.com/office/drawing/2010/main" xmlns="" val="0"/>
              </a:ext>
            </a:extLst>
          </a:blip>
          <a:stretch>
            <a:fillRect/>
          </a:stretch>
        </p:blipFill>
        <p:spPr>
          <a:xfrm>
            <a:off x="-800357" y="4229277"/>
            <a:ext cx="10533017" cy="2200474"/>
          </a:xfrm>
          <a:prstGeom prst="rect">
            <a:avLst/>
          </a:prstGeom>
        </p:spPr>
      </p:pic>
      <p:pic>
        <p:nvPicPr>
          <p:cNvPr id="10" name="图片 9">
            <a:extLst>
              <a:ext uri="{FF2B5EF4-FFF2-40B4-BE49-F238E27FC236}">
                <a16:creationId xmlns:a16="http://schemas.microsoft.com/office/drawing/2014/main" xmlns="" id="{D1C1BAF7-7E3C-4D67-9A0E-E742C325BA8A}"/>
              </a:ext>
            </a:extLst>
          </p:cNvPr>
          <p:cNvPicPr>
            <a:picLocks noChangeAspect="1"/>
          </p:cNvPicPr>
          <p:nvPr userDrawn="1"/>
        </p:nvPicPr>
        <p:blipFill>
          <a:blip r:embed="rId20">
            <a:extLst>
              <a:ext uri="{BEBA8EAE-BF5A-486C-A8C5-ECC9F3942E4B}">
                <a14:imgProps xmlns:a14="http://schemas.microsoft.com/office/drawing/2010/main" xmlns="">
                  <a14:imgLayer r:embed="rId21">
                    <a14:imgEffect>
                      <a14:saturation sat="130000"/>
                    </a14:imgEffect>
                  </a14:imgLayer>
                </a14:imgProps>
              </a:ext>
              <a:ext uri="{28A0092B-C50C-407E-A947-70E740481C1C}">
                <a14:useLocalDpi xmlns:a14="http://schemas.microsoft.com/office/drawing/2010/main" xmlns="" val="0"/>
              </a:ext>
            </a:extLst>
          </a:blip>
          <a:stretch>
            <a:fillRect/>
          </a:stretch>
        </p:blipFill>
        <p:spPr>
          <a:xfrm>
            <a:off x="6614565" y="3789854"/>
            <a:ext cx="5672876" cy="2694209"/>
          </a:xfrm>
          <a:prstGeom prst="rect">
            <a:avLst/>
          </a:prstGeom>
        </p:spPr>
      </p:pic>
      <p:pic>
        <p:nvPicPr>
          <p:cNvPr id="11" name="图片 11">
            <a:extLst>
              <a:ext uri="{FF2B5EF4-FFF2-40B4-BE49-F238E27FC236}">
                <a16:creationId xmlns:a16="http://schemas.microsoft.com/office/drawing/2014/main" xmlns="" id="{C86DD01A-89C3-4C18-8E05-D1E86ACADC36}"/>
              </a:ext>
            </a:extLst>
          </p:cNvPr>
          <p:cNvPicPr>
            <a:picLocks noChangeAspect="1"/>
          </p:cNvPicPr>
          <p:nvPr userDrawn="1"/>
        </p:nvPicPr>
        <p:blipFill>
          <a:blip r:embed="rId22">
            <a:extLst>
              <a:ext uri="{BEBA8EAE-BF5A-486C-A8C5-ECC9F3942E4B}">
                <a14:imgProps xmlns:a14="http://schemas.microsoft.com/office/drawing/2010/main" xmlns="">
                  <a14:imgLayer r:embed="rId23">
                    <a14:imgEffect>
                      <a14:saturation sat="135000"/>
                    </a14:imgEffect>
                  </a14:imgLayer>
                </a14:imgProps>
              </a:ext>
              <a:ext uri="{28A0092B-C50C-407E-A947-70E740481C1C}">
                <a14:useLocalDpi xmlns:a14="http://schemas.microsoft.com/office/drawing/2010/main" xmlns="" val="0"/>
              </a:ext>
            </a:extLst>
          </a:blip>
          <a:stretch>
            <a:fillRect/>
          </a:stretch>
        </p:blipFill>
        <p:spPr>
          <a:xfrm>
            <a:off x="4937241" y="4860699"/>
            <a:ext cx="7639689" cy="2011514"/>
          </a:xfrm>
          <a:prstGeom prst="rect">
            <a:avLst/>
          </a:prstGeom>
        </p:spPr>
      </p:pic>
      <p:pic>
        <p:nvPicPr>
          <p:cNvPr id="12" name="图片 12">
            <a:extLst>
              <a:ext uri="{FF2B5EF4-FFF2-40B4-BE49-F238E27FC236}">
                <a16:creationId xmlns:a16="http://schemas.microsoft.com/office/drawing/2014/main" xmlns="" id="{229EEDFB-1F1F-4B45-8DD6-DF5E898F882E}"/>
              </a:ext>
            </a:extLst>
          </p:cNvPr>
          <p:cNvPicPr>
            <a:picLocks noChangeAspect="1"/>
          </p:cNvPicPr>
          <p:nvPr userDrawn="1"/>
        </p:nvPicPr>
        <p:blipFill>
          <a:blip r:embed="rId24">
            <a:extLst>
              <a:ext uri="{BEBA8EAE-BF5A-486C-A8C5-ECC9F3942E4B}">
                <a14:imgProps xmlns:a14="http://schemas.microsoft.com/office/drawing/2010/main" xmlns="">
                  <a14:imgLayer r:embed="rId25">
                    <a14:imgEffect>
                      <a14:saturation sat="135000"/>
                    </a14:imgEffect>
                  </a14:imgLayer>
                </a14:imgProps>
              </a:ext>
              <a:ext uri="{28A0092B-C50C-407E-A947-70E740481C1C}">
                <a14:useLocalDpi xmlns:a14="http://schemas.microsoft.com/office/drawing/2010/main" xmlns="" val="0"/>
              </a:ext>
            </a:extLst>
          </a:blip>
          <a:stretch>
            <a:fillRect/>
          </a:stretch>
        </p:blipFill>
        <p:spPr>
          <a:xfrm>
            <a:off x="-974236" y="5654975"/>
            <a:ext cx="8306459" cy="1392476"/>
          </a:xfrm>
          <a:prstGeom prst="rect">
            <a:avLst/>
          </a:prstGeom>
        </p:spPr>
      </p:pic>
      <p:pic>
        <p:nvPicPr>
          <p:cNvPr id="13" name="图片 13">
            <a:extLst>
              <a:ext uri="{FF2B5EF4-FFF2-40B4-BE49-F238E27FC236}">
                <a16:creationId xmlns:a16="http://schemas.microsoft.com/office/drawing/2014/main" xmlns="" id="{B9817B5E-8B44-40AC-8FF7-52F8227E2FBE}"/>
              </a:ext>
            </a:extLst>
          </p:cNvPr>
          <p:cNvPicPr>
            <a:picLocks noChangeAspect="1"/>
          </p:cNvPicPr>
          <p:nvPr userDrawn="1"/>
        </p:nvPicPr>
        <p:blipFill>
          <a:blip r:embed="rId26">
            <a:extLst>
              <a:ext uri="{BEBA8EAE-BF5A-486C-A8C5-ECC9F3942E4B}">
                <a14:imgProps xmlns:a14="http://schemas.microsoft.com/office/drawing/2010/main" xmlns="">
                  <a14:imgLayer r:embed="rId27">
                    <a14:imgEffect>
                      <a14:saturation sat="135000"/>
                    </a14:imgEffect>
                  </a14:imgLayer>
                </a14:imgProps>
              </a:ext>
              <a:ext uri="{28A0092B-C50C-407E-A947-70E740481C1C}">
                <a14:useLocalDpi xmlns:a14="http://schemas.microsoft.com/office/drawing/2010/main" xmlns="" val="0"/>
              </a:ext>
            </a:extLst>
          </a:blip>
          <a:stretch>
            <a:fillRect/>
          </a:stretch>
        </p:blipFill>
        <p:spPr>
          <a:xfrm>
            <a:off x="3496123" y="5866456"/>
            <a:ext cx="9338300" cy="1334914"/>
          </a:xfrm>
          <a:prstGeom prst="rect">
            <a:avLst/>
          </a:prstGeom>
        </p:spPr>
      </p:pic>
      <p:pic>
        <p:nvPicPr>
          <p:cNvPr id="14" name="图片 14">
            <a:extLst>
              <a:ext uri="{FF2B5EF4-FFF2-40B4-BE49-F238E27FC236}">
                <a16:creationId xmlns:a16="http://schemas.microsoft.com/office/drawing/2014/main" xmlns="" id="{CE57246B-EC5B-448B-BCDE-767CD98F32C9}"/>
              </a:ext>
            </a:extLst>
          </p:cNvPr>
          <p:cNvPicPr>
            <a:picLocks noChangeAspect="1"/>
          </p:cNvPicPr>
          <p:nvPr userDrawn="1"/>
        </p:nvPicPr>
        <p:blipFill>
          <a:blip r:embed="rId28">
            <a:extLst>
              <a:ext uri="{28A0092B-C50C-407E-A947-70E740481C1C}">
                <a14:useLocalDpi xmlns:a14="http://schemas.microsoft.com/office/drawing/2010/main" xmlns="" val="0"/>
              </a:ext>
            </a:extLst>
          </a:blip>
          <a:stretch>
            <a:fillRect/>
          </a:stretch>
        </p:blipFill>
        <p:spPr>
          <a:xfrm>
            <a:off x="445499" y="5037849"/>
            <a:ext cx="3746699" cy="1505588"/>
          </a:xfrm>
          <a:prstGeom prst="rect">
            <a:avLst/>
          </a:prstGeom>
        </p:spPr>
      </p:pic>
    </p:spTree>
    <p:extLst>
      <p:ext uri="{BB962C8B-B14F-4D97-AF65-F5344CB8AC3E}">
        <p14:creationId xmlns:p14="http://schemas.microsoft.com/office/powerpoint/2010/main" xmlns="" val="32512061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62" r:id="rId13"/>
    <p:sldLayoutId id="2147483663" r:id="rId14"/>
  </p:sldLayoutIdLst>
  <mc:AlternateContent xmlns:mc="http://schemas.openxmlformats.org/markup-compatibility/2006">
    <mc:Choice xmlns:p14="http://schemas.microsoft.com/office/powerpoint/2010/main" xmlns="" Requires="p14">
      <p:transition spd="slow" p14:dur="1600">
        <p:blinds dir="vert"/>
      </p:transition>
    </mc:Choice>
    <mc:Fallback>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7.emf"/><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8.png"/><Relationship Id="rId10" Type="http://schemas.microsoft.com/office/2007/relationships/hdphoto" Target="../media/hdphoto3.wdp"/><Relationship Id="rId19"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5.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jpeg"/><Relationship Id="rId2" Type="http://schemas.openxmlformats.org/officeDocument/2006/relationships/notesSlide" Target="../notesSlides/notesSlide33.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jpe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9492205769146667_574_574.jpg"/>
          <p:cNvPicPr>
            <a:picLocks noChangeAspect="1"/>
          </p:cNvPicPr>
          <p:nvPr/>
        </p:nvPicPr>
        <p:blipFill>
          <a:blip r:embed="rId2"/>
          <a:stretch>
            <a:fillRect/>
          </a:stretch>
        </p:blipFill>
        <p:spPr>
          <a:xfrm>
            <a:off x="0" y="0"/>
            <a:ext cx="12192000" cy="6858000"/>
          </a:xfrm>
          <a:prstGeom prst="rect">
            <a:avLst/>
          </a:prstGeom>
        </p:spPr>
      </p:pic>
      <p:sp>
        <p:nvSpPr>
          <p:cNvPr id="37891" name="Line 3"/>
          <p:cNvSpPr>
            <a:spLocks noChangeShapeType="1"/>
          </p:cNvSpPr>
          <p:nvPr/>
        </p:nvSpPr>
        <p:spPr bwMode="auto">
          <a:xfrm>
            <a:off x="1828800" y="2590800"/>
            <a:ext cx="5562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6" name="Title 5"/>
          <p:cNvSpPr>
            <a:spLocks noGrp="1"/>
          </p:cNvSpPr>
          <p:nvPr>
            <p:ph type="ctrTitle"/>
          </p:nvPr>
        </p:nvSpPr>
        <p:spPr>
          <a:xfrm>
            <a:off x="1939835" y="274322"/>
            <a:ext cx="8153400" cy="801829"/>
          </a:xfrm>
        </p:spPr>
        <p:txBody>
          <a:bodyPr/>
          <a:lstStyle/>
          <a:p>
            <a:pPr algn="ctr"/>
            <a:r>
              <a:rPr lang="en-US" sz="2400" dirty="0">
                <a:solidFill>
                  <a:srgbClr val="FFFF00"/>
                </a:solidFill>
                <a:latin typeface="Times New Roman" pitchFamily="18" charset="0"/>
                <a:cs typeface="Times New Roman" pitchFamily="18" charset="0"/>
              </a:rPr>
              <a:t>PHÒNG GD&amp;ĐT QUẬN LONG BIÊN</a:t>
            </a:r>
            <a:br>
              <a:rPr lang="en-US" sz="2400" dirty="0">
                <a:solidFill>
                  <a:srgbClr val="FFFF00"/>
                </a:solidFill>
                <a:latin typeface="Times New Roman" pitchFamily="18" charset="0"/>
                <a:cs typeface="Times New Roman" pitchFamily="18" charset="0"/>
              </a:rPr>
            </a:br>
            <a:r>
              <a:rPr lang="en-US" sz="2400" dirty="0">
                <a:solidFill>
                  <a:srgbClr val="FFFF00"/>
                </a:solidFill>
                <a:latin typeface="Times New Roman" pitchFamily="18" charset="0"/>
                <a:cs typeface="Times New Roman" pitchFamily="18" charset="0"/>
              </a:rPr>
              <a:t>TRƯỜNG THCS LONG BIÊN</a:t>
            </a:r>
            <a:endParaRPr lang="en-US" sz="2400" dirty="0">
              <a:solidFill>
                <a:srgbClr val="FFFF00"/>
              </a:solidFill>
            </a:endParaRPr>
          </a:p>
        </p:txBody>
      </p:sp>
      <p:sp>
        <p:nvSpPr>
          <p:cNvPr id="4" name="TextBox 3"/>
          <p:cNvSpPr txBox="1"/>
          <p:nvPr/>
        </p:nvSpPr>
        <p:spPr>
          <a:xfrm>
            <a:off x="1422401" y="1828800"/>
            <a:ext cx="9764487" cy="2123658"/>
          </a:xfrm>
          <a:prstGeom prst="rect">
            <a:avLst/>
          </a:prstGeom>
          <a:noFill/>
        </p:spPr>
        <p:txBody>
          <a:bodyPr wrap="square" rtlCol="0">
            <a:spAutoFit/>
          </a:bodyPr>
          <a:lstStyle/>
          <a:p>
            <a:pPr algn="ctr" fontAlgn="base">
              <a:spcBef>
                <a:spcPct val="0"/>
              </a:spcBef>
              <a:spcAft>
                <a:spcPct val="0"/>
              </a:spcAft>
            </a:pPr>
            <a:r>
              <a:rPr lang="en-US" sz="4400" b="1" smtClean="0">
                <a:solidFill>
                  <a:srgbClr val="FF0000"/>
                </a:solidFill>
                <a:cs typeface="Times New Roman" panose="02020603050405020304" pitchFamily="18" charset="0"/>
              </a:rPr>
              <a:t>NGỮ VĂN 8</a:t>
            </a:r>
            <a:endParaRPr lang="en-US" sz="4400" b="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NĂM </a:t>
            </a:r>
            <a:r>
              <a:rPr lang="en-US" sz="4400" b="1" dirty="0">
                <a:solidFill>
                  <a:srgbClr val="FF0000"/>
                </a:solidFill>
                <a:latin typeface="Times New Roman" panose="02020603050405020304" pitchFamily="18" charset="0"/>
                <a:cs typeface="Times New Roman" panose="02020603050405020304" pitchFamily="18" charset="0"/>
              </a:rPr>
              <a:t>HỌC </a:t>
            </a:r>
            <a:r>
              <a:rPr lang="en-US" sz="4400" b="1" dirty="0" smtClean="0">
                <a:solidFill>
                  <a:srgbClr val="FF0000"/>
                </a:solidFill>
                <a:latin typeface="Times New Roman" panose="02020603050405020304" pitchFamily="18" charset="0"/>
                <a:cs typeface="Times New Roman" panose="02020603050405020304" pitchFamily="18" charset="0"/>
              </a:rPr>
              <a:t>2020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2021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22401" y="5498759"/>
            <a:ext cx="9550400" cy="584775"/>
          </a:xfrm>
          <a:prstGeom prst="rect">
            <a:avLst/>
          </a:prstGeom>
          <a:noFill/>
        </p:spPr>
        <p:txBody>
          <a:bodyPr wrap="square" rtlCol="0">
            <a:spAutoFit/>
          </a:bodyPr>
          <a:lstStyle/>
          <a:p>
            <a:pPr algn="ctr" fontAlgn="base">
              <a:spcBef>
                <a:spcPct val="0"/>
              </a:spcBef>
              <a:spcAft>
                <a:spcPct val="0"/>
              </a:spcAft>
            </a:pP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Nguyễn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Thị</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Bích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Thuận</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1954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 name="Google Shape;814;p20">
            <a:extLst>
              <a:ext uri="{FF2B5EF4-FFF2-40B4-BE49-F238E27FC236}">
                <a16:creationId xmlns:a16="http://schemas.microsoft.com/office/drawing/2014/main" xmlns="" id="{03454569-353E-4091-A5F9-CF5D282FF784}"/>
              </a:ext>
            </a:extLst>
          </p:cNvPr>
          <p:cNvGrpSpPr/>
          <p:nvPr/>
        </p:nvGrpSpPr>
        <p:grpSpPr>
          <a:xfrm>
            <a:off x="4118806" y="263166"/>
            <a:ext cx="3747002" cy="1046088"/>
            <a:chOff x="1104900" y="5372100"/>
            <a:chExt cx="4991100" cy="1295401"/>
          </a:xfrm>
        </p:grpSpPr>
        <p:sp>
          <p:nvSpPr>
            <p:cNvPr id="4" name="Google Shape;815;p20">
              <a:extLst>
                <a:ext uri="{FF2B5EF4-FFF2-40B4-BE49-F238E27FC236}">
                  <a16:creationId xmlns:a16="http://schemas.microsoft.com/office/drawing/2014/main" xmlns="" id="{7A2209A5-EED5-4ECB-A907-AF557E957438}"/>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Calibri"/>
                <a:ea typeface="Calibri"/>
                <a:cs typeface="Calibri"/>
                <a:sym typeface="Calibri"/>
              </a:endParaRPr>
            </a:p>
          </p:txBody>
        </p:sp>
        <p:sp>
          <p:nvSpPr>
            <p:cNvPr id="5" name="Google Shape;816;p20">
              <a:extLst>
                <a:ext uri="{FF2B5EF4-FFF2-40B4-BE49-F238E27FC236}">
                  <a16:creationId xmlns:a16="http://schemas.microsoft.com/office/drawing/2014/main" xmlns="" id="{DF3B9E33-77BC-470D-8326-E9D3EF1D05AF}"/>
                </a:ext>
              </a:extLst>
            </p:cNvPr>
            <p:cNvSpPr/>
            <p:nvPr/>
          </p:nvSpPr>
          <p:spPr>
            <a:xfrm>
              <a:off x="1104900" y="5372100"/>
              <a:ext cx="4819650" cy="1123950"/>
            </a:xfrm>
            <a:prstGeom prst="roundRect">
              <a:avLst>
                <a:gd name="adj" fmla="val 16667"/>
              </a:avLst>
            </a:pr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dirty="0">
                <a:solidFill>
                  <a:srgbClr val="FFFFFF"/>
                </a:solidFill>
                <a:latin typeface="Calibri"/>
                <a:ea typeface="Calibri"/>
                <a:cs typeface="Calibri"/>
                <a:sym typeface="Calibri"/>
              </a:endParaRPr>
            </a:p>
          </p:txBody>
        </p:sp>
      </p:grpSp>
      <p:sp>
        <p:nvSpPr>
          <p:cNvPr id="6" name="Rectangle 5">
            <a:extLst>
              <a:ext uri="{FF2B5EF4-FFF2-40B4-BE49-F238E27FC236}">
                <a16:creationId xmlns:a16="http://schemas.microsoft.com/office/drawing/2014/main" xmlns="" id="{1D35F07F-9ECF-44E4-A941-15CFF6AE37A9}"/>
              </a:ext>
            </a:extLst>
          </p:cNvPr>
          <p:cNvSpPr>
            <a:spLocks noGrp="1" noChangeArrowheads="1"/>
          </p:cNvSpPr>
          <p:nvPr/>
        </p:nvSpPr>
        <p:spPr bwMode="auto">
          <a:xfrm>
            <a:off x="4429218" y="364916"/>
            <a:ext cx="3576699" cy="803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Đọc</a:t>
            </a:r>
            <a:r>
              <a:rPr lang="en-SG" b="1" dirty="0">
                <a:solidFill>
                  <a:srgbClr val="0000FF"/>
                </a:solidFill>
                <a:latin typeface="Times New Roman" pitchFamily="18" charset="0"/>
                <a:cs typeface="Times New Roman" pitchFamily="18" charset="0"/>
              </a:rPr>
              <a:t> - </a:t>
            </a:r>
            <a:r>
              <a:rPr lang="en-SG" b="1" dirty="0" err="1">
                <a:solidFill>
                  <a:srgbClr val="0000FF"/>
                </a:solidFill>
                <a:latin typeface="Times New Roman" pitchFamily="18" charset="0"/>
                <a:cs typeface="Times New Roman" pitchFamily="18" charset="0"/>
              </a:rPr>
              <a:t>Tóm</a:t>
            </a:r>
            <a:r>
              <a:rPr lang="en-SG"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tắt</a:t>
            </a:r>
            <a:r>
              <a:rPr lang="en-SG" b="1"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F42A6BB1-5570-440B-A146-58612A16F3EE}"/>
              </a:ext>
            </a:extLst>
          </p:cNvPr>
          <p:cNvSpPr>
            <a:spLocks noChangeArrowheads="1"/>
          </p:cNvSpPr>
          <p:nvPr/>
        </p:nvSpPr>
        <p:spPr bwMode="auto">
          <a:xfrm>
            <a:off x="434150" y="1678426"/>
            <a:ext cx="11252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571500" indent="-571500" algn="just">
              <a:buFont typeface="Courier New" panose="02070309020205020404" pitchFamily="49" charset="0"/>
              <a:buChar char="o"/>
            </a:pPr>
            <a:r>
              <a:rPr lang="vi-VN" dirty="0">
                <a:solidFill>
                  <a:srgbClr val="0000CC"/>
                </a:solidFill>
                <a:latin typeface="+mj-lt"/>
              </a:rPr>
              <a:t>Trên đường đi thực hiện những ý định viển vông, </a:t>
            </a:r>
            <a:r>
              <a:rPr lang="en-SG" dirty="0">
                <a:solidFill>
                  <a:srgbClr val="0000CC"/>
                </a:solidFill>
                <a:latin typeface="Times New Roman" panose="02020603050405020304" pitchFamily="18" charset="0"/>
                <a:cs typeface="Times New Roman" panose="02020603050405020304" pitchFamily="18" charset="0"/>
              </a:rPr>
              <a:t>2</a:t>
            </a:r>
            <a:r>
              <a:rPr lang="vi-VN" dirty="0">
                <a:solidFill>
                  <a:srgbClr val="0000CC"/>
                </a:solidFill>
                <a:latin typeface="+mj-lt"/>
              </a:rPr>
              <a:t> thầy trò Đôn</a:t>
            </a:r>
            <a:r>
              <a:rPr lang="en-US" dirty="0">
                <a:solidFill>
                  <a:srgbClr val="0000CC"/>
                </a:solidFill>
                <a:latin typeface="+mj-lt"/>
              </a:rPr>
              <a:t> </a:t>
            </a:r>
            <a:r>
              <a:rPr lang="vi-VN" dirty="0">
                <a:solidFill>
                  <a:srgbClr val="0000CC"/>
                </a:solidFill>
                <a:latin typeface="+mj-lt"/>
              </a:rPr>
              <a:t>Ki-hô-tê thấy </a:t>
            </a:r>
            <a:r>
              <a:rPr lang="en-SG" dirty="0">
                <a:solidFill>
                  <a:srgbClr val="0000CC"/>
                </a:solidFill>
                <a:latin typeface="Times New Roman" panose="02020603050405020304" pitchFamily="18" charset="0"/>
                <a:cs typeface="Times New Roman" panose="02020603050405020304" pitchFamily="18" charset="0"/>
              </a:rPr>
              <a:t>30-40</a:t>
            </a:r>
            <a:r>
              <a:rPr lang="vi-VN" dirty="0">
                <a:solidFill>
                  <a:srgbClr val="0000CC"/>
                </a:solidFill>
                <a:latin typeface="+mj-lt"/>
              </a:rPr>
              <a:t> chiếc cối xay gió giữa đồng. </a:t>
            </a:r>
            <a:endParaRPr lang="en-US" dirty="0">
              <a:solidFill>
                <a:srgbClr val="0000CC"/>
              </a:solidFill>
              <a:latin typeface="+mj-lt"/>
            </a:endParaRPr>
          </a:p>
        </p:txBody>
      </p:sp>
      <p:sp>
        <p:nvSpPr>
          <p:cNvPr id="8" name="Rectangle 7">
            <a:extLst>
              <a:ext uri="{FF2B5EF4-FFF2-40B4-BE49-F238E27FC236}">
                <a16:creationId xmlns:a16="http://schemas.microsoft.com/office/drawing/2014/main" xmlns="" id="{7F2A7DBD-A660-4BA1-A6C5-D9AB5C414F6D}"/>
              </a:ext>
            </a:extLst>
          </p:cNvPr>
          <p:cNvSpPr>
            <a:spLocks noChangeArrowheads="1"/>
          </p:cNvSpPr>
          <p:nvPr/>
        </p:nvSpPr>
        <p:spPr bwMode="auto">
          <a:xfrm>
            <a:off x="434150" y="2708732"/>
            <a:ext cx="11252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Đôn Ki-hô-tê tưởng tượng đó là những tên khổng lồ và quyết giao chiến. </a:t>
            </a:r>
            <a:endParaRPr lang="en-US" dirty="0">
              <a:solidFill>
                <a:srgbClr val="0000CC"/>
              </a:solidFill>
              <a:latin typeface="+mj-lt"/>
            </a:endParaRPr>
          </a:p>
        </p:txBody>
      </p:sp>
      <p:sp>
        <p:nvSpPr>
          <p:cNvPr id="9" name="Rectangle 8">
            <a:extLst>
              <a:ext uri="{FF2B5EF4-FFF2-40B4-BE49-F238E27FC236}">
                <a16:creationId xmlns:a16="http://schemas.microsoft.com/office/drawing/2014/main" xmlns="" id="{655785F7-D274-4AF6-912E-68CF1C50E746}"/>
              </a:ext>
            </a:extLst>
          </p:cNvPr>
          <p:cNvSpPr>
            <a:spLocks noChangeArrowheads="1"/>
          </p:cNvSpPr>
          <p:nvPr/>
        </p:nvSpPr>
        <p:spPr bwMode="auto">
          <a:xfrm>
            <a:off x="434150" y="3409336"/>
            <a:ext cx="11252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Bỗng</a:t>
            </a:r>
            <a:r>
              <a:rPr lang="en-US" dirty="0">
                <a:solidFill>
                  <a:srgbClr val="0000CC"/>
                </a:solidFill>
                <a:latin typeface="+mj-lt"/>
              </a:rPr>
              <a:t> </a:t>
            </a:r>
            <a:r>
              <a:rPr lang="vi-VN" dirty="0">
                <a:solidFill>
                  <a:srgbClr val="0000CC"/>
                </a:solidFill>
                <a:latin typeface="+mj-lt"/>
              </a:rPr>
              <a:t>gió nổi lên, cối xay gió chuyển động và Đôn Ki-hô-tê càng hăng máu</a:t>
            </a:r>
            <a:r>
              <a:rPr lang="en-US" dirty="0">
                <a:solidFill>
                  <a:srgbClr val="0000CC"/>
                </a:solidFill>
                <a:latin typeface="+mj-lt"/>
              </a:rPr>
              <a:t> </a:t>
            </a:r>
            <a:r>
              <a:rPr lang="vi-VN" dirty="0">
                <a:solidFill>
                  <a:srgbClr val="0000CC"/>
                </a:solidFill>
                <a:latin typeface="+mj-lt"/>
              </a:rPr>
              <a:t>xông vào. </a:t>
            </a:r>
            <a:endParaRPr lang="en-US" dirty="0">
              <a:solidFill>
                <a:srgbClr val="0000CC"/>
              </a:solidFill>
              <a:latin typeface="+mj-lt"/>
            </a:endParaRPr>
          </a:p>
        </p:txBody>
      </p:sp>
      <p:sp>
        <p:nvSpPr>
          <p:cNvPr id="10" name="Rectangle 9">
            <a:extLst>
              <a:ext uri="{FF2B5EF4-FFF2-40B4-BE49-F238E27FC236}">
                <a16:creationId xmlns:a16="http://schemas.microsoft.com/office/drawing/2014/main" xmlns="" id="{42E305B1-3D23-4FED-A0AB-E67BDDE2C6F6}"/>
              </a:ext>
            </a:extLst>
          </p:cNvPr>
          <p:cNvSpPr>
            <a:spLocks noChangeArrowheads="1"/>
          </p:cNvSpPr>
          <p:nvPr/>
        </p:nvSpPr>
        <p:spPr bwMode="auto">
          <a:xfrm>
            <a:off x="434150" y="4430930"/>
            <a:ext cx="11252200" cy="867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Kết cục, giáo gẫy, ngựa và người văng ra xa, Đôn Ki-hô-tê bị</a:t>
            </a:r>
            <a:r>
              <a:rPr lang="en-US" dirty="0">
                <a:solidFill>
                  <a:srgbClr val="0000CC"/>
                </a:solidFill>
                <a:latin typeface="+mj-lt"/>
              </a:rPr>
              <a:t> </a:t>
            </a:r>
            <a:r>
              <a:rPr lang="vi-VN" dirty="0">
                <a:solidFill>
                  <a:srgbClr val="0000CC"/>
                </a:solidFill>
                <a:latin typeface="+mj-lt"/>
              </a:rPr>
              <a:t>đau như trời giáng. </a:t>
            </a:r>
            <a:endParaRPr lang="en-US" dirty="0">
              <a:solidFill>
                <a:srgbClr val="0000CC"/>
              </a:solidFill>
              <a:latin typeface="+mj-lt"/>
            </a:endParaRPr>
          </a:p>
        </p:txBody>
      </p:sp>
      <p:sp>
        <p:nvSpPr>
          <p:cNvPr id="11" name="Rectangle 10">
            <a:extLst>
              <a:ext uri="{FF2B5EF4-FFF2-40B4-BE49-F238E27FC236}">
                <a16:creationId xmlns:a16="http://schemas.microsoft.com/office/drawing/2014/main" xmlns="" id="{487E6B46-A8DC-4C71-B29B-1B6828167E1F}"/>
              </a:ext>
            </a:extLst>
          </p:cNvPr>
          <p:cNvSpPr>
            <a:spLocks noChangeArrowheads="1"/>
          </p:cNvSpPr>
          <p:nvPr/>
        </p:nvSpPr>
        <p:spPr bwMode="auto">
          <a:xfrm>
            <a:off x="434150" y="5445914"/>
            <a:ext cx="11252200" cy="1259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Sau đó, hai thầy trò đi về phía cảng La-pi-xe, vì Đôn</a:t>
            </a:r>
            <a:r>
              <a:rPr lang="en-US" dirty="0">
                <a:solidFill>
                  <a:srgbClr val="0000CC"/>
                </a:solidFill>
                <a:latin typeface="+mj-lt"/>
              </a:rPr>
              <a:t> </a:t>
            </a:r>
            <a:r>
              <a:rPr lang="vi-VN" dirty="0">
                <a:solidFill>
                  <a:srgbClr val="0000CC"/>
                </a:solidFill>
                <a:latin typeface="+mj-lt"/>
              </a:rPr>
              <a:t>Ki-hô-tê nghĩ: con đường này có lắm người qua lại chẳng thể nào không</a:t>
            </a:r>
            <a:r>
              <a:rPr lang="en-US" dirty="0">
                <a:solidFill>
                  <a:srgbClr val="0000CC"/>
                </a:solidFill>
                <a:latin typeface="+mj-lt"/>
              </a:rPr>
              <a:t> </a:t>
            </a:r>
            <a:r>
              <a:rPr lang="vi-VN" dirty="0">
                <a:solidFill>
                  <a:srgbClr val="0000CC"/>
                </a:solidFill>
                <a:latin typeface="+mj-lt"/>
              </a:rPr>
              <a:t>gặp nhiều chuyện phiêu lưu khác nhau.</a:t>
            </a:r>
            <a:endParaRPr lang="en-US" dirty="0">
              <a:solidFill>
                <a:srgbClr val="0000CC"/>
              </a:solidFill>
              <a:latin typeface="+mj-lt"/>
            </a:endParaRPr>
          </a:p>
        </p:txBody>
      </p:sp>
    </p:spTree>
    <p:extLst>
      <p:ext uri="{BB962C8B-B14F-4D97-AF65-F5344CB8AC3E}">
        <p14:creationId xmlns:p14="http://schemas.microsoft.com/office/powerpoint/2010/main" xmlns="" val="12191337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a:extLst>
              <a:ext uri="{FF2B5EF4-FFF2-40B4-BE49-F238E27FC236}">
                <a16:creationId xmlns:a16="http://schemas.microsoft.com/office/drawing/2014/main" xmlns="" id="{EEFEE3FE-5867-4841-B9D5-AB47E8F3D07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9118" y="1213301"/>
            <a:ext cx="3752273" cy="4502728"/>
          </a:xfrm>
          <a:prstGeom prst="rect">
            <a:avLst/>
          </a:prstGeom>
        </p:spPr>
      </p:pic>
      <p:grpSp>
        <p:nvGrpSpPr>
          <p:cNvPr id="4" name="Google Shape;814;p20">
            <a:extLst>
              <a:ext uri="{FF2B5EF4-FFF2-40B4-BE49-F238E27FC236}">
                <a16:creationId xmlns:a16="http://schemas.microsoft.com/office/drawing/2014/main" xmlns="" id="{40AEA676-3116-4E49-8460-AD57461954D8}"/>
              </a:ext>
            </a:extLst>
          </p:cNvPr>
          <p:cNvGrpSpPr/>
          <p:nvPr/>
        </p:nvGrpSpPr>
        <p:grpSpPr>
          <a:xfrm>
            <a:off x="5856975" y="573291"/>
            <a:ext cx="4544325" cy="1138773"/>
            <a:chOff x="1104900" y="5372100"/>
            <a:chExt cx="4991100" cy="1295401"/>
          </a:xfrm>
        </p:grpSpPr>
        <p:sp>
          <p:nvSpPr>
            <p:cNvPr id="5" name="Google Shape;815;p20">
              <a:extLst>
                <a:ext uri="{FF2B5EF4-FFF2-40B4-BE49-F238E27FC236}">
                  <a16:creationId xmlns:a16="http://schemas.microsoft.com/office/drawing/2014/main" xmlns="" id="{AEF314ED-8094-4772-A9AC-E611B437D59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816;p20">
              <a:extLst>
                <a:ext uri="{FF2B5EF4-FFF2-40B4-BE49-F238E27FC236}">
                  <a16:creationId xmlns:a16="http://schemas.microsoft.com/office/drawing/2014/main" xmlns="" id="{B974BC1A-3DED-4B2B-AB32-D590A66E517F}"/>
                </a:ext>
              </a:extLst>
            </p:cNvPr>
            <p:cNvSpPr/>
            <p:nvPr/>
          </p:nvSpPr>
          <p:spPr>
            <a:xfrm>
              <a:off x="1104900" y="5372100"/>
              <a:ext cx="4819650" cy="1123950"/>
            </a:xfrm>
            <a:prstGeom prst="roundRect">
              <a:avLst>
                <a:gd name="adj" fmla="val 16667"/>
              </a:avLst>
            </a:prstGeom>
            <a:solidFill>
              <a:schemeClr val="accent1">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 name="Rectangle 6">
            <a:extLst>
              <a:ext uri="{FF2B5EF4-FFF2-40B4-BE49-F238E27FC236}">
                <a16:creationId xmlns:a16="http://schemas.microsoft.com/office/drawing/2014/main" xmlns="" id="{DE5ABC01-BEE3-4AAF-AB00-3DA9F68C36D9}"/>
              </a:ext>
            </a:extLst>
          </p:cNvPr>
          <p:cNvSpPr>
            <a:spLocks noGrp="1" noChangeArrowheads="1"/>
          </p:cNvSpPr>
          <p:nvPr/>
        </p:nvSpPr>
        <p:spPr bwMode="auto">
          <a:xfrm>
            <a:off x="6305039" y="700442"/>
            <a:ext cx="5346632" cy="803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sz="3600" b="1" dirty="0">
                <a:solidFill>
                  <a:srgbClr val="0000FF"/>
                </a:solidFill>
                <a:latin typeface="Times New Roman" pitchFamily="18" charset="0"/>
                <a:cs typeface="Times New Roman" pitchFamily="18" charset="0"/>
              </a:rPr>
              <a:t> </a:t>
            </a:r>
            <a:r>
              <a:rPr lang="en-SG" sz="3600" b="1" dirty="0" err="1">
                <a:solidFill>
                  <a:srgbClr val="0000FF"/>
                </a:solidFill>
                <a:latin typeface="Times New Roman" pitchFamily="18" charset="0"/>
                <a:cs typeface="Times New Roman" pitchFamily="18" charset="0"/>
              </a:rPr>
              <a:t>Bố</a:t>
            </a:r>
            <a:r>
              <a:rPr lang="en-SG" sz="3600" b="1" dirty="0">
                <a:solidFill>
                  <a:srgbClr val="0000FF"/>
                </a:solidFill>
                <a:latin typeface="Times New Roman" pitchFamily="18" charset="0"/>
                <a:cs typeface="Times New Roman" pitchFamily="18" charset="0"/>
              </a:rPr>
              <a:t> </a:t>
            </a:r>
            <a:r>
              <a:rPr lang="en-SG" sz="3600" b="1" dirty="0" err="1">
                <a:solidFill>
                  <a:srgbClr val="0000FF"/>
                </a:solidFill>
                <a:latin typeface="Times New Roman" pitchFamily="18" charset="0"/>
                <a:cs typeface="Times New Roman" pitchFamily="18" charset="0"/>
              </a:rPr>
              <a:t>cục</a:t>
            </a:r>
            <a:r>
              <a:rPr lang="en-SG" sz="3600" b="1" dirty="0">
                <a:solidFill>
                  <a:srgbClr val="0000FF"/>
                </a:solidFill>
                <a:latin typeface="Times New Roman" pitchFamily="18" charset="0"/>
                <a:cs typeface="Times New Roman" pitchFamily="18" charset="0"/>
              </a:rPr>
              <a:t>: </a:t>
            </a:r>
            <a:r>
              <a:rPr lang="en-SG" sz="3600" dirty="0">
                <a:solidFill>
                  <a:srgbClr val="0000FF"/>
                </a:solidFill>
                <a:latin typeface="Times New Roman" pitchFamily="18" charset="0"/>
                <a:cs typeface="Times New Roman" pitchFamily="18" charset="0"/>
              </a:rPr>
              <a:t>3 </a:t>
            </a:r>
            <a:r>
              <a:rPr lang="en-SG" sz="3600" dirty="0" err="1">
                <a:solidFill>
                  <a:srgbClr val="0000FF"/>
                </a:solidFill>
                <a:latin typeface="Times New Roman" pitchFamily="18" charset="0"/>
                <a:cs typeface="Times New Roman" pitchFamily="18" charset="0"/>
              </a:rPr>
              <a:t>phần</a:t>
            </a:r>
            <a:endParaRPr lang="vi-VN" sz="3600" dirty="0">
              <a:solidFill>
                <a:srgbClr val="0000FF"/>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C90BAD08-965B-4AFF-B967-A294738E69B0}"/>
              </a:ext>
            </a:extLst>
          </p:cNvPr>
          <p:cNvSpPr>
            <a:spLocks noChangeArrowheads="1"/>
          </p:cNvSpPr>
          <p:nvPr/>
        </p:nvSpPr>
        <p:spPr bwMode="auto">
          <a:xfrm>
            <a:off x="4563537" y="2325892"/>
            <a:ext cx="7088134"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eaLnBrk="1" hangingPunct="1">
              <a:buFont typeface="Courier New" panose="02070309020205020404" pitchFamily="49" charset="0"/>
              <a:buChar char="o"/>
            </a:pPr>
            <a:r>
              <a:rPr lang="en-US" altLang="en-US" sz="3400" dirty="0" err="1">
                <a:solidFill>
                  <a:srgbClr val="0000CC"/>
                </a:solidFill>
                <a:latin typeface="Times New Roman" panose="02020603050405020304" pitchFamily="18" charset="0"/>
                <a:cs typeface="Times New Roman" panose="02020603050405020304" pitchFamily="18" charset="0"/>
              </a:rPr>
              <a:t>Phần</a:t>
            </a:r>
            <a:r>
              <a:rPr lang="en-US" altLang="en-US" sz="3400" dirty="0">
                <a:solidFill>
                  <a:srgbClr val="0000CC"/>
                </a:solidFill>
                <a:latin typeface="Times New Roman" panose="02020603050405020304" pitchFamily="18" charset="0"/>
                <a:cs typeface="Times New Roman" panose="02020603050405020304" pitchFamily="18" charset="0"/>
              </a:rPr>
              <a:t> 1: </a:t>
            </a:r>
            <a:r>
              <a:rPr lang="en-US" altLang="en-US" sz="3400" dirty="0" err="1">
                <a:solidFill>
                  <a:srgbClr val="0000CC"/>
                </a:solidFill>
                <a:latin typeface="Times New Roman" panose="02020603050405020304" pitchFamily="18" charset="0"/>
                <a:cs typeface="Times New Roman" panose="02020603050405020304" pitchFamily="18" charset="0"/>
              </a:rPr>
              <a:t>Từ</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đầu</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i="1" dirty="0" err="1">
                <a:solidFill>
                  <a:srgbClr val="0000CC"/>
                </a:solidFill>
                <a:latin typeface="Times New Roman" panose="02020603050405020304" pitchFamily="18" charset="0"/>
                <a:cs typeface="Times New Roman" panose="02020603050405020304" pitchFamily="18" charset="0"/>
              </a:rPr>
              <a:t>bọn</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i="1" dirty="0" err="1">
                <a:solidFill>
                  <a:srgbClr val="0000CC"/>
                </a:solidFill>
                <a:latin typeface="Times New Roman" panose="02020603050405020304" pitchFamily="18" charset="0"/>
                <a:cs typeface="Times New Roman" panose="02020603050405020304" pitchFamily="18" charset="0"/>
              </a:rPr>
              <a:t>khổng</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i="1" dirty="0" err="1">
                <a:solidFill>
                  <a:srgbClr val="0000CC"/>
                </a:solidFill>
                <a:latin typeface="Times New Roman" panose="02020603050405020304" pitchFamily="18" charset="0"/>
                <a:cs typeface="Times New Roman" panose="02020603050405020304" pitchFamily="18" charset="0"/>
              </a:rPr>
              <a:t>lồ</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dirty="0">
                <a:solidFill>
                  <a:srgbClr val="0000CC"/>
                </a:solidFill>
                <a:latin typeface="Times New Roman" panose="02020603050405020304" pitchFamily="18" charset="0"/>
                <a:cs typeface="Times New Roman" panose="02020603050405020304" pitchFamily="18" charset="0"/>
              </a:rPr>
              <a:t/>
            </a:r>
            <a:br>
              <a:rPr lang="en-US" altLang="en-US" sz="3400" dirty="0">
                <a:solidFill>
                  <a:srgbClr val="0000CC"/>
                </a:solidFill>
                <a:latin typeface="Times New Roman" panose="02020603050405020304" pitchFamily="18" charset="0"/>
                <a:cs typeface="Times New Roman" panose="02020603050405020304" pitchFamily="18" charset="0"/>
              </a:rPr>
            </a:br>
            <a:r>
              <a:rPr lang="en-US" altLang="en-US" sz="3400" dirty="0" err="1">
                <a:solidFill>
                  <a:srgbClr val="0000CC"/>
                </a:solidFill>
                <a:latin typeface="Times New Roman" panose="02020603050405020304" pitchFamily="18" charset="0"/>
                <a:cs typeface="Times New Roman" panose="02020603050405020304" pitchFamily="18" charset="0"/>
              </a:rPr>
              <a:t>Trước</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khi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đánh</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nhau</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với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cối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xay</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gió</a:t>
            </a:r>
            <a:r>
              <a:rPr lang="en-US" altLang="en-US" sz="3400" dirty="0">
                <a:solidFill>
                  <a:srgbClr val="0000CC"/>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xmlns="" id="{3EF83716-9564-4BC7-B3C9-2675A7D4E973}"/>
              </a:ext>
            </a:extLst>
          </p:cNvPr>
          <p:cNvSpPr>
            <a:spLocks noChangeArrowheads="1"/>
          </p:cNvSpPr>
          <p:nvPr/>
        </p:nvSpPr>
        <p:spPr bwMode="auto">
          <a:xfrm>
            <a:off x="4563537" y="3731100"/>
            <a:ext cx="7088134"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eaLnBrk="1" hangingPunct="1">
              <a:buFont typeface="Courier New" panose="02070309020205020404" pitchFamily="49" charset="0"/>
              <a:buChar char="o"/>
            </a:pPr>
            <a:r>
              <a:rPr lang="en-US" altLang="en-US" sz="3400" dirty="0" err="1">
                <a:solidFill>
                  <a:srgbClr val="0000CC"/>
                </a:solidFill>
                <a:latin typeface="Times New Roman" panose="02020603050405020304" pitchFamily="18" charset="0"/>
                <a:cs typeface="Times New Roman" panose="02020603050405020304" pitchFamily="18" charset="0"/>
              </a:rPr>
              <a:t>Phần</a:t>
            </a:r>
            <a:r>
              <a:rPr lang="en-US" altLang="en-US" sz="3400" dirty="0">
                <a:solidFill>
                  <a:srgbClr val="0000CC"/>
                </a:solidFill>
                <a:latin typeface="Times New Roman" panose="02020603050405020304" pitchFamily="18" charset="0"/>
                <a:cs typeface="Times New Roman" panose="02020603050405020304" pitchFamily="18" charset="0"/>
              </a:rPr>
              <a:t> 2: </a:t>
            </a:r>
            <a:r>
              <a:rPr lang="en-US" altLang="en-US" sz="3400" dirty="0" err="1">
                <a:solidFill>
                  <a:srgbClr val="0000CC"/>
                </a:solidFill>
                <a:latin typeface="Times New Roman" panose="02020603050405020304" pitchFamily="18" charset="0"/>
                <a:cs typeface="Times New Roman" panose="02020603050405020304" pitchFamily="18" charset="0"/>
              </a:rPr>
              <a:t>Tiếp</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i="1" dirty="0" err="1">
                <a:solidFill>
                  <a:srgbClr val="0000CC"/>
                </a:solidFill>
                <a:latin typeface="Times New Roman" panose="02020603050405020304" pitchFamily="18" charset="0"/>
                <a:cs typeface="Times New Roman" panose="02020603050405020304" pitchFamily="18" charset="0"/>
              </a:rPr>
              <a:t>toạc</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i="1" dirty="0" err="1">
                <a:solidFill>
                  <a:srgbClr val="0000CC"/>
                </a:solidFill>
                <a:latin typeface="Times New Roman" panose="02020603050405020304" pitchFamily="18" charset="0"/>
                <a:cs typeface="Times New Roman" panose="02020603050405020304" pitchFamily="18" charset="0"/>
              </a:rPr>
              <a:t>nửa</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i="1" dirty="0" err="1">
                <a:solidFill>
                  <a:srgbClr val="0000CC"/>
                </a:solidFill>
                <a:latin typeface="Times New Roman" panose="02020603050405020304" pitchFamily="18" charset="0"/>
                <a:cs typeface="Times New Roman" panose="02020603050405020304" pitchFamily="18" charset="0"/>
              </a:rPr>
              <a:t>vai</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Diễn</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biến</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cuộc</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đánh</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nhau</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với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cối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xay</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gió</a:t>
            </a:r>
            <a:r>
              <a:rPr lang="en-US" altLang="en-US" sz="3400" dirty="0">
                <a:solidFill>
                  <a:srgbClr val="0000CC"/>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6F4DD63B-94B5-4349-9032-7CAE04068348}"/>
              </a:ext>
            </a:extLst>
          </p:cNvPr>
          <p:cNvSpPr>
            <a:spLocks noChangeArrowheads="1"/>
          </p:cNvSpPr>
          <p:nvPr/>
        </p:nvSpPr>
        <p:spPr bwMode="auto">
          <a:xfrm>
            <a:off x="4576237" y="5136119"/>
            <a:ext cx="7088134"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eaLnBrk="1" hangingPunct="1">
              <a:buFont typeface="Courier New" panose="02070309020205020404" pitchFamily="49" charset="0"/>
              <a:buChar char="o"/>
            </a:pPr>
            <a:r>
              <a:rPr lang="en-US" altLang="en-US" sz="3400" dirty="0" err="1">
                <a:solidFill>
                  <a:srgbClr val="0000CC"/>
                </a:solidFill>
                <a:latin typeface="Times New Roman" panose="02020603050405020304" pitchFamily="18" charset="0"/>
                <a:cs typeface="Times New Roman" panose="02020603050405020304" pitchFamily="18" charset="0"/>
              </a:rPr>
              <a:t>Phần</a:t>
            </a:r>
            <a:r>
              <a:rPr lang="en-US" altLang="en-US" sz="3400" dirty="0">
                <a:solidFill>
                  <a:srgbClr val="0000CC"/>
                </a:solidFill>
                <a:latin typeface="Times New Roman" panose="02020603050405020304" pitchFamily="18" charset="0"/>
                <a:cs typeface="Times New Roman" panose="02020603050405020304" pitchFamily="18" charset="0"/>
              </a:rPr>
              <a:t> 3: </a:t>
            </a:r>
            <a:r>
              <a:rPr lang="en-US" altLang="en-US" sz="3400" dirty="0" err="1">
                <a:solidFill>
                  <a:srgbClr val="0000CC"/>
                </a:solidFill>
                <a:latin typeface="Times New Roman" panose="02020603050405020304" pitchFamily="18" charset="0"/>
                <a:cs typeface="Times New Roman" panose="02020603050405020304" pitchFamily="18" charset="0"/>
              </a:rPr>
              <a:t>Còn</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lại</a:t>
            </a:r>
            <a:r>
              <a:rPr lang="en-US" altLang="en-US" sz="3400" i="1"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Những</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sự</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việc</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sau</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khi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đánh</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nhau</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với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cối</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xay</a:t>
            </a:r>
            <a:r>
              <a:rPr lang="en-US" altLang="en-US" sz="3400" dirty="0">
                <a:solidFill>
                  <a:srgbClr val="0000CC"/>
                </a:solidFill>
                <a:latin typeface="Times New Roman" panose="02020603050405020304" pitchFamily="18" charset="0"/>
                <a:cs typeface="Times New Roman" panose="02020603050405020304" pitchFamily="18" charset="0"/>
              </a:rPr>
              <a:t> </a:t>
            </a:r>
            <a:r>
              <a:rPr lang="en-US" altLang="en-US" sz="3400" dirty="0" err="1">
                <a:solidFill>
                  <a:srgbClr val="0000CC"/>
                </a:solidFill>
                <a:latin typeface="Times New Roman" panose="02020603050405020304" pitchFamily="18" charset="0"/>
                <a:cs typeface="Times New Roman" panose="02020603050405020304" pitchFamily="18" charset="0"/>
              </a:rPr>
              <a:t>gió</a:t>
            </a:r>
            <a:endParaRPr lang="en-US" altLang="en-US" sz="3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0633693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xmlns="" id="{56D72513-F103-4458-B324-433E9541C57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xmlns="" id="{80180C8F-3DB2-4B7F-B1E1-DCECE687FDC9}"/>
              </a:ext>
            </a:extLst>
          </p:cNvPr>
          <p:cNvSpPr/>
          <p:nvPr/>
        </p:nvSpPr>
        <p:spPr>
          <a:xfrm>
            <a:off x="4757063" y="19055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II.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Đọc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hiểu</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văn</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bản</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xmlns="" val="41953894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Rounded Corners 3">
            <a:extLst>
              <a:ext uri="{FF2B5EF4-FFF2-40B4-BE49-F238E27FC236}">
                <a16:creationId xmlns:a16="http://schemas.microsoft.com/office/drawing/2014/main" xmlns="" id="{DD98F5AB-D959-40F5-8D58-CA56E15204CD}"/>
              </a:ext>
            </a:extLst>
          </p:cNvPr>
          <p:cNvSpPr/>
          <p:nvPr/>
        </p:nvSpPr>
        <p:spPr>
          <a:xfrm>
            <a:off x="628479" y="505375"/>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solidFill>
                  <a:schemeClr val="tx1"/>
                </a:solidFill>
                <a:latin typeface="Times New Roman" panose="02020603050405020304" pitchFamily="18" charset="0"/>
                <a:cs typeface="Times New Roman" panose="02020603050405020304" pitchFamily="18" charset="0"/>
              </a:rPr>
              <a:t>Lai </a:t>
            </a:r>
            <a:r>
              <a:rPr lang="en-SG" sz="3600" dirty="0" err="1">
                <a:solidFill>
                  <a:schemeClr val="tx1"/>
                </a:solidFill>
                <a:latin typeface="Times New Roman" panose="02020603050405020304" pitchFamily="18" charset="0"/>
                <a:cs typeface="Times New Roman" panose="02020603050405020304" pitchFamily="18" charset="0"/>
              </a:rPr>
              <a:t>lịch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chân</a:t>
            </a:r>
            <a:r>
              <a:rPr lang="en-SG" sz="3600" dirty="0">
                <a:solidFill>
                  <a:schemeClr val="tx1"/>
                </a:solidFill>
                <a:latin typeface="Times New Roman" panose="02020603050405020304" pitchFamily="18" charset="0"/>
                <a:cs typeface="Times New Roman" panose="02020603050405020304" pitchFamily="18" charset="0"/>
              </a:rPr>
              <a:t> dung</a:t>
            </a:r>
          </a:p>
        </p:txBody>
      </p:sp>
      <p:sp>
        <p:nvSpPr>
          <p:cNvPr id="6" name="Rectangle: Rounded Corners 5">
            <a:extLst>
              <a:ext uri="{FF2B5EF4-FFF2-40B4-BE49-F238E27FC236}">
                <a16:creationId xmlns:a16="http://schemas.microsoft.com/office/drawing/2014/main" xmlns="" id="{1F2590DA-BD98-489C-B6BC-3918C80BF39E}"/>
              </a:ext>
            </a:extLst>
          </p:cNvPr>
          <p:cNvSpPr/>
          <p:nvPr/>
        </p:nvSpPr>
        <p:spPr>
          <a:xfrm>
            <a:off x="628479" y="4042668"/>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solidFill>
                  <a:schemeClr val="tx1"/>
                </a:solidFill>
                <a:latin typeface="Times New Roman" panose="02020603050405020304" pitchFamily="18" charset="0"/>
                <a:cs typeface="Times New Roman" panose="02020603050405020304" pitchFamily="18" charset="0"/>
              </a:rPr>
              <a:t>Thái</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độ</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nhận</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định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khi</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thấy</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những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chiếc</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cối</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xay</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gió</a:t>
            </a:r>
            <a:endParaRPr lang="en-SG" sz="36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CF87C504-E6E4-46CF-B241-C28062DA8928}"/>
              </a:ext>
            </a:extLst>
          </p:cNvPr>
          <p:cNvSpPr/>
          <p:nvPr/>
        </p:nvSpPr>
        <p:spPr>
          <a:xfrm>
            <a:off x="7638292" y="505374"/>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solidFill>
                  <a:schemeClr val="tx1"/>
                </a:solidFill>
                <a:latin typeface="Times New Roman" panose="02020603050405020304" pitchFamily="18" charset="0"/>
                <a:cs typeface="Times New Roman" panose="02020603050405020304" pitchFamily="18" charset="0"/>
              </a:rPr>
              <a:t>Hành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động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trong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cuộc</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giao</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tranh</a:t>
            </a:r>
            <a:endParaRPr lang="en-SG" sz="36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E9ADAC97-20C7-4B54-B3E4-B9D44ED6F70E}"/>
              </a:ext>
            </a:extLst>
          </p:cNvPr>
          <p:cNvSpPr/>
          <p:nvPr/>
        </p:nvSpPr>
        <p:spPr>
          <a:xfrm>
            <a:off x="7674167" y="4042668"/>
            <a:ext cx="3925229" cy="21376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solidFill>
                  <a:schemeClr val="tx1"/>
                </a:solidFill>
                <a:latin typeface="Times New Roman" panose="02020603050405020304" pitchFamily="18" charset="0"/>
                <a:cs typeface="Times New Roman" panose="02020603050405020304" pitchFamily="18" charset="0"/>
              </a:rPr>
              <a:t>Quan </a:t>
            </a:r>
            <a:r>
              <a:rPr lang="en-SG" sz="3600" dirty="0" err="1">
                <a:solidFill>
                  <a:schemeClr val="tx1"/>
                </a:solidFill>
                <a:latin typeface="Times New Roman" panose="02020603050405020304" pitchFamily="18" charset="0"/>
                <a:cs typeface="Times New Roman" panose="02020603050405020304" pitchFamily="18" charset="0"/>
              </a:rPr>
              <a:t>niệm</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cách</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ứng</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xử</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sau</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cuộc</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giao</a:t>
            </a:r>
            <a:r>
              <a:rPr lang="en-SG" sz="3600" dirty="0">
                <a:solidFill>
                  <a:schemeClr val="tx1"/>
                </a:solidFill>
                <a:latin typeface="Times New Roman" panose="02020603050405020304" pitchFamily="18" charset="0"/>
                <a:cs typeface="Times New Roman" panose="02020603050405020304" pitchFamily="18" charset="0"/>
              </a:rPr>
              <a:t> </a:t>
            </a:r>
            <a:r>
              <a:rPr lang="en-SG" sz="3600" dirty="0" err="1">
                <a:solidFill>
                  <a:schemeClr val="tx1"/>
                </a:solidFill>
                <a:latin typeface="Times New Roman" panose="02020603050405020304" pitchFamily="18" charset="0"/>
                <a:cs typeface="Times New Roman" panose="02020603050405020304" pitchFamily="18" charset="0"/>
              </a:rPr>
              <a:t>tranh</a:t>
            </a:r>
            <a:endParaRPr lang="en-SG" sz="3600" dirty="0">
              <a:solidFill>
                <a:schemeClr val="tx1"/>
              </a:solidFill>
              <a:latin typeface="Times New Roman" panose="02020603050405020304" pitchFamily="18" charset="0"/>
              <a:cs typeface="Times New Roman" panose="02020603050405020304" pitchFamily="18" charset="0"/>
            </a:endParaRPr>
          </a:p>
        </p:txBody>
      </p:sp>
      <p:pic>
        <p:nvPicPr>
          <p:cNvPr id="9" name="Picture 2" descr="PhÃ¢n tÃ­ch Äoáº¡n trÃ­ch ÄÃ¡nh nhau vá»i cá»i xay giÃ³ cá»§a Xec-van-tex ...">
            <a:extLst>
              <a:ext uri="{FF2B5EF4-FFF2-40B4-BE49-F238E27FC236}">
                <a16:creationId xmlns:a16="http://schemas.microsoft.com/office/drawing/2014/main" xmlns="" id="{8484FF1A-38F8-4CF7-BA65-9817A150C2E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7000" y="2168760"/>
            <a:ext cx="3513875" cy="2137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625602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074" name="Picture 2" descr="PHÃN TÃCH NHÃN Váº¬T ÄÃN-KI-HÃ-TÃ TRONG ÄÃNH NHAU Vá»I Cá»I XAY GIÃ ...">
            <a:extLst>
              <a:ext uri="{FF2B5EF4-FFF2-40B4-BE49-F238E27FC236}">
                <a16:creationId xmlns:a16="http://schemas.microsoft.com/office/drawing/2014/main" xmlns="" id="{B5B97DA1-55B6-422E-96BB-1F94786E660C}"/>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4746"/>
          <a:stretch/>
        </p:blipFill>
        <p:spPr bwMode="auto">
          <a:xfrm>
            <a:off x="1524000" y="0"/>
            <a:ext cx="10667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Rounded Corners 10">
            <a:extLst>
              <a:ext uri="{FF2B5EF4-FFF2-40B4-BE49-F238E27FC236}">
                <a16:creationId xmlns:a16="http://schemas.microsoft.com/office/drawing/2014/main" xmlns="" id="{88BD816B-FD4D-4210-B7DE-5CFD68FC0EC2}"/>
              </a:ext>
            </a:extLst>
          </p:cNvPr>
          <p:cNvSpPr/>
          <p:nvPr/>
        </p:nvSpPr>
        <p:spPr>
          <a:xfrm>
            <a:off x="0" y="0"/>
            <a:ext cx="1809135"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a:solidFill>
                  <a:srgbClr val="FF0000"/>
                </a:solidFill>
                <a:latin typeface="Times New Roman" panose="02020603050405020304" pitchFamily="18" charset="0"/>
                <a:cs typeface="Times New Roman" panose="02020603050405020304" pitchFamily="18" charset="0"/>
              </a:rPr>
              <a:t>1. </a:t>
            </a:r>
            <a:r>
              <a:rPr lang="en-SG" sz="4800" dirty="0" err="1">
                <a:solidFill>
                  <a:srgbClr val="FF0000"/>
                </a:solidFill>
                <a:latin typeface="Times New Roman" panose="02020603050405020304" pitchFamily="18" charset="0"/>
                <a:cs typeface="Times New Roman" panose="02020603050405020304" pitchFamily="18" charset="0"/>
              </a:rPr>
              <a:t>Hình</a:t>
            </a:r>
            <a:r>
              <a:rPr lang="en-SG" sz="4800" dirty="0">
                <a:solidFill>
                  <a:srgbClr val="FF0000"/>
                </a:solidFill>
                <a:latin typeface="Times New Roman" panose="02020603050405020304" pitchFamily="18" charset="0"/>
                <a:cs typeface="Times New Roman" panose="02020603050405020304" pitchFamily="18" charset="0"/>
              </a:rPr>
              <a:t> </a:t>
            </a:r>
            <a:r>
              <a:rPr lang="en-SG" sz="4800" dirty="0" err="1">
                <a:solidFill>
                  <a:srgbClr val="FF0000"/>
                </a:solidFill>
                <a:latin typeface="Times New Roman" panose="02020603050405020304" pitchFamily="18" charset="0"/>
                <a:cs typeface="Times New Roman" panose="02020603050405020304" pitchFamily="18" charset="0"/>
              </a:rPr>
              <a:t>tượng</a:t>
            </a:r>
            <a:r>
              <a:rPr lang="en-SG" sz="4800" dirty="0">
                <a:solidFill>
                  <a:srgbClr val="FF0000"/>
                </a:solidFill>
                <a:latin typeface="Times New Roman" panose="02020603050405020304" pitchFamily="18" charset="0"/>
                <a:cs typeface="Times New Roman" panose="02020603050405020304" pitchFamily="18" charset="0"/>
              </a:rPr>
              <a:t> </a:t>
            </a:r>
            <a:r>
              <a:rPr lang="en-SG" sz="4800" dirty="0" err="1">
                <a:solidFill>
                  <a:srgbClr val="FF0000"/>
                </a:solidFill>
                <a:latin typeface="Times New Roman" panose="02020603050405020304" pitchFamily="18" charset="0"/>
                <a:cs typeface="Times New Roman" panose="02020603050405020304" pitchFamily="18" charset="0"/>
              </a:rPr>
              <a:t>Đôn</a:t>
            </a:r>
            <a:r>
              <a:rPr lang="en-SG" sz="4800" dirty="0">
                <a:solidFill>
                  <a:srgbClr val="FF0000"/>
                </a:solidFill>
                <a:latin typeface="Times New Roman" panose="02020603050405020304" pitchFamily="18" charset="0"/>
                <a:cs typeface="Times New Roman" panose="02020603050405020304" pitchFamily="18" charset="0"/>
              </a:rPr>
              <a:t> Ki-</a:t>
            </a:r>
            <a:r>
              <a:rPr lang="en-SG" sz="4800" dirty="0" err="1">
                <a:solidFill>
                  <a:srgbClr val="FF0000"/>
                </a:solidFill>
                <a:latin typeface="Times New Roman" panose="02020603050405020304" pitchFamily="18" charset="0"/>
                <a:cs typeface="Times New Roman" panose="02020603050405020304" pitchFamily="18" charset="0"/>
              </a:rPr>
              <a:t>hô</a:t>
            </a:r>
            <a:r>
              <a:rPr lang="en-SG" sz="4800" dirty="0">
                <a:solidFill>
                  <a:srgbClr val="FF0000"/>
                </a:solidFill>
                <a:latin typeface="Times New Roman" panose="02020603050405020304" pitchFamily="18" charset="0"/>
                <a:cs typeface="Times New Roman" panose="02020603050405020304" pitchFamily="18" charset="0"/>
              </a:rPr>
              <a:t>-</a:t>
            </a:r>
            <a:r>
              <a:rPr lang="en-SG" sz="4800" dirty="0" err="1">
                <a:solidFill>
                  <a:srgbClr val="FF0000"/>
                </a:solidFill>
                <a:latin typeface="Times New Roman" panose="02020603050405020304" pitchFamily="18" charset="0"/>
                <a:cs typeface="Times New Roman" panose="02020603050405020304" pitchFamily="18" charset="0"/>
              </a:rPr>
              <a:t>tê</a:t>
            </a:r>
            <a:endParaRPr lang="en-SG"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2051993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xmlns="" id="{24D75D48-F1CC-441C-9E51-57C923D7C016}"/>
              </a:ext>
            </a:extLst>
          </p:cNvPr>
          <p:cNvGrpSpPr/>
          <p:nvPr/>
        </p:nvGrpSpPr>
        <p:grpSpPr>
          <a:xfrm rot="16200000">
            <a:off x="5628132" y="-1820677"/>
            <a:ext cx="935735" cy="5271167"/>
            <a:chOff x="7564219" y="2033798"/>
            <a:chExt cx="3151704" cy="2626693"/>
          </a:xfrm>
        </p:grpSpPr>
        <p:sp>
          <p:nvSpPr>
            <p:cNvPr id="8" name="TextBox 30">
              <a:extLst>
                <a:ext uri="{FF2B5EF4-FFF2-40B4-BE49-F238E27FC236}">
                  <a16:creationId xmlns:a16="http://schemas.microsoft.com/office/drawing/2014/main" xmlns="" id="{84F417EB-20AD-415D-BD2D-153F45728CA0}"/>
                </a:ext>
              </a:extLst>
            </p:cNvPr>
            <p:cNvSpPr txBox="1"/>
            <p:nvPr/>
          </p:nvSpPr>
          <p:spPr>
            <a:xfrm>
              <a:off x="7564219" y="2148413"/>
              <a:ext cx="2902591" cy="2414085"/>
            </a:xfrm>
            <a:prstGeom prst="rect">
              <a:avLst/>
            </a:prstGeom>
            <a:noFill/>
          </p:spPr>
          <p:txBody>
            <a:bodyPr vert="eaVert" wrap="square" rtlCol="0">
              <a:spAutoFit/>
            </a:bodyPr>
            <a:lstStyle/>
            <a:p>
              <a:r>
                <a:rPr lang="en-SG" altLang="zh-CN"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Lai </a:t>
              </a:r>
              <a:r>
                <a:rPr lang="en-SG" altLang="zh-CN" sz="44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lịch</a:t>
              </a:r>
              <a:r>
                <a:rPr lang="en-SG" altLang="zh-CN"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4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chân</a:t>
              </a:r>
              <a:r>
                <a:rPr lang="en-SG" altLang="zh-CN"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dung</a:t>
              </a:r>
              <a:endParaRPr lang="en-US"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B0E36F22-F815-4EED-845F-FAA035193045}"/>
                </a:ext>
              </a:extLst>
            </p:cNvPr>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AutoShape 6" descr="Káº¿t quáº£ hÃ¬nh áº£nh cho buá»i thiá»n nguyá»n giÃºp cÃ¡c hoÃ n cáº£nh khÃ³ khÄn">
            <a:extLst>
              <a:ext uri="{FF2B5EF4-FFF2-40B4-BE49-F238E27FC236}">
                <a16:creationId xmlns:a16="http://schemas.microsoft.com/office/drawing/2014/main" xmlns=""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Google Shape;508;p43">
            <a:extLst>
              <a:ext uri="{FF2B5EF4-FFF2-40B4-BE49-F238E27FC236}">
                <a16:creationId xmlns:a16="http://schemas.microsoft.com/office/drawing/2014/main" xmlns="" id="{24328254-67E3-475B-835C-4C39AD951429}"/>
              </a:ext>
            </a:extLst>
          </p:cNvPr>
          <p:cNvSpPr/>
          <p:nvPr/>
        </p:nvSpPr>
        <p:spPr>
          <a:xfrm>
            <a:off x="497219" y="2171700"/>
            <a:ext cx="2588753" cy="3120450"/>
          </a:xfrm>
          <a:custGeom>
            <a:avLst/>
            <a:gdLst/>
            <a:ahLst/>
            <a:cxnLst/>
            <a:rect l="l" t="t" r="r" b="b"/>
            <a:pathLst>
              <a:path w="4732" h="5225" extrusionOk="0">
                <a:moveTo>
                  <a:pt x="346" y="0"/>
                </a:moveTo>
                <a:cubicBezTo>
                  <a:pt x="148" y="0"/>
                  <a:pt x="1" y="148"/>
                  <a:pt x="1" y="333"/>
                </a:cubicBezTo>
                <a:lnTo>
                  <a:pt x="1" y="4423"/>
                </a:lnTo>
                <a:cubicBezTo>
                  <a:pt x="1" y="4608"/>
                  <a:pt x="148" y="4756"/>
                  <a:pt x="346" y="4756"/>
                </a:cubicBezTo>
                <a:lnTo>
                  <a:pt x="2046" y="4756"/>
                </a:lnTo>
                <a:lnTo>
                  <a:pt x="2366" y="5224"/>
                </a:lnTo>
                <a:lnTo>
                  <a:pt x="2687" y="4756"/>
                </a:lnTo>
                <a:lnTo>
                  <a:pt x="4387" y="4756"/>
                </a:lnTo>
                <a:cubicBezTo>
                  <a:pt x="4572" y="4756"/>
                  <a:pt x="4732" y="4608"/>
                  <a:pt x="4732" y="4423"/>
                </a:cubicBezTo>
                <a:lnTo>
                  <a:pt x="4732" y="333"/>
                </a:lnTo>
                <a:cubicBezTo>
                  <a:pt x="4732" y="148"/>
                  <a:pt x="4584"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Xuất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thân</a:t>
            </a:r>
            <a:r>
              <a:rPr lang="en-US" altLang="en-US" sz="2800" dirty="0">
                <a:solidFill>
                  <a:srgbClr val="FF0000"/>
                </a:solidFill>
                <a:latin typeface="Times New Roman" panose="02020603050405020304" pitchFamily="18" charset="0"/>
                <a:cs typeface="Times New Roman" panose="02020603050405020304" pitchFamily="18" charset="0"/>
              </a:rPr>
              <a:t>: </a:t>
            </a:r>
          </a:p>
          <a:p>
            <a:pPr algn="ctr">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dòng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dõi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quý</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tộc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nghèo</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25" name="Google Shape;509;p43">
            <a:extLst>
              <a:ext uri="{FF2B5EF4-FFF2-40B4-BE49-F238E27FC236}">
                <a16:creationId xmlns:a16="http://schemas.microsoft.com/office/drawing/2014/main" xmlns="" id="{600732F7-64CF-4EF5-9CEB-0CAD290AE06E}"/>
              </a:ext>
            </a:extLst>
          </p:cNvPr>
          <p:cNvSpPr/>
          <p:nvPr/>
        </p:nvSpPr>
        <p:spPr>
          <a:xfrm>
            <a:off x="4680154" y="2169437"/>
            <a:ext cx="3075952" cy="3120450"/>
          </a:xfrm>
          <a:custGeom>
            <a:avLst/>
            <a:gdLst/>
            <a:ahLst/>
            <a:cxnLst/>
            <a:rect l="l" t="t" r="r" b="b"/>
            <a:pathLst>
              <a:path w="4720" h="5225" extrusionOk="0">
                <a:moveTo>
                  <a:pt x="333" y="0"/>
                </a:moveTo>
                <a:cubicBezTo>
                  <a:pt x="148" y="0"/>
                  <a:pt x="1" y="148"/>
                  <a:pt x="1" y="333"/>
                </a:cubicBezTo>
                <a:lnTo>
                  <a:pt x="1" y="4423"/>
                </a:lnTo>
                <a:cubicBezTo>
                  <a:pt x="1" y="4608"/>
                  <a:pt x="148" y="4756"/>
                  <a:pt x="333" y="4756"/>
                </a:cubicBezTo>
                <a:lnTo>
                  <a:pt x="2046" y="4756"/>
                </a:lnTo>
                <a:lnTo>
                  <a:pt x="2354" y="5224"/>
                </a:lnTo>
                <a:lnTo>
                  <a:pt x="2674" y="4756"/>
                </a:lnTo>
                <a:lnTo>
                  <a:pt x="4387" y="4756"/>
                </a:lnTo>
                <a:cubicBezTo>
                  <a:pt x="4572" y="4756"/>
                  <a:pt x="4720" y="4608"/>
                  <a:pt x="4720" y="4423"/>
                </a:cubicBezTo>
                <a:lnTo>
                  <a:pt x="4720" y="333"/>
                </a:lnTo>
                <a:cubicBezTo>
                  <a:pt x="4720"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Ngoại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Trạc</a:t>
            </a:r>
            <a:r>
              <a:rPr lang="en-US" altLang="en-US" sz="2800" dirty="0">
                <a:solidFill>
                  <a:srgbClr val="0000FF"/>
                </a:solidFill>
                <a:latin typeface="Times New Roman" panose="02020603050405020304" pitchFamily="18" charset="0"/>
                <a:cs typeface="Times New Roman" panose="02020603050405020304" pitchFamily="18" charset="0"/>
              </a:rPr>
              <a:t> 50, </a:t>
            </a:r>
            <a:r>
              <a:rPr lang="en-US" altLang="en-US" sz="2800" dirty="0" err="1">
                <a:solidFill>
                  <a:srgbClr val="0000FF"/>
                </a:solidFill>
                <a:latin typeface="Times New Roman" panose="02020603050405020304" pitchFamily="18" charset="0"/>
                <a:cs typeface="Times New Roman" panose="02020603050405020304" pitchFamily="18" charset="0"/>
              </a:rPr>
              <a:t>gầy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gò</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lênh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khênh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cưỡi</a:t>
            </a:r>
            <a:r>
              <a:rPr lang="en-US" altLang="en-US" sz="2800" dirty="0">
                <a:solidFill>
                  <a:srgbClr val="0000FF"/>
                </a:solidFill>
                <a:latin typeface="Times New Roman" panose="02020603050405020304" pitchFamily="18" charset="0"/>
                <a:cs typeface="Times New Roman" panose="02020603050405020304" pitchFamily="18" charset="0"/>
              </a:rPr>
              <a:t> 1 con </a:t>
            </a:r>
            <a:r>
              <a:rPr lang="en-US" altLang="en-US" sz="2800" dirty="0" err="1">
                <a:solidFill>
                  <a:srgbClr val="0000FF"/>
                </a:solidFill>
                <a:latin typeface="Times New Roman" panose="02020603050405020304" pitchFamily="18" charset="0"/>
                <a:cs typeface="Times New Roman" panose="02020603050405020304" pitchFamily="18" charset="0"/>
              </a:rPr>
              <a:t>ngựa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còm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giáp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đội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sắt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dài</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26" name="Google Shape;512;p43">
            <a:extLst>
              <a:ext uri="{FF2B5EF4-FFF2-40B4-BE49-F238E27FC236}">
                <a16:creationId xmlns:a16="http://schemas.microsoft.com/office/drawing/2014/main" xmlns="" id="{233E57CF-FB79-41FD-8473-96D65C779D25}"/>
              </a:ext>
            </a:extLst>
          </p:cNvPr>
          <p:cNvSpPr/>
          <p:nvPr/>
        </p:nvSpPr>
        <p:spPr>
          <a:xfrm>
            <a:off x="8876556" y="2169437"/>
            <a:ext cx="2666321" cy="31204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r>
              <a:rPr lang="en-US" altLang="en-US" sz="2800" dirty="0" err="1">
                <a:solidFill>
                  <a:srgbClr val="FF0000"/>
                </a:solidFill>
                <a:latin typeface="Times New Roman" panose="02020603050405020304" pitchFamily="18" charset="0"/>
                <a:cs typeface="Times New Roman" panose="02020603050405020304" pitchFamily="18" charset="0"/>
              </a:rPr>
              <a:t>Khát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Muốn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trở</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thành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hiệp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sĩ</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trừ</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gian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cứu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thiện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giúp</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ích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đời</a:t>
            </a:r>
            <a:r>
              <a:rPr lang="en-US" altLang="en-US" sz="2800" i="1" dirty="0">
                <a:solidFill>
                  <a:srgbClr val="0000CC"/>
                </a:solidFill>
                <a:latin typeface="Times New Roman" panose="02020603050405020304" pitchFamily="18" charset="0"/>
                <a:cs typeface="Times New Roman" panose="02020603050405020304" pitchFamily="18" charset="0"/>
              </a:rPr>
              <a:t>.</a:t>
            </a:r>
          </a:p>
          <a:p>
            <a:pPr algn="ctr"/>
            <a:endParaRPr sz="2800" dirty="0"/>
          </a:p>
        </p:txBody>
      </p:sp>
      <p:sp>
        <p:nvSpPr>
          <p:cNvPr id="27" name="Google Shape;513;p43">
            <a:extLst>
              <a:ext uri="{FF2B5EF4-FFF2-40B4-BE49-F238E27FC236}">
                <a16:creationId xmlns:a16="http://schemas.microsoft.com/office/drawing/2014/main" xmlns="" id="{3219E6AF-EACD-4A74-AE78-C7EB31D6624A}"/>
              </a:ext>
            </a:extLst>
          </p:cNvPr>
          <p:cNvSpPr/>
          <p:nvPr/>
        </p:nvSpPr>
        <p:spPr>
          <a:xfrm>
            <a:off x="749300" y="5893574"/>
            <a:ext cx="10579100" cy="189726"/>
          </a:xfrm>
          <a:custGeom>
            <a:avLst/>
            <a:gdLst/>
            <a:ahLst/>
            <a:cxnLst/>
            <a:rect l="l" t="t" r="r" b="b"/>
            <a:pathLst>
              <a:path w="22549" h="211" extrusionOk="0">
                <a:moveTo>
                  <a:pt x="0" y="1"/>
                </a:moveTo>
                <a:lnTo>
                  <a:pt x="0" y="210"/>
                </a:lnTo>
                <a:lnTo>
                  <a:pt x="22548" y="210"/>
                </a:lnTo>
                <a:lnTo>
                  <a:pt x="22548" y="1"/>
                </a:ln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8" name="Google Shape;514;p43">
            <a:extLst>
              <a:ext uri="{FF2B5EF4-FFF2-40B4-BE49-F238E27FC236}">
                <a16:creationId xmlns:a16="http://schemas.microsoft.com/office/drawing/2014/main" xmlns="" id="{92631E54-6034-4792-8A96-D672711E2BCD}"/>
              </a:ext>
            </a:extLst>
          </p:cNvPr>
          <p:cNvSpPr/>
          <p:nvPr/>
        </p:nvSpPr>
        <p:spPr>
          <a:xfrm>
            <a:off x="1527282" y="5724416"/>
            <a:ext cx="546443" cy="466005"/>
          </a:xfrm>
          <a:custGeom>
            <a:avLst/>
            <a:gdLst/>
            <a:ahLst/>
            <a:cxnLst/>
            <a:rect l="l" t="t" r="r" b="b"/>
            <a:pathLst>
              <a:path w="1147" h="986" extrusionOk="0">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9" name="Google Shape;515;p43">
            <a:extLst>
              <a:ext uri="{FF2B5EF4-FFF2-40B4-BE49-F238E27FC236}">
                <a16:creationId xmlns:a16="http://schemas.microsoft.com/office/drawing/2014/main" xmlns="" id="{EC97CEB3-B342-4419-86F1-93184086964C}"/>
              </a:ext>
            </a:extLst>
          </p:cNvPr>
          <p:cNvSpPr/>
          <p:nvPr/>
        </p:nvSpPr>
        <p:spPr>
          <a:xfrm>
            <a:off x="3849671" y="5724789"/>
            <a:ext cx="546443" cy="465533"/>
          </a:xfrm>
          <a:custGeom>
            <a:avLst/>
            <a:gdLst/>
            <a:ahLst/>
            <a:cxnLst/>
            <a:rect l="l" t="t" r="r" b="b"/>
            <a:pathLst>
              <a:path w="1147" h="985" extrusionOk="0">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0" name="Google Shape;516;p43">
            <a:extLst>
              <a:ext uri="{FF2B5EF4-FFF2-40B4-BE49-F238E27FC236}">
                <a16:creationId xmlns:a16="http://schemas.microsoft.com/office/drawing/2014/main" xmlns="" id="{13042E7C-3F34-4EE4-96BC-CC715C317F5E}"/>
              </a:ext>
            </a:extLst>
          </p:cNvPr>
          <p:cNvSpPr/>
          <p:nvPr/>
        </p:nvSpPr>
        <p:spPr>
          <a:xfrm>
            <a:off x="5905359" y="5724043"/>
            <a:ext cx="546443" cy="464115"/>
          </a:xfrm>
          <a:custGeom>
            <a:avLst/>
            <a:gdLst/>
            <a:ahLst/>
            <a:cxnLst/>
            <a:rect l="l" t="t" r="r" b="b"/>
            <a:pathLst>
              <a:path w="1147" h="982" extrusionOk="0">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1" name="Google Shape;517;p43">
            <a:extLst>
              <a:ext uri="{FF2B5EF4-FFF2-40B4-BE49-F238E27FC236}">
                <a16:creationId xmlns:a16="http://schemas.microsoft.com/office/drawing/2014/main" xmlns="" id="{2C787083-C326-4285-8921-1E8008BD3269}"/>
              </a:ext>
            </a:extLst>
          </p:cNvPr>
          <p:cNvSpPr/>
          <p:nvPr/>
        </p:nvSpPr>
        <p:spPr>
          <a:xfrm>
            <a:off x="7871448" y="5724789"/>
            <a:ext cx="540726" cy="465533"/>
          </a:xfrm>
          <a:custGeom>
            <a:avLst/>
            <a:gdLst/>
            <a:ahLst/>
            <a:cxnLst/>
            <a:rect l="l" t="t" r="r" b="b"/>
            <a:pathLst>
              <a:path w="1135" h="985" extrusionOk="0">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2" name="Google Shape;518;p43">
            <a:extLst>
              <a:ext uri="{FF2B5EF4-FFF2-40B4-BE49-F238E27FC236}">
                <a16:creationId xmlns:a16="http://schemas.microsoft.com/office/drawing/2014/main" xmlns="" id="{03ECEC40-496A-4737-9BF6-69BE82682CDD}"/>
              </a:ext>
            </a:extLst>
          </p:cNvPr>
          <p:cNvSpPr/>
          <p:nvPr/>
        </p:nvSpPr>
        <p:spPr>
          <a:xfrm>
            <a:off x="9936496" y="5724043"/>
            <a:ext cx="546443" cy="464115"/>
          </a:xfrm>
          <a:custGeom>
            <a:avLst/>
            <a:gdLst/>
            <a:ahLst/>
            <a:cxnLst/>
            <a:rect l="l" t="t" r="r" b="b"/>
            <a:pathLst>
              <a:path w="1147" h="982" extrusionOk="0">
                <a:moveTo>
                  <a:pt x="493" y="1"/>
                </a:moveTo>
                <a:cubicBezTo>
                  <a:pt x="222" y="1"/>
                  <a:pt x="0" y="222"/>
                  <a:pt x="0" y="493"/>
                </a:cubicBezTo>
                <a:cubicBezTo>
                  <a:pt x="0" y="786"/>
                  <a:pt x="244" y="982"/>
                  <a:pt x="497" y="982"/>
                </a:cubicBezTo>
                <a:cubicBezTo>
                  <a:pt x="617" y="982"/>
                  <a:pt x="739" y="938"/>
                  <a:pt x="838" y="838"/>
                </a:cubicBezTo>
                <a:cubicBezTo>
                  <a:pt x="1146" y="530"/>
                  <a:pt x="924" y="1"/>
                  <a:pt x="493"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xmlns="" val="1865335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ircle(in)">
                                      <p:cBhvr>
                                        <p:cTn id="20" dur="2000"/>
                                        <p:tgtEl>
                                          <p:spTgt spid="2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2000"/>
                                        <p:tgtEl>
                                          <p:spTgt spid="3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ircle(in)">
                                      <p:cBhvr>
                                        <p:cTn id="29" dur="2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0CE9BC-F6E9-4A0C-A8FA-AC56BA793F49}"/>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xmlns="" id="{B3C2F314-5CF3-40B9-9789-6CC22A87D542}"/>
              </a:ext>
            </a:extLst>
          </p:cNvPr>
          <p:cNvGrpSpPr/>
          <p:nvPr/>
        </p:nvGrpSpPr>
        <p:grpSpPr>
          <a:xfrm rot="16200000">
            <a:off x="5645170" y="-4270642"/>
            <a:ext cx="901660" cy="10117395"/>
            <a:chOff x="7678992" y="2033798"/>
            <a:chExt cx="3036931" cy="2626693"/>
          </a:xfrm>
        </p:grpSpPr>
        <p:sp>
          <p:nvSpPr>
            <p:cNvPr id="6" name="TextBox 30">
              <a:extLst>
                <a:ext uri="{FF2B5EF4-FFF2-40B4-BE49-F238E27FC236}">
                  <a16:creationId xmlns:a16="http://schemas.microsoft.com/office/drawing/2014/main" xmlns="" id="{F365EB1A-3B74-4CFA-A42E-ED9A8EAB0D60}"/>
                </a:ext>
              </a:extLst>
            </p:cNvPr>
            <p:cNvSpPr txBox="1"/>
            <p:nvPr/>
          </p:nvSpPr>
          <p:spPr>
            <a:xfrm>
              <a:off x="7875084" y="2065952"/>
              <a:ext cx="2280605" cy="2557439"/>
            </a:xfrm>
            <a:prstGeom prst="rect">
              <a:avLst/>
            </a:prstGeom>
            <a:noFill/>
          </p:spPr>
          <p:txBody>
            <a:bodyPr vert="eaVert" wrap="square" rtlCol="0">
              <a:spAutoFit/>
            </a:bodyPr>
            <a:lstStyle/>
            <a:p>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Thái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nhận</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định</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khi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thấy</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những</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chiếc</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cối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xay</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gió</a:t>
              </a:r>
              <a:endParaRPr lang="en-US"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EB4F6BD4-1C39-4D6C-BE72-892EDA6B1A90}"/>
                </a:ext>
              </a:extLst>
            </p:cNvPr>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9" name="Google Shape;701;p18">
            <a:extLst>
              <a:ext uri="{FF2B5EF4-FFF2-40B4-BE49-F238E27FC236}">
                <a16:creationId xmlns:a16="http://schemas.microsoft.com/office/drawing/2014/main" xmlns="" id="{5FD91DD4-4702-46B3-BA08-8198B2AFEC9B}"/>
              </a:ext>
            </a:extLst>
          </p:cNvPr>
          <p:cNvGrpSpPr/>
          <p:nvPr/>
        </p:nvGrpSpPr>
        <p:grpSpPr>
          <a:xfrm>
            <a:off x="-63298" y="3770431"/>
            <a:ext cx="7337619" cy="1171013"/>
            <a:chOff x="2518115" y="506437"/>
            <a:chExt cx="10819281" cy="1575581"/>
          </a:xfrm>
        </p:grpSpPr>
        <p:sp>
          <p:nvSpPr>
            <p:cNvPr id="12" name="Google Shape;704;p18">
              <a:extLst>
                <a:ext uri="{FF2B5EF4-FFF2-40B4-BE49-F238E27FC236}">
                  <a16:creationId xmlns:a16="http://schemas.microsoft.com/office/drawing/2014/main" xmlns="" id="{E11B28AD-06B3-4CCB-B0E5-58226B2E6E87}"/>
                </a:ext>
              </a:extLst>
            </p:cNvPr>
            <p:cNvSpPr/>
            <p:nvPr/>
          </p:nvSpPr>
          <p:spPr>
            <a:xfrm>
              <a:off x="3376246" y="506437"/>
              <a:ext cx="9961150" cy="15755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706;p18">
              <a:extLst>
                <a:ext uri="{FF2B5EF4-FFF2-40B4-BE49-F238E27FC236}">
                  <a16:creationId xmlns:a16="http://schemas.microsoft.com/office/drawing/2014/main" xmlns="" id="{53F6BF84-E5F8-4BCA-A989-1FA172D3A31B}"/>
                </a:ext>
              </a:extLst>
            </p:cNvPr>
            <p:cNvSpPr/>
            <p:nvPr/>
          </p:nvSpPr>
          <p:spPr>
            <a:xfrm>
              <a:off x="251811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 name="Google Shape;707;p18">
              <a:extLst>
                <a:ext uri="{FF2B5EF4-FFF2-40B4-BE49-F238E27FC236}">
                  <a16:creationId xmlns:a16="http://schemas.microsoft.com/office/drawing/2014/main" xmlns="" id="{F7618638-5982-4A51-9496-2028CEDF295B}"/>
                </a:ext>
              </a:extLst>
            </p:cNvPr>
            <p:cNvSpPr/>
            <p:nvPr/>
          </p:nvSpPr>
          <p:spPr>
            <a:xfrm>
              <a:off x="251811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 name="Google Shape;708;p18">
              <a:extLst>
                <a:ext uri="{FF2B5EF4-FFF2-40B4-BE49-F238E27FC236}">
                  <a16:creationId xmlns:a16="http://schemas.microsoft.com/office/drawing/2014/main" xmlns="" id="{6C38065A-34C6-480A-8E5E-2160A4C6BBC9}"/>
                </a:ext>
              </a:extLst>
            </p:cNvPr>
            <p:cNvSpPr/>
            <p:nvPr/>
          </p:nvSpPr>
          <p:spPr>
            <a:xfrm>
              <a:off x="251811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 name="Google Shape;709;p18">
              <a:extLst>
                <a:ext uri="{FF2B5EF4-FFF2-40B4-BE49-F238E27FC236}">
                  <a16:creationId xmlns:a16="http://schemas.microsoft.com/office/drawing/2014/main" xmlns="" id="{E3399482-7FEF-442F-B889-A9D094DD288F}"/>
                </a:ext>
              </a:extLst>
            </p:cNvPr>
            <p:cNvSpPr/>
            <p:nvPr/>
          </p:nvSpPr>
          <p:spPr>
            <a:xfrm>
              <a:off x="344013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710;p18">
              <a:extLst>
                <a:ext uri="{FF2B5EF4-FFF2-40B4-BE49-F238E27FC236}">
                  <a16:creationId xmlns:a16="http://schemas.microsoft.com/office/drawing/2014/main" xmlns="" id="{A18C3FE4-D2E9-4C32-A25E-3D3A064E31C3}"/>
                </a:ext>
              </a:extLst>
            </p:cNvPr>
            <p:cNvSpPr/>
            <p:nvPr/>
          </p:nvSpPr>
          <p:spPr>
            <a:xfrm>
              <a:off x="344013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 name="Google Shape;711;p18">
              <a:extLst>
                <a:ext uri="{FF2B5EF4-FFF2-40B4-BE49-F238E27FC236}">
                  <a16:creationId xmlns:a16="http://schemas.microsoft.com/office/drawing/2014/main" xmlns="" id="{52D0F668-A63D-466B-96B8-BBEC31AFA2AE}"/>
                </a:ext>
              </a:extLst>
            </p:cNvPr>
            <p:cNvSpPr/>
            <p:nvPr/>
          </p:nvSpPr>
          <p:spPr>
            <a:xfrm>
              <a:off x="344013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 name="Google Shape;712;p18">
              <a:extLst>
                <a:ext uri="{FF2B5EF4-FFF2-40B4-BE49-F238E27FC236}">
                  <a16:creationId xmlns:a16="http://schemas.microsoft.com/office/drawing/2014/main" xmlns="" id="{CA05DAEF-C800-46D7-A39E-24973C24A09C}"/>
                </a:ext>
              </a:extLst>
            </p:cNvPr>
            <p:cNvSpPr/>
            <p:nvPr/>
          </p:nvSpPr>
          <p:spPr>
            <a:xfrm>
              <a:off x="2594610" y="1206890"/>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 name="Google Shape;713;p18">
              <a:extLst>
                <a:ext uri="{FF2B5EF4-FFF2-40B4-BE49-F238E27FC236}">
                  <a16:creationId xmlns:a16="http://schemas.microsoft.com/office/drawing/2014/main" xmlns="" id="{93EB3FFE-FB39-4674-97FD-6AB0FB1B44D8}"/>
                </a:ext>
              </a:extLst>
            </p:cNvPr>
            <p:cNvSpPr/>
            <p:nvPr/>
          </p:nvSpPr>
          <p:spPr>
            <a:xfrm>
              <a:off x="2594610" y="178600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Google Shape;714;p18">
              <a:extLst>
                <a:ext uri="{FF2B5EF4-FFF2-40B4-BE49-F238E27FC236}">
                  <a16:creationId xmlns:a16="http://schemas.microsoft.com/office/drawing/2014/main" xmlns="" id="{60B36848-A798-4A96-8CE5-2B9690B4A092}"/>
                </a:ext>
              </a:extLst>
            </p:cNvPr>
            <p:cNvSpPr/>
            <p:nvPr/>
          </p:nvSpPr>
          <p:spPr>
            <a:xfrm>
              <a:off x="2594610" y="62307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 name="Google Shape;715;p18">
              <a:extLst>
                <a:ext uri="{FF2B5EF4-FFF2-40B4-BE49-F238E27FC236}">
                  <a16:creationId xmlns:a16="http://schemas.microsoft.com/office/drawing/2014/main" xmlns="" id="{DA938763-6B01-4F90-A350-B722CB219D7E}"/>
                </a:ext>
              </a:extLst>
            </p:cNvPr>
            <p:cNvSpPr/>
            <p:nvPr/>
          </p:nvSpPr>
          <p:spPr>
            <a:xfrm rot="10800000">
              <a:off x="12222385" y="506437"/>
              <a:ext cx="1107831" cy="861646"/>
            </a:xfrm>
            <a:prstGeom prst="rtTriangle">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4" name="Google Shape;716;p18">
            <a:extLst>
              <a:ext uri="{FF2B5EF4-FFF2-40B4-BE49-F238E27FC236}">
                <a16:creationId xmlns:a16="http://schemas.microsoft.com/office/drawing/2014/main" xmlns="" id="{91FC84B3-C807-417E-A215-9EC73FE7C1A8}"/>
              </a:ext>
            </a:extLst>
          </p:cNvPr>
          <p:cNvGrpSpPr/>
          <p:nvPr/>
        </p:nvGrpSpPr>
        <p:grpSpPr>
          <a:xfrm>
            <a:off x="-63299" y="2131866"/>
            <a:ext cx="7337621" cy="1171013"/>
            <a:chOff x="2518115" y="506437"/>
            <a:chExt cx="10819277" cy="1575581"/>
          </a:xfrm>
        </p:grpSpPr>
        <p:sp>
          <p:nvSpPr>
            <p:cNvPr id="27" name="Google Shape;719;p18">
              <a:extLst>
                <a:ext uri="{FF2B5EF4-FFF2-40B4-BE49-F238E27FC236}">
                  <a16:creationId xmlns:a16="http://schemas.microsoft.com/office/drawing/2014/main" xmlns="" id="{EC30C91A-3DF7-4817-ABB7-8E321D9AAB54}"/>
                </a:ext>
              </a:extLst>
            </p:cNvPr>
            <p:cNvSpPr/>
            <p:nvPr/>
          </p:nvSpPr>
          <p:spPr>
            <a:xfrm>
              <a:off x="3376245" y="506437"/>
              <a:ext cx="9961147" cy="15755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 name="Google Shape;721;p18">
              <a:extLst>
                <a:ext uri="{FF2B5EF4-FFF2-40B4-BE49-F238E27FC236}">
                  <a16:creationId xmlns:a16="http://schemas.microsoft.com/office/drawing/2014/main" xmlns="" id="{9A0FB64C-0139-4A80-AC54-BF82C7A0DDD5}"/>
                </a:ext>
              </a:extLst>
            </p:cNvPr>
            <p:cNvSpPr/>
            <p:nvPr/>
          </p:nvSpPr>
          <p:spPr>
            <a:xfrm>
              <a:off x="251811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 name="Google Shape;722;p18">
              <a:extLst>
                <a:ext uri="{FF2B5EF4-FFF2-40B4-BE49-F238E27FC236}">
                  <a16:creationId xmlns:a16="http://schemas.microsoft.com/office/drawing/2014/main" xmlns="" id="{04891A51-7804-4A0A-A695-F77F88CBA5CD}"/>
                </a:ext>
              </a:extLst>
            </p:cNvPr>
            <p:cNvSpPr/>
            <p:nvPr/>
          </p:nvSpPr>
          <p:spPr>
            <a:xfrm>
              <a:off x="251811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 name="Google Shape;723;p18">
              <a:extLst>
                <a:ext uri="{FF2B5EF4-FFF2-40B4-BE49-F238E27FC236}">
                  <a16:creationId xmlns:a16="http://schemas.microsoft.com/office/drawing/2014/main" xmlns="" id="{0A832074-244F-49E6-A085-F5B46D3A1D38}"/>
                </a:ext>
              </a:extLst>
            </p:cNvPr>
            <p:cNvSpPr/>
            <p:nvPr/>
          </p:nvSpPr>
          <p:spPr>
            <a:xfrm>
              <a:off x="251811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 name="Google Shape;724;p18">
              <a:extLst>
                <a:ext uri="{FF2B5EF4-FFF2-40B4-BE49-F238E27FC236}">
                  <a16:creationId xmlns:a16="http://schemas.microsoft.com/office/drawing/2014/main" xmlns="" id="{95BBF9EE-8DD4-4660-9DC4-9801FA5DFF61}"/>
                </a:ext>
              </a:extLst>
            </p:cNvPr>
            <p:cNvSpPr/>
            <p:nvPr/>
          </p:nvSpPr>
          <p:spPr>
            <a:xfrm>
              <a:off x="344013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 name="Google Shape;725;p18">
              <a:extLst>
                <a:ext uri="{FF2B5EF4-FFF2-40B4-BE49-F238E27FC236}">
                  <a16:creationId xmlns:a16="http://schemas.microsoft.com/office/drawing/2014/main" xmlns="" id="{5EB639E3-054F-4C46-B16B-AAA748FE5A3A}"/>
                </a:ext>
              </a:extLst>
            </p:cNvPr>
            <p:cNvSpPr/>
            <p:nvPr/>
          </p:nvSpPr>
          <p:spPr>
            <a:xfrm>
              <a:off x="344013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 name="Google Shape;726;p18">
              <a:extLst>
                <a:ext uri="{FF2B5EF4-FFF2-40B4-BE49-F238E27FC236}">
                  <a16:creationId xmlns:a16="http://schemas.microsoft.com/office/drawing/2014/main" xmlns="" id="{BD234985-60CE-490B-BB3A-4CC72FF0A945}"/>
                </a:ext>
              </a:extLst>
            </p:cNvPr>
            <p:cNvSpPr/>
            <p:nvPr/>
          </p:nvSpPr>
          <p:spPr>
            <a:xfrm>
              <a:off x="344013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 name="Google Shape;727;p18">
              <a:extLst>
                <a:ext uri="{FF2B5EF4-FFF2-40B4-BE49-F238E27FC236}">
                  <a16:creationId xmlns:a16="http://schemas.microsoft.com/office/drawing/2014/main" xmlns="" id="{4C80DDE1-772E-4B5F-85D7-2AC0C7FB567F}"/>
                </a:ext>
              </a:extLst>
            </p:cNvPr>
            <p:cNvSpPr/>
            <p:nvPr/>
          </p:nvSpPr>
          <p:spPr>
            <a:xfrm>
              <a:off x="2594610" y="1206890"/>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 name="Google Shape;728;p18">
              <a:extLst>
                <a:ext uri="{FF2B5EF4-FFF2-40B4-BE49-F238E27FC236}">
                  <a16:creationId xmlns:a16="http://schemas.microsoft.com/office/drawing/2014/main" xmlns="" id="{6A6C99FF-18D7-4F65-A603-CD58936480DF}"/>
                </a:ext>
              </a:extLst>
            </p:cNvPr>
            <p:cNvSpPr/>
            <p:nvPr/>
          </p:nvSpPr>
          <p:spPr>
            <a:xfrm>
              <a:off x="2594610" y="178600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729;p18">
              <a:extLst>
                <a:ext uri="{FF2B5EF4-FFF2-40B4-BE49-F238E27FC236}">
                  <a16:creationId xmlns:a16="http://schemas.microsoft.com/office/drawing/2014/main" xmlns="" id="{BE7F1760-450B-4858-9403-362787BE12AD}"/>
                </a:ext>
              </a:extLst>
            </p:cNvPr>
            <p:cNvSpPr/>
            <p:nvPr/>
          </p:nvSpPr>
          <p:spPr>
            <a:xfrm>
              <a:off x="2594610" y="62307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 name="Google Shape;730;p18">
              <a:extLst>
                <a:ext uri="{FF2B5EF4-FFF2-40B4-BE49-F238E27FC236}">
                  <a16:creationId xmlns:a16="http://schemas.microsoft.com/office/drawing/2014/main" xmlns="" id="{852C38F0-3D3B-42FB-9A2C-58F1B5A69089}"/>
                </a:ext>
              </a:extLst>
            </p:cNvPr>
            <p:cNvSpPr/>
            <p:nvPr/>
          </p:nvSpPr>
          <p:spPr>
            <a:xfrm rot="10800000">
              <a:off x="12229561" y="506437"/>
              <a:ext cx="1107830" cy="861646"/>
            </a:xfrm>
            <a:prstGeom prst="rtTriangle">
              <a:avLst/>
            </a:prstGeom>
            <a:gradFill>
              <a:gsLst>
                <a:gs pos="0">
                  <a:srgbClr val="006994"/>
                </a:gs>
                <a:gs pos="50000">
                  <a:srgbClr val="009AD7"/>
                </a:gs>
                <a:gs pos="100000">
                  <a:srgbClr val="00B8FF"/>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9" name="Google Shape;731;p18">
            <a:extLst>
              <a:ext uri="{FF2B5EF4-FFF2-40B4-BE49-F238E27FC236}">
                <a16:creationId xmlns:a16="http://schemas.microsoft.com/office/drawing/2014/main" xmlns="" id="{54888C12-8E0B-476E-8E04-406FBE297FE4}"/>
              </a:ext>
            </a:extLst>
          </p:cNvPr>
          <p:cNvGrpSpPr/>
          <p:nvPr/>
        </p:nvGrpSpPr>
        <p:grpSpPr>
          <a:xfrm>
            <a:off x="-63297" y="5328151"/>
            <a:ext cx="7332748" cy="1171013"/>
            <a:chOff x="2518115" y="506437"/>
            <a:chExt cx="10812099" cy="1575581"/>
          </a:xfrm>
        </p:grpSpPr>
        <p:sp>
          <p:nvSpPr>
            <p:cNvPr id="42" name="Google Shape;734;p18">
              <a:extLst>
                <a:ext uri="{FF2B5EF4-FFF2-40B4-BE49-F238E27FC236}">
                  <a16:creationId xmlns:a16="http://schemas.microsoft.com/office/drawing/2014/main" xmlns="" id="{3F3C2372-BE2D-4C96-B1E6-C329BDD7E764}"/>
                </a:ext>
              </a:extLst>
            </p:cNvPr>
            <p:cNvSpPr/>
            <p:nvPr/>
          </p:nvSpPr>
          <p:spPr>
            <a:xfrm>
              <a:off x="3376246" y="506437"/>
              <a:ext cx="9953968" cy="15755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 name="Google Shape;736;p18">
              <a:extLst>
                <a:ext uri="{FF2B5EF4-FFF2-40B4-BE49-F238E27FC236}">
                  <a16:creationId xmlns:a16="http://schemas.microsoft.com/office/drawing/2014/main" xmlns="" id="{4C653002-34C6-4637-83B0-FDD73746808B}"/>
                </a:ext>
              </a:extLst>
            </p:cNvPr>
            <p:cNvSpPr/>
            <p:nvPr/>
          </p:nvSpPr>
          <p:spPr>
            <a:xfrm>
              <a:off x="251811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 name="Google Shape;737;p18">
              <a:extLst>
                <a:ext uri="{FF2B5EF4-FFF2-40B4-BE49-F238E27FC236}">
                  <a16:creationId xmlns:a16="http://schemas.microsoft.com/office/drawing/2014/main" xmlns="" id="{CA3F9F3C-9A77-40BE-BD0D-560654476647}"/>
                </a:ext>
              </a:extLst>
            </p:cNvPr>
            <p:cNvSpPr/>
            <p:nvPr/>
          </p:nvSpPr>
          <p:spPr>
            <a:xfrm>
              <a:off x="251811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 name="Google Shape;738;p18">
              <a:extLst>
                <a:ext uri="{FF2B5EF4-FFF2-40B4-BE49-F238E27FC236}">
                  <a16:creationId xmlns:a16="http://schemas.microsoft.com/office/drawing/2014/main" xmlns="" id="{76B3E9ED-AECE-4693-A946-9DC40CD081C7}"/>
                </a:ext>
              </a:extLst>
            </p:cNvPr>
            <p:cNvSpPr/>
            <p:nvPr/>
          </p:nvSpPr>
          <p:spPr>
            <a:xfrm>
              <a:off x="251811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 name="Google Shape;739;p18">
              <a:extLst>
                <a:ext uri="{FF2B5EF4-FFF2-40B4-BE49-F238E27FC236}">
                  <a16:creationId xmlns:a16="http://schemas.microsoft.com/office/drawing/2014/main" xmlns="" id="{8D89961A-084B-468D-82C2-E8340E23E560}"/>
                </a:ext>
              </a:extLst>
            </p:cNvPr>
            <p:cNvSpPr/>
            <p:nvPr/>
          </p:nvSpPr>
          <p:spPr>
            <a:xfrm>
              <a:off x="3440136" y="113948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 name="Google Shape;740;p18">
              <a:extLst>
                <a:ext uri="{FF2B5EF4-FFF2-40B4-BE49-F238E27FC236}">
                  <a16:creationId xmlns:a16="http://schemas.microsoft.com/office/drawing/2014/main" xmlns="" id="{98787F0A-D50B-4A75-972D-02D6860BCFA0}"/>
                </a:ext>
              </a:extLst>
            </p:cNvPr>
            <p:cNvSpPr/>
            <p:nvPr/>
          </p:nvSpPr>
          <p:spPr>
            <a:xfrm>
              <a:off x="3440136" y="56036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 name="Google Shape;741;p18">
              <a:extLst>
                <a:ext uri="{FF2B5EF4-FFF2-40B4-BE49-F238E27FC236}">
                  <a16:creationId xmlns:a16="http://schemas.microsoft.com/office/drawing/2014/main" xmlns="" id="{3ECA2BB9-1076-4A30-BD2C-23DC4469ED63}"/>
                </a:ext>
              </a:extLst>
            </p:cNvPr>
            <p:cNvSpPr/>
            <p:nvPr/>
          </p:nvSpPr>
          <p:spPr>
            <a:xfrm>
              <a:off x="3440135" y="1718602"/>
              <a:ext cx="211015" cy="211016"/>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 name="Google Shape;742;p18">
              <a:extLst>
                <a:ext uri="{FF2B5EF4-FFF2-40B4-BE49-F238E27FC236}">
                  <a16:creationId xmlns:a16="http://schemas.microsoft.com/office/drawing/2014/main" xmlns="" id="{5A6882E2-06B4-4AA7-9199-29394E151490}"/>
                </a:ext>
              </a:extLst>
            </p:cNvPr>
            <p:cNvSpPr/>
            <p:nvPr/>
          </p:nvSpPr>
          <p:spPr>
            <a:xfrm>
              <a:off x="2594610" y="1206890"/>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743;p18">
              <a:extLst>
                <a:ext uri="{FF2B5EF4-FFF2-40B4-BE49-F238E27FC236}">
                  <a16:creationId xmlns:a16="http://schemas.microsoft.com/office/drawing/2014/main" xmlns="" id="{11C0E595-E420-4B25-98AD-79F04218EA73}"/>
                </a:ext>
              </a:extLst>
            </p:cNvPr>
            <p:cNvSpPr/>
            <p:nvPr/>
          </p:nvSpPr>
          <p:spPr>
            <a:xfrm>
              <a:off x="2594610" y="178600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 name="Google Shape;744;p18">
              <a:extLst>
                <a:ext uri="{FF2B5EF4-FFF2-40B4-BE49-F238E27FC236}">
                  <a16:creationId xmlns:a16="http://schemas.microsoft.com/office/drawing/2014/main" xmlns="" id="{477E4378-2B7C-4761-9B16-1E8D9283DE93}"/>
                </a:ext>
              </a:extLst>
            </p:cNvPr>
            <p:cNvSpPr/>
            <p:nvPr/>
          </p:nvSpPr>
          <p:spPr>
            <a:xfrm>
              <a:off x="2594610" y="623079"/>
              <a:ext cx="963930" cy="76201"/>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 name="Google Shape;745;p18">
              <a:extLst>
                <a:ext uri="{FF2B5EF4-FFF2-40B4-BE49-F238E27FC236}">
                  <a16:creationId xmlns:a16="http://schemas.microsoft.com/office/drawing/2014/main" xmlns="" id="{29D30242-BFFA-4E7D-864C-691A5AB0AD28}"/>
                </a:ext>
              </a:extLst>
            </p:cNvPr>
            <p:cNvSpPr/>
            <p:nvPr/>
          </p:nvSpPr>
          <p:spPr>
            <a:xfrm rot="10800000">
              <a:off x="12222069" y="506437"/>
              <a:ext cx="1107831" cy="861646"/>
            </a:xfrm>
            <a:prstGeom prst="rtTriangle">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xmlns="" id="{90BBCB5E-B654-4619-B3A2-772FAD6A9262}"/>
              </a:ext>
            </a:extLst>
          </p:cNvPr>
          <p:cNvSpPr txBox="1"/>
          <p:nvPr/>
        </p:nvSpPr>
        <p:spPr>
          <a:xfrm>
            <a:off x="943249" y="2315083"/>
            <a:ext cx="5860674" cy="892552"/>
          </a:xfrm>
          <a:prstGeom prst="rect">
            <a:avLst/>
          </a:prstGeom>
          <a:noFill/>
        </p:spPr>
        <p:txBody>
          <a:bodyPr wrap="square" rtlCol="0">
            <a:spAutoFit/>
          </a:bodyPr>
          <a:lstStyle/>
          <a:p>
            <a:r>
              <a:rPr lang="en-SG" sz="2600" dirty="0">
                <a:latin typeface="Times New Roman" panose="02020603050405020304" pitchFamily="18" charset="0"/>
                <a:cs typeface="Times New Roman" panose="02020603050405020304" pitchFamily="18" charset="0"/>
              </a:rPr>
              <a:t>T</a:t>
            </a:r>
            <a:r>
              <a:rPr lang="vi-VN" sz="2600" dirty="0">
                <a:latin typeface="Times New Roman" panose="02020603050405020304" pitchFamily="18" charset="0"/>
                <a:cs typeface="Times New Roman" panose="02020603050405020304" pitchFamily="18" charset="0"/>
              </a:rPr>
              <a:t>ư</a:t>
            </a:r>
            <a:r>
              <a:rPr lang="en-SG" sz="2600" dirty="0" err="1">
                <a:latin typeface="Times New Roman" panose="02020603050405020304" pitchFamily="18" charset="0"/>
                <a:cs typeface="Times New Roman" panose="02020603050405020304" pitchFamily="18" charset="0"/>
              </a:rPr>
              <a:t>ởng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đó</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là</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những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gã</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khổng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lồ</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ghê</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gớm</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và</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quyết</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giao</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chiến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giết</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hết</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bọn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chúng</a:t>
            </a:r>
            <a:endParaRPr lang="en-SG" sz="26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65855F9C-767D-4CF5-992A-7A13126D36FD}"/>
              </a:ext>
            </a:extLst>
          </p:cNvPr>
          <p:cNvSpPr txBox="1"/>
          <p:nvPr/>
        </p:nvSpPr>
        <p:spPr>
          <a:xfrm>
            <a:off x="943249" y="3967342"/>
            <a:ext cx="5860674" cy="892552"/>
          </a:xfrm>
          <a:prstGeom prst="rect">
            <a:avLst/>
          </a:prstGeom>
          <a:noFill/>
        </p:spPr>
        <p:txBody>
          <a:bodyPr wrap="square" rtlCol="0">
            <a:spAutoFit/>
          </a:bodyPr>
          <a:lstStyle/>
          <a:p>
            <a:r>
              <a:rPr lang="en-SG" sz="2600" dirty="0">
                <a:latin typeface="Times New Roman" panose="02020603050405020304" pitchFamily="18" charset="0"/>
                <a:cs typeface="Times New Roman" panose="02020603050405020304" pitchFamily="18" charset="0"/>
              </a:rPr>
              <a:t>T</a:t>
            </a:r>
            <a:r>
              <a:rPr lang="vi-VN" sz="2600" dirty="0">
                <a:latin typeface="Times New Roman" panose="02020603050405020304" pitchFamily="18" charset="0"/>
                <a:cs typeface="Times New Roman" panose="02020603050405020304" pitchFamily="18" charset="0"/>
              </a:rPr>
              <a:t>ư</a:t>
            </a:r>
            <a:r>
              <a:rPr lang="en-SG" sz="2600" dirty="0" err="1">
                <a:latin typeface="Times New Roman" panose="02020603050405020304" pitchFamily="18" charset="0"/>
                <a:cs typeface="Times New Roman" panose="02020603050405020304" pitchFamily="18" charset="0"/>
              </a:rPr>
              <a:t>ởng</a:t>
            </a:r>
            <a:r>
              <a:rPr lang="en-SG" sz="2600" dirty="0">
                <a:latin typeface="Times New Roman" panose="02020603050405020304" pitchFamily="18" charset="0"/>
                <a:cs typeface="Times New Roman" panose="02020603050405020304" pitchFamily="18" charset="0"/>
              </a:rPr>
              <a:t> t</a:t>
            </a:r>
            <a:r>
              <a:rPr lang="vi-VN" sz="2600" dirty="0">
                <a:latin typeface="Times New Roman" panose="02020603050405020304" pitchFamily="18" charset="0"/>
                <a:cs typeface="Times New Roman" panose="02020603050405020304" pitchFamily="18" charset="0"/>
              </a:rPr>
              <a:t>ư</a:t>
            </a:r>
            <a:r>
              <a:rPr lang="en-SG" sz="2600" dirty="0" err="1">
                <a:latin typeface="Times New Roman" panose="02020603050405020304" pitchFamily="18" charset="0"/>
                <a:cs typeface="Times New Roman" panose="02020603050405020304" pitchFamily="18" charset="0"/>
              </a:rPr>
              <a:t>ợng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những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cánh</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tay</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của</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chúng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dài</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ngoẵng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có</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đứa</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dài</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tới</a:t>
            </a:r>
            <a:r>
              <a:rPr lang="en-SG" sz="2600" dirty="0">
                <a:latin typeface="Times New Roman" panose="02020603050405020304" pitchFamily="18" charset="0"/>
                <a:cs typeface="Times New Roman" panose="02020603050405020304" pitchFamily="18" charset="0"/>
              </a:rPr>
              <a:t> 2 </a:t>
            </a:r>
            <a:r>
              <a:rPr lang="en-SG" sz="2600" dirty="0" err="1">
                <a:latin typeface="Times New Roman" panose="02020603050405020304" pitchFamily="18" charset="0"/>
                <a:cs typeface="Times New Roman" panose="02020603050405020304" pitchFamily="18" charset="0"/>
              </a:rPr>
              <a:t>dặm</a:t>
            </a:r>
            <a:r>
              <a:rPr lang="en-SG" sz="2600" dirty="0">
                <a:latin typeface="Times New Roman" panose="02020603050405020304" pitchFamily="18" charset="0"/>
                <a:cs typeface="Times New Roman" panose="02020603050405020304" pitchFamily="18" charset="0"/>
              </a:rPr>
              <a:t> …</a:t>
            </a:r>
          </a:p>
        </p:txBody>
      </p:sp>
      <p:sp>
        <p:nvSpPr>
          <p:cNvPr id="56" name="TextBox 55">
            <a:extLst>
              <a:ext uri="{FF2B5EF4-FFF2-40B4-BE49-F238E27FC236}">
                <a16:creationId xmlns:a16="http://schemas.microsoft.com/office/drawing/2014/main" xmlns="" id="{E6C88EF6-3068-4568-9D7A-8641EDE0D0E2}"/>
              </a:ext>
            </a:extLst>
          </p:cNvPr>
          <p:cNvSpPr txBox="1"/>
          <p:nvPr/>
        </p:nvSpPr>
        <p:spPr>
          <a:xfrm>
            <a:off x="1017206" y="5516158"/>
            <a:ext cx="5860674" cy="892552"/>
          </a:xfrm>
          <a:prstGeom prst="rect">
            <a:avLst/>
          </a:prstGeom>
          <a:noFill/>
        </p:spPr>
        <p:txBody>
          <a:bodyPr wrap="square" rtlCol="0">
            <a:spAutoFit/>
          </a:bodyPr>
          <a:lstStyle/>
          <a:p>
            <a:r>
              <a:rPr lang="en-SG" sz="2600" dirty="0" err="1">
                <a:latin typeface="Times New Roman" panose="02020603050405020304" pitchFamily="18" charset="0"/>
                <a:cs typeface="Times New Roman" panose="02020603050405020304" pitchFamily="18" charset="0"/>
              </a:rPr>
              <a:t>Nhận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định</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cuộc</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giao</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chiến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điên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cuồng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và</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không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cân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sức</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những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Đôn</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quyết</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không</a:t>
            </a:r>
            <a:r>
              <a:rPr lang="en-SG" sz="2600" dirty="0">
                <a:latin typeface="Times New Roman" panose="02020603050405020304" pitchFamily="18" charset="0"/>
                <a:cs typeface="Times New Roman" panose="02020603050405020304" pitchFamily="18" charset="0"/>
              </a:rPr>
              <a:t> </a:t>
            </a:r>
            <a:r>
              <a:rPr lang="en-SG" sz="2600" dirty="0" err="1">
                <a:latin typeface="Times New Roman" panose="02020603050405020304" pitchFamily="18" charset="0"/>
                <a:cs typeface="Times New Roman" panose="02020603050405020304" pitchFamily="18" charset="0"/>
              </a:rPr>
              <a:t>sợ</a:t>
            </a:r>
            <a:endParaRPr lang="en-SG" sz="2600" dirty="0">
              <a:latin typeface="Times New Roman" panose="02020603050405020304" pitchFamily="18" charset="0"/>
              <a:cs typeface="Times New Roman" panose="02020603050405020304" pitchFamily="18" charset="0"/>
            </a:endParaRPr>
          </a:p>
        </p:txBody>
      </p:sp>
      <p:sp>
        <p:nvSpPr>
          <p:cNvPr id="3" name="Right Brace 2">
            <a:extLst>
              <a:ext uri="{FF2B5EF4-FFF2-40B4-BE49-F238E27FC236}">
                <a16:creationId xmlns:a16="http://schemas.microsoft.com/office/drawing/2014/main" xmlns="" id="{908ECD21-BA37-4DC4-95AA-803A289E9FB6}"/>
              </a:ext>
            </a:extLst>
          </p:cNvPr>
          <p:cNvSpPr/>
          <p:nvPr/>
        </p:nvSpPr>
        <p:spPr>
          <a:xfrm>
            <a:off x="7777317" y="1998593"/>
            <a:ext cx="619432" cy="464801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58" name="TextBox 57">
            <a:extLst>
              <a:ext uri="{FF2B5EF4-FFF2-40B4-BE49-F238E27FC236}">
                <a16:creationId xmlns:a16="http://schemas.microsoft.com/office/drawing/2014/main" xmlns="" id="{BCD51E26-605A-4A37-97EA-6F8206AD98E1}"/>
              </a:ext>
            </a:extLst>
          </p:cNvPr>
          <p:cNvSpPr txBox="1"/>
          <p:nvPr/>
        </p:nvSpPr>
        <p:spPr>
          <a:xfrm>
            <a:off x="8701548" y="2300336"/>
            <a:ext cx="3175820" cy="1815882"/>
          </a:xfrm>
          <a:prstGeom prst="rect">
            <a:avLst/>
          </a:prstGeom>
          <a:noFill/>
        </p:spPr>
        <p:txBody>
          <a:bodyPr wrap="square" rtlCol="0">
            <a:spAutoFit/>
          </a:bodyPr>
          <a:lstStyle/>
          <a:p>
            <a:pPr algn="just"/>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Hành</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động</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dũng</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cảm</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khát</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vọng</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tốt</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đẹp</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nh</a:t>
            </a:r>
            <a:r>
              <a:rPr lang="vi-VN"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ư</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ng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đầu</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óc</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hoang</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t</a:t>
            </a:r>
            <a:r>
              <a:rPr lang="vi-VN"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ư</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ởng</a:t>
            </a:r>
            <a:endParaRPr lang="en-SG" sz="2800" b="1" dirty="0">
              <a:solidFill>
                <a:srgbClr val="0000CC"/>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xmlns="" id="{78F73418-2A81-4B47-ABFF-24C2DE2EE94D}"/>
              </a:ext>
            </a:extLst>
          </p:cNvPr>
          <p:cNvSpPr txBox="1"/>
          <p:nvPr/>
        </p:nvSpPr>
        <p:spPr>
          <a:xfrm>
            <a:off x="8701548" y="4549816"/>
            <a:ext cx="3175820" cy="1384995"/>
          </a:xfrm>
          <a:prstGeom prst="rect">
            <a:avLst/>
          </a:prstGeom>
          <a:noFill/>
        </p:spPr>
        <p:txBody>
          <a:bodyPr wrap="square" rtlCol="0">
            <a:spAutoFit/>
          </a:bodyPr>
          <a:lstStyle/>
          <a:p>
            <a:pPr algn="just"/>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Cái</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nhìn</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sai</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lệch</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khát</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vọng</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hão</a:t>
            </a:r>
            <a:r>
              <a:rPr lang="en-SG" sz="28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SG" sz="28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huyền</a:t>
            </a:r>
            <a:endParaRPr lang="en-SG"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6089356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randombar(horizontal)">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randombar(horizontal)">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arn(inVertical)">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56" grpId="0"/>
      <p:bldP spid="3" grpId="0" animBg="1"/>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0CE9BC-F6E9-4A0C-A8FA-AC56BA793F49}"/>
              </a:ext>
            </a:extLst>
          </p:cNvPr>
          <p:cNvSpPr/>
          <p:nvPr/>
        </p:nvSpPr>
        <p:spPr>
          <a:xfrm>
            <a:off x="0" y="-11155"/>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xmlns="" id="{B3C2F314-5CF3-40B9-9789-6CC22A87D542}"/>
              </a:ext>
            </a:extLst>
          </p:cNvPr>
          <p:cNvGrpSpPr/>
          <p:nvPr/>
        </p:nvGrpSpPr>
        <p:grpSpPr>
          <a:xfrm rot="16200000">
            <a:off x="5643502" y="-3191714"/>
            <a:ext cx="904997" cy="7961730"/>
            <a:chOff x="7667754" y="2033798"/>
            <a:chExt cx="3048169" cy="2626693"/>
          </a:xfrm>
        </p:grpSpPr>
        <p:sp>
          <p:nvSpPr>
            <p:cNvPr id="6" name="TextBox 30">
              <a:extLst>
                <a:ext uri="{FF2B5EF4-FFF2-40B4-BE49-F238E27FC236}">
                  <a16:creationId xmlns:a16="http://schemas.microsoft.com/office/drawing/2014/main" xmlns="" id="{F365EB1A-3B74-4CFA-A42E-ED9A8EAB0D60}"/>
                </a:ext>
              </a:extLst>
            </p:cNvPr>
            <p:cNvSpPr txBox="1"/>
            <p:nvPr/>
          </p:nvSpPr>
          <p:spPr>
            <a:xfrm>
              <a:off x="7667754" y="2065952"/>
              <a:ext cx="2695262" cy="2557439"/>
            </a:xfrm>
            <a:prstGeom prst="rect">
              <a:avLst/>
            </a:prstGeom>
            <a:noFill/>
          </p:spPr>
          <p:txBody>
            <a:bodyPr vert="eaVert" wrap="square" rtlCol="0">
              <a:spAutoFit/>
            </a:bodyPr>
            <a:lstStyle/>
            <a:p>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Hành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trong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giao</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tranh</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EB4F6BD4-1C39-4D6C-BE72-892EDA6B1A90}"/>
                </a:ext>
              </a:extLst>
            </p:cNvPr>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7" name="Rounded Rectangle 12">
            <a:extLst>
              <a:ext uri="{FF2B5EF4-FFF2-40B4-BE49-F238E27FC236}">
                <a16:creationId xmlns:a16="http://schemas.microsoft.com/office/drawing/2014/main" xmlns="" id="{5F76657B-6AEC-4219-A048-ACCAF7254143}"/>
              </a:ext>
            </a:extLst>
          </p:cNvPr>
          <p:cNvSpPr/>
          <p:nvPr/>
        </p:nvSpPr>
        <p:spPr>
          <a:xfrm>
            <a:off x="479002" y="1917912"/>
            <a:ext cx="5405128" cy="348360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0" name="Rounded Rectangle 7">
            <a:extLst>
              <a:ext uri="{FF2B5EF4-FFF2-40B4-BE49-F238E27FC236}">
                <a16:creationId xmlns:a16="http://schemas.microsoft.com/office/drawing/2014/main" xmlns="" id="{574FA876-1C07-4F51-94CA-65677E9E5F7D}"/>
              </a:ext>
            </a:extLst>
          </p:cNvPr>
          <p:cNvSpPr/>
          <p:nvPr/>
        </p:nvSpPr>
        <p:spPr>
          <a:xfrm>
            <a:off x="629891" y="2052889"/>
            <a:ext cx="5052854" cy="31605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1" name="TextBox 18">
            <a:extLst>
              <a:ext uri="{FF2B5EF4-FFF2-40B4-BE49-F238E27FC236}">
                <a16:creationId xmlns:a16="http://schemas.microsoft.com/office/drawing/2014/main" xmlns="" id="{3220DE40-5A21-4EFE-B36D-CC9C20FE85D4}"/>
              </a:ext>
            </a:extLst>
          </p:cNvPr>
          <p:cNvSpPr txBox="1"/>
          <p:nvPr/>
        </p:nvSpPr>
        <p:spPr>
          <a:xfrm>
            <a:off x="663344" y="2166456"/>
            <a:ext cx="4968024" cy="304698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Đôn</a:t>
            </a:r>
            <a:r>
              <a:rPr lang="en-US" sz="3200" b="1" dirty="0">
                <a:latin typeface="Times New Roman" panose="02020603050405020304" pitchFamily="18" charset="0"/>
                <a:cs typeface="Times New Roman" panose="02020603050405020304" pitchFamily="18" charset="0"/>
              </a:rPr>
              <a:t> Ki-</a:t>
            </a:r>
            <a:r>
              <a:rPr lang="en-US" sz="3200" b="1" dirty="0" err="1">
                <a:latin typeface="Times New Roman" panose="02020603050405020304" pitchFamily="18" charset="0"/>
                <a:cs typeface="Times New Roman" panose="02020603050405020304" pitchFamily="18" charset="0"/>
              </a:rPr>
              <a:t>hô</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tê</a:t>
            </a:r>
            <a:r>
              <a:rPr lang="en-US" sz="3200" b="1" dirty="0">
                <a:latin typeface="Times New Roman" panose="02020603050405020304" pitchFamily="18" charset="0"/>
                <a:cs typeface="Times New Roman" panose="02020603050405020304" pitchFamily="18" charset="0"/>
              </a:rPr>
              <a:t> lao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hiệp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thét</a:t>
            </a:r>
            <a:r>
              <a:rPr lang="en-US" sz="3200" i="1" dirty="0">
                <a:latin typeface="Times New Roman" panose="02020603050405020304" pitchFamily="18" charset="0"/>
                <a:cs typeface="Times New Roman" panose="02020603050405020304" pitchFamily="18" charset="0"/>
              </a:rPr>
              <a:t> l</a:t>
            </a:r>
            <a:r>
              <a:rPr lang="en-SG" sz="3200" i="1" dirty="0" err="1">
                <a:latin typeface="Times New Roman" panose="02020603050405020304" pitchFamily="18" charset="0"/>
                <a:cs typeface="Times New Roman" panose="02020603050405020304" pitchFamily="18" charset="0"/>
              </a:rPr>
              <a:t>ớn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lấy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khiên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che</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kín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thân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lăm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lăm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ngọn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giáo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đâm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vào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cánh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quạt</a:t>
            </a:r>
            <a:r>
              <a:rPr lang="en-SG" sz="3200" i="1" dirty="0">
                <a:latin typeface="Times New Roman" panose="02020603050405020304" pitchFamily="18" charset="0"/>
                <a:cs typeface="Times New Roman" panose="02020603050405020304" pitchFamily="18" charset="0"/>
              </a:rPr>
              <a:t> ở </a:t>
            </a:r>
            <a:r>
              <a:rPr lang="en-SG" sz="3200" i="1" dirty="0" err="1">
                <a:latin typeface="Times New Roman" panose="02020603050405020304" pitchFamily="18" charset="0"/>
                <a:cs typeface="Times New Roman" panose="02020603050405020304" pitchFamily="18" charset="0"/>
              </a:rPr>
              <a:t>cối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xay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gió</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nhất</a:t>
            </a:r>
            <a:r>
              <a:rPr lang="en-SG" sz="3200" i="1"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64" name="TextBox 18">
            <a:extLst>
              <a:ext uri="{FF2B5EF4-FFF2-40B4-BE49-F238E27FC236}">
                <a16:creationId xmlns:a16="http://schemas.microsoft.com/office/drawing/2014/main" xmlns="" id="{37DA24C9-246A-48F7-9653-CA0E84670FCB}"/>
              </a:ext>
            </a:extLst>
          </p:cNvPr>
          <p:cNvSpPr txBox="1"/>
          <p:nvPr/>
        </p:nvSpPr>
        <p:spPr>
          <a:xfrm>
            <a:off x="4884235" y="6223067"/>
            <a:ext cx="4416698"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endParaRPr lang="en-US" sz="3200" b="1" dirty="0">
              <a:latin typeface="Times New Roman" panose="02020603050405020304" pitchFamily="18" charset="0"/>
              <a:cs typeface="Times New Roman" panose="02020603050405020304" pitchFamily="18" charset="0"/>
            </a:endParaRPr>
          </a:p>
        </p:txBody>
      </p:sp>
      <p:sp>
        <p:nvSpPr>
          <p:cNvPr id="66" name="TextBox 18">
            <a:extLst>
              <a:ext uri="{FF2B5EF4-FFF2-40B4-BE49-F238E27FC236}">
                <a16:creationId xmlns:a16="http://schemas.microsoft.com/office/drawing/2014/main" xmlns="" id="{D0D2D4FF-8923-4893-BF20-BF3906923DB7}"/>
              </a:ext>
            </a:extLst>
          </p:cNvPr>
          <p:cNvSpPr txBox="1"/>
          <p:nvPr/>
        </p:nvSpPr>
        <p:spPr>
          <a:xfrm>
            <a:off x="824689" y="5515087"/>
            <a:ext cx="4628257" cy="107721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Hành</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động</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hài</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h</a:t>
            </a:r>
            <a:r>
              <a:rPr lang="vi-VN"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ư</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ớc</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điên</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rồ</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lố</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bịch</a:t>
            </a:r>
            <a:endParaRPr lang="en-US" sz="3200" i="1" dirty="0">
              <a:solidFill>
                <a:schemeClr val="accent1"/>
              </a:solidFill>
              <a:latin typeface="Times New Roman" panose="02020603050405020304" pitchFamily="18" charset="0"/>
              <a:cs typeface="Times New Roman" panose="02020603050405020304" pitchFamily="18" charset="0"/>
            </a:endParaRPr>
          </a:p>
        </p:txBody>
      </p:sp>
      <p:sp>
        <p:nvSpPr>
          <p:cNvPr id="67" name="Rounded Rectangle 12">
            <a:extLst>
              <a:ext uri="{FF2B5EF4-FFF2-40B4-BE49-F238E27FC236}">
                <a16:creationId xmlns:a16="http://schemas.microsoft.com/office/drawing/2014/main" xmlns="" id="{D191568E-A1E0-4F40-BB7E-872A3D1A8561}"/>
              </a:ext>
            </a:extLst>
          </p:cNvPr>
          <p:cNvSpPr/>
          <p:nvPr/>
        </p:nvSpPr>
        <p:spPr>
          <a:xfrm>
            <a:off x="6307870" y="1946294"/>
            <a:ext cx="5405128" cy="348360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8" name="Rounded Rectangle 7">
            <a:extLst>
              <a:ext uri="{FF2B5EF4-FFF2-40B4-BE49-F238E27FC236}">
                <a16:creationId xmlns:a16="http://schemas.microsoft.com/office/drawing/2014/main" xmlns="" id="{E92D010C-34F7-4CA3-B5F5-AF9061E55433}"/>
              </a:ext>
            </a:extLst>
          </p:cNvPr>
          <p:cNvSpPr/>
          <p:nvPr/>
        </p:nvSpPr>
        <p:spPr>
          <a:xfrm>
            <a:off x="6458759" y="2081271"/>
            <a:ext cx="5052854" cy="31605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9" name="TextBox 18">
            <a:extLst>
              <a:ext uri="{FF2B5EF4-FFF2-40B4-BE49-F238E27FC236}">
                <a16:creationId xmlns:a16="http://schemas.microsoft.com/office/drawing/2014/main" xmlns="" id="{9B4D3F36-3C70-4EFB-A95B-E3E1D3427599}"/>
              </a:ext>
            </a:extLst>
          </p:cNvPr>
          <p:cNvSpPr txBox="1"/>
          <p:nvPr/>
        </p:nvSpPr>
        <p:spPr>
          <a:xfrm>
            <a:off x="6492212" y="2194838"/>
            <a:ext cx="4968024" cy="304698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Thất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nặng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nề</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SG" sz="3200" b="1" dirty="0" err="1">
                <a:latin typeface="Times New Roman" panose="02020603050405020304" pitchFamily="18" charset="0"/>
                <a:cs typeface="Times New Roman" panose="02020603050405020304" pitchFamily="18" charset="0"/>
              </a:rPr>
              <a:t>ời</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và</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ngựa</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ngã</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trời</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giáng</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SG" sz="3200" b="1" dirty="0">
                <a:latin typeface="Times New Roman" panose="02020603050405020304" pitchFamily="18" charset="0"/>
                <a:cs typeface="Times New Roman" panose="02020603050405020304" pitchFamily="18" charset="0"/>
              </a:rPr>
              <a:t>ng </a:t>
            </a:r>
            <a:r>
              <a:rPr lang="en-SG" sz="3200" b="1" dirty="0" err="1">
                <a:latin typeface="Times New Roman" panose="02020603050405020304" pitchFamily="18" charset="0"/>
                <a:cs typeface="Times New Roman" panose="02020603050405020304" pitchFamily="18" charset="0"/>
              </a:rPr>
              <a:t>vẫn</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không</a:t>
            </a:r>
            <a:r>
              <a:rPr lang="en-SG" sz="3200" b="1" dirty="0">
                <a:latin typeface="Times New Roman" panose="02020603050405020304" pitchFamily="18" charset="0"/>
                <a:cs typeface="Times New Roman" panose="02020603050405020304" pitchFamily="18" charset="0"/>
              </a:rPr>
              <a:t> cam </a:t>
            </a:r>
            <a:r>
              <a:rPr lang="en-SG" sz="3200" b="1" dirty="0" err="1">
                <a:latin typeface="Times New Roman" panose="02020603050405020304" pitchFamily="18" charset="0"/>
                <a:cs typeface="Times New Roman" panose="02020603050405020304" pitchFamily="18" charset="0"/>
              </a:rPr>
              <a:t>nhận</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thất</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bại</a:t>
            </a:r>
            <a:r>
              <a:rPr lang="en-US" sz="3200" b="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chuyện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SG" sz="3200" i="1" dirty="0">
                <a:latin typeface="Times New Roman" panose="02020603050405020304" pitchFamily="18" charset="0"/>
                <a:cs typeface="Times New Roman" panose="02020603050405020304" pitchFamily="18" charset="0"/>
              </a:rPr>
              <a:t>… t</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niềm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vinh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quan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đánh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bại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chúng</a:t>
            </a:r>
            <a:r>
              <a:rPr lang="en-SG" sz="3200" i="1" dirty="0">
                <a:latin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cs typeface="Times New Roman" panose="02020603050405020304" pitchFamily="18" charset="0"/>
            </a:endParaRPr>
          </a:p>
        </p:txBody>
      </p:sp>
      <p:sp>
        <p:nvSpPr>
          <p:cNvPr id="70" name="TextBox 18">
            <a:extLst>
              <a:ext uri="{FF2B5EF4-FFF2-40B4-BE49-F238E27FC236}">
                <a16:creationId xmlns:a16="http://schemas.microsoft.com/office/drawing/2014/main" xmlns="" id="{917078DD-7544-4184-B368-5C6D5D9A0E1D}"/>
              </a:ext>
            </a:extLst>
          </p:cNvPr>
          <p:cNvSpPr txBox="1"/>
          <p:nvPr/>
        </p:nvSpPr>
        <p:spPr>
          <a:xfrm>
            <a:off x="6217053" y="5773504"/>
            <a:ext cx="5586761"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Tiếp</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tục</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r</a:t>
            </a:r>
            <a:r>
              <a:rPr lang="vi-VN"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ơ</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i</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vào</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hoang</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t</a:t>
            </a:r>
            <a:r>
              <a:rPr lang="vi-VN"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ư</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ởng</a:t>
            </a:r>
            <a:endParaRPr lang="en-US" sz="3200"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018785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randombar(horizontal)">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barn(inVertical)">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randombar(horizontal)">
                                      <p:cBhvr>
                                        <p:cTn id="28" dur="500"/>
                                        <p:tgtEl>
                                          <p:spTgt spid="6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randombar(horizontal)">
                                      <p:cBhvr>
                                        <p:cTn id="31" dur="500"/>
                                        <p:tgtEl>
                                          <p:spTgt spid="6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randombar(horizontal)">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1" grpId="0"/>
      <p:bldP spid="66" grpId="0"/>
      <p:bldP spid="67" grpId="0" animBg="1"/>
      <p:bldP spid="68" grpId="0" animBg="1"/>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1" y="0"/>
            <a:ext cx="22654325"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a:extLst>
              <a:ext uri="{FF2B5EF4-FFF2-40B4-BE49-F238E27FC236}">
                <a16:creationId xmlns:a16="http://schemas.microsoft.com/office/drawing/2014/main" xmlns="" id="{24D75D48-F1CC-441C-9E51-57C923D7C016}"/>
              </a:ext>
            </a:extLst>
          </p:cNvPr>
          <p:cNvGrpSpPr/>
          <p:nvPr/>
        </p:nvGrpSpPr>
        <p:grpSpPr>
          <a:xfrm rot="16200000">
            <a:off x="5765639" y="-4003310"/>
            <a:ext cx="904982" cy="9631116"/>
            <a:chOff x="7667808" y="2033798"/>
            <a:chExt cx="3048120" cy="4799314"/>
          </a:xfrm>
        </p:grpSpPr>
        <p:sp>
          <p:nvSpPr>
            <p:cNvPr id="8" name="TextBox 30">
              <a:extLst>
                <a:ext uri="{FF2B5EF4-FFF2-40B4-BE49-F238E27FC236}">
                  <a16:creationId xmlns:a16="http://schemas.microsoft.com/office/drawing/2014/main" xmlns="" id="{84F417EB-20AD-415D-BD2D-153F45728CA0}"/>
                </a:ext>
              </a:extLst>
            </p:cNvPr>
            <p:cNvSpPr txBox="1"/>
            <p:nvPr/>
          </p:nvSpPr>
          <p:spPr>
            <a:xfrm>
              <a:off x="7667808" y="2148413"/>
              <a:ext cx="2695265" cy="4629131"/>
            </a:xfrm>
            <a:prstGeom prst="rect">
              <a:avLst/>
            </a:prstGeom>
            <a:noFill/>
          </p:spPr>
          <p:txBody>
            <a:bodyPr vert="eaVert" wrap="square" rtlCol="0">
              <a:spAutoFit/>
            </a:bodyPr>
            <a:lstStyle/>
            <a:p>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Quan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niệm</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cách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xử</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sự</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sau</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chiến</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B0E36F22-F815-4EED-845F-FAA035193045}"/>
                </a:ext>
              </a:extLst>
            </p:cNvPr>
            <p:cNvSpPr/>
            <p:nvPr/>
          </p:nvSpPr>
          <p:spPr>
            <a:xfrm>
              <a:off x="7678999" y="2033798"/>
              <a:ext cx="3036929" cy="4799314"/>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AutoShape 6" descr="Káº¿t quáº£ hÃ¬nh áº£nh cho buá»i thiá»n nguyá»n giÃºp cÃ¡c hoÃ n cáº£nh khÃ³ khÄn">
            <a:extLst>
              <a:ext uri="{FF2B5EF4-FFF2-40B4-BE49-F238E27FC236}">
                <a16:creationId xmlns:a16="http://schemas.microsoft.com/office/drawing/2014/main" xmlns=""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AutoShape 3">
            <a:extLst>
              <a:ext uri="{FF2B5EF4-FFF2-40B4-BE49-F238E27FC236}">
                <a16:creationId xmlns:a16="http://schemas.microsoft.com/office/drawing/2014/main" xmlns="" id="{129E4D43-03F1-4AA4-A90A-794B8F1CE736}"/>
              </a:ext>
            </a:extLst>
          </p:cNvPr>
          <p:cNvSpPr>
            <a:spLocks noChangeArrowheads="1"/>
          </p:cNvSpPr>
          <p:nvPr/>
        </p:nvSpPr>
        <p:spPr bwMode="auto">
          <a:xfrm>
            <a:off x="7583758" y="3751179"/>
            <a:ext cx="4247686"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xmlns="">
                <a:gradFill rotWithShape="1">
                  <a:gsLst>
                    <a:gs pos="0">
                      <a:srgbClr val="99CCFF"/>
                    </a:gs>
                    <a:gs pos="100000">
                      <a:srgbClr val="E3F1FF"/>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1800">
              <a:latin typeface="Verdana" panose="020B0604030504040204" pitchFamily="34" charset="0"/>
            </a:endParaRPr>
          </a:p>
        </p:txBody>
      </p:sp>
      <p:sp>
        <p:nvSpPr>
          <p:cNvPr id="21" name="AutoShape 5">
            <a:extLst>
              <a:ext uri="{FF2B5EF4-FFF2-40B4-BE49-F238E27FC236}">
                <a16:creationId xmlns:a16="http://schemas.microsoft.com/office/drawing/2014/main" xmlns="" id="{D1E06437-F169-4ADB-9BE4-902A9344F779}"/>
              </a:ext>
            </a:extLst>
          </p:cNvPr>
          <p:cNvSpPr>
            <a:spLocks noChangeArrowheads="1"/>
          </p:cNvSpPr>
          <p:nvPr/>
        </p:nvSpPr>
        <p:spPr bwMode="auto">
          <a:xfrm>
            <a:off x="442564" y="3813125"/>
            <a:ext cx="4653687"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xmlns="">
                <a:gradFill rotWithShape="1">
                  <a:gsLst>
                    <a:gs pos="0">
                      <a:srgbClr val="99CCFF"/>
                    </a:gs>
                    <a:gs pos="100000">
                      <a:srgbClr val="E3F1FF"/>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a:extLst>
              <a:ext uri="{FF2B5EF4-FFF2-40B4-BE49-F238E27FC236}">
                <a16:creationId xmlns:a16="http://schemas.microsoft.com/office/drawing/2014/main" xmlns="" id="{726435FD-C75E-48CB-9F42-E8456CFD29B3}"/>
              </a:ext>
            </a:extLst>
          </p:cNvPr>
          <p:cNvSpPr txBox="1">
            <a:spLocks noChangeArrowheads="1"/>
          </p:cNvSpPr>
          <p:nvPr/>
        </p:nvSpPr>
        <p:spPr bwMode="auto">
          <a:xfrm>
            <a:off x="616213" y="3951883"/>
            <a:ext cx="4423728"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0"/>
              </a:spcBef>
              <a:buClrTx/>
              <a:buFontTx/>
              <a:buNone/>
            </a:pPr>
            <a:r>
              <a:rPr lang="en-US" altLang="en-US" sz="3200" b="1" dirty="0" err="1">
                <a:solidFill>
                  <a:srgbClr val="000000"/>
                </a:solidFill>
                <a:latin typeface="Times New Roman" panose="02020603050405020304" pitchFamily="18" charset="0"/>
                <a:cs typeface="Times New Roman" panose="02020603050405020304" pitchFamily="18" charset="0"/>
              </a:rPr>
              <a:t>Không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rên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rỉ</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không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kêu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đau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a:t>
            </a:r>
            <a:r>
              <a:rPr lang="en-US" altLang="en-US" sz="2800" i="1" dirty="0" err="1">
                <a:solidFill>
                  <a:srgbClr val="000000"/>
                </a:solidFill>
                <a:latin typeface="Times New Roman" panose="02020603050405020304" pitchFamily="18" charset="0"/>
                <a:cs typeface="Times New Roman" panose="02020603050405020304" pitchFamily="18" charset="0"/>
              </a:rPr>
              <a:t>vì</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các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hiệp</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sĩ</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giang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hồ</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có</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bị</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thương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thế</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nào</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cũng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được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rên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rỉ</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xổ</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cả</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gan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ruột</a:t>
            </a:r>
            <a:r>
              <a:rPr lang="en-US" altLang="en-US" sz="2800" i="1" dirty="0">
                <a:solidFill>
                  <a:srgbClr val="000000"/>
                </a:solidFill>
                <a:latin typeface="Times New Roman" panose="02020603050405020304" pitchFamily="18" charset="0"/>
                <a:cs typeface="Times New Roman" panose="02020603050405020304" pitchFamily="18" charset="0"/>
              </a:rPr>
              <a:t> ra </a:t>
            </a:r>
            <a:r>
              <a:rPr lang="en-US" altLang="en-US" sz="2800" i="1" dirty="0" err="1">
                <a:solidFill>
                  <a:srgbClr val="000000"/>
                </a:solidFill>
                <a:latin typeface="Times New Roman" panose="02020603050405020304" pitchFamily="18" charset="0"/>
                <a:cs typeface="Times New Roman" panose="02020603050405020304" pitchFamily="18" charset="0"/>
              </a:rPr>
              <a:t>ngoài</a:t>
            </a:r>
            <a:r>
              <a:rPr lang="en-US" altLang="en-US" sz="2800" i="1" dirty="0">
                <a:solidFill>
                  <a:srgbClr val="000000"/>
                </a:solidFill>
                <a:latin typeface="Times New Roman" panose="02020603050405020304" pitchFamily="18" charset="0"/>
                <a:cs typeface="Times New Roman" panose="02020603050405020304" pitchFamily="18" charset="0"/>
              </a:rPr>
              <a:t>)</a:t>
            </a:r>
            <a:endParaRPr lang="en-US" altLang="en-US" sz="3200" i="1" dirty="0">
              <a:solidFill>
                <a:srgbClr val="000000"/>
              </a:solidFill>
              <a:latin typeface="Times New Roman" panose="02020603050405020304" pitchFamily="18" charset="0"/>
              <a:cs typeface="Times New Roman" panose="02020603050405020304" pitchFamily="18" charset="0"/>
            </a:endParaRPr>
          </a:p>
        </p:txBody>
      </p:sp>
      <p:sp>
        <p:nvSpPr>
          <p:cNvPr id="23" name="Freeform 7">
            <a:extLst>
              <a:ext uri="{FF2B5EF4-FFF2-40B4-BE49-F238E27FC236}">
                <a16:creationId xmlns:a16="http://schemas.microsoft.com/office/drawing/2014/main" xmlns="" id="{487F1535-0FEB-4185-9BEA-5858BF994E43}"/>
              </a:ext>
            </a:extLst>
          </p:cNvPr>
          <p:cNvSpPr>
            <a:spLocks/>
          </p:cNvSpPr>
          <p:nvPr/>
        </p:nvSpPr>
        <p:spPr bwMode="gray">
          <a:xfrm>
            <a:off x="5397333" y="310533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xmlns="" w="0">
                <a:solidFill>
                  <a:srgbClr val="00A06C"/>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dirty="0"/>
          </a:p>
        </p:txBody>
      </p:sp>
      <p:sp>
        <p:nvSpPr>
          <p:cNvPr id="33" name="AutoShape 8">
            <a:extLst>
              <a:ext uri="{FF2B5EF4-FFF2-40B4-BE49-F238E27FC236}">
                <a16:creationId xmlns:a16="http://schemas.microsoft.com/office/drawing/2014/main" xmlns="" id="{1DC613EE-0DC6-4E80-B4B4-9B4EB6EE7041}"/>
              </a:ext>
            </a:extLst>
          </p:cNvPr>
          <p:cNvSpPr>
            <a:spLocks noChangeAspect="1" noChangeArrowheads="1" noTextEdit="1"/>
          </p:cNvSpPr>
          <p:nvPr/>
        </p:nvSpPr>
        <p:spPr bwMode="gray">
          <a:xfrm flipH="1">
            <a:off x="6265553" y="3461596"/>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SG"/>
          </a:p>
        </p:txBody>
      </p:sp>
      <p:sp>
        <p:nvSpPr>
          <p:cNvPr id="34" name="Freeform 9">
            <a:extLst>
              <a:ext uri="{FF2B5EF4-FFF2-40B4-BE49-F238E27FC236}">
                <a16:creationId xmlns:a16="http://schemas.microsoft.com/office/drawing/2014/main" xmlns="" id="{9C5CD2A2-7A21-43A7-B46D-E9C1FC8621E5}"/>
              </a:ext>
            </a:extLst>
          </p:cNvPr>
          <p:cNvSpPr>
            <a:spLocks/>
          </p:cNvSpPr>
          <p:nvPr/>
        </p:nvSpPr>
        <p:spPr bwMode="gray">
          <a:xfrm flipH="1">
            <a:off x="6502821" y="312843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xmlns="" w="0">
                <a:solidFill>
                  <a:srgbClr val="00A06C"/>
                </a:solidFill>
                <a:prstDash val="solid"/>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a:p>
        </p:txBody>
      </p:sp>
      <p:sp>
        <p:nvSpPr>
          <p:cNvPr id="36" name="Text Box 18">
            <a:extLst>
              <a:ext uri="{FF2B5EF4-FFF2-40B4-BE49-F238E27FC236}">
                <a16:creationId xmlns:a16="http://schemas.microsoft.com/office/drawing/2014/main" xmlns="" id="{020F0D64-5A29-45FC-8CF5-F071BE71FB53}"/>
              </a:ext>
            </a:extLst>
          </p:cNvPr>
          <p:cNvSpPr txBox="1">
            <a:spLocks noChangeArrowheads="1"/>
          </p:cNvSpPr>
          <p:nvPr/>
        </p:nvSpPr>
        <p:spPr bwMode="auto">
          <a:xfrm>
            <a:off x="4252458" y="3762312"/>
            <a:ext cx="403888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dirty="0">
              <a:solidFill>
                <a:srgbClr val="FFFF00"/>
              </a:solidFill>
              <a:latin typeface="Times New Roman" panose="02020603050405020304" pitchFamily="18" charset="0"/>
              <a:cs typeface="Times New Roman" panose="02020603050405020304" pitchFamily="18" charset="0"/>
            </a:endParaRPr>
          </a:p>
        </p:txBody>
      </p:sp>
      <p:sp>
        <p:nvSpPr>
          <p:cNvPr id="37" name="Text Box 19">
            <a:extLst>
              <a:ext uri="{FF2B5EF4-FFF2-40B4-BE49-F238E27FC236}">
                <a16:creationId xmlns:a16="http://schemas.microsoft.com/office/drawing/2014/main" xmlns="" id="{04457345-17ED-48C0-8BE4-F3EB2C940E38}"/>
              </a:ext>
            </a:extLst>
          </p:cNvPr>
          <p:cNvSpPr txBox="1">
            <a:spLocks noChangeArrowheads="1"/>
          </p:cNvSpPr>
          <p:nvPr/>
        </p:nvSpPr>
        <p:spPr bwMode="auto">
          <a:xfrm>
            <a:off x="7676224" y="3807879"/>
            <a:ext cx="407716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0"/>
              </a:spcBef>
              <a:buClrTx/>
              <a:buFontTx/>
              <a:buNone/>
            </a:pPr>
            <a:r>
              <a:rPr lang="en-US" altLang="en-US" sz="3200" b="1" dirty="0" err="1">
                <a:solidFill>
                  <a:srgbClr val="000000"/>
                </a:solidFill>
                <a:latin typeface="Times New Roman" panose="02020603050405020304" pitchFamily="18" charset="0"/>
                <a:cs typeface="Times New Roman" panose="02020603050405020304" pitchFamily="18" charset="0"/>
              </a:rPr>
              <a:t>Không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quan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tâm</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đến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những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cầu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cá</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nhân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kể</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cả</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chuyện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ăn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ngủ</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để</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nghĩ</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tới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nàng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Đuyn</a:t>
            </a:r>
            <a:r>
              <a:rPr lang="en-US" altLang="en-US" sz="3200" dirty="0">
                <a:solidFill>
                  <a:srgbClr val="000000"/>
                </a:solidFill>
                <a:latin typeface="Times New Roman" panose="02020603050405020304" pitchFamily="18" charset="0"/>
                <a:cs typeface="Times New Roman" panose="02020603050405020304" pitchFamily="18" charset="0"/>
              </a:rPr>
              <a:t>-xi-</a:t>
            </a:r>
            <a:r>
              <a:rPr lang="en-US" altLang="en-US" sz="3200" dirty="0" err="1">
                <a:solidFill>
                  <a:srgbClr val="000000"/>
                </a:solidFill>
                <a:latin typeface="Times New Roman" panose="02020603050405020304" pitchFamily="18" charset="0"/>
                <a:cs typeface="Times New Roman" panose="02020603050405020304" pitchFamily="18" charset="0"/>
              </a:rPr>
              <a:t>nê</a:t>
            </a:r>
            <a:r>
              <a:rPr lang="en-US" altLang="en-US" sz="3200" dirty="0">
                <a:solidFill>
                  <a:srgbClr val="000000"/>
                </a:solidFill>
                <a:latin typeface="Times New Roman" panose="02020603050405020304" pitchFamily="18" charset="0"/>
                <a:cs typeface="Times New Roman" panose="02020603050405020304" pitchFamily="18" charset="0"/>
              </a:rPr>
              <a:t>-a</a:t>
            </a:r>
          </a:p>
        </p:txBody>
      </p:sp>
      <p:grpSp>
        <p:nvGrpSpPr>
          <p:cNvPr id="45" name="Google Shape;461;p41">
            <a:extLst>
              <a:ext uri="{FF2B5EF4-FFF2-40B4-BE49-F238E27FC236}">
                <a16:creationId xmlns:a16="http://schemas.microsoft.com/office/drawing/2014/main" xmlns="" id="{12C0A96A-FA10-49F1-AE48-1CA24B61CCE2}"/>
              </a:ext>
            </a:extLst>
          </p:cNvPr>
          <p:cNvGrpSpPr/>
          <p:nvPr/>
        </p:nvGrpSpPr>
        <p:grpSpPr>
          <a:xfrm>
            <a:off x="3714254" y="1837330"/>
            <a:ext cx="5519137" cy="984741"/>
            <a:chOff x="2891850" y="702066"/>
            <a:chExt cx="3360312" cy="1123908"/>
          </a:xfrm>
        </p:grpSpPr>
        <p:sp>
          <p:nvSpPr>
            <p:cNvPr id="46" name="Google Shape;463;p41">
              <a:extLst>
                <a:ext uri="{FF2B5EF4-FFF2-40B4-BE49-F238E27FC236}">
                  <a16:creationId xmlns:a16="http://schemas.microsoft.com/office/drawing/2014/main" xmlns="" id="{30DDA90E-CA0C-4470-B08F-D59377241F45}"/>
                </a:ext>
              </a:extLst>
            </p:cNvPr>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47" name="Google Shape;464;p41">
              <a:extLst>
                <a:ext uri="{FF2B5EF4-FFF2-40B4-BE49-F238E27FC236}">
                  <a16:creationId xmlns:a16="http://schemas.microsoft.com/office/drawing/2014/main" xmlns="" id="{34B5628C-71F9-45A1-8345-A86AE779324D}"/>
                </a:ext>
              </a:extLst>
            </p:cNvPr>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48" name="Google Shape;467;p41">
            <a:extLst>
              <a:ext uri="{FF2B5EF4-FFF2-40B4-BE49-F238E27FC236}">
                <a16:creationId xmlns:a16="http://schemas.microsoft.com/office/drawing/2014/main" xmlns="" id="{064AF218-4F82-4F8E-B015-2AC930DA5151}"/>
              </a:ext>
            </a:extLst>
          </p:cNvPr>
          <p:cNvSpPr txBox="1">
            <a:spLocks noGrp="1"/>
          </p:cNvSpPr>
          <p:nvPr/>
        </p:nvSpPr>
        <p:spPr>
          <a:xfrm>
            <a:off x="4002294" y="1955448"/>
            <a:ext cx="482175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1pPr>
            <a:lvl2pPr marR="0" lvl="1"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2pPr>
            <a:lvl3pPr marR="0" lvl="2"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3pPr>
            <a:lvl4pPr marR="0" lvl="3"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4pPr>
            <a:lvl5pPr marR="0" lvl="4"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5pPr>
            <a:lvl6pPr marR="0" lvl="5"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6pPr>
            <a:lvl7pPr marR="0" lvl="6"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7pPr>
            <a:lvl8pPr marR="0" lvl="7"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8pPr>
            <a:lvl9pPr marR="0" lvl="8"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9pPr>
          </a:lstStyle>
          <a:p>
            <a:pPr>
              <a:spcBef>
                <a:spcPct val="0"/>
              </a:spcBef>
              <a:buClrTx/>
            </a:pPr>
            <a:r>
              <a:rPr lang="en-US" altLang="en-US" sz="3600" b="1" dirty="0" err="1">
                <a:solidFill>
                  <a:schemeClr val="accent1"/>
                </a:solidFill>
                <a:latin typeface="Times New Roman" panose="02020603050405020304" pitchFamily="18" charset="0"/>
                <a:cs typeface="Times New Roman" panose="02020603050405020304" pitchFamily="18" charset="0"/>
              </a:rPr>
              <a:t>Bắt</a:t>
            </a:r>
            <a:r>
              <a:rPr lang="en-US" altLang="en-US" sz="3600" b="1" dirty="0">
                <a:solidFill>
                  <a:schemeClr val="accent1"/>
                </a:solidFill>
                <a:latin typeface="Times New Roman" panose="02020603050405020304" pitchFamily="18" charset="0"/>
                <a:cs typeface="Times New Roman" panose="02020603050405020304" pitchFamily="18" charset="0"/>
              </a:rPr>
              <a:t> </a:t>
            </a:r>
            <a:r>
              <a:rPr lang="en-US" altLang="en-US" sz="3600" b="1" dirty="0" err="1">
                <a:solidFill>
                  <a:schemeClr val="accent1"/>
                </a:solidFill>
                <a:latin typeface="Times New Roman" panose="02020603050405020304" pitchFamily="18" charset="0"/>
                <a:cs typeface="Times New Roman" panose="02020603050405020304" pitchFamily="18" charset="0"/>
              </a:rPr>
              <a:t>ch</a:t>
            </a:r>
            <a:r>
              <a:rPr lang="vi-VN" altLang="en-US" sz="3600" b="1" dirty="0">
                <a:solidFill>
                  <a:schemeClr val="accent1"/>
                </a:solidFill>
                <a:latin typeface="Times New Roman" panose="02020603050405020304" pitchFamily="18" charset="0"/>
                <a:cs typeface="Times New Roman" panose="02020603050405020304" pitchFamily="18" charset="0"/>
              </a:rPr>
              <a:t>ư</a:t>
            </a:r>
            <a:r>
              <a:rPr lang="en-SG" altLang="en-US" sz="3600" b="1" dirty="0" err="1">
                <a:solidFill>
                  <a:schemeClr val="accent1"/>
                </a:solidFill>
                <a:latin typeface="Times New Roman" panose="02020603050405020304" pitchFamily="18" charset="0"/>
                <a:cs typeface="Times New Roman" panose="02020603050405020304" pitchFamily="18" charset="0"/>
              </a:rPr>
              <a:t>ớc</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các</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hiệp</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sĩ</a:t>
            </a:r>
            <a:endParaRPr lang="en-US" altLang="en-US"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261710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par>
                                <p:cTn id="18" presetID="16" presetClass="entr" presetSubtype="21"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arn(inVertical)">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34" grpId="0" animBg="1"/>
      <p:bldP spid="36" grpId="0"/>
      <p:bldP spid="3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ÃN TÃCH NHÃN Váº¬T ÄÃN-KI-HÃ-TÃ TRONG ÄÃNH NHAU Vá»I Cá»I XAY GIÃ ...">
            <a:extLst>
              <a:ext uri="{FF2B5EF4-FFF2-40B4-BE49-F238E27FC236}">
                <a16:creationId xmlns:a16="http://schemas.microsoft.com/office/drawing/2014/main" xmlns="" id="{1082BF9B-E8BB-4EC7-B7A9-7968856ADAD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92000" cy="688267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oogle Shape;461;p41">
            <a:extLst>
              <a:ext uri="{FF2B5EF4-FFF2-40B4-BE49-F238E27FC236}">
                <a16:creationId xmlns:a16="http://schemas.microsoft.com/office/drawing/2014/main" xmlns="" id="{8A7596E4-07AB-4174-8DF9-AA98C4AD7988}"/>
              </a:ext>
            </a:extLst>
          </p:cNvPr>
          <p:cNvGrpSpPr/>
          <p:nvPr/>
        </p:nvGrpSpPr>
        <p:grpSpPr>
          <a:xfrm>
            <a:off x="3323963" y="324419"/>
            <a:ext cx="6065363" cy="1247903"/>
            <a:chOff x="2891850" y="702066"/>
            <a:chExt cx="3360312" cy="1123908"/>
          </a:xfrm>
        </p:grpSpPr>
        <p:sp>
          <p:nvSpPr>
            <p:cNvPr id="4" name="Google Shape;463;p41">
              <a:extLst>
                <a:ext uri="{FF2B5EF4-FFF2-40B4-BE49-F238E27FC236}">
                  <a16:creationId xmlns:a16="http://schemas.microsoft.com/office/drawing/2014/main" xmlns="" id="{0626229C-B020-4BCA-A6D8-E65A2908C461}"/>
                </a:ext>
              </a:extLst>
            </p:cNvPr>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dirty="0"/>
            </a:p>
          </p:txBody>
        </p:sp>
        <p:sp>
          <p:nvSpPr>
            <p:cNvPr id="5" name="Google Shape;464;p41">
              <a:extLst>
                <a:ext uri="{FF2B5EF4-FFF2-40B4-BE49-F238E27FC236}">
                  <a16:creationId xmlns:a16="http://schemas.microsoft.com/office/drawing/2014/main" xmlns="" id="{90AB9181-8327-4093-9EEB-05693CF55167}"/>
                </a:ext>
              </a:extLst>
            </p:cNvPr>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a:p>
          </p:txBody>
        </p:sp>
      </p:grpSp>
      <p:sp>
        <p:nvSpPr>
          <p:cNvPr id="6" name="Google Shape;467;p41">
            <a:extLst>
              <a:ext uri="{FF2B5EF4-FFF2-40B4-BE49-F238E27FC236}">
                <a16:creationId xmlns:a16="http://schemas.microsoft.com/office/drawing/2014/main" xmlns="" id="{C0A1CFE1-4BB9-4F13-A631-3A760319B8C4}"/>
              </a:ext>
            </a:extLst>
          </p:cNvPr>
          <p:cNvSpPr txBox="1">
            <a:spLocks noGrp="1"/>
          </p:cNvSpPr>
          <p:nvPr/>
        </p:nvSpPr>
        <p:spPr>
          <a:xfrm>
            <a:off x="3612003" y="699011"/>
            <a:ext cx="5482536" cy="725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1pPr>
            <a:lvl2pPr marR="0" lvl="1"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2pPr>
            <a:lvl3pPr marR="0" lvl="2"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3pPr>
            <a:lvl4pPr marR="0" lvl="3"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4pPr>
            <a:lvl5pPr marR="0" lvl="4"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5pPr>
            <a:lvl6pPr marR="0" lvl="5"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6pPr>
            <a:lvl7pPr marR="0" lvl="6"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7pPr>
            <a:lvl8pPr marR="0" lvl="7"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8pPr>
            <a:lvl9pPr marR="0" lvl="8"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r>
              <a:rPr lang="en-SG" sz="3200" dirty="0">
                <a:latin typeface="#9Slide03 Arima Madurai Black" panose="00000A00000000000000" pitchFamily="2" charset="0"/>
                <a:cs typeface="#9Slide03 Arima Madurai Black" panose="00000A00000000000000" pitchFamily="2" charset="0"/>
              </a:rPr>
              <a:t>HÌNH TƯỢNG ĐÔN KI-HÔ-TÊ</a:t>
            </a:r>
            <a:endParaRPr sz="3200" dirty="0">
              <a:latin typeface="#9Slide03 Arima Madurai Black" panose="00000A00000000000000" pitchFamily="2" charset="0"/>
              <a:cs typeface="#9Slide03 Arima Madurai Black" panose="00000A00000000000000" pitchFamily="2" charset="0"/>
            </a:endParaRPr>
          </a:p>
        </p:txBody>
      </p:sp>
      <p:sp>
        <p:nvSpPr>
          <p:cNvPr id="7" name="Google Shape;1523;p56">
            <a:extLst>
              <a:ext uri="{FF2B5EF4-FFF2-40B4-BE49-F238E27FC236}">
                <a16:creationId xmlns:a16="http://schemas.microsoft.com/office/drawing/2014/main" xmlns="" id="{D07B9141-38CF-40D3-83C0-ABECC94B5B87}"/>
              </a:ext>
            </a:extLst>
          </p:cNvPr>
          <p:cNvSpPr/>
          <p:nvPr/>
        </p:nvSpPr>
        <p:spPr>
          <a:xfrm>
            <a:off x="371257" y="2400546"/>
            <a:ext cx="5315341" cy="375844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1525;p56">
            <a:extLst>
              <a:ext uri="{FF2B5EF4-FFF2-40B4-BE49-F238E27FC236}">
                <a16:creationId xmlns:a16="http://schemas.microsoft.com/office/drawing/2014/main" xmlns="" id="{B4573C4F-F031-4B59-AE5A-666A53896D7D}"/>
              </a:ext>
            </a:extLst>
          </p:cNvPr>
          <p:cNvSpPr/>
          <p:nvPr/>
        </p:nvSpPr>
        <p:spPr>
          <a:xfrm>
            <a:off x="6493799" y="2400546"/>
            <a:ext cx="5315341" cy="375844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599;p56">
            <a:extLst>
              <a:ext uri="{FF2B5EF4-FFF2-40B4-BE49-F238E27FC236}">
                <a16:creationId xmlns:a16="http://schemas.microsoft.com/office/drawing/2014/main" xmlns="" id="{9AA1156D-2484-4705-8465-5F8BBF691032}"/>
              </a:ext>
            </a:extLst>
          </p:cNvPr>
          <p:cNvSpPr/>
          <p:nvPr/>
        </p:nvSpPr>
        <p:spPr>
          <a:xfrm>
            <a:off x="1793481" y="2017641"/>
            <a:ext cx="2531986"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200" b="1" dirty="0">
                <a:solidFill>
                  <a:srgbClr val="FFFF00"/>
                </a:solidFill>
                <a:latin typeface="Times New Roman" panose="02020603050405020304" pitchFamily="18" charset="0"/>
                <a:cs typeface="Times New Roman" panose="02020603050405020304" pitchFamily="18" charset="0"/>
              </a:rPr>
              <a:t>Ưu</a:t>
            </a:r>
          </a:p>
        </p:txBody>
      </p:sp>
      <p:sp>
        <p:nvSpPr>
          <p:cNvPr id="10" name="Google Shape;1600;p56">
            <a:extLst>
              <a:ext uri="{FF2B5EF4-FFF2-40B4-BE49-F238E27FC236}">
                <a16:creationId xmlns:a16="http://schemas.microsoft.com/office/drawing/2014/main" xmlns="" id="{4D8D0ACF-2884-4A0A-BB11-8FC76885CFEC}"/>
              </a:ext>
            </a:extLst>
          </p:cNvPr>
          <p:cNvSpPr/>
          <p:nvPr/>
        </p:nvSpPr>
        <p:spPr>
          <a:xfrm>
            <a:off x="7884405" y="2017641"/>
            <a:ext cx="2531986"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200" b="1" dirty="0">
                <a:solidFill>
                  <a:srgbClr val="FFFF00"/>
                </a:solidFill>
                <a:latin typeface="Times New Roman" panose="02020603050405020304" pitchFamily="18" charset="0"/>
                <a:cs typeface="Times New Roman" panose="02020603050405020304" pitchFamily="18" charset="0"/>
              </a:rPr>
              <a:t>Nhược</a:t>
            </a:r>
          </a:p>
        </p:txBody>
      </p:sp>
      <p:sp>
        <p:nvSpPr>
          <p:cNvPr id="11" name="Rectangle 1">
            <a:extLst>
              <a:ext uri="{FF2B5EF4-FFF2-40B4-BE49-F238E27FC236}">
                <a16:creationId xmlns:a16="http://schemas.microsoft.com/office/drawing/2014/main" xmlns="" id="{3DD30DA2-BEB9-4324-A8DA-F5C13CF6A44B}"/>
              </a:ext>
            </a:extLst>
          </p:cNvPr>
          <p:cNvSpPr>
            <a:spLocks noChangeArrowheads="1"/>
          </p:cNvSpPr>
          <p:nvPr/>
        </p:nvSpPr>
        <p:spPr bwMode="auto">
          <a:xfrm>
            <a:off x="426835" y="3115846"/>
            <a:ext cx="5155953"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SG"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Yêu</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tự</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do,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chuộng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công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lẽ</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quyết</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ra</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tay</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cứu</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khổ</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trừ</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gian</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dung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cảm</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không</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sợ</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gian</a:t>
            </a:r>
            <a:r>
              <a:rPr kumimoji="0" lang="en-SG" sz="32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SG" sz="32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khó</a:t>
            </a: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xmlns="" id="{40C82A47-0200-44F0-A1EE-AC7F40A2DD80}"/>
              </a:ext>
            </a:extLst>
          </p:cNvPr>
          <p:cNvSpPr>
            <a:spLocks noChangeArrowheads="1"/>
          </p:cNvSpPr>
          <p:nvPr/>
        </p:nvSpPr>
        <p:spPr bwMode="auto">
          <a:xfrm>
            <a:off x="6653172" y="3435670"/>
            <a:ext cx="49595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SG" sz="3200" b="1" dirty="0" err="1">
                <a:latin typeface="Times New Roman" pitchFamily="18" charset="0"/>
                <a:cs typeface="Times New Roman" pitchFamily="18" charset="0"/>
              </a:rPr>
              <a:t>Đầu</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óc</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quá</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hoang</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tưởng</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hão</a:t>
            </a:r>
            <a:r>
              <a:rPr lang="en-SG" sz="3200" b="1" dirty="0">
                <a:latin typeface="Times New Roman" pitchFamily="18" charset="0"/>
                <a:cs typeface="Times New Roman" pitchFamily="18" charset="0"/>
              </a:rPr>
              <a:t> </a:t>
            </a:r>
            <a:r>
              <a:rPr lang="en-SG" sz="3200" b="1" dirty="0" err="1">
                <a:latin typeface="Times New Roman" pitchFamily="18" charset="0"/>
                <a:cs typeface="Times New Roman" pitchFamily="18" charset="0"/>
              </a:rPr>
              <a:t>huyền</a:t>
            </a:r>
            <a:endParaRPr kumimoji="0" lang="pt-BR" sz="40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Arrow: Right 1">
            <a:extLst>
              <a:ext uri="{FF2B5EF4-FFF2-40B4-BE49-F238E27FC236}">
                <a16:creationId xmlns:a16="http://schemas.microsoft.com/office/drawing/2014/main" xmlns="" id="{C8E37ACC-4E48-46DD-9932-139B6A2E3122}"/>
              </a:ext>
            </a:extLst>
          </p:cNvPr>
          <p:cNvSpPr/>
          <p:nvPr/>
        </p:nvSpPr>
        <p:spPr>
          <a:xfrm>
            <a:off x="356839" y="5082190"/>
            <a:ext cx="11452301" cy="167402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giận</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c</a:t>
            </a:r>
            <a:r>
              <a:rPr lang="vi-VN" sz="3000" dirty="0">
                <a:solidFill>
                  <a:srgbClr val="FF0000"/>
                </a:solidFill>
                <a:latin typeface="#9Slide03 Arima Madurai Black" panose="00000A00000000000000" pitchFamily="2" charset="0"/>
                <a:cs typeface="#9Slide03 Arima Madurai Black" panose="00000A00000000000000" pitchFamily="2" charset="0"/>
              </a:rPr>
              <a:t>ư</a:t>
            </a:r>
            <a:r>
              <a:rPr lang="en-SG" sz="3000" dirty="0" err="1">
                <a:solidFill>
                  <a:srgbClr val="FF0000"/>
                </a:solidFill>
                <a:latin typeface="#9Slide03 Arima Madurai Black" panose="00000A00000000000000" pitchFamily="2" charset="0"/>
                <a:cs typeface="#9Slide03 Arima Madurai Black" panose="00000A00000000000000" pitchFamily="2" charset="0"/>
              </a:rPr>
              <a:t>ời</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nhưng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cũng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trách</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đáng</a:t>
            </a:r>
            <a:r>
              <a:rPr lang="en-SG" sz="3000" dirty="0">
                <a:solidFill>
                  <a:srgbClr val="FF0000"/>
                </a:solidFill>
                <a:latin typeface="#9Slide03 Arima Madurai Black" panose="00000A00000000000000" pitchFamily="2" charset="0"/>
                <a:cs typeface="#9Slide03 Arima Madurai Black" panose="00000A00000000000000" pitchFamily="2" charset="0"/>
              </a:rPr>
              <a:t> </a:t>
            </a:r>
            <a:r>
              <a:rPr lang="en-SG" sz="3000" dirty="0" err="1">
                <a:solidFill>
                  <a:srgbClr val="FF0000"/>
                </a:solidFill>
                <a:latin typeface="#9Slide03 Arima Madurai Black" panose="00000A00000000000000" pitchFamily="2" charset="0"/>
                <a:cs typeface="#9Slide03 Arima Madurai Black" panose="00000A00000000000000" pitchFamily="2" charset="0"/>
              </a:rPr>
              <a:t>th</a:t>
            </a:r>
            <a:r>
              <a:rPr lang="vi-VN" sz="3000" dirty="0">
                <a:solidFill>
                  <a:srgbClr val="FF0000"/>
                </a:solidFill>
                <a:latin typeface="#9Slide03 Arima Madurai Black" panose="00000A00000000000000" pitchFamily="2" charset="0"/>
                <a:cs typeface="#9Slide03 Arima Madurai Black" panose="00000A00000000000000" pitchFamily="2" charset="0"/>
              </a:rPr>
              <a:t>ư</a:t>
            </a:r>
            <a:r>
              <a:rPr lang="en-SG" sz="3000" dirty="0" err="1">
                <a:solidFill>
                  <a:srgbClr val="FF0000"/>
                </a:solidFill>
                <a:latin typeface="#9Slide03 Arima Madurai Black" panose="00000A00000000000000" pitchFamily="2" charset="0"/>
                <a:cs typeface="#9Slide03 Arima Madurai Black" panose="00000A00000000000000" pitchFamily="2" charset="0"/>
              </a:rPr>
              <a:t>ơng</a:t>
            </a:r>
            <a:endParaRPr lang="en-SG" sz="3000" dirty="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5542065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lá» há»i Äá»c ÄÃ¡o chá» cÃ³ á» TÃ¢y Ban Nha">
            <a:extLst>
              <a:ext uri="{FF2B5EF4-FFF2-40B4-BE49-F238E27FC236}">
                <a16:creationId xmlns:a16="http://schemas.microsoft.com/office/drawing/2014/main" xmlns="" id="{9E410B27-5A8C-4876-8DF5-BBAE6757336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1920" y="254000"/>
            <a:ext cx="4424180" cy="317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ThÃ´ng tin vá» ká»³ thi Äáº§u vÃ o cÃ¡c trÆ°á»ng Äáº¡i há»c TÃ¢y Ban Nha">
            <a:extLst>
              <a:ext uri="{FF2B5EF4-FFF2-40B4-BE49-F238E27FC236}">
                <a16:creationId xmlns:a16="http://schemas.microsoft.com/office/drawing/2014/main" xmlns="" id="{91D12789-2B4A-49DE-BEBD-2EF1AFB2684A}"/>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12597"/>
          <a:stretch/>
        </p:blipFill>
        <p:spPr bwMode="auto">
          <a:xfrm>
            <a:off x="6181638" y="3606801"/>
            <a:ext cx="5794462" cy="299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F9156C4D-AB97-4973-B6D4-9F9771DE0DB4}"/>
              </a:ext>
            </a:extLst>
          </p:cNvPr>
          <p:cNvSpPr txBox="1"/>
          <p:nvPr/>
        </p:nvSpPr>
        <p:spPr>
          <a:xfrm>
            <a:off x="546100" y="622300"/>
            <a:ext cx="6527800" cy="2693494"/>
          </a:xfrm>
          <a:prstGeom prst="rect">
            <a:avLst/>
          </a:prstGeom>
          <a:noFill/>
        </p:spPr>
        <p:txBody>
          <a:bodyPr wrap="square" rtlCol="0">
            <a:spAutoFit/>
          </a:bodyPr>
          <a:lstStyle/>
          <a:p>
            <a:pPr algn="just">
              <a:lnSpc>
                <a:spcPct val="120000"/>
              </a:lnSpc>
            </a:pPr>
            <a:r>
              <a:rPr lang="en-SG" sz="3600" b="1" dirty="0">
                <a:latin typeface="Times New Roman" panose="02020603050405020304" pitchFamily="18" charset="0"/>
                <a:cs typeface="Times New Roman" panose="02020603050405020304" pitchFamily="18" charset="0"/>
              </a:rPr>
              <a:t>Quan </a:t>
            </a:r>
            <a:r>
              <a:rPr lang="en-SG" sz="3600" b="1" dirty="0" err="1">
                <a:latin typeface="Times New Roman" panose="02020603050405020304" pitchFamily="18" charset="0"/>
                <a:cs typeface="Times New Roman" panose="02020603050405020304" pitchFamily="18" charset="0"/>
              </a:rPr>
              <a:t>sát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những</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hình</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sau</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và</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cho</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biết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những</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hình</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ảnh</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này</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nói</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n</a:t>
            </a:r>
            <a:r>
              <a:rPr lang="vi-VN" sz="3600" b="1" dirty="0">
                <a:latin typeface="Times New Roman" panose="02020603050405020304" pitchFamily="18" charset="0"/>
                <a:cs typeface="Times New Roman" panose="02020603050405020304" pitchFamily="18" charset="0"/>
              </a:rPr>
              <a:t>ư</a:t>
            </a:r>
            <a:r>
              <a:rPr lang="en-SG" sz="3600" b="1" dirty="0" err="1">
                <a:latin typeface="Times New Roman" panose="02020603050405020304" pitchFamily="18" charset="0"/>
                <a:cs typeface="Times New Roman" panose="02020603050405020304" pitchFamily="18" charset="0"/>
              </a:rPr>
              <a:t>ớc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nào</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Nêu</a:t>
            </a:r>
            <a:r>
              <a:rPr lang="en-SG" sz="3600" b="1" dirty="0">
                <a:latin typeface="Times New Roman" panose="02020603050405020304" pitchFamily="18" charset="0"/>
                <a:cs typeface="Times New Roman" panose="02020603050405020304" pitchFamily="18" charset="0"/>
              </a:rPr>
              <a:t> 1 </a:t>
            </a:r>
            <a:r>
              <a:rPr lang="en-SG" sz="3600" b="1" dirty="0" err="1">
                <a:latin typeface="Times New Roman" panose="02020603050405020304" pitchFamily="18" charset="0"/>
                <a:cs typeface="Times New Roman" panose="02020603050405020304" pitchFamily="18" charset="0"/>
              </a:rPr>
              <a:t>vài</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hiểu</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biết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của</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em</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về</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đất</a:t>
            </a:r>
            <a:r>
              <a:rPr lang="en-SG" sz="3600" b="1" dirty="0">
                <a:latin typeface="Times New Roman" panose="02020603050405020304" pitchFamily="18" charset="0"/>
                <a:cs typeface="Times New Roman" panose="02020603050405020304" pitchFamily="18" charset="0"/>
              </a:rPr>
              <a:t> n</a:t>
            </a:r>
            <a:r>
              <a:rPr lang="vi-VN" sz="3600" b="1" dirty="0">
                <a:latin typeface="Times New Roman" panose="02020603050405020304" pitchFamily="18" charset="0"/>
                <a:cs typeface="Times New Roman" panose="02020603050405020304" pitchFamily="18" charset="0"/>
              </a:rPr>
              <a:t>ư</a:t>
            </a:r>
            <a:r>
              <a:rPr lang="en-SG" sz="3600" b="1" dirty="0" err="1">
                <a:latin typeface="Times New Roman" panose="02020603050405020304" pitchFamily="18" charset="0"/>
                <a:cs typeface="Times New Roman" panose="02020603050405020304" pitchFamily="18" charset="0"/>
              </a:rPr>
              <a:t>ớc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đó</a:t>
            </a:r>
            <a:r>
              <a:rPr lang="en-SG" sz="3600" b="1" dirty="0">
                <a:latin typeface="Times New Roman" panose="02020603050405020304" pitchFamily="18" charset="0"/>
                <a:cs typeface="Times New Roman" panose="02020603050405020304" pitchFamily="18" charset="0"/>
              </a:rPr>
              <a:t>.</a:t>
            </a:r>
          </a:p>
        </p:txBody>
      </p:sp>
      <p:pic>
        <p:nvPicPr>
          <p:cNvPr id="1030" name="Picture 6" descr="van-hoa-tay-ban-nha">
            <a:extLst>
              <a:ext uri="{FF2B5EF4-FFF2-40B4-BE49-F238E27FC236}">
                <a16:creationId xmlns:a16="http://schemas.microsoft.com/office/drawing/2014/main" xmlns="" id="{EAE346FD-D0B8-445B-8606-51AA371424B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1200" y="3606801"/>
            <a:ext cx="4881033" cy="299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73241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randombar(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randombar(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Ã¢n tÃ­ch Äoáº¡n trÃ­ch ÄÃ¡nh nhau vá»i cá»i xay giÃ³ cá»§a Xec-van-tex ...">
            <a:extLst>
              <a:ext uri="{FF2B5EF4-FFF2-40B4-BE49-F238E27FC236}">
                <a16:creationId xmlns:a16="http://schemas.microsoft.com/office/drawing/2014/main" xmlns="" id="{580BAB6C-6390-4566-91A0-18873822378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127342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Rounded Corners 2">
            <a:extLst>
              <a:ext uri="{FF2B5EF4-FFF2-40B4-BE49-F238E27FC236}">
                <a16:creationId xmlns:a16="http://schemas.microsoft.com/office/drawing/2014/main" xmlns="" id="{241DE5A1-5D8B-4195-8189-7CC971100262}"/>
              </a:ext>
            </a:extLst>
          </p:cNvPr>
          <p:cNvSpPr/>
          <p:nvPr/>
        </p:nvSpPr>
        <p:spPr>
          <a:xfrm>
            <a:off x="10368857" y="0"/>
            <a:ext cx="1809135"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800" dirty="0">
                <a:solidFill>
                  <a:srgbClr val="FF0000"/>
                </a:solidFill>
                <a:latin typeface="Times New Roman" panose="02020603050405020304" pitchFamily="18" charset="0"/>
                <a:cs typeface="Times New Roman" panose="02020603050405020304" pitchFamily="18" charset="0"/>
              </a:rPr>
              <a:t>2. </a:t>
            </a:r>
            <a:r>
              <a:rPr lang="en-SG" sz="4800" dirty="0" err="1">
                <a:solidFill>
                  <a:srgbClr val="FF0000"/>
                </a:solidFill>
                <a:latin typeface="Times New Roman" panose="02020603050405020304" pitchFamily="18" charset="0"/>
                <a:cs typeface="Times New Roman" panose="02020603050405020304" pitchFamily="18" charset="0"/>
              </a:rPr>
              <a:t>Hình</a:t>
            </a:r>
            <a:r>
              <a:rPr lang="en-SG" sz="4800" dirty="0">
                <a:solidFill>
                  <a:srgbClr val="FF0000"/>
                </a:solidFill>
                <a:latin typeface="Times New Roman" panose="02020603050405020304" pitchFamily="18" charset="0"/>
                <a:cs typeface="Times New Roman" panose="02020603050405020304" pitchFamily="18" charset="0"/>
              </a:rPr>
              <a:t> </a:t>
            </a:r>
            <a:r>
              <a:rPr lang="en-SG" sz="4800" dirty="0" err="1">
                <a:solidFill>
                  <a:srgbClr val="FF0000"/>
                </a:solidFill>
                <a:latin typeface="Times New Roman" panose="02020603050405020304" pitchFamily="18" charset="0"/>
                <a:cs typeface="Times New Roman" panose="02020603050405020304" pitchFamily="18" charset="0"/>
              </a:rPr>
              <a:t>tượng</a:t>
            </a:r>
            <a:r>
              <a:rPr lang="en-SG" sz="4800" dirty="0">
                <a:solidFill>
                  <a:srgbClr val="FF0000"/>
                </a:solidFill>
                <a:latin typeface="Times New Roman" panose="02020603050405020304" pitchFamily="18" charset="0"/>
                <a:cs typeface="Times New Roman" panose="02020603050405020304" pitchFamily="18" charset="0"/>
              </a:rPr>
              <a:t> Xan-</a:t>
            </a:r>
            <a:r>
              <a:rPr lang="en-SG" sz="4800" dirty="0" err="1">
                <a:solidFill>
                  <a:srgbClr val="FF0000"/>
                </a:solidFill>
                <a:latin typeface="Times New Roman" panose="02020603050405020304" pitchFamily="18" charset="0"/>
                <a:cs typeface="Times New Roman" panose="02020603050405020304" pitchFamily="18" charset="0"/>
              </a:rPr>
              <a:t>chô</a:t>
            </a:r>
            <a:r>
              <a:rPr lang="en-SG" sz="4800" dirty="0">
                <a:solidFill>
                  <a:srgbClr val="FF0000"/>
                </a:solidFill>
                <a:latin typeface="Times New Roman" panose="02020603050405020304" pitchFamily="18" charset="0"/>
                <a:cs typeface="Times New Roman" panose="02020603050405020304" pitchFamily="18" charset="0"/>
              </a:rPr>
              <a:t> Pan-</a:t>
            </a:r>
            <a:r>
              <a:rPr lang="en-SG" sz="4800" dirty="0" err="1">
                <a:solidFill>
                  <a:srgbClr val="FF0000"/>
                </a:solidFill>
                <a:latin typeface="Times New Roman" panose="02020603050405020304" pitchFamily="18" charset="0"/>
                <a:cs typeface="Times New Roman" panose="02020603050405020304" pitchFamily="18" charset="0"/>
              </a:rPr>
              <a:t>xa</a:t>
            </a:r>
            <a:endParaRPr lang="en-SG"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82835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xmlns="" id="{24D75D48-F1CC-441C-9E51-57C923D7C016}"/>
              </a:ext>
            </a:extLst>
          </p:cNvPr>
          <p:cNvGrpSpPr/>
          <p:nvPr/>
        </p:nvGrpSpPr>
        <p:grpSpPr>
          <a:xfrm rot="16200000">
            <a:off x="5628132" y="-1820677"/>
            <a:ext cx="935735" cy="5271167"/>
            <a:chOff x="7564219" y="2033798"/>
            <a:chExt cx="3151704" cy="2626693"/>
          </a:xfrm>
        </p:grpSpPr>
        <p:sp>
          <p:nvSpPr>
            <p:cNvPr id="8" name="TextBox 30">
              <a:extLst>
                <a:ext uri="{FF2B5EF4-FFF2-40B4-BE49-F238E27FC236}">
                  <a16:creationId xmlns:a16="http://schemas.microsoft.com/office/drawing/2014/main" xmlns="" id="{84F417EB-20AD-415D-BD2D-153F45728CA0}"/>
                </a:ext>
              </a:extLst>
            </p:cNvPr>
            <p:cNvSpPr txBox="1"/>
            <p:nvPr/>
          </p:nvSpPr>
          <p:spPr>
            <a:xfrm>
              <a:off x="7564219" y="2148413"/>
              <a:ext cx="2902591" cy="2414085"/>
            </a:xfrm>
            <a:prstGeom prst="rect">
              <a:avLst/>
            </a:prstGeom>
            <a:noFill/>
          </p:spPr>
          <p:txBody>
            <a:bodyPr vert="eaVert" wrap="square" rtlCol="0">
              <a:spAutoFit/>
            </a:bodyPr>
            <a:lstStyle/>
            <a:p>
              <a:r>
                <a:rPr lang="en-SG" altLang="zh-CN"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Lai </a:t>
              </a:r>
              <a:r>
                <a:rPr lang="en-SG" altLang="zh-CN" sz="44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lịch</a:t>
              </a:r>
              <a:r>
                <a:rPr lang="en-SG" altLang="zh-CN"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4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chân</a:t>
              </a:r>
              <a:r>
                <a:rPr lang="en-SG" altLang="zh-CN"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dung</a:t>
              </a:r>
              <a:endParaRPr lang="en-US" sz="44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B0E36F22-F815-4EED-845F-FAA035193045}"/>
                </a:ext>
              </a:extLst>
            </p:cNvPr>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AutoShape 6" descr="Káº¿t quáº£ hÃ¬nh áº£nh cho buá»i thiá»n nguyá»n giÃºp cÃ¡c hoÃ n cáº£nh khÃ³ khÄn">
            <a:extLst>
              <a:ext uri="{FF2B5EF4-FFF2-40B4-BE49-F238E27FC236}">
                <a16:creationId xmlns:a16="http://schemas.microsoft.com/office/drawing/2014/main" xmlns=""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Google Shape;508;p43">
            <a:extLst>
              <a:ext uri="{FF2B5EF4-FFF2-40B4-BE49-F238E27FC236}">
                <a16:creationId xmlns:a16="http://schemas.microsoft.com/office/drawing/2014/main" xmlns="" id="{24328254-67E3-475B-835C-4C39AD951429}"/>
              </a:ext>
            </a:extLst>
          </p:cNvPr>
          <p:cNvSpPr/>
          <p:nvPr/>
        </p:nvSpPr>
        <p:spPr>
          <a:xfrm>
            <a:off x="497219" y="2171700"/>
            <a:ext cx="2588753" cy="3120450"/>
          </a:xfrm>
          <a:custGeom>
            <a:avLst/>
            <a:gdLst/>
            <a:ahLst/>
            <a:cxnLst/>
            <a:rect l="l" t="t" r="r" b="b"/>
            <a:pathLst>
              <a:path w="4732" h="5225" extrusionOk="0">
                <a:moveTo>
                  <a:pt x="346" y="0"/>
                </a:moveTo>
                <a:cubicBezTo>
                  <a:pt x="148" y="0"/>
                  <a:pt x="1" y="148"/>
                  <a:pt x="1" y="333"/>
                </a:cubicBezTo>
                <a:lnTo>
                  <a:pt x="1" y="4423"/>
                </a:lnTo>
                <a:cubicBezTo>
                  <a:pt x="1" y="4608"/>
                  <a:pt x="148" y="4756"/>
                  <a:pt x="346" y="4756"/>
                </a:cubicBezTo>
                <a:lnTo>
                  <a:pt x="2046" y="4756"/>
                </a:lnTo>
                <a:lnTo>
                  <a:pt x="2366" y="5224"/>
                </a:lnTo>
                <a:lnTo>
                  <a:pt x="2687" y="4756"/>
                </a:lnTo>
                <a:lnTo>
                  <a:pt x="4387" y="4756"/>
                </a:lnTo>
                <a:cubicBezTo>
                  <a:pt x="4572" y="4756"/>
                  <a:pt x="4732" y="4608"/>
                  <a:pt x="4732" y="4423"/>
                </a:cubicBezTo>
                <a:lnTo>
                  <a:pt x="4732" y="333"/>
                </a:lnTo>
                <a:cubicBezTo>
                  <a:pt x="4732" y="148"/>
                  <a:pt x="4584"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Xuất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thân</a:t>
            </a:r>
            <a:r>
              <a:rPr lang="en-US" altLang="en-US" sz="2800" dirty="0">
                <a:solidFill>
                  <a:srgbClr val="FF0000"/>
                </a:solidFill>
                <a:latin typeface="Times New Roman" panose="02020603050405020304" pitchFamily="18" charset="0"/>
                <a:cs typeface="Times New Roman" panose="02020603050405020304" pitchFamily="18" charset="0"/>
              </a:rPr>
              <a:t>: </a:t>
            </a:r>
          </a:p>
          <a:p>
            <a:pPr algn="ctr">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Nông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dân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25" name="Google Shape;509;p43">
            <a:extLst>
              <a:ext uri="{FF2B5EF4-FFF2-40B4-BE49-F238E27FC236}">
                <a16:creationId xmlns:a16="http://schemas.microsoft.com/office/drawing/2014/main" xmlns="" id="{600732F7-64CF-4EF5-9CEB-0CAD290AE06E}"/>
              </a:ext>
            </a:extLst>
          </p:cNvPr>
          <p:cNvSpPr/>
          <p:nvPr/>
        </p:nvSpPr>
        <p:spPr>
          <a:xfrm>
            <a:off x="4680154" y="2169437"/>
            <a:ext cx="3075952" cy="3120450"/>
          </a:xfrm>
          <a:custGeom>
            <a:avLst/>
            <a:gdLst/>
            <a:ahLst/>
            <a:cxnLst/>
            <a:rect l="l" t="t" r="r" b="b"/>
            <a:pathLst>
              <a:path w="4720" h="5225" extrusionOk="0">
                <a:moveTo>
                  <a:pt x="333" y="0"/>
                </a:moveTo>
                <a:cubicBezTo>
                  <a:pt x="148" y="0"/>
                  <a:pt x="1" y="148"/>
                  <a:pt x="1" y="333"/>
                </a:cubicBezTo>
                <a:lnTo>
                  <a:pt x="1" y="4423"/>
                </a:lnTo>
                <a:cubicBezTo>
                  <a:pt x="1" y="4608"/>
                  <a:pt x="148" y="4756"/>
                  <a:pt x="333" y="4756"/>
                </a:cubicBezTo>
                <a:lnTo>
                  <a:pt x="2046" y="4756"/>
                </a:lnTo>
                <a:lnTo>
                  <a:pt x="2354" y="5224"/>
                </a:lnTo>
                <a:lnTo>
                  <a:pt x="2674" y="4756"/>
                </a:lnTo>
                <a:lnTo>
                  <a:pt x="4387" y="4756"/>
                </a:lnTo>
                <a:cubicBezTo>
                  <a:pt x="4572" y="4756"/>
                  <a:pt x="4720" y="4608"/>
                  <a:pt x="4720" y="4423"/>
                </a:cubicBezTo>
                <a:lnTo>
                  <a:pt x="4720" y="333"/>
                </a:lnTo>
                <a:cubicBezTo>
                  <a:pt x="4720"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Ngoại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lùn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đủng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đỉnh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cưỡi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lừa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theo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chủ</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luôn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mang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theo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rượu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túi</a:t>
            </a:r>
            <a:r>
              <a:rPr lang="en-US" altLang="en-US" sz="2800" dirty="0">
                <a:solidFill>
                  <a:srgbClr val="0000FF"/>
                </a:solidFill>
                <a:latin typeface="Times New Roman" panose="02020603050405020304" pitchFamily="18" charset="0"/>
                <a:cs typeface="Times New Roman" panose="02020603050405020304" pitchFamily="18" charset="0"/>
              </a:rPr>
              <a:t> 2 </a:t>
            </a:r>
            <a:r>
              <a:rPr lang="en-US" altLang="en-US" sz="2800" dirty="0" err="1">
                <a:solidFill>
                  <a:srgbClr val="0000FF"/>
                </a:solidFill>
                <a:latin typeface="Times New Roman" panose="02020603050405020304" pitchFamily="18" charset="0"/>
                <a:cs typeface="Times New Roman" panose="02020603050405020304" pitchFamily="18" charset="0"/>
              </a:rPr>
              <a:t>ngăn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đầy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ăn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26" name="Google Shape;512;p43">
            <a:extLst>
              <a:ext uri="{FF2B5EF4-FFF2-40B4-BE49-F238E27FC236}">
                <a16:creationId xmlns:a16="http://schemas.microsoft.com/office/drawing/2014/main" xmlns="" id="{233E57CF-FB79-41FD-8473-96D65C779D25}"/>
              </a:ext>
            </a:extLst>
          </p:cNvPr>
          <p:cNvSpPr/>
          <p:nvPr/>
        </p:nvSpPr>
        <p:spPr>
          <a:xfrm>
            <a:off x="8693071" y="2169437"/>
            <a:ext cx="2928660" cy="31204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r>
              <a:rPr lang="en-US" altLang="en-US" sz="2800" dirty="0" err="1">
                <a:solidFill>
                  <a:srgbClr val="FF0000"/>
                </a:solidFill>
                <a:latin typeface="Times New Roman" panose="02020603050405020304" pitchFamily="18" charset="0"/>
                <a:cs typeface="Times New Roman" panose="02020603050405020304" pitchFamily="18" charset="0"/>
              </a:rPr>
              <a:t>Khát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giám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mã</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Đôn</a:t>
            </a:r>
            <a:r>
              <a:rPr lang="en-US" altLang="en-US" sz="2800" dirty="0">
                <a:solidFill>
                  <a:srgbClr val="0000CC"/>
                </a:solidFill>
                <a:latin typeface="Times New Roman" panose="02020603050405020304" pitchFamily="18" charset="0"/>
                <a:cs typeface="Times New Roman" panose="02020603050405020304" pitchFamily="18" charset="0"/>
              </a:rPr>
              <a:t> Ki </a:t>
            </a:r>
            <a:r>
              <a:rPr lang="en-US" altLang="en-US" sz="2800" dirty="0" err="1">
                <a:solidFill>
                  <a:srgbClr val="0000CC"/>
                </a:solidFill>
                <a:latin typeface="Times New Roman" panose="02020603050405020304" pitchFamily="18" charset="0"/>
                <a:cs typeface="Times New Roman" panose="02020603050405020304" pitchFamily="18" charset="0"/>
              </a:rPr>
              <a:t>hô-tê</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với</a:t>
            </a:r>
            <a:r>
              <a:rPr lang="en-US" altLang="en-US" sz="2800" dirty="0">
                <a:solidFill>
                  <a:srgbClr val="0000CC"/>
                </a:solidFill>
                <a:latin typeface="Times New Roman" panose="02020603050405020304" pitchFamily="18" charset="0"/>
                <a:cs typeface="Times New Roman" panose="02020603050405020304" pitchFamily="18" charset="0"/>
              </a:rPr>
              <a:t> hi </a:t>
            </a:r>
            <a:r>
              <a:rPr lang="en-US" altLang="en-US" sz="2800" dirty="0" err="1">
                <a:solidFill>
                  <a:srgbClr val="0000CC"/>
                </a:solidFill>
                <a:latin typeface="Times New Roman" panose="02020603050405020304" pitchFamily="18" charset="0"/>
                <a:cs typeface="Times New Roman" panose="02020603050405020304" pitchFamily="18" charset="0"/>
              </a:rPr>
              <a:t>vọng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sau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này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thống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đốc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cai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trị</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hòn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đảo</a:t>
            </a:r>
            <a:endParaRPr lang="en-US" altLang="en-US" sz="2800" i="1" dirty="0">
              <a:solidFill>
                <a:srgbClr val="0000CC"/>
              </a:solidFill>
              <a:latin typeface="Times New Roman" panose="02020603050405020304" pitchFamily="18" charset="0"/>
              <a:cs typeface="Times New Roman" panose="02020603050405020304" pitchFamily="18" charset="0"/>
            </a:endParaRPr>
          </a:p>
          <a:p>
            <a:pPr algn="ctr"/>
            <a:endParaRPr sz="2800" dirty="0"/>
          </a:p>
        </p:txBody>
      </p:sp>
      <p:sp>
        <p:nvSpPr>
          <p:cNvPr id="27" name="Google Shape;513;p43">
            <a:extLst>
              <a:ext uri="{FF2B5EF4-FFF2-40B4-BE49-F238E27FC236}">
                <a16:creationId xmlns:a16="http://schemas.microsoft.com/office/drawing/2014/main" xmlns="" id="{3219E6AF-EACD-4A74-AE78-C7EB31D6624A}"/>
              </a:ext>
            </a:extLst>
          </p:cNvPr>
          <p:cNvSpPr/>
          <p:nvPr/>
        </p:nvSpPr>
        <p:spPr>
          <a:xfrm>
            <a:off x="749300" y="5893574"/>
            <a:ext cx="10579100" cy="189726"/>
          </a:xfrm>
          <a:custGeom>
            <a:avLst/>
            <a:gdLst/>
            <a:ahLst/>
            <a:cxnLst/>
            <a:rect l="l" t="t" r="r" b="b"/>
            <a:pathLst>
              <a:path w="22549" h="211" extrusionOk="0">
                <a:moveTo>
                  <a:pt x="0" y="1"/>
                </a:moveTo>
                <a:lnTo>
                  <a:pt x="0" y="210"/>
                </a:lnTo>
                <a:lnTo>
                  <a:pt x="22548" y="210"/>
                </a:lnTo>
                <a:lnTo>
                  <a:pt x="22548" y="1"/>
                </a:ln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8" name="Google Shape;514;p43">
            <a:extLst>
              <a:ext uri="{FF2B5EF4-FFF2-40B4-BE49-F238E27FC236}">
                <a16:creationId xmlns:a16="http://schemas.microsoft.com/office/drawing/2014/main" xmlns="" id="{92631E54-6034-4792-8A96-D672711E2BCD}"/>
              </a:ext>
            </a:extLst>
          </p:cNvPr>
          <p:cNvSpPr/>
          <p:nvPr/>
        </p:nvSpPr>
        <p:spPr>
          <a:xfrm>
            <a:off x="1527282" y="5724416"/>
            <a:ext cx="546443" cy="466005"/>
          </a:xfrm>
          <a:custGeom>
            <a:avLst/>
            <a:gdLst/>
            <a:ahLst/>
            <a:cxnLst/>
            <a:rect l="l" t="t" r="r" b="b"/>
            <a:pathLst>
              <a:path w="1147" h="986" extrusionOk="0">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9" name="Google Shape;515;p43">
            <a:extLst>
              <a:ext uri="{FF2B5EF4-FFF2-40B4-BE49-F238E27FC236}">
                <a16:creationId xmlns:a16="http://schemas.microsoft.com/office/drawing/2014/main" xmlns="" id="{EC97CEB3-B342-4419-86F1-93184086964C}"/>
              </a:ext>
            </a:extLst>
          </p:cNvPr>
          <p:cNvSpPr/>
          <p:nvPr/>
        </p:nvSpPr>
        <p:spPr>
          <a:xfrm>
            <a:off x="3849671" y="5724789"/>
            <a:ext cx="546443" cy="465533"/>
          </a:xfrm>
          <a:custGeom>
            <a:avLst/>
            <a:gdLst/>
            <a:ahLst/>
            <a:cxnLst/>
            <a:rect l="l" t="t" r="r" b="b"/>
            <a:pathLst>
              <a:path w="1147" h="985" extrusionOk="0">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0" name="Google Shape;516;p43">
            <a:extLst>
              <a:ext uri="{FF2B5EF4-FFF2-40B4-BE49-F238E27FC236}">
                <a16:creationId xmlns:a16="http://schemas.microsoft.com/office/drawing/2014/main" xmlns="" id="{13042E7C-3F34-4EE4-96BC-CC715C317F5E}"/>
              </a:ext>
            </a:extLst>
          </p:cNvPr>
          <p:cNvSpPr/>
          <p:nvPr/>
        </p:nvSpPr>
        <p:spPr>
          <a:xfrm>
            <a:off x="5905359" y="5724043"/>
            <a:ext cx="546443" cy="464115"/>
          </a:xfrm>
          <a:custGeom>
            <a:avLst/>
            <a:gdLst/>
            <a:ahLst/>
            <a:cxnLst/>
            <a:rect l="l" t="t" r="r" b="b"/>
            <a:pathLst>
              <a:path w="1147" h="982" extrusionOk="0">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1" name="Google Shape;517;p43">
            <a:extLst>
              <a:ext uri="{FF2B5EF4-FFF2-40B4-BE49-F238E27FC236}">
                <a16:creationId xmlns:a16="http://schemas.microsoft.com/office/drawing/2014/main" xmlns="" id="{2C787083-C326-4285-8921-1E8008BD3269}"/>
              </a:ext>
            </a:extLst>
          </p:cNvPr>
          <p:cNvSpPr/>
          <p:nvPr/>
        </p:nvSpPr>
        <p:spPr>
          <a:xfrm>
            <a:off x="7871448" y="5724789"/>
            <a:ext cx="540726" cy="465533"/>
          </a:xfrm>
          <a:custGeom>
            <a:avLst/>
            <a:gdLst/>
            <a:ahLst/>
            <a:cxnLst/>
            <a:rect l="l" t="t" r="r" b="b"/>
            <a:pathLst>
              <a:path w="1135" h="985" extrusionOk="0">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2" name="Google Shape;518;p43">
            <a:extLst>
              <a:ext uri="{FF2B5EF4-FFF2-40B4-BE49-F238E27FC236}">
                <a16:creationId xmlns:a16="http://schemas.microsoft.com/office/drawing/2014/main" xmlns="" id="{03ECEC40-496A-4737-9BF6-69BE82682CDD}"/>
              </a:ext>
            </a:extLst>
          </p:cNvPr>
          <p:cNvSpPr/>
          <p:nvPr/>
        </p:nvSpPr>
        <p:spPr>
          <a:xfrm>
            <a:off x="9936496" y="5724043"/>
            <a:ext cx="546443" cy="464115"/>
          </a:xfrm>
          <a:custGeom>
            <a:avLst/>
            <a:gdLst/>
            <a:ahLst/>
            <a:cxnLst/>
            <a:rect l="l" t="t" r="r" b="b"/>
            <a:pathLst>
              <a:path w="1147" h="982" extrusionOk="0">
                <a:moveTo>
                  <a:pt x="493" y="1"/>
                </a:moveTo>
                <a:cubicBezTo>
                  <a:pt x="222" y="1"/>
                  <a:pt x="0" y="222"/>
                  <a:pt x="0" y="493"/>
                </a:cubicBezTo>
                <a:cubicBezTo>
                  <a:pt x="0" y="786"/>
                  <a:pt x="244" y="982"/>
                  <a:pt x="497" y="982"/>
                </a:cubicBezTo>
                <a:cubicBezTo>
                  <a:pt x="617" y="982"/>
                  <a:pt x="739" y="938"/>
                  <a:pt x="838" y="838"/>
                </a:cubicBezTo>
                <a:cubicBezTo>
                  <a:pt x="1146" y="530"/>
                  <a:pt x="924" y="1"/>
                  <a:pt x="493"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xmlns="" val="356746665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ircle(in)">
                                      <p:cBhvr>
                                        <p:cTn id="20" dur="2000"/>
                                        <p:tgtEl>
                                          <p:spTgt spid="2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2000"/>
                                        <p:tgtEl>
                                          <p:spTgt spid="3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ircle(in)">
                                      <p:cBhvr>
                                        <p:cTn id="29" dur="2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0CE9BC-F6E9-4A0C-A8FA-AC56BA793F49}"/>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xmlns="" id="{B3C2F314-5CF3-40B9-9789-6CC22A87D542}"/>
              </a:ext>
            </a:extLst>
          </p:cNvPr>
          <p:cNvGrpSpPr/>
          <p:nvPr/>
        </p:nvGrpSpPr>
        <p:grpSpPr>
          <a:xfrm rot="16200000">
            <a:off x="5645170" y="-4270642"/>
            <a:ext cx="901660" cy="10117395"/>
            <a:chOff x="7678992" y="2033798"/>
            <a:chExt cx="3036931" cy="2626693"/>
          </a:xfrm>
        </p:grpSpPr>
        <p:sp>
          <p:nvSpPr>
            <p:cNvPr id="6" name="TextBox 30">
              <a:extLst>
                <a:ext uri="{FF2B5EF4-FFF2-40B4-BE49-F238E27FC236}">
                  <a16:creationId xmlns:a16="http://schemas.microsoft.com/office/drawing/2014/main" xmlns="" id="{F365EB1A-3B74-4CFA-A42E-ED9A8EAB0D60}"/>
                </a:ext>
              </a:extLst>
            </p:cNvPr>
            <p:cNvSpPr txBox="1"/>
            <p:nvPr/>
          </p:nvSpPr>
          <p:spPr>
            <a:xfrm>
              <a:off x="7875084" y="2065952"/>
              <a:ext cx="2280605" cy="2557439"/>
            </a:xfrm>
            <a:prstGeom prst="rect">
              <a:avLst/>
            </a:prstGeom>
            <a:noFill/>
          </p:spPr>
          <p:txBody>
            <a:bodyPr vert="eaVert" wrap="square" rtlCol="0">
              <a:spAutoFit/>
            </a:bodyPr>
            <a:lstStyle/>
            <a:p>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Thái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nhận</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định</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khi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thấy</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những</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chiếc</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cối</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xay</a:t>
              </a:r>
              <a:r>
                <a:rPr lang="en-SG" altLang="zh-CN"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32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gió</a:t>
              </a:r>
              <a:endParaRPr lang="en-US" sz="32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EB4F6BD4-1C39-4D6C-BE72-892EDA6B1A90}"/>
                </a:ext>
              </a:extLst>
            </p:cNvPr>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4" name="Picture 2" descr="PhÃ¢n tÃ­ch Äoáº¡n trÃ­ch ÄÃ¡nh nhau vá»i cá»i xay giÃ³ cá»§a Xec-van-tex ...">
            <a:extLst>
              <a:ext uri="{FF2B5EF4-FFF2-40B4-BE49-F238E27FC236}">
                <a16:creationId xmlns:a16="http://schemas.microsoft.com/office/drawing/2014/main" xmlns="" id="{E3DA776E-F495-47F0-86CE-C745644077CB}"/>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8219" b="99178" l="667" r="56667">
                        <a14:foregroundMark x1="5833" y1="30959" x2="6333" y2="27671"/>
                        <a14:foregroundMark x1="3833" y1="39178" x2="6833" y2="81644"/>
                        <a14:foregroundMark x1="6833" y1="81644" x2="6333" y2="87671"/>
                        <a14:foregroundMark x1="9833" y1="41096" x2="15167" y2="56164"/>
                        <a14:foregroundMark x1="15167" y1="56164" x2="15000" y2="63836"/>
                        <a14:foregroundMark x1="15000" y1="63836" x2="14667" y2="64932"/>
                        <a14:foregroundMark x1="833" y1="45479" x2="3500" y2="89041"/>
                        <a14:foregroundMark x1="3500" y1="89041" x2="8000" y2="92329"/>
                        <a14:foregroundMark x1="8000" y1="92329" x2="14667" y2="90137"/>
                        <a14:foregroundMark x1="14667" y1="90137" x2="33833" y2="78356"/>
                        <a14:foregroundMark x1="33833" y1="78356" x2="35000" y2="78082"/>
                        <a14:foregroundMark x1="1333" y1="46301" x2="1500" y2="84932"/>
                        <a14:foregroundMark x1="1500" y1="84932" x2="3167" y2="92877"/>
                        <a14:foregroundMark x1="3167" y1="92877" x2="7333" y2="98630"/>
                        <a14:foregroundMark x1="7333" y1="98630" x2="18167" y2="98082"/>
                        <a14:foregroundMark x1="18167" y1="98082" x2="32333" y2="89315"/>
                        <a14:foregroundMark x1="32333" y1="89315" x2="37000" y2="89041"/>
                        <a14:foregroundMark x1="37000" y1="89041" x2="37333" y2="89041"/>
                        <a14:foregroundMark x1="833" y1="43562" x2="1000" y2="99178"/>
                        <a14:foregroundMark x1="51667" y1="91781" x2="46333" y2="89589"/>
                        <a14:foregroundMark x1="46333" y1="89589" x2="42333" y2="85479"/>
                        <a14:foregroundMark x1="42333" y1="85479" x2="46667" y2="83288"/>
                        <a14:foregroundMark x1="46667" y1="83288" x2="55500" y2="91507"/>
                        <a14:foregroundMark x1="55500" y1="91507" x2="44500" y2="99452"/>
                        <a14:foregroundMark x1="44500" y1="99452" x2="42167" y2="92329"/>
                        <a14:foregroundMark x1="42167" y1="92329" x2="44333" y2="88493"/>
                        <a14:foregroundMark x1="39500" y1="81644" x2="41000" y2="83288"/>
                        <a14:foregroundMark x1="56667" y1="90137" x2="56167" y2="95068"/>
                        <a14:foregroundMark x1="43000" y1="74795" x2="42500" y2="75068"/>
                        <a14:foregroundMark x1="19657" y1="66031" x2="19167" y2="65753"/>
                        <a14:foregroundMark x1="19904" y1="66171" x2="19669" y2="66038"/>
                        <a14:foregroundMark x1="24000" y1="68493" x2="22467" y2="67624"/>
                        <a14:foregroundMark x1="18803" y1="68235" x2="18000" y2="73699"/>
                        <a14:foregroundMark x1="19167" y1="65753" x2="19107" y2="66161"/>
                        <a14:foregroundMark x1="23322" y1="69833" x2="24544" y2="68945"/>
                        <a14:foregroundMark x1="20895" y1="71595" x2="21761" y2="70966"/>
                        <a14:foregroundMark x1="18000" y1="73699" x2="20628" y2="71789"/>
                        <a14:backgroundMark x1="24333" y1="30411" x2="19667" y2="43014"/>
                        <a14:backgroundMark x1="19667" y1="43014" x2="24667" y2="44110"/>
                        <a14:backgroundMark x1="24667" y1="44110" x2="28833" y2="43288"/>
                        <a14:backgroundMark x1="28833" y1="43288" x2="27000" y2="34521"/>
                        <a14:backgroundMark x1="27000" y1="34521" x2="24500" y2="30685"/>
                        <a14:backgroundMark x1="19000" y1="42466" x2="18667" y2="49863"/>
                        <a14:backgroundMark x1="18667" y1="49863" x2="20667" y2="56438"/>
                        <a14:backgroundMark x1="20667" y1="56438" x2="20667" y2="62382"/>
                        <a14:backgroundMark x1="24736" y1="64760" x2="26000" y2="61644"/>
                        <a14:backgroundMark x1="26000" y1="61644" x2="30667" y2="61918"/>
                        <a14:backgroundMark x1="30667" y1="61918" x2="35000" y2="64384"/>
                        <a14:backgroundMark x1="35000" y1="64384" x2="39667" y2="64384"/>
                        <a14:backgroundMark x1="39667" y1="64384" x2="43167" y2="57534"/>
                        <a14:backgroundMark x1="43167" y1="57534" x2="46333" y2="42192"/>
                        <a14:backgroundMark x1="46333" y1="42192" x2="43333" y2="36712"/>
                        <a14:backgroundMark x1="43333" y1="36712" x2="39000" y2="33151"/>
                        <a14:backgroundMark x1="39000" y1="33151" x2="32000" y2="20000"/>
                        <a14:backgroundMark x1="32000" y1="20000" x2="27667" y2="20000"/>
                        <a14:backgroundMark x1="27667" y1="20000" x2="24833" y2="35068"/>
                        <a14:backgroundMark x1="24833" y1="35068" x2="22167" y2="40822"/>
                        <a14:backgroundMark x1="22167" y1="40822" x2="19167" y2="42466"/>
                        <a14:backgroundMark x1="25167" y1="67123" x2="17667" y2="53699"/>
                        <a14:backgroundMark x1="17667" y1="53699" x2="17000" y2="51507"/>
                        <a14:backgroundMark x1="22167" y1="66849" x2="20167" y2="66849"/>
                        <a14:backgroundMark x1="19833" y1="66849" x2="19667" y2="66027"/>
                        <a14:backgroundMark x1="19333" y1="66849" x2="18167" y2="66301"/>
                        <a14:backgroundMark x1="19167" y1="66301" x2="18667" y2="66027"/>
                      </a14:backgroundRemoval>
                    </a14:imgEffect>
                  </a14:imgLayer>
                </a14:imgProps>
              </a:ext>
              <a:ext uri="{28A0092B-C50C-407E-A947-70E740481C1C}">
                <a14:useLocalDpi xmlns:a14="http://schemas.microsoft.com/office/drawing/2010/main" xmlns="" val="0"/>
              </a:ext>
            </a:extLst>
          </a:blip>
          <a:srcRect r="39958"/>
          <a:stretch/>
        </p:blipFill>
        <p:spPr bwMode="auto">
          <a:xfrm>
            <a:off x="1" y="1254098"/>
            <a:ext cx="5531004" cy="56039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0" name="Group 59">
            <a:extLst>
              <a:ext uri="{FF2B5EF4-FFF2-40B4-BE49-F238E27FC236}">
                <a16:creationId xmlns:a16="http://schemas.microsoft.com/office/drawing/2014/main" xmlns="" id="{20F52B48-DC36-4A96-94A5-98BAD357EBFB}"/>
              </a:ext>
            </a:extLst>
          </p:cNvPr>
          <p:cNvGrpSpPr/>
          <p:nvPr/>
        </p:nvGrpSpPr>
        <p:grpSpPr>
          <a:xfrm>
            <a:off x="6096000" y="1821000"/>
            <a:ext cx="4915798" cy="4802823"/>
            <a:chOff x="674914" y="903514"/>
            <a:chExt cx="2362200" cy="2312510"/>
          </a:xfrm>
        </p:grpSpPr>
        <p:sp>
          <p:nvSpPr>
            <p:cNvPr id="61" name="Oval 60">
              <a:extLst>
                <a:ext uri="{FF2B5EF4-FFF2-40B4-BE49-F238E27FC236}">
                  <a16:creationId xmlns:a16="http://schemas.microsoft.com/office/drawing/2014/main" xmlns="" id="{1D8DBC3D-131F-4CFF-8F36-E0F866575847}"/>
                </a:ext>
              </a:extLst>
            </p:cNvPr>
            <p:cNvSpPr/>
            <p:nvPr/>
          </p:nvSpPr>
          <p:spPr>
            <a:xfrm>
              <a:off x="674914" y="903514"/>
              <a:ext cx="2362200" cy="2312510"/>
            </a:xfrm>
            <a:prstGeom prst="ellipse">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latin typeface="Times New Roman" panose="02020603050405020304" pitchFamily="18" charset="0"/>
                  <a:cs typeface="Times New Roman" panose="02020603050405020304" pitchFamily="18" charset="0"/>
                </a:rPr>
                <a:t>Đầu</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óc</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hoàn</a:t>
              </a:r>
              <a:r>
                <a:rPr lang="en-SG" sz="3600" dirty="0">
                  <a:latin typeface="Times New Roman" panose="02020603050405020304" pitchFamily="18" charset="0"/>
                  <a:cs typeface="Times New Roman" panose="02020603050405020304" pitchFamily="18" charset="0"/>
                </a:rPr>
                <a:t> </a:t>
              </a:r>
            </a:p>
            <a:p>
              <a:pPr algn="ctr"/>
              <a:r>
                <a:rPr lang="en-SG" sz="3600" dirty="0" err="1">
                  <a:latin typeface="Times New Roman" panose="02020603050405020304" pitchFamily="18" charset="0"/>
                  <a:cs typeface="Times New Roman" panose="02020603050405020304" pitchFamily="18" charset="0"/>
                </a:rPr>
                <a:t>toàn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tỉnh</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táo</a:t>
              </a:r>
              <a:r>
                <a:rPr lang="en-SG" sz="3600" dirty="0">
                  <a:latin typeface="Times New Roman" panose="02020603050405020304" pitchFamily="18" charset="0"/>
                  <a:cs typeface="Times New Roman" panose="02020603050405020304" pitchFamily="18" charset="0"/>
                </a:rPr>
                <a:t>: </a:t>
              </a:r>
              <a:r>
                <a:rPr lang="en-SG" sz="3600" i="1" dirty="0">
                  <a:latin typeface="Times New Roman" panose="02020603050405020304" pitchFamily="18" charset="0"/>
                  <a:cs typeface="Times New Roman" panose="02020603050405020304" pitchFamily="18" charset="0"/>
                </a:rPr>
                <a:t>“</a:t>
              </a:r>
              <a:r>
                <a:rPr lang="en-SG" sz="3600" i="1" dirty="0" err="1">
                  <a:latin typeface="Times New Roman" panose="02020603050405020304" pitchFamily="18" charset="0"/>
                  <a:cs typeface="Times New Roman" panose="02020603050405020304" pitchFamily="18" charset="0"/>
                </a:rPr>
                <a:t>Xuất</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hiện</a:t>
              </a:r>
              <a:r>
                <a:rPr lang="en-SG" sz="3600" i="1" dirty="0">
                  <a:latin typeface="Times New Roman" panose="02020603050405020304" pitchFamily="18" charset="0"/>
                  <a:cs typeface="Times New Roman" panose="02020603050405020304" pitchFamily="18" charset="0"/>
                </a:rPr>
                <a:t> ở </a:t>
              </a:r>
              <a:r>
                <a:rPr lang="en-SG" sz="3600" i="1" dirty="0" err="1">
                  <a:latin typeface="Times New Roman" panose="02020603050405020304" pitchFamily="18" charset="0"/>
                  <a:cs typeface="Times New Roman" panose="02020603050405020304" pitchFamily="18" charset="0"/>
                </a:rPr>
                <a:t>đằng</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kia</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chẳng</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phải</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là</a:t>
              </a:r>
              <a:r>
                <a:rPr lang="en-SG" sz="3600" i="1" dirty="0">
                  <a:latin typeface="Times New Roman" panose="02020603050405020304" pitchFamily="18" charset="0"/>
                  <a:cs typeface="Times New Roman" panose="02020603050405020304" pitchFamily="18" charset="0"/>
                </a:rPr>
                <a:t> … </a:t>
              </a:r>
              <a:r>
                <a:rPr lang="en-SG" sz="3600" i="1" dirty="0" err="1">
                  <a:latin typeface="Times New Roman" panose="02020603050405020304" pitchFamily="18" charset="0"/>
                  <a:cs typeface="Times New Roman" panose="02020603050405020304" pitchFamily="18" charset="0"/>
                </a:rPr>
                <a:t>mà</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chỉ</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là</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những</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cối</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xay</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gió</a:t>
              </a:r>
              <a:r>
                <a:rPr lang="en-SG" sz="3600" i="1" dirty="0">
                  <a:latin typeface="Times New Roman" panose="02020603050405020304" pitchFamily="18" charset="0"/>
                  <a:cs typeface="Times New Roman" panose="02020603050405020304" pitchFamily="18" charset="0"/>
                </a:rPr>
                <a:t> …”</a:t>
              </a:r>
            </a:p>
          </p:txBody>
        </p:sp>
        <p:sp>
          <p:nvSpPr>
            <p:cNvPr id="62" name="Google Shape;1700;p60">
              <a:extLst>
                <a:ext uri="{FF2B5EF4-FFF2-40B4-BE49-F238E27FC236}">
                  <a16:creationId xmlns:a16="http://schemas.microsoft.com/office/drawing/2014/main" xmlns="" id="{22AB71A2-FE3A-4282-A5E1-1B0FE0AF4715}"/>
                </a:ext>
              </a:extLst>
            </p:cNvPr>
            <p:cNvSpPr/>
            <p:nvPr/>
          </p:nvSpPr>
          <p:spPr>
            <a:xfrm>
              <a:off x="798132" y="1016000"/>
              <a:ext cx="2144640" cy="2111680"/>
            </a:xfrm>
            <a:prstGeom prst="ellipse">
              <a:avLst/>
            </a:pr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dirty="0"/>
            </a:p>
          </p:txBody>
        </p:sp>
      </p:grpSp>
    </p:spTree>
    <p:extLst>
      <p:ext uri="{BB962C8B-B14F-4D97-AF65-F5344CB8AC3E}">
        <p14:creationId xmlns:p14="http://schemas.microsoft.com/office/powerpoint/2010/main" xmlns="" val="12820379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randombar(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circle(in)">
                                      <p:cBhvr>
                                        <p:cTn id="1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0CE9BC-F6E9-4A0C-A8FA-AC56BA793F49}"/>
              </a:ext>
            </a:extLst>
          </p:cNvPr>
          <p:cNvSpPr/>
          <p:nvPr/>
        </p:nvSpPr>
        <p:spPr>
          <a:xfrm>
            <a:off x="0" y="-6"/>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a:extLst>
              <a:ext uri="{FF2B5EF4-FFF2-40B4-BE49-F238E27FC236}">
                <a16:creationId xmlns:a16="http://schemas.microsoft.com/office/drawing/2014/main" xmlns="" id="{B3C2F314-5CF3-40B9-9789-6CC22A87D542}"/>
              </a:ext>
            </a:extLst>
          </p:cNvPr>
          <p:cNvGrpSpPr/>
          <p:nvPr/>
        </p:nvGrpSpPr>
        <p:grpSpPr>
          <a:xfrm rot="16200000">
            <a:off x="5643502" y="-2912932"/>
            <a:ext cx="904997" cy="7961730"/>
            <a:chOff x="7667754" y="2033798"/>
            <a:chExt cx="3048169" cy="2626693"/>
          </a:xfrm>
        </p:grpSpPr>
        <p:sp>
          <p:nvSpPr>
            <p:cNvPr id="6" name="TextBox 30">
              <a:extLst>
                <a:ext uri="{FF2B5EF4-FFF2-40B4-BE49-F238E27FC236}">
                  <a16:creationId xmlns:a16="http://schemas.microsoft.com/office/drawing/2014/main" xmlns="" id="{F365EB1A-3B74-4CFA-A42E-ED9A8EAB0D60}"/>
                </a:ext>
              </a:extLst>
            </p:cNvPr>
            <p:cNvSpPr txBox="1"/>
            <p:nvPr/>
          </p:nvSpPr>
          <p:spPr>
            <a:xfrm>
              <a:off x="7667754" y="2065952"/>
              <a:ext cx="2695262" cy="2557439"/>
            </a:xfrm>
            <a:prstGeom prst="rect">
              <a:avLst/>
            </a:prstGeom>
            <a:noFill/>
          </p:spPr>
          <p:txBody>
            <a:bodyPr vert="eaVert" wrap="square" rtlCol="0">
              <a:spAutoFit/>
            </a:bodyPr>
            <a:lstStyle/>
            <a:p>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Hành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động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trong</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giao</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tranh</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EB4F6BD4-1C39-4D6C-BE72-892EDA6B1A90}"/>
                </a:ext>
              </a:extLst>
            </p:cNvPr>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7" name="Rounded Rectangle 12">
            <a:extLst>
              <a:ext uri="{FF2B5EF4-FFF2-40B4-BE49-F238E27FC236}">
                <a16:creationId xmlns:a16="http://schemas.microsoft.com/office/drawing/2014/main" xmlns="" id="{5F76657B-6AEC-4219-A048-ACCAF7254143}"/>
              </a:ext>
            </a:extLst>
          </p:cNvPr>
          <p:cNvSpPr/>
          <p:nvPr/>
        </p:nvSpPr>
        <p:spPr>
          <a:xfrm>
            <a:off x="891599" y="2285900"/>
            <a:ext cx="4419603" cy="2146204"/>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0" name="Rounded Rectangle 7">
            <a:extLst>
              <a:ext uri="{FF2B5EF4-FFF2-40B4-BE49-F238E27FC236}">
                <a16:creationId xmlns:a16="http://schemas.microsoft.com/office/drawing/2014/main" xmlns="" id="{574FA876-1C07-4F51-94CA-65677E9E5F7D}"/>
              </a:ext>
            </a:extLst>
          </p:cNvPr>
          <p:cNvSpPr/>
          <p:nvPr/>
        </p:nvSpPr>
        <p:spPr>
          <a:xfrm>
            <a:off x="1042488" y="2465479"/>
            <a:ext cx="4131560" cy="183888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1" name="TextBox 18">
            <a:extLst>
              <a:ext uri="{FF2B5EF4-FFF2-40B4-BE49-F238E27FC236}">
                <a16:creationId xmlns:a16="http://schemas.microsoft.com/office/drawing/2014/main" xmlns="" id="{3220DE40-5A21-4EFE-B36D-CC9C20FE85D4}"/>
              </a:ext>
            </a:extLst>
          </p:cNvPr>
          <p:cNvSpPr txBox="1"/>
          <p:nvPr/>
        </p:nvSpPr>
        <p:spPr>
          <a:xfrm>
            <a:off x="1062996" y="2818211"/>
            <a:ext cx="4062197" cy="120032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SG" sz="3600" b="1" dirty="0">
                <a:latin typeface="Times New Roman" panose="02020603050405020304" pitchFamily="18" charset="0"/>
                <a:cs typeface="Times New Roman" panose="02020603050405020304" pitchFamily="18" charset="0"/>
              </a:rPr>
              <a:t>Can </a:t>
            </a:r>
            <a:r>
              <a:rPr lang="en-SG" sz="3600" b="1" dirty="0" err="1">
                <a:latin typeface="Times New Roman" panose="02020603050405020304" pitchFamily="18" charset="0"/>
                <a:cs typeface="Times New Roman" panose="02020603050405020304" pitchFamily="18" charset="0"/>
              </a:rPr>
              <a:t>ngăn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Đôn</a:t>
            </a:r>
            <a:r>
              <a:rPr lang="en-SG" sz="3600" b="1" dirty="0">
                <a:latin typeface="Times New Roman" panose="02020603050405020304" pitchFamily="18" charset="0"/>
                <a:cs typeface="Times New Roman" panose="02020603050405020304" pitchFamily="18" charset="0"/>
              </a:rPr>
              <a:t> Ki-</a:t>
            </a:r>
            <a:r>
              <a:rPr lang="en-SG" sz="3600" b="1" dirty="0" err="1">
                <a:latin typeface="Times New Roman" panose="02020603050405020304" pitchFamily="18" charset="0"/>
                <a:cs typeface="Times New Roman" panose="02020603050405020304" pitchFamily="18" charset="0"/>
              </a:rPr>
              <a:t>hô</a:t>
            </a:r>
            <a:r>
              <a:rPr lang="en-SG" sz="3600" b="1" dirty="0">
                <a:latin typeface="Times New Roman" panose="02020603050405020304" pitchFamily="18" charset="0"/>
                <a:cs typeface="Times New Roman" panose="02020603050405020304" pitchFamily="18" charset="0"/>
              </a:rPr>
              <a:t>-</a:t>
            </a:r>
            <a:r>
              <a:rPr lang="en-SG" sz="3600" b="1" dirty="0" err="1">
                <a:latin typeface="Times New Roman" panose="02020603050405020304" pitchFamily="18" charset="0"/>
                <a:cs typeface="Times New Roman" panose="02020603050405020304" pitchFamily="18" charset="0"/>
              </a:rPr>
              <a:t>tê</a:t>
            </a:r>
            <a:endParaRPr lang="en-US" sz="3600" i="1" dirty="0">
              <a:latin typeface="Times New Roman" panose="02020603050405020304" pitchFamily="18" charset="0"/>
              <a:cs typeface="Times New Roman" panose="02020603050405020304" pitchFamily="18" charset="0"/>
            </a:endParaRPr>
          </a:p>
        </p:txBody>
      </p:sp>
      <p:sp>
        <p:nvSpPr>
          <p:cNvPr id="64" name="TextBox 18">
            <a:extLst>
              <a:ext uri="{FF2B5EF4-FFF2-40B4-BE49-F238E27FC236}">
                <a16:creationId xmlns:a16="http://schemas.microsoft.com/office/drawing/2014/main" xmlns="" id="{37DA24C9-246A-48F7-9653-CA0E84670FCB}"/>
              </a:ext>
            </a:extLst>
          </p:cNvPr>
          <p:cNvSpPr txBox="1"/>
          <p:nvPr/>
        </p:nvSpPr>
        <p:spPr>
          <a:xfrm>
            <a:off x="4884235" y="6223067"/>
            <a:ext cx="4416698"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endParaRPr lang="en-US" sz="3200" b="1" dirty="0">
              <a:latin typeface="Times New Roman" panose="02020603050405020304" pitchFamily="18" charset="0"/>
              <a:cs typeface="Times New Roman" panose="02020603050405020304" pitchFamily="18" charset="0"/>
            </a:endParaRPr>
          </a:p>
        </p:txBody>
      </p:sp>
      <p:sp>
        <p:nvSpPr>
          <p:cNvPr id="66" name="TextBox 18">
            <a:extLst>
              <a:ext uri="{FF2B5EF4-FFF2-40B4-BE49-F238E27FC236}">
                <a16:creationId xmlns:a16="http://schemas.microsoft.com/office/drawing/2014/main" xmlns="" id="{D0D2D4FF-8923-4893-BF20-BF3906923DB7}"/>
              </a:ext>
            </a:extLst>
          </p:cNvPr>
          <p:cNvSpPr txBox="1"/>
          <p:nvPr/>
        </p:nvSpPr>
        <p:spPr>
          <a:xfrm>
            <a:off x="1499335" y="4929798"/>
            <a:ext cx="9417710" cy="120032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fontAlgn="auto">
              <a:spcBef>
                <a:spcPts val="0"/>
              </a:spcBef>
              <a:spcAft>
                <a:spcPts val="0"/>
              </a:spcAft>
              <a:defRPr/>
            </a:pP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Tỉnh</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táo</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thực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tế</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Cho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rằng</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đầu</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óc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Đôn</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Ki-</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hô</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tê</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cũng</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quay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cuồng</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như</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chiếc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cối</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xay</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gió</a:t>
            </a:r>
            <a:endParaRPr lang="en-US" sz="3600" i="1" dirty="0">
              <a:solidFill>
                <a:srgbClr val="7030A0"/>
              </a:solidFill>
              <a:latin typeface="Times New Roman" panose="02020603050405020304" pitchFamily="18" charset="0"/>
              <a:cs typeface="Times New Roman" panose="02020603050405020304" pitchFamily="18" charset="0"/>
            </a:endParaRPr>
          </a:p>
        </p:txBody>
      </p:sp>
      <p:sp>
        <p:nvSpPr>
          <p:cNvPr id="67" name="Rounded Rectangle 12">
            <a:extLst>
              <a:ext uri="{FF2B5EF4-FFF2-40B4-BE49-F238E27FC236}">
                <a16:creationId xmlns:a16="http://schemas.microsoft.com/office/drawing/2014/main" xmlns="" id="{D191568E-A1E0-4F40-BB7E-872A3D1A8561}"/>
              </a:ext>
            </a:extLst>
          </p:cNvPr>
          <p:cNvSpPr/>
          <p:nvPr/>
        </p:nvSpPr>
        <p:spPr>
          <a:xfrm>
            <a:off x="6943489" y="2213921"/>
            <a:ext cx="4419603" cy="2146204"/>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8" name="Rounded Rectangle 7">
            <a:extLst>
              <a:ext uri="{FF2B5EF4-FFF2-40B4-BE49-F238E27FC236}">
                <a16:creationId xmlns:a16="http://schemas.microsoft.com/office/drawing/2014/main" xmlns="" id="{E92D010C-34F7-4CA3-B5F5-AF9061E55433}"/>
              </a:ext>
            </a:extLst>
          </p:cNvPr>
          <p:cNvSpPr/>
          <p:nvPr/>
        </p:nvSpPr>
        <p:spPr>
          <a:xfrm>
            <a:off x="7094378" y="2382351"/>
            <a:ext cx="4131560" cy="183888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9" name="TextBox 18">
            <a:extLst>
              <a:ext uri="{FF2B5EF4-FFF2-40B4-BE49-F238E27FC236}">
                <a16:creationId xmlns:a16="http://schemas.microsoft.com/office/drawing/2014/main" xmlns="" id="{9B4D3F36-3C70-4EFB-A95B-E3E1D3427599}"/>
              </a:ext>
            </a:extLst>
          </p:cNvPr>
          <p:cNvSpPr txBox="1"/>
          <p:nvPr/>
        </p:nvSpPr>
        <p:spPr>
          <a:xfrm>
            <a:off x="7092584" y="2701629"/>
            <a:ext cx="4062197" cy="120032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SG" sz="3600" b="1" dirty="0" err="1">
                <a:latin typeface="Times New Roman" panose="02020603050405020304" pitchFamily="18" charset="0"/>
                <a:cs typeface="Times New Roman" panose="02020603050405020304" pitchFamily="18" charset="0"/>
              </a:rPr>
              <a:t>Vội</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thúc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lừa</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chạy</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đến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cứu</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7348470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randombar(horizontal)">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randombar(horizontal)">
                                      <p:cBhvr>
                                        <p:cTn id="26" dur="500"/>
                                        <p:tgtEl>
                                          <p:spTgt spid="6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barn(inVertical)">
                                      <p:cBhvr>
                                        <p:cTn id="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1" grpId="0"/>
      <p:bldP spid="66" grpId="0"/>
      <p:bldP spid="67" grpId="0" animBg="1"/>
      <p:bldP spid="68" grpId="0" animBg="1"/>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1" y="0"/>
            <a:ext cx="12192001"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a:extLst>
              <a:ext uri="{FF2B5EF4-FFF2-40B4-BE49-F238E27FC236}">
                <a16:creationId xmlns:a16="http://schemas.microsoft.com/office/drawing/2014/main" xmlns="" id="{24D75D48-F1CC-441C-9E51-57C923D7C016}"/>
              </a:ext>
            </a:extLst>
          </p:cNvPr>
          <p:cNvGrpSpPr/>
          <p:nvPr/>
        </p:nvGrpSpPr>
        <p:grpSpPr>
          <a:xfrm rot="16200000">
            <a:off x="5651339" y="-3917585"/>
            <a:ext cx="904982" cy="9631116"/>
            <a:chOff x="7667808" y="2033798"/>
            <a:chExt cx="3048120" cy="4799314"/>
          </a:xfrm>
        </p:grpSpPr>
        <p:sp>
          <p:nvSpPr>
            <p:cNvPr id="8" name="TextBox 30">
              <a:extLst>
                <a:ext uri="{FF2B5EF4-FFF2-40B4-BE49-F238E27FC236}">
                  <a16:creationId xmlns:a16="http://schemas.microsoft.com/office/drawing/2014/main" xmlns="" id="{84F417EB-20AD-415D-BD2D-153F45728CA0}"/>
                </a:ext>
              </a:extLst>
            </p:cNvPr>
            <p:cNvSpPr txBox="1"/>
            <p:nvPr/>
          </p:nvSpPr>
          <p:spPr>
            <a:xfrm>
              <a:off x="7667808" y="2148413"/>
              <a:ext cx="2695265" cy="4629131"/>
            </a:xfrm>
            <a:prstGeom prst="rect">
              <a:avLst/>
            </a:prstGeom>
            <a:noFill/>
          </p:spPr>
          <p:txBody>
            <a:bodyPr vert="eaVert" wrap="square" rtlCol="0">
              <a:spAutoFit/>
            </a:bodyPr>
            <a:lstStyle/>
            <a:p>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Quan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niệm</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và</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cách</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xử</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sự</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sau</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cuộc</a:t>
              </a:r>
              <a:r>
                <a:rPr lang="en-SG" altLang="zh-CN"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 </a:t>
              </a:r>
              <a:r>
                <a:rPr lang="en-SG" altLang="zh-CN" sz="4000" b="1" dirty="0" err="1">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rPr>
                <a:t>chiến</a:t>
              </a:r>
              <a:endParaRPr lang="en-US" sz="4000" b="1" dirty="0">
                <a:solidFill>
                  <a:srgbClr val="FF0000"/>
                </a:solidFill>
                <a:latin typeface="#9Slide03 Arima Madurai Black" panose="00000A00000000000000" pitchFamily="2" charset="0"/>
                <a:ea typeface="字魂52号-阿开漫画体" panose="00000500000000000000" pitchFamily="2" charset="-122"/>
                <a:cs typeface="#9Slide03 Arima Madurai Black" panose="00000A00000000000000" pitchFamily="2" charset="0"/>
              </a:endParaRPr>
            </a:p>
          </p:txBody>
        </p:sp>
        <p:sp>
          <p:nvSpPr>
            <p:cNvPr id="7" name="矩形: 圆角 22">
              <a:extLst>
                <a:ext uri="{FF2B5EF4-FFF2-40B4-BE49-F238E27FC236}">
                  <a16:creationId xmlns:a16="http://schemas.microsoft.com/office/drawing/2014/main" xmlns="" id="{B0E36F22-F815-4EED-845F-FAA035193045}"/>
                </a:ext>
              </a:extLst>
            </p:cNvPr>
            <p:cNvSpPr/>
            <p:nvPr/>
          </p:nvSpPr>
          <p:spPr>
            <a:xfrm>
              <a:off x="7678999" y="2033798"/>
              <a:ext cx="3036929" cy="4799314"/>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AutoShape 6" descr="Káº¿t quáº£ hÃ¬nh áº£nh cho buá»i thiá»n nguyá»n giÃºp cÃ¡c hoÃ n cáº£nh khÃ³ khÄn">
            <a:extLst>
              <a:ext uri="{FF2B5EF4-FFF2-40B4-BE49-F238E27FC236}">
                <a16:creationId xmlns:a16="http://schemas.microsoft.com/office/drawing/2014/main" xmlns=""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 name="AutoShape 8">
            <a:extLst>
              <a:ext uri="{FF2B5EF4-FFF2-40B4-BE49-F238E27FC236}">
                <a16:creationId xmlns:a16="http://schemas.microsoft.com/office/drawing/2014/main" xmlns="" id="{1DC613EE-0DC6-4E80-B4B4-9B4EB6EE7041}"/>
              </a:ext>
            </a:extLst>
          </p:cNvPr>
          <p:cNvSpPr>
            <a:spLocks noChangeAspect="1" noChangeArrowheads="1" noTextEdit="1"/>
          </p:cNvSpPr>
          <p:nvPr/>
        </p:nvSpPr>
        <p:spPr bwMode="gray">
          <a:xfrm flipH="1">
            <a:off x="6265553" y="3461596"/>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SG"/>
          </a:p>
        </p:txBody>
      </p:sp>
      <p:grpSp>
        <p:nvGrpSpPr>
          <p:cNvPr id="25" name="Group 3">
            <a:extLst>
              <a:ext uri="{FF2B5EF4-FFF2-40B4-BE49-F238E27FC236}">
                <a16:creationId xmlns:a16="http://schemas.microsoft.com/office/drawing/2014/main" xmlns="" id="{3441354B-50CD-4448-A386-C87D3CA08A58}"/>
              </a:ext>
            </a:extLst>
          </p:cNvPr>
          <p:cNvGrpSpPr>
            <a:grpSpLocks/>
          </p:cNvGrpSpPr>
          <p:nvPr/>
        </p:nvGrpSpPr>
        <p:grpSpPr bwMode="auto">
          <a:xfrm>
            <a:off x="778602" y="2126086"/>
            <a:ext cx="3164748" cy="4129314"/>
            <a:chOff x="720" y="1296"/>
            <a:chExt cx="1363" cy="1994"/>
          </a:xfrm>
        </p:grpSpPr>
        <p:sp>
          <p:nvSpPr>
            <p:cNvPr id="26" name="AutoShape 4">
              <a:extLst>
                <a:ext uri="{FF2B5EF4-FFF2-40B4-BE49-F238E27FC236}">
                  <a16:creationId xmlns:a16="http://schemas.microsoft.com/office/drawing/2014/main" xmlns="" id="{685DDF7B-7F75-44D4-953D-184D723496D7}"/>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 name="AutoShape 5">
              <a:extLst>
                <a:ext uri="{FF2B5EF4-FFF2-40B4-BE49-F238E27FC236}">
                  <a16:creationId xmlns:a16="http://schemas.microsoft.com/office/drawing/2014/main" xmlns="" id="{7E6E4896-B3E3-48D3-8B10-DA97E364A9E6}"/>
                </a:ext>
              </a:extLst>
            </p:cNvPr>
            <p:cNvSpPr>
              <a:spLocks noChangeArrowheads="1"/>
            </p:cNvSpPr>
            <p:nvPr/>
          </p:nvSpPr>
          <p:spPr bwMode="gray">
            <a:xfrm>
              <a:off x="741" y="1495"/>
              <a:ext cx="1322" cy="1766"/>
            </a:xfrm>
            <a:prstGeom prst="roundRect">
              <a:avLst>
                <a:gd name="adj" fmla="val 16667"/>
              </a:avLst>
            </a:prstGeom>
            <a:solidFill>
              <a:schemeClr val="accent1">
                <a:lumMod val="40000"/>
                <a:lumOff val="6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AutoShape 6">
              <a:extLst>
                <a:ext uri="{FF2B5EF4-FFF2-40B4-BE49-F238E27FC236}">
                  <a16:creationId xmlns:a16="http://schemas.microsoft.com/office/drawing/2014/main" xmlns="" id="{58A9A86C-AC07-4CE2-B119-65C9C39DCCA3}"/>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7">
              <a:extLst>
                <a:ext uri="{FF2B5EF4-FFF2-40B4-BE49-F238E27FC236}">
                  <a16:creationId xmlns:a16="http://schemas.microsoft.com/office/drawing/2014/main" xmlns="" id="{C165E8B2-2446-42CE-BC9D-05B8745B4B8F}"/>
                </a:ext>
              </a:extLst>
            </p:cNvPr>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32" name="Group 10">
              <a:extLst>
                <a:ext uri="{FF2B5EF4-FFF2-40B4-BE49-F238E27FC236}">
                  <a16:creationId xmlns:a16="http://schemas.microsoft.com/office/drawing/2014/main" xmlns="" id="{0EC21CDF-7BA6-42CD-B9EB-3A7257F2BFF8}"/>
                </a:ext>
              </a:extLst>
            </p:cNvPr>
            <p:cNvGrpSpPr>
              <a:grpSpLocks/>
            </p:cNvGrpSpPr>
            <p:nvPr/>
          </p:nvGrpSpPr>
          <p:grpSpPr bwMode="auto">
            <a:xfrm>
              <a:off x="1189" y="1296"/>
              <a:ext cx="405" cy="405"/>
              <a:chOff x="1289" y="582"/>
              <a:chExt cx="668" cy="668"/>
            </a:xfrm>
          </p:grpSpPr>
          <p:sp>
            <p:nvSpPr>
              <p:cNvPr id="39" name="Oval 11">
                <a:extLst>
                  <a:ext uri="{FF2B5EF4-FFF2-40B4-BE49-F238E27FC236}">
                    <a16:creationId xmlns:a16="http://schemas.microsoft.com/office/drawing/2014/main" xmlns="" id="{BDBD5AFD-EA6C-475E-AF17-9C81AFCFEDA1}"/>
                  </a:ext>
                </a:extLst>
              </p:cNvPr>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Oval 12">
                <a:extLst>
                  <a:ext uri="{FF2B5EF4-FFF2-40B4-BE49-F238E27FC236}">
                    <a16:creationId xmlns:a16="http://schemas.microsoft.com/office/drawing/2014/main" xmlns="" id="{07CAEBCD-6CB1-45D9-A438-720CF54EB0C5}"/>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 name="Oval 13">
                <a:extLst>
                  <a:ext uri="{FF2B5EF4-FFF2-40B4-BE49-F238E27FC236}">
                    <a16:creationId xmlns:a16="http://schemas.microsoft.com/office/drawing/2014/main" xmlns="" id="{529E6D90-F11A-409E-8185-613351E0A365}"/>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2" name="Oval 14">
                <a:extLst>
                  <a:ext uri="{FF2B5EF4-FFF2-40B4-BE49-F238E27FC236}">
                    <a16:creationId xmlns:a16="http://schemas.microsoft.com/office/drawing/2014/main" xmlns="" id="{4B06220C-45C3-4E61-8706-6B3AE1AE79AF}"/>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 name="Oval 15">
                <a:extLst>
                  <a:ext uri="{FF2B5EF4-FFF2-40B4-BE49-F238E27FC236}">
                    <a16:creationId xmlns:a16="http://schemas.microsoft.com/office/drawing/2014/main" xmlns="" id="{51ED45A1-0729-445B-B116-57C5BD327BC9}"/>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35" name="Text Box 16">
              <a:extLst>
                <a:ext uri="{FF2B5EF4-FFF2-40B4-BE49-F238E27FC236}">
                  <a16:creationId xmlns:a16="http://schemas.microsoft.com/office/drawing/2014/main" xmlns="" id="{3CC0261A-B320-41C7-87A8-C084EB801BCD}"/>
                </a:ext>
              </a:extLst>
            </p:cNvPr>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1</a:t>
              </a:r>
              <a:endParaRPr lang="en-US" altLang="en-US" sz="1800"/>
            </a:p>
          </p:txBody>
        </p:sp>
        <p:sp>
          <p:nvSpPr>
            <p:cNvPr id="38" name="Text Box 17">
              <a:extLst>
                <a:ext uri="{FF2B5EF4-FFF2-40B4-BE49-F238E27FC236}">
                  <a16:creationId xmlns:a16="http://schemas.microsoft.com/office/drawing/2014/main" xmlns="" id="{9DE7043D-6FB4-4432-B1ED-05AD17A632C0}"/>
                </a:ext>
              </a:extLst>
            </p:cNvPr>
            <p:cNvSpPr txBox="1">
              <a:spLocks noChangeArrowheads="1"/>
            </p:cNvSpPr>
            <p:nvPr/>
          </p:nvSpPr>
          <p:spPr bwMode="gray">
            <a:xfrm>
              <a:off x="788" y="1858"/>
              <a:ext cx="1227" cy="1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dirty="0" err="1">
                  <a:solidFill>
                    <a:srgbClr val="000000"/>
                  </a:solidFill>
                  <a:latin typeface="Times New Roman" panose="02020603050405020304" pitchFamily="18" charset="0"/>
                  <a:cs typeface="Times New Roman" panose="02020603050405020304" pitchFamily="18" charset="0"/>
                </a:rPr>
                <a:t>Chỉ</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cần</a:t>
              </a:r>
              <a:r>
                <a:rPr lang="en-US" altLang="en-US" sz="2800" dirty="0">
                  <a:solidFill>
                    <a:srgbClr val="000000"/>
                  </a:solidFill>
                  <a:latin typeface="Times New Roman" panose="02020603050405020304" pitchFamily="18" charset="0"/>
                  <a:cs typeface="Times New Roman" panose="02020603050405020304" pitchFamily="18" charset="0"/>
                </a:rPr>
                <a:t> h</a:t>
              </a:r>
              <a:r>
                <a:rPr lang="vi-VN" altLang="en-US" sz="2800" dirty="0">
                  <a:solidFill>
                    <a:srgbClr val="000000"/>
                  </a:solidFill>
                  <a:latin typeface="Times New Roman" panose="02020603050405020304" pitchFamily="18" charset="0"/>
                  <a:cs typeface="Times New Roman" panose="02020603050405020304" pitchFamily="18" charset="0"/>
                </a:rPr>
                <a:t>ơ</a:t>
              </a:r>
              <a:r>
                <a:rPr lang="en-US" altLang="en-US" sz="2800" dirty="0" err="1">
                  <a:solidFill>
                    <a:srgbClr val="000000"/>
                  </a:solidFill>
                  <a:latin typeface="Times New Roman" panose="02020603050405020304" pitchFamily="18" charset="0"/>
                  <a:cs typeface="Times New Roman" panose="02020603050405020304" pitchFamily="18" charset="0"/>
                </a:rPr>
                <a:t>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đau</a:t>
              </a:r>
              <a:r>
                <a:rPr lang="en-US" altLang="en-US" sz="2800" dirty="0">
                  <a:solidFill>
                    <a:srgbClr val="000000"/>
                  </a:solidFill>
                  <a:latin typeface="Times New Roman" panose="02020603050405020304" pitchFamily="18" charset="0"/>
                  <a:cs typeface="Times New Roman" panose="02020603050405020304" pitchFamily="18" charset="0"/>
                </a:rPr>
                <a:t> 1 </a:t>
              </a:r>
              <a:r>
                <a:rPr lang="en-US" altLang="en-US" sz="2800" dirty="0" err="1">
                  <a:solidFill>
                    <a:srgbClr val="000000"/>
                  </a:solidFill>
                  <a:latin typeface="Times New Roman" panose="02020603050405020304" pitchFamily="18" charset="0"/>
                  <a:cs typeface="Times New Roman" panose="02020603050405020304" pitchFamily="18" charset="0"/>
                </a:rPr>
                <a:t>chút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run </a:t>
              </a:r>
              <a:r>
                <a:rPr lang="en-US" altLang="en-US" sz="2800" dirty="0" err="1">
                  <a:solidFill>
                    <a:srgbClr val="000000"/>
                  </a:solidFill>
                  <a:latin typeface="Times New Roman" panose="02020603050405020304" pitchFamily="18" charset="0"/>
                  <a:cs typeface="Times New Roman" panose="02020603050405020304" pitchFamily="18" charset="0"/>
                </a:rPr>
                <a:t>rẩy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ngay</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trừ</a:t>
              </a:r>
              <a:r>
                <a:rPr lang="en-US" altLang="en-US" sz="2800" dirty="0">
                  <a:solidFill>
                    <a:srgbClr val="000000"/>
                  </a:solidFill>
                  <a:latin typeface="Times New Roman" panose="02020603050405020304" pitchFamily="18" charset="0"/>
                  <a:cs typeface="Times New Roman" panose="02020603050405020304" pitchFamily="18" charset="0"/>
                </a:rPr>
                <a:t> phi </a:t>
              </a:r>
              <a:r>
                <a:rPr lang="en-US" altLang="en-US" sz="2800" dirty="0" err="1">
                  <a:solidFill>
                    <a:srgbClr val="000000"/>
                  </a:solidFill>
                  <a:latin typeface="Times New Roman" panose="02020603050405020304" pitchFamily="18" charset="0"/>
                  <a:cs typeface="Times New Roman" panose="02020603050405020304" pitchFamily="18" charset="0"/>
                </a:rPr>
                <a:t>giám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mã</a:t>
              </a:r>
              <a:r>
                <a:rPr lang="en-US" altLang="en-US" sz="2800" dirty="0">
                  <a:solidFill>
                    <a:srgbClr val="000000"/>
                  </a:solidFill>
                  <a:latin typeface="Times New Roman" panose="02020603050405020304" pitchFamily="18" charset="0"/>
                  <a:cs typeface="Times New Roman" panose="02020603050405020304" pitchFamily="18" charset="0"/>
                </a:rPr>
                <a:t> … </a:t>
              </a:r>
              <a:r>
                <a:rPr lang="en-US" altLang="en-US" sz="2800" dirty="0" err="1">
                  <a:solidFill>
                    <a:srgbClr val="000000"/>
                  </a:solidFill>
                  <a:latin typeface="Times New Roman" panose="02020603050405020304" pitchFamily="18" charset="0"/>
                  <a:cs typeface="Times New Roman" panose="02020603050405020304" pitchFamily="18" charset="0"/>
                </a:rPr>
                <a:t>cũng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bị</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cấm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không</a:t>
              </a:r>
              <a:r>
                <a:rPr lang="en-US" altLang="en-US" sz="2800" dirty="0">
                  <a:solidFill>
                    <a:srgbClr val="000000"/>
                  </a:solidFill>
                  <a:latin typeface="Times New Roman" panose="02020603050405020304" pitchFamily="18" charset="0"/>
                  <a:cs typeface="Times New Roman" panose="02020603050405020304" pitchFamily="18" charset="0"/>
                </a:rPr>
                <a:t> đ</a:t>
              </a:r>
              <a:r>
                <a:rPr lang="vi-VN" altLang="en-US" sz="2800" dirty="0">
                  <a:solidFill>
                    <a:srgbClr val="000000"/>
                  </a:solidFill>
                  <a:latin typeface="Times New Roman" panose="02020603050405020304" pitchFamily="18" charset="0"/>
                  <a:cs typeface="Times New Roman" panose="02020603050405020304" pitchFamily="18" charset="0"/>
                </a:rPr>
                <a:t>ư</a:t>
              </a:r>
              <a:r>
                <a:rPr lang="en-US" altLang="en-US" sz="2800" dirty="0" err="1">
                  <a:solidFill>
                    <a:srgbClr val="000000"/>
                  </a:solidFill>
                  <a:latin typeface="Times New Roman" panose="02020603050405020304" pitchFamily="18" charset="0"/>
                  <a:cs typeface="Times New Roman" panose="02020603050405020304" pitchFamily="18" charset="0"/>
                </a:rPr>
                <a:t>ợc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rỉ</a:t>
              </a:r>
              <a:endParaRPr lang="en-US" altLang="en-US" sz="3600" dirty="0">
                <a:latin typeface="Times New Roman" panose="02020603050405020304" pitchFamily="18" charset="0"/>
                <a:cs typeface="Times New Roman" panose="02020603050405020304" pitchFamily="18" charset="0"/>
              </a:endParaRPr>
            </a:p>
          </p:txBody>
        </p:sp>
      </p:grpSp>
      <p:grpSp>
        <p:nvGrpSpPr>
          <p:cNvPr id="44" name="Group 18">
            <a:extLst>
              <a:ext uri="{FF2B5EF4-FFF2-40B4-BE49-F238E27FC236}">
                <a16:creationId xmlns:a16="http://schemas.microsoft.com/office/drawing/2014/main" xmlns="" id="{7C3D05C8-1B64-47B2-993F-7A6ACA9182BE}"/>
              </a:ext>
            </a:extLst>
          </p:cNvPr>
          <p:cNvGrpSpPr>
            <a:grpSpLocks/>
          </p:cNvGrpSpPr>
          <p:nvPr/>
        </p:nvGrpSpPr>
        <p:grpSpPr bwMode="auto">
          <a:xfrm>
            <a:off x="4553463" y="2120601"/>
            <a:ext cx="3164748" cy="4129314"/>
            <a:chOff x="2208" y="1296"/>
            <a:chExt cx="1363" cy="1994"/>
          </a:xfrm>
        </p:grpSpPr>
        <p:sp>
          <p:nvSpPr>
            <p:cNvPr id="49" name="AutoShape 19">
              <a:extLst>
                <a:ext uri="{FF2B5EF4-FFF2-40B4-BE49-F238E27FC236}">
                  <a16:creationId xmlns:a16="http://schemas.microsoft.com/office/drawing/2014/main" xmlns="" id="{C760BFF8-3B83-4392-938B-CA9154F4E306}"/>
                </a:ext>
              </a:extLst>
            </p:cNvPr>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0" name="AutoShape 20">
              <a:extLst>
                <a:ext uri="{FF2B5EF4-FFF2-40B4-BE49-F238E27FC236}">
                  <a16:creationId xmlns:a16="http://schemas.microsoft.com/office/drawing/2014/main" xmlns="" id="{457A6307-4534-4A9E-9782-A6C94DFB60F7}"/>
                </a:ext>
              </a:extLst>
            </p:cNvPr>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 name="AutoShape 21">
              <a:extLst>
                <a:ext uri="{FF2B5EF4-FFF2-40B4-BE49-F238E27FC236}">
                  <a16:creationId xmlns:a16="http://schemas.microsoft.com/office/drawing/2014/main" xmlns="" id="{77EF327C-F826-40D0-A110-766A57E3C1EB}"/>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2" name="AutoShape 22">
              <a:extLst>
                <a:ext uri="{FF2B5EF4-FFF2-40B4-BE49-F238E27FC236}">
                  <a16:creationId xmlns:a16="http://schemas.microsoft.com/office/drawing/2014/main" xmlns="" id="{BE1CCF15-B526-454E-87D8-C85DC58A46AA}"/>
                </a:ext>
              </a:extLst>
            </p:cNvPr>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53" name="Oval 23">
              <a:extLst>
                <a:ext uri="{FF2B5EF4-FFF2-40B4-BE49-F238E27FC236}">
                  <a16:creationId xmlns:a16="http://schemas.microsoft.com/office/drawing/2014/main" xmlns="" id="{13868B5A-4AA5-47DA-907D-7388C9BB68D5}"/>
                </a:ext>
              </a:extLst>
            </p:cNvPr>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4" name="Oval 24">
              <a:extLst>
                <a:ext uri="{FF2B5EF4-FFF2-40B4-BE49-F238E27FC236}">
                  <a16:creationId xmlns:a16="http://schemas.microsoft.com/office/drawing/2014/main" xmlns="" id="{BD9AA6E4-BDC4-4475-BD8C-4A71135FE3E0}"/>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5" name="Oval 25">
              <a:extLst>
                <a:ext uri="{FF2B5EF4-FFF2-40B4-BE49-F238E27FC236}">
                  <a16:creationId xmlns:a16="http://schemas.microsoft.com/office/drawing/2014/main" xmlns="" id="{830B0654-C245-4B98-832D-8D8174848D8D}"/>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 name="Oval 26">
              <a:extLst>
                <a:ext uri="{FF2B5EF4-FFF2-40B4-BE49-F238E27FC236}">
                  <a16:creationId xmlns:a16="http://schemas.microsoft.com/office/drawing/2014/main" xmlns="" id="{3CC4912E-F16E-46E9-8D06-F5B9D6F9D13D}"/>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7" name="Oval 27">
              <a:extLst>
                <a:ext uri="{FF2B5EF4-FFF2-40B4-BE49-F238E27FC236}">
                  <a16:creationId xmlns:a16="http://schemas.microsoft.com/office/drawing/2014/main" xmlns="" id="{8ACC26C2-D29A-42C8-A681-5DC83C49EBE6}"/>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8" name="Text Box 28">
              <a:extLst>
                <a:ext uri="{FF2B5EF4-FFF2-40B4-BE49-F238E27FC236}">
                  <a16:creationId xmlns:a16="http://schemas.microsoft.com/office/drawing/2014/main" xmlns="" id="{471304E6-24CC-46E3-9A66-04229369BAE9}"/>
                </a:ext>
              </a:extLst>
            </p:cNvPr>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2</a:t>
              </a:r>
              <a:endParaRPr lang="en-US" altLang="en-US" sz="1800"/>
            </a:p>
          </p:txBody>
        </p:sp>
        <p:sp>
          <p:nvSpPr>
            <p:cNvPr id="59" name="Text Box 29">
              <a:extLst>
                <a:ext uri="{FF2B5EF4-FFF2-40B4-BE49-F238E27FC236}">
                  <a16:creationId xmlns:a16="http://schemas.microsoft.com/office/drawing/2014/main" xmlns="" id="{6DA29EEA-3BB1-427D-B93C-A594091E6085}"/>
                </a:ext>
              </a:extLst>
            </p:cNvPr>
            <p:cNvSpPr txBox="1">
              <a:spLocks noChangeArrowheads="1"/>
            </p:cNvSpPr>
            <p:nvPr/>
          </p:nvSpPr>
          <p:spPr bwMode="gray">
            <a:xfrm>
              <a:off x="2308" y="2129"/>
              <a:ext cx="1213" cy="4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dirty="0" err="1">
                  <a:solidFill>
                    <a:srgbClr val="000000"/>
                  </a:solidFill>
                  <a:latin typeface="Times New Roman" panose="02020603050405020304" pitchFamily="18" charset="0"/>
                  <a:cs typeface="Times New Roman" panose="02020603050405020304" pitchFamily="18" charset="0"/>
                </a:rPr>
                <a:t>Đến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bữa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uống</a:t>
              </a:r>
              <a:r>
                <a:rPr lang="en-US" altLang="en-US" sz="2800" dirty="0">
                  <a:solidFill>
                    <a:srgbClr val="000000"/>
                  </a:solidFill>
                  <a:latin typeface="Times New Roman" panose="02020603050405020304" pitchFamily="18" charset="0"/>
                  <a:cs typeface="Times New Roman" panose="02020603050405020304" pitchFamily="18" charset="0"/>
                </a:rPr>
                <a:t> no </a:t>
              </a:r>
              <a:r>
                <a:rPr lang="en-US" altLang="en-US" sz="2800" dirty="0" err="1">
                  <a:solidFill>
                    <a:srgbClr val="000000"/>
                  </a:solidFill>
                  <a:latin typeface="Times New Roman" panose="02020603050405020304" pitchFamily="18" charset="0"/>
                  <a:cs typeface="Times New Roman" panose="02020603050405020304" pitchFamily="18" charset="0"/>
                </a:rPr>
                <a:t>nê</a:t>
              </a:r>
              <a:endParaRPr lang="en-US" altLang="en-US" sz="3600" dirty="0">
                <a:latin typeface="Times New Roman" panose="02020603050405020304" pitchFamily="18" charset="0"/>
                <a:cs typeface="Times New Roman" panose="02020603050405020304" pitchFamily="18" charset="0"/>
              </a:endParaRPr>
            </a:p>
          </p:txBody>
        </p:sp>
      </p:grpSp>
      <p:grpSp>
        <p:nvGrpSpPr>
          <p:cNvPr id="62" name="Group 32">
            <a:extLst>
              <a:ext uri="{FF2B5EF4-FFF2-40B4-BE49-F238E27FC236}">
                <a16:creationId xmlns:a16="http://schemas.microsoft.com/office/drawing/2014/main" xmlns="" id="{FDA7AD53-7A66-47A3-ADAD-D58D3D33D723}"/>
              </a:ext>
            </a:extLst>
          </p:cNvPr>
          <p:cNvGrpSpPr>
            <a:grpSpLocks/>
          </p:cNvGrpSpPr>
          <p:nvPr/>
        </p:nvGrpSpPr>
        <p:grpSpPr bwMode="auto">
          <a:xfrm>
            <a:off x="8321301" y="2130955"/>
            <a:ext cx="3164748" cy="4294984"/>
            <a:chOff x="3696" y="1296"/>
            <a:chExt cx="1363" cy="2074"/>
          </a:xfrm>
        </p:grpSpPr>
        <p:sp>
          <p:nvSpPr>
            <p:cNvPr id="63" name="AutoShape 33">
              <a:extLst>
                <a:ext uri="{FF2B5EF4-FFF2-40B4-BE49-F238E27FC236}">
                  <a16:creationId xmlns:a16="http://schemas.microsoft.com/office/drawing/2014/main" xmlns="" id="{2211AF08-FCAC-44B7-8982-63CF622F425A}"/>
                </a:ext>
              </a:extLst>
            </p:cNvPr>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4" name="AutoShape 34">
              <a:extLst>
                <a:ext uri="{FF2B5EF4-FFF2-40B4-BE49-F238E27FC236}">
                  <a16:creationId xmlns:a16="http://schemas.microsoft.com/office/drawing/2014/main" xmlns="" id="{BA120202-E94B-4B01-9125-5FF538D576D1}"/>
                </a:ext>
              </a:extLst>
            </p:cNvPr>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5" name="AutoShape 35">
              <a:extLst>
                <a:ext uri="{FF2B5EF4-FFF2-40B4-BE49-F238E27FC236}">
                  <a16:creationId xmlns:a16="http://schemas.microsoft.com/office/drawing/2014/main" xmlns="" id="{ADAF48F0-BB98-4D5E-932B-ECB51411C83F}"/>
                </a:ext>
              </a:extLst>
            </p:cNvPr>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AutoShape 36">
              <a:extLst>
                <a:ext uri="{FF2B5EF4-FFF2-40B4-BE49-F238E27FC236}">
                  <a16:creationId xmlns:a16="http://schemas.microsoft.com/office/drawing/2014/main" xmlns="" id="{537A6204-B830-4139-A342-399259010B1F}"/>
                </a:ext>
              </a:extLst>
            </p:cNvPr>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grpSp>
          <p:nvGrpSpPr>
            <p:cNvPr id="67" name="Group 37">
              <a:extLst>
                <a:ext uri="{FF2B5EF4-FFF2-40B4-BE49-F238E27FC236}">
                  <a16:creationId xmlns:a16="http://schemas.microsoft.com/office/drawing/2014/main" xmlns="" id="{4DC9ABDD-3F36-4534-9AFD-11E292372BF1}"/>
                </a:ext>
              </a:extLst>
            </p:cNvPr>
            <p:cNvGrpSpPr>
              <a:grpSpLocks/>
            </p:cNvGrpSpPr>
            <p:nvPr/>
          </p:nvGrpSpPr>
          <p:grpSpPr bwMode="auto">
            <a:xfrm>
              <a:off x="4165" y="1296"/>
              <a:ext cx="405" cy="405"/>
              <a:chOff x="1289" y="582"/>
              <a:chExt cx="668" cy="668"/>
            </a:xfrm>
          </p:grpSpPr>
          <p:sp>
            <p:nvSpPr>
              <p:cNvPr id="72" name="Oval 38">
                <a:extLst>
                  <a:ext uri="{FF2B5EF4-FFF2-40B4-BE49-F238E27FC236}">
                    <a16:creationId xmlns:a16="http://schemas.microsoft.com/office/drawing/2014/main" xmlns="" id="{63D0307A-3191-497B-854D-2DF49C99DCA7}"/>
                  </a:ext>
                </a:extLst>
              </p:cNvPr>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3" name="Oval 39">
                <a:extLst>
                  <a:ext uri="{FF2B5EF4-FFF2-40B4-BE49-F238E27FC236}">
                    <a16:creationId xmlns:a16="http://schemas.microsoft.com/office/drawing/2014/main" xmlns="" id="{AA017E9F-09CC-45D7-8BDA-E3C89376DF0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4" name="Oval 40">
                <a:extLst>
                  <a:ext uri="{FF2B5EF4-FFF2-40B4-BE49-F238E27FC236}">
                    <a16:creationId xmlns:a16="http://schemas.microsoft.com/office/drawing/2014/main" xmlns="" id="{A61A0E14-FA11-484F-9634-63E7F8D664A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5" name="Oval 41">
                <a:extLst>
                  <a:ext uri="{FF2B5EF4-FFF2-40B4-BE49-F238E27FC236}">
                    <a16:creationId xmlns:a16="http://schemas.microsoft.com/office/drawing/2014/main" xmlns="" id="{2490449B-F7D4-438F-8267-FFD8BC81E7AC}"/>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6" name="Oval 42">
                <a:extLst>
                  <a:ext uri="{FF2B5EF4-FFF2-40B4-BE49-F238E27FC236}">
                    <a16:creationId xmlns:a16="http://schemas.microsoft.com/office/drawing/2014/main" xmlns="" id="{5D97348C-523A-4C9F-A4D3-7D6D6EBF1486}"/>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68" name="Text Box 43">
              <a:extLst>
                <a:ext uri="{FF2B5EF4-FFF2-40B4-BE49-F238E27FC236}">
                  <a16:creationId xmlns:a16="http://schemas.microsoft.com/office/drawing/2014/main" xmlns="" id="{03CF1673-EC9B-4045-86C9-62C9861474C6}"/>
                </a:ext>
              </a:extLst>
            </p:cNvPr>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3</a:t>
              </a:r>
              <a:endParaRPr lang="en-US" altLang="en-US" sz="1800"/>
            </a:p>
          </p:txBody>
        </p:sp>
        <p:sp>
          <p:nvSpPr>
            <p:cNvPr id="69" name="Text Box 44">
              <a:extLst>
                <a:ext uri="{FF2B5EF4-FFF2-40B4-BE49-F238E27FC236}">
                  <a16:creationId xmlns:a16="http://schemas.microsoft.com/office/drawing/2014/main" xmlns="" id="{4827C8C1-C086-4898-A7BA-6ABD4DCA2D36}"/>
                </a:ext>
              </a:extLst>
            </p:cNvPr>
            <p:cNvSpPr txBox="1">
              <a:spLocks noChangeArrowheads="1"/>
            </p:cNvSpPr>
            <p:nvPr/>
          </p:nvSpPr>
          <p:spPr bwMode="gray">
            <a:xfrm>
              <a:off x="3743" y="1869"/>
              <a:ext cx="1296" cy="1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i="1" dirty="0" err="1">
                  <a:solidFill>
                    <a:srgbClr val="000000"/>
                  </a:solidFill>
                  <a:latin typeface="Times New Roman" panose="02020603050405020304" pitchFamily="18" charset="0"/>
                  <a:cs typeface="Times New Roman" panose="02020603050405020304" pitchFamily="18" charset="0"/>
                </a:rPr>
                <a:t>Ngủ</a:t>
              </a:r>
              <a:r>
                <a:rPr lang="en-US" altLang="en-US" sz="2800" i="1" dirty="0">
                  <a:solidFill>
                    <a:srgbClr val="000000"/>
                  </a:solidFill>
                  <a:latin typeface="Times New Roman" panose="02020603050405020304" pitchFamily="18" charset="0"/>
                  <a:cs typeface="Times New Roman" panose="02020603050405020304" pitchFamily="18" charset="0"/>
                </a:rPr>
                <a:t> 1 </a:t>
              </a:r>
              <a:r>
                <a:rPr lang="en-US" altLang="en-US" sz="2800" i="1" dirty="0" err="1">
                  <a:solidFill>
                    <a:srgbClr val="000000"/>
                  </a:solidFill>
                  <a:latin typeface="Times New Roman" panose="02020603050405020304" pitchFamily="18" charset="0"/>
                  <a:cs typeface="Times New Roman" panose="02020603050405020304" pitchFamily="18" charset="0"/>
                </a:rPr>
                <a:t>mạch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nếu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chủ</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gọi</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thì</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ánh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nắng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chiếu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vào</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mắt</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tiếng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chim</a:t>
              </a:r>
              <a:r>
                <a:rPr lang="en-US" altLang="en-US" sz="2800" i="1" dirty="0">
                  <a:solidFill>
                    <a:srgbClr val="000000"/>
                  </a:solidFill>
                  <a:latin typeface="Times New Roman" panose="02020603050405020304" pitchFamily="18" charset="0"/>
                  <a:cs typeface="Times New Roman" panose="02020603050405020304" pitchFamily="18" charset="0"/>
                </a:rPr>
                <a:t> …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thể</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đánh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thức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bác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dậy</a:t>
              </a:r>
              <a:r>
                <a:rPr lang="en-US" altLang="en-US" sz="2800" i="1" dirty="0">
                  <a:solidFill>
                    <a:srgbClr val="000000"/>
                  </a:solidFill>
                  <a:latin typeface="Times New Roman" panose="02020603050405020304" pitchFamily="18" charset="0"/>
                  <a:cs typeface="Times New Roman" panose="02020603050405020304" pitchFamily="18" charset="0"/>
                </a:rPr>
                <a:t> …</a:t>
              </a:r>
              <a:endParaRPr lang="en-US" altLang="en-US" sz="36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171468684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heel(1)">
                                      <p:cBhvr>
                                        <p:cTn id="22"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Ã¢n tÃ­ch Äoáº¡n trÃ­ch ÄÃ¡nh nhau vá»i cá»i xay giÃ³ cá»§a Xec-van-tex ...">
            <a:extLst>
              <a:ext uri="{FF2B5EF4-FFF2-40B4-BE49-F238E27FC236}">
                <a16:creationId xmlns:a16="http://schemas.microsoft.com/office/drawing/2014/main" xmlns="" id="{580BAB6C-6390-4566-91A0-18873822378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oogle Shape;461;p41">
            <a:extLst>
              <a:ext uri="{FF2B5EF4-FFF2-40B4-BE49-F238E27FC236}">
                <a16:creationId xmlns:a16="http://schemas.microsoft.com/office/drawing/2014/main" xmlns="" id="{613D9F9D-0B44-496A-B7D7-AAA001B682C4}"/>
              </a:ext>
            </a:extLst>
          </p:cNvPr>
          <p:cNvGrpSpPr/>
          <p:nvPr/>
        </p:nvGrpSpPr>
        <p:grpSpPr>
          <a:xfrm>
            <a:off x="2799858" y="580896"/>
            <a:ext cx="6823272" cy="1247903"/>
            <a:chOff x="2891850" y="702066"/>
            <a:chExt cx="3360312" cy="1123908"/>
          </a:xfrm>
        </p:grpSpPr>
        <p:sp>
          <p:nvSpPr>
            <p:cNvPr id="5" name="Google Shape;463;p41">
              <a:extLst>
                <a:ext uri="{FF2B5EF4-FFF2-40B4-BE49-F238E27FC236}">
                  <a16:creationId xmlns:a16="http://schemas.microsoft.com/office/drawing/2014/main" xmlns="" id="{E7299112-0FBB-423B-A47A-EB4D2EFC5148}"/>
                </a:ext>
              </a:extLst>
            </p:cNvPr>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dirty="0"/>
            </a:p>
          </p:txBody>
        </p:sp>
        <p:sp>
          <p:nvSpPr>
            <p:cNvPr id="6" name="Google Shape;464;p41">
              <a:extLst>
                <a:ext uri="{FF2B5EF4-FFF2-40B4-BE49-F238E27FC236}">
                  <a16:creationId xmlns:a16="http://schemas.microsoft.com/office/drawing/2014/main" xmlns="" id="{3FEAE675-7C48-4A3D-B1C2-9A51CBD5A3B4}"/>
                </a:ext>
              </a:extLst>
            </p:cNvPr>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600"/>
            </a:p>
          </p:txBody>
        </p:sp>
      </p:grpSp>
      <p:sp>
        <p:nvSpPr>
          <p:cNvPr id="7" name="Google Shape;467;p41">
            <a:extLst>
              <a:ext uri="{FF2B5EF4-FFF2-40B4-BE49-F238E27FC236}">
                <a16:creationId xmlns:a16="http://schemas.microsoft.com/office/drawing/2014/main" xmlns="" id="{9BB3D688-4DBC-4970-A456-290C1FF2E921}"/>
              </a:ext>
            </a:extLst>
          </p:cNvPr>
          <p:cNvSpPr txBox="1">
            <a:spLocks noGrp="1"/>
          </p:cNvSpPr>
          <p:nvPr/>
        </p:nvSpPr>
        <p:spPr>
          <a:xfrm>
            <a:off x="3087897" y="955488"/>
            <a:ext cx="6167617" cy="725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1pPr>
            <a:lvl2pPr marR="0" lvl="1"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2pPr>
            <a:lvl3pPr marR="0" lvl="2"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3pPr>
            <a:lvl4pPr marR="0" lvl="3"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4pPr>
            <a:lvl5pPr marR="0" lvl="4"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5pPr>
            <a:lvl6pPr marR="0" lvl="5"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6pPr>
            <a:lvl7pPr marR="0" lvl="6"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7pPr>
            <a:lvl8pPr marR="0" lvl="7"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8pPr>
            <a:lvl9pPr marR="0" lvl="8" algn="l" rtl="0">
              <a:lnSpc>
                <a:spcPct val="100000"/>
              </a:lnSpc>
              <a:spcBef>
                <a:spcPts val="0"/>
              </a:spcBef>
              <a:spcAft>
                <a:spcPts val="0"/>
              </a:spcAft>
              <a:buClr>
                <a:schemeClr val="dk2"/>
              </a:buClr>
              <a:buSzPts val="2800"/>
              <a:buFont typeface="Lobster Two"/>
              <a:buNone/>
              <a:defRPr sz="28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r>
              <a:rPr lang="en-SG" sz="3200" dirty="0">
                <a:latin typeface="#9Slide03 Arima Madurai Black" panose="00000A00000000000000" pitchFamily="2" charset="0"/>
                <a:cs typeface="#9Slide03 Arima Madurai Black" panose="00000A00000000000000" pitchFamily="2" charset="0"/>
              </a:rPr>
              <a:t>HÌNH TƯỢNG XAN-CHÔ PAN-XA</a:t>
            </a:r>
            <a:endParaRPr sz="3200" dirty="0">
              <a:latin typeface="#9Slide03 Arima Madurai Black" panose="00000A00000000000000" pitchFamily="2" charset="0"/>
              <a:cs typeface="#9Slide03 Arima Madurai Black" panose="00000A00000000000000" pitchFamily="2" charset="0"/>
            </a:endParaRPr>
          </a:p>
        </p:txBody>
      </p:sp>
      <p:sp>
        <p:nvSpPr>
          <p:cNvPr id="8" name="Google Shape;1523;p56">
            <a:extLst>
              <a:ext uri="{FF2B5EF4-FFF2-40B4-BE49-F238E27FC236}">
                <a16:creationId xmlns:a16="http://schemas.microsoft.com/office/drawing/2014/main" xmlns="" id="{2A2006DC-2976-4904-BA21-7768D370F67E}"/>
              </a:ext>
            </a:extLst>
          </p:cNvPr>
          <p:cNvSpPr/>
          <p:nvPr/>
        </p:nvSpPr>
        <p:spPr>
          <a:xfrm>
            <a:off x="978252" y="286889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525;p56">
            <a:extLst>
              <a:ext uri="{FF2B5EF4-FFF2-40B4-BE49-F238E27FC236}">
                <a16:creationId xmlns:a16="http://schemas.microsoft.com/office/drawing/2014/main" xmlns="" id="{03AC4683-09AE-4EBA-86DC-07481BDBF193}"/>
              </a:ext>
            </a:extLst>
          </p:cNvPr>
          <p:cNvSpPr/>
          <p:nvPr/>
        </p:nvSpPr>
        <p:spPr>
          <a:xfrm>
            <a:off x="7100794" y="286889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599;p56">
            <a:extLst>
              <a:ext uri="{FF2B5EF4-FFF2-40B4-BE49-F238E27FC236}">
                <a16:creationId xmlns:a16="http://schemas.microsoft.com/office/drawing/2014/main" xmlns="" id="{4995C58C-D854-4AA5-B50F-B1B7B5007583}"/>
              </a:ext>
            </a:extLst>
          </p:cNvPr>
          <p:cNvSpPr/>
          <p:nvPr/>
        </p:nvSpPr>
        <p:spPr>
          <a:xfrm>
            <a:off x="2179655" y="245986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Ưu</a:t>
            </a:r>
          </a:p>
        </p:txBody>
      </p:sp>
      <p:sp>
        <p:nvSpPr>
          <p:cNvPr id="11" name="Google Shape;1600;p56">
            <a:extLst>
              <a:ext uri="{FF2B5EF4-FFF2-40B4-BE49-F238E27FC236}">
                <a16:creationId xmlns:a16="http://schemas.microsoft.com/office/drawing/2014/main" xmlns="" id="{5FD265D9-51FF-4BD7-82DC-B1CA1B8EB012}"/>
              </a:ext>
            </a:extLst>
          </p:cNvPr>
          <p:cNvSpPr/>
          <p:nvPr/>
        </p:nvSpPr>
        <p:spPr>
          <a:xfrm>
            <a:off x="8270579" y="245986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Nhược</a:t>
            </a:r>
          </a:p>
        </p:txBody>
      </p:sp>
      <p:sp>
        <p:nvSpPr>
          <p:cNvPr id="12" name="Rectangle 1">
            <a:extLst>
              <a:ext uri="{FF2B5EF4-FFF2-40B4-BE49-F238E27FC236}">
                <a16:creationId xmlns:a16="http://schemas.microsoft.com/office/drawing/2014/main" xmlns="" id="{E6DE5032-2B53-40B6-B37D-1951E908896C}"/>
              </a:ext>
            </a:extLst>
          </p:cNvPr>
          <p:cNvSpPr>
            <a:spLocks noChangeArrowheads="1"/>
          </p:cNvSpPr>
          <p:nvPr/>
        </p:nvSpPr>
        <p:spPr bwMode="auto">
          <a:xfrm>
            <a:off x="1126273" y="4031610"/>
            <a:ext cx="40874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SG" sz="3600" b="1" dirty="0" err="1">
                <a:latin typeface="Times New Roman" pitchFamily="18" charset="0"/>
                <a:cs typeface="Times New Roman" pitchFamily="18" charset="0"/>
              </a:rPr>
              <a:t>Đầu</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óc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tỉnh</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táo</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thiết</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thực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lạc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quan</a:t>
            </a:r>
            <a:endParaRPr kumimoji="0" lang="en-US"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3" name="Rectangle 1">
            <a:extLst>
              <a:ext uri="{FF2B5EF4-FFF2-40B4-BE49-F238E27FC236}">
                <a16:creationId xmlns:a16="http://schemas.microsoft.com/office/drawing/2014/main" xmlns="" id="{0B8C7269-CCE8-4B55-BE39-06B5CE4CC25C}"/>
              </a:ext>
            </a:extLst>
          </p:cNvPr>
          <p:cNvSpPr>
            <a:spLocks noChangeArrowheads="1"/>
          </p:cNvSpPr>
          <p:nvPr/>
        </p:nvSpPr>
        <p:spPr bwMode="auto">
          <a:xfrm>
            <a:off x="7250322" y="3528018"/>
            <a:ext cx="416879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SG" sz="3600" b="1" dirty="0" err="1">
                <a:latin typeface="Times New Roman" pitchFamily="18" charset="0"/>
                <a:cs typeface="Times New Roman" pitchFamily="18" charset="0"/>
              </a:rPr>
              <a:t>Ước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muốn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tầm</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thường</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chỉ</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nghĩ</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đến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cá</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nhân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hèn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nhát</a:t>
            </a:r>
            <a:endParaRPr kumimoji="0" lang="pt-BR" sz="4400" b="1"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75124443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602;p56">
            <a:extLst>
              <a:ext uri="{FF2B5EF4-FFF2-40B4-BE49-F238E27FC236}">
                <a16:creationId xmlns:a16="http://schemas.microsoft.com/office/drawing/2014/main" xmlns="" id="{F50E48BA-AFD4-490B-9661-6B54AB50F721}"/>
              </a:ext>
            </a:extLst>
          </p:cNvPr>
          <p:cNvSpPr txBox="1">
            <a:spLocks noGrp="1"/>
          </p:cNvSpPr>
          <p:nvPr/>
        </p:nvSpPr>
        <p:spPr>
          <a:xfrm>
            <a:off x="1669407" y="2803340"/>
            <a:ext cx="1312765" cy="53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1pPr>
            <a:lvl2pPr marR="0" lvl="1"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2pPr>
            <a:lvl3pPr marR="0" lvl="2"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3pPr>
            <a:lvl4pPr marR="0" lvl="3"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4pPr>
            <a:lvl5pPr marR="0" lvl="4"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5pPr>
            <a:lvl6pPr marR="0" lvl="5"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6pPr>
            <a:lvl7pPr marR="0" lvl="6"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7pPr>
            <a:lvl8pPr marR="0" lvl="7"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8pPr>
            <a:lvl9pPr marR="0" lvl="8"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endParaRPr sz="2400" b="1" dirty="0">
              <a:solidFill>
                <a:schemeClr val="bg1"/>
              </a:solidFill>
              <a:latin typeface="Times New Roman" panose="02020603050405020304" pitchFamily="18" charset="0"/>
              <a:cs typeface="Times New Roman" panose="02020603050405020304" pitchFamily="18" charset="0"/>
            </a:endParaRPr>
          </a:p>
        </p:txBody>
      </p:sp>
      <p:sp>
        <p:nvSpPr>
          <p:cNvPr id="38" name="Google Shape;1603;p56">
            <a:extLst>
              <a:ext uri="{FF2B5EF4-FFF2-40B4-BE49-F238E27FC236}">
                <a16:creationId xmlns:a16="http://schemas.microsoft.com/office/drawing/2014/main" xmlns="" id="{3367574D-8ED2-451A-8956-1186EF404F44}"/>
              </a:ext>
            </a:extLst>
          </p:cNvPr>
          <p:cNvSpPr txBox="1">
            <a:spLocks noGrp="1"/>
          </p:cNvSpPr>
          <p:nvPr/>
        </p:nvSpPr>
        <p:spPr>
          <a:xfrm>
            <a:off x="5507792" y="2803340"/>
            <a:ext cx="1312765" cy="53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1pPr>
            <a:lvl2pPr marR="0" lvl="1"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2pPr>
            <a:lvl3pPr marR="0" lvl="2"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3pPr>
            <a:lvl4pPr marR="0" lvl="3"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4pPr>
            <a:lvl5pPr marR="0" lvl="4"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5pPr>
            <a:lvl6pPr marR="0" lvl="5"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6pPr>
            <a:lvl7pPr marR="0" lvl="6"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7pPr>
            <a:lvl8pPr marR="0" lvl="7"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8pPr>
            <a:lvl9pPr marR="0" lvl="8"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9pPr>
          </a:lstStyle>
          <a:p>
            <a:pPr marL="0" lvl="0" indent="0" algn="ctr" rtl="0">
              <a:spcBef>
                <a:spcPts val="0"/>
              </a:spcBef>
              <a:spcAft>
                <a:spcPts val="0"/>
              </a:spcAft>
              <a:buNone/>
            </a:pPr>
            <a:endParaRPr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xmlns="" id="{A5E5AE6C-118A-442F-A850-49517E7A58EE}"/>
              </a:ext>
            </a:extLst>
          </p:cNvPr>
          <p:cNvGraphicFramePr>
            <a:graphicFrameLocks noGrp="1"/>
          </p:cNvGraphicFramePr>
          <p:nvPr>
            <p:extLst>
              <p:ext uri="{D42A27DB-BD31-4B8C-83A1-F6EECF244321}">
                <p14:modId xmlns:p14="http://schemas.microsoft.com/office/powerpoint/2010/main" xmlns="" val="1628130368"/>
              </p:ext>
            </p:extLst>
          </p:nvPr>
        </p:nvGraphicFramePr>
        <p:xfrm>
          <a:off x="0" y="0"/>
          <a:ext cx="12192000" cy="688086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xmlns="" val="3425913185"/>
                    </a:ext>
                  </a:extLst>
                </a:gridCol>
                <a:gridCol w="4876800">
                  <a:extLst>
                    <a:ext uri="{9D8B030D-6E8A-4147-A177-3AD203B41FA5}">
                      <a16:colId xmlns:a16="http://schemas.microsoft.com/office/drawing/2014/main" xmlns="" val="3547247648"/>
                    </a:ext>
                  </a:extLst>
                </a:gridCol>
                <a:gridCol w="5181600">
                  <a:extLst>
                    <a:ext uri="{9D8B030D-6E8A-4147-A177-3AD203B41FA5}">
                      <a16:colId xmlns:a16="http://schemas.microsoft.com/office/drawing/2014/main" xmlns="" val="4259389066"/>
                    </a:ext>
                  </a:extLst>
                </a:gridCol>
              </a:tblGrid>
              <a:tr h="800100">
                <a:tc gridSpan="3">
                  <a:txBody>
                    <a:bodyPr/>
                    <a:lstStyle/>
                    <a:p>
                      <a:pPr algn="ctr"/>
                      <a:r>
                        <a:rPr lang="en-US" altLang="en-US" sz="3600" b="1" i="0" dirty="0" err="1">
                          <a:solidFill>
                            <a:srgbClr val="FF0000"/>
                          </a:solidFill>
                          <a:latin typeface="Times New Roman" panose="02020603050405020304" pitchFamily="18" charset="0"/>
                          <a:cs typeface="Times New Roman" panose="02020603050405020304" pitchFamily="18" charset="0"/>
                        </a:rPr>
                        <a:t>Cặp</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nhân</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vật</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tương</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phản</a:t>
                      </a:r>
                      <a:endParaRPr lang="en-SG" sz="3600" i="0" dirty="0"/>
                    </a:p>
                  </a:txBody>
                  <a:tcPr anchor="ctr"/>
                </a:tc>
                <a:tc hMerge="1">
                  <a:txBody>
                    <a:bodyPr/>
                    <a:lstStyle/>
                    <a:p>
                      <a:endParaRPr lang="en-SG"/>
                    </a:p>
                  </a:txBody>
                  <a:tcPr/>
                </a:tc>
                <a:tc hMerge="1">
                  <a:txBody>
                    <a:bodyPr/>
                    <a:lstStyle/>
                    <a:p>
                      <a:pPr algn="ctr"/>
                      <a:endParaRPr lang="en-SG" sz="3600" dirty="0"/>
                    </a:p>
                  </a:txBody>
                  <a:tcPr anchor="ctr"/>
                </a:tc>
                <a:extLst>
                  <a:ext uri="{0D108BD9-81ED-4DB2-BD59-A6C34878D82A}">
                    <a16:rowId xmlns:a16="http://schemas.microsoft.com/office/drawing/2014/main" xmlns="" val="2858930501"/>
                  </a:ext>
                </a:extLst>
              </a:tr>
              <a:tr h="798286">
                <a:tc>
                  <a:txBody>
                    <a:bodyPr/>
                    <a:lstStyle/>
                    <a:p>
                      <a:pPr algn="ctr"/>
                      <a:endParaRPr lang="en-SG" sz="3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err="1">
                          <a:solidFill>
                            <a:srgbClr val="006600"/>
                          </a:solidFill>
                          <a:latin typeface="Times New Roman" panose="02020603050405020304" pitchFamily="18" charset="0"/>
                          <a:cs typeface="Times New Roman" panose="02020603050405020304" pitchFamily="18" charset="0"/>
                        </a:rPr>
                        <a:t>Đôn-ki-hô-tê</a:t>
                      </a:r>
                      <a:endParaRPr lang="en-SG" sz="3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6600"/>
                          </a:solidFill>
                          <a:latin typeface="Times New Roman" panose="02020603050405020304" pitchFamily="18" charset="0"/>
                          <a:cs typeface="Times New Roman" panose="02020603050405020304" pitchFamily="18" charset="0"/>
                        </a:rPr>
                        <a:t>Xan-</a:t>
                      </a:r>
                      <a:r>
                        <a:rPr lang="en-US" altLang="en-US" sz="3600" b="1" dirty="0" err="1">
                          <a:solidFill>
                            <a:srgbClr val="006600"/>
                          </a:solidFill>
                          <a:latin typeface="Times New Roman" panose="02020603050405020304" pitchFamily="18" charset="0"/>
                          <a:cs typeface="Times New Roman" panose="02020603050405020304" pitchFamily="18" charset="0"/>
                        </a:rPr>
                        <a:t>chô</a:t>
                      </a:r>
                      <a:r>
                        <a:rPr lang="en-US" altLang="en-US" sz="3600" b="1" dirty="0">
                          <a:solidFill>
                            <a:srgbClr val="006600"/>
                          </a:solidFill>
                          <a:latin typeface="Times New Roman" panose="02020603050405020304" pitchFamily="18" charset="0"/>
                          <a:cs typeface="Times New Roman" panose="02020603050405020304" pitchFamily="18" charset="0"/>
                        </a:rPr>
                        <a:t> Pan-</a:t>
                      </a:r>
                      <a:r>
                        <a:rPr lang="en-US" altLang="en-US" sz="3600" b="1" dirty="0" err="1">
                          <a:solidFill>
                            <a:srgbClr val="006600"/>
                          </a:solidFill>
                          <a:latin typeface="Times New Roman" panose="02020603050405020304" pitchFamily="18" charset="0"/>
                          <a:cs typeface="Times New Roman" panose="02020603050405020304" pitchFamily="18" charset="0"/>
                        </a:rPr>
                        <a:t>xa</a:t>
                      </a:r>
                      <a:endParaRPr lang="en-SG" sz="3600" b="1" dirty="0"/>
                    </a:p>
                  </a:txBody>
                  <a:tcPr anchor="ctr"/>
                </a:tc>
                <a:extLst>
                  <a:ext uri="{0D108BD9-81ED-4DB2-BD59-A6C34878D82A}">
                    <a16:rowId xmlns:a16="http://schemas.microsoft.com/office/drawing/2014/main" xmlns="" val="2575149419"/>
                  </a:ext>
                </a:extLst>
              </a:tr>
              <a:tr h="8019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Xuất</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thân</a:t>
                      </a:r>
                      <a:endParaRPr lang="en-SG" sz="3000" b="1" dirty="0">
                        <a:solidFill>
                          <a:srgbClr val="006600"/>
                        </a:solidFill>
                      </a:endParaRPr>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Qúy</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tộc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nghèo</a:t>
                      </a:r>
                      <a:endParaRPr lang="en-SG" sz="3000" dirty="0"/>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Nông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dân</a:t>
                      </a:r>
                      <a:endParaRPr lang="en-SG" sz="3000" dirty="0"/>
                    </a:p>
                  </a:txBody>
                  <a:tcPr anchor="ctr"/>
                </a:tc>
                <a:extLst>
                  <a:ext uri="{0D108BD9-81ED-4DB2-BD59-A6C34878D82A}">
                    <a16:rowId xmlns:a16="http://schemas.microsoft.com/office/drawing/2014/main" xmlns="" val="2567189781"/>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Hình</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dáng</a:t>
                      </a:r>
                      <a:endParaRPr lang="en-SG" sz="3000" b="1" dirty="0">
                        <a:solidFill>
                          <a:srgbClr val="006600"/>
                        </a:solidFill>
                      </a:endParaRPr>
                    </a:p>
                  </a:txBody>
                  <a:tcPr anchor="ctr"/>
                </a:tc>
                <a:tc>
                  <a:txBody>
                    <a:bodyPr/>
                    <a:lstStyle/>
                    <a:p>
                      <a:pPr algn="ctr"/>
                      <a:r>
                        <a:rPr lang="en-US" altLang="en-US" sz="3000" dirty="0">
                          <a:solidFill>
                            <a:srgbClr val="0000FF"/>
                          </a:solidFill>
                          <a:latin typeface="Times New Roman" panose="02020603050405020304" pitchFamily="18" charset="0"/>
                          <a:cs typeface="Times New Roman" panose="02020603050405020304" pitchFamily="18" charset="0"/>
                        </a:rPr>
                        <a:t>Cao </a:t>
                      </a:r>
                      <a:r>
                        <a:rPr lang="en-US" altLang="en-US" sz="3000" dirty="0" err="1">
                          <a:solidFill>
                            <a:srgbClr val="0000FF"/>
                          </a:solidFill>
                          <a:latin typeface="Times New Roman" panose="02020603050405020304" pitchFamily="18" charset="0"/>
                          <a:cs typeface="Times New Roman" panose="02020603050405020304" pitchFamily="18" charset="0"/>
                        </a:rPr>
                        <a:t>lênh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khênh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ngồi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trên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lưng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ngựa</a:t>
                      </a:r>
                      <a:endParaRPr lang="en-SG" sz="3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béo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lun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thấp</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cưỡi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trên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lưng</a:t>
                      </a:r>
                      <a:r>
                        <a:rPr lang="en-US" altLang="en-US" sz="3000" dirty="0">
                          <a:solidFill>
                            <a:srgbClr val="0000FF"/>
                          </a:solidFill>
                          <a:latin typeface="Times New Roman" panose="02020603050405020304" pitchFamily="18" charset="0"/>
                          <a:cs typeface="Times New Roman" panose="02020603050405020304" pitchFamily="18" charset="0"/>
                        </a:rPr>
                        <a:t> con </a:t>
                      </a:r>
                      <a:r>
                        <a:rPr lang="en-US" altLang="en-US" sz="3000" dirty="0" err="1">
                          <a:solidFill>
                            <a:srgbClr val="0000FF"/>
                          </a:solidFill>
                          <a:latin typeface="Times New Roman" panose="02020603050405020304" pitchFamily="18" charset="0"/>
                          <a:cs typeface="Times New Roman" panose="02020603050405020304" pitchFamily="18" charset="0"/>
                        </a:rPr>
                        <a:t>lừa</a:t>
                      </a:r>
                      <a:r>
                        <a:rPr lang="en-US" altLang="en-US" sz="3000" dirty="0">
                          <a:solidFill>
                            <a:srgbClr val="0000FF"/>
                          </a:solidFill>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xmlns="" val="4072512250"/>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Mục</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đích</a:t>
                      </a:r>
                      <a:endParaRPr lang="en-SG" sz="3000" b="1"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Làm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hiệp</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sĩ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lang</a:t>
                      </a:r>
                      <a:r>
                        <a:rPr lang="en-US" altLang="en-US" sz="3000" dirty="0">
                          <a:solidFill>
                            <a:srgbClr val="0000FF"/>
                          </a:solidFill>
                          <a:latin typeface="Times New Roman" panose="02020603050405020304" pitchFamily="18" charset="0"/>
                          <a:cs typeface="Times New Roman" panose="02020603050405020304" pitchFamily="18" charset="0"/>
                        </a:rPr>
                        <a:t> thang </a:t>
                      </a:r>
                      <a:r>
                        <a:rPr lang="en-US" altLang="en-US" sz="3000" dirty="0" err="1">
                          <a:solidFill>
                            <a:srgbClr val="0000FF"/>
                          </a:solidFill>
                          <a:latin typeface="Times New Roman" panose="02020603050405020304" pitchFamily="18" charset="0"/>
                          <a:cs typeface="Times New Roman" panose="02020603050405020304" pitchFamily="18" charset="0"/>
                        </a:rPr>
                        <a:t>trừ</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gian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tà</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cứu</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người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lương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thiện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cao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cả</a:t>
                      </a: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Làm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giám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mã</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theo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hầu</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Đôn-ki-hô-tê</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mong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được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hưởng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chiến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lợi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phẩm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tầm</a:t>
                      </a:r>
                      <a:r>
                        <a:rPr lang="en-US" altLang="en-US" sz="3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thường</a:t>
                      </a: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333054336"/>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Tính</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cách</a:t>
                      </a:r>
                      <a:endParaRPr lang="en-SG" sz="3000" b="1" dirty="0">
                        <a:solidFill>
                          <a:srgbClr val="006600"/>
                        </a:solidFill>
                      </a:endParaRPr>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Dũng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mãnh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trọng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danh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dự</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nghĩ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việc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chung</a:t>
                      </a:r>
                      <a:endParaRPr lang="en-SG" sz="3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Thật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thà</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nghĩ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cuộc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sống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của</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riêng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mình</a:t>
                      </a: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100212444"/>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Suy</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nghĩ</a:t>
                      </a:r>
                      <a:endParaRPr lang="en-SG" sz="3000" b="1" dirty="0">
                        <a:solidFill>
                          <a:srgbClr val="006600"/>
                        </a:solidFill>
                      </a:endParaRPr>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Ảo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tưởng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hão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huyền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thiếu</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thực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tế</a:t>
                      </a:r>
                      <a:endParaRPr lang="en-SG" sz="3000" dirty="0"/>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Tỉnh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táo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rất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thực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tế</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dẫn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thực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dụng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tế</a:t>
                      </a:r>
                      <a:endParaRPr lang="en-SG" sz="3000" dirty="0"/>
                    </a:p>
                  </a:txBody>
                  <a:tcPr anchor="ctr"/>
                </a:tc>
                <a:extLst>
                  <a:ext uri="{0D108BD9-81ED-4DB2-BD59-A6C34878D82A}">
                    <a16:rowId xmlns:a16="http://schemas.microsoft.com/office/drawing/2014/main" xmlns="" val="1193385706"/>
                  </a:ext>
                </a:extLst>
              </a:tr>
            </a:tbl>
          </a:graphicData>
        </a:graphic>
      </p:graphicFrame>
    </p:spTree>
    <p:extLst>
      <p:ext uri="{BB962C8B-B14F-4D97-AF65-F5344CB8AC3E}">
        <p14:creationId xmlns:p14="http://schemas.microsoft.com/office/powerpoint/2010/main" xmlns="" val="386077170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1" y="0"/>
            <a:ext cx="12192001"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46" name="Group 45">
            <a:extLst>
              <a:ext uri="{FF2B5EF4-FFF2-40B4-BE49-F238E27FC236}">
                <a16:creationId xmlns:a16="http://schemas.microsoft.com/office/drawing/2014/main" xmlns="" id="{9453F3F5-1057-4F68-8632-3F5D12D8B6F8}"/>
              </a:ext>
            </a:extLst>
          </p:cNvPr>
          <p:cNvGrpSpPr/>
          <p:nvPr/>
        </p:nvGrpSpPr>
        <p:grpSpPr>
          <a:xfrm>
            <a:off x="4185443" y="396080"/>
            <a:ext cx="3821114" cy="1089819"/>
            <a:chOff x="3494088" y="1728788"/>
            <a:chExt cx="3324225" cy="884238"/>
          </a:xfrm>
        </p:grpSpPr>
        <p:sp>
          <p:nvSpPr>
            <p:cNvPr id="47" name="Freeform: Shape 46">
              <a:extLst>
                <a:ext uri="{FF2B5EF4-FFF2-40B4-BE49-F238E27FC236}">
                  <a16:creationId xmlns:a16="http://schemas.microsoft.com/office/drawing/2014/main" xmlns="" id="{802649AE-82B0-46D6-AA5F-3280F710A258}"/>
                </a:ext>
              </a:extLst>
            </p:cNvPr>
            <p:cNvSpPr/>
            <p:nvPr/>
          </p:nvSpPr>
          <p:spPr bwMode="auto">
            <a:xfrm>
              <a:off x="3494088" y="1728788"/>
              <a:ext cx="3324225" cy="884238"/>
            </a:xfrm>
            <a:custGeom>
              <a:avLst/>
              <a:gdLst>
                <a:gd name="T0" fmla="*/ 1282 w 1282"/>
                <a:gd name="T1" fmla="*/ 311 h 341"/>
                <a:gd name="T2" fmla="*/ 1252 w 1282"/>
                <a:gd name="T3" fmla="*/ 341 h 341"/>
                <a:gd name="T4" fmla="*/ 30 w 1282"/>
                <a:gd name="T5" fmla="*/ 341 h 341"/>
                <a:gd name="T6" fmla="*/ 0 w 1282"/>
                <a:gd name="T7" fmla="*/ 311 h 341"/>
                <a:gd name="T8" fmla="*/ 0 w 1282"/>
                <a:gd name="T9" fmla="*/ 30 h 341"/>
                <a:gd name="T10" fmla="*/ 30 w 1282"/>
                <a:gd name="T11" fmla="*/ 0 h 341"/>
                <a:gd name="T12" fmla="*/ 1252 w 1282"/>
                <a:gd name="T13" fmla="*/ 0 h 341"/>
                <a:gd name="T14" fmla="*/ 1282 w 1282"/>
                <a:gd name="T15" fmla="*/ 30 h 341"/>
                <a:gd name="T16" fmla="*/ 1282 w 1282"/>
                <a:gd name="T17" fmla="*/ 31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2" h="341">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SG" sz="4000" dirty="0" err="1">
                  <a:solidFill>
                    <a:schemeClr val="bg1"/>
                  </a:solidFill>
                  <a:latin typeface="#9Slide03 Arima Madurai Black" panose="00000A00000000000000" pitchFamily="2" charset="0"/>
                  <a:ea typeface="幼圆" charset="0"/>
                  <a:cs typeface="#9Slide03 Arima Madurai Black" panose="00000A00000000000000" pitchFamily="2" charset="0"/>
                  <a:sym typeface="Arial Narrow" pitchFamily="34" charset="0"/>
                </a:rPr>
                <a:t>Nhận</a:t>
              </a:r>
              <a:r>
                <a:rPr lang="en-SG" sz="4000" dirty="0">
                  <a:solidFill>
                    <a:schemeClr val="bg1"/>
                  </a:solidFill>
                  <a:latin typeface="#9Slide03 Arima Madurai Black" panose="00000A00000000000000" pitchFamily="2" charset="0"/>
                  <a:ea typeface="幼圆" charset="0"/>
                  <a:cs typeface="#9Slide03 Arima Madurai Black" panose="00000A00000000000000" pitchFamily="2" charset="0"/>
                  <a:sym typeface="Arial Narrow" pitchFamily="34" charset="0"/>
                </a:rPr>
                <a:t> </a:t>
              </a:r>
              <a:r>
                <a:rPr lang="en-SG" sz="4000" dirty="0" err="1">
                  <a:solidFill>
                    <a:schemeClr val="bg1"/>
                  </a:solidFill>
                  <a:latin typeface="#9Slide03 Arima Madurai Black" panose="00000A00000000000000" pitchFamily="2" charset="0"/>
                  <a:ea typeface="幼圆" charset="0"/>
                  <a:cs typeface="#9Slide03 Arima Madurai Black" panose="00000A00000000000000" pitchFamily="2" charset="0"/>
                  <a:sym typeface="Arial Narrow" pitchFamily="34" charset="0"/>
                </a:rPr>
                <a:t>xét</a:t>
              </a:r>
              <a:endParaRPr sz="4000" dirty="0">
                <a:solidFill>
                  <a:schemeClr val="bg1"/>
                </a:solidFill>
                <a:latin typeface="#9Slide03 Arima Madurai Black" panose="00000A00000000000000" pitchFamily="2" charset="0"/>
                <a:ea typeface="幼圆" charset="0"/>
                <a:cs typeface="#9Slide03 Arima Madurai Black" panose="00000A00000000000000" pitchFamily="2" charset="0"/>
                <a:sym typeface="Arial Narrow" pitchFamily="34" charset="0"/>
              </a:endParaRPr>
            </a:p>
          </p:txBody>
        </p:sp>
        <p:sp>
          <p:nvSpPr>
            <p:cNvPr id="48" name="Freeform: Shape 47">
              <a:extLst>
                <a:ext uri="{FF2B5EF4-FFF2-40B4-BE49-F238E27FC236}">
                  <a16:creationId xmlns:a16="http://schemas.microsoft.com/office/drawing/2014/main" xmlns="" id="{8A9008B2-279E-4954-9114-415A0A6BBBC9}"/>
                </a:ext>
              </a:extLst>
            </p:cNvPr>
            <p:cNvSpPr/>
            <p:nvPr/>
          </p:nvSpPr>
          <p:spPr bwMode="auto">
            <a:xfrm>
              <a:off x="3590926" y="1812925"/>
              <a:ext cx="3128963" cy="714375"/>
            </a:xfrm>
            <a:custGeom>
              <a:avLst/>
              <a:gdLst>
                <a:gd name="T0" fmla="*/ 24 w 1207"/>
                <a:gd name="T1" fmla="*/ 0 h 276"/>
                <a:gd name="T2" fmla="*/ 0 w 1207"/>
                <a:gd name="T3" fmla="*/ 24 h 276"/>
                <a:gd name="T4" fmla="*/ 0 w 1207"/>
                <a:gd name="T5" fmla="*/ 252 h 276"/>
                <a:gd name="T6" fmla="*/ 24 w 1207"/>
                <a:gd name="T7" fmla="*/ 276 h 276"/>
                <a:gd name="T8" fmla="*/ 1183 w 1207"/>
                <a:gd name="T9" fmla="*/ 276 h 276"/>
                <a:gd name="T10" fmla="*/ 1207 w 1207"/>
                <a:gd name="T11" fmla="*/ 252 h 276"/>
                <a:gd name="T12" fmla="*/ 1207 w 1207"/>
                <a:gd name="T13" fmla="*/ 24 h 276"/>
                <a:gd name="T14" fmla="*/ 1183 w 1207"/>
                <a:gd name="T15" fmla="*/ 0 h 276"/>
                <a:gd name="T16" fmla="*/ 24 w 1207"/>
                <a:gd name="T1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276">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a:solidFill>
                <a:srgbClr val="FFFFFF"/>
              </a:solidFill>
              <a:prstDash val="solid"/>
              <a:miter lim="800000"/>
            </a:ln>
            <a:extLst>
              <a:ext uri="{909E8E84-426E-40DD-AFC4-6F175D3DCCD1}">
                <a14:hiddenFill xmlns:a14="http://schemas.microsoft.com/office/drawing/2010/main" xmlns="">
                  <a:solidFill>
                    <a:srgbClr val="FFFFFF"/>
                  </a:solidFill>
                </a14:hiddenFill>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Arial Narrow" pitchFamily="34" charset="0"/>
                <a:ea typeface="幼圆" charset="0"/>
                <a:sym typeface="Arial Narrow" pitchFamily="34" charset="0"/>
              </a:endParaRPr>
            </a:p>
          </p:txBody>
        </p:sp>
      </p:grpSp>
      <p:sp>
        <p:nvSpPr>
          <p:cNvPr id="3" name="Rectangle 2">
            <a:extLst>
              <a:ext uri="{FF2B5EF4-FFF2-40B4-BE49-F238E27FC236}">
                <a16:creationId xmlns:a16="http://schemas.microsoft.com/office/drawing/2014/main" xmlns="" id="{C5E92931-C47E-4C3D-8342-13DD1A4FF678}"/>
              </a:ext>
            </a:extLst>
          </p:cNvPr>
          <p:cNvSpPr/>
          <p:nvPr/>
        </p:nvSpPr>
        <p:spPr>
          <a:xfrm>
            <a:off x="381000" y="1996639"/>
            <a:ext cx="11366500" cy="4524315"/>
          </a:xfrm>
          <a:prstGeom prst="rect">
            <a:avLst/>
          </a:prstGeom>
        </p:spPr>
        <p:txBody>
          <a:bodyPr wrap="square">
            <a:spAutoFit/>
          </a:bodyPr>
          <a:lstStyle/>
          <a:p>
            <a:pPr algn="just"/>
            <a:r>
              <a:rPr lang="en-US" sz="3200" dirty="0">
                <a:solidFill>
                  <a:srgbClr val="FF0066"/>
                </a:solidFill>
                <a:latin typeface="Times New Roman" panose="02020603050405020304" pitchFamily="18" charset="0"/>
                <a:cs typeface="Times New Roman" panose="02020603050405020304" pitchFamily="18" charset="0"/>
              </a:rPr>
              <a:t>- </a:t>
            </a:r>
            <a:r>
              <a:rPr lang="vi-VN" sz="3200" dirty="0">
                <a:solidFill>
                  <a:srgbClr val="FF0066"/>
                </a:solidFill>
                <a:latin typeface="Times New Roman" panose="02020603050405020304" pitchFamily="18" charset="0"/>
                <a:cs typeface="Times New Roman" panose="02020603050405020304" pitchFamily="18" charset="0"/>
              </a:rPr>
              <a:t>Dụng ý nghệ thuật của nhà văn: </a:t>
            </a:r>
            <a:r>
              <a:rPr lang="vi-VN" sz="3200" dirty="0">
                <a:solidFill>
                  <a:srgbClr val="0000CC"/>
                </a:solidFill>
                <a:latin typeface="Times New Roman" panose="02020603050405020304" pitchFamily="18" charset="0"/>
                <a:cs typeface="Times New Roman" panose="02020603050405020304" pitchFamily="18" charset="0"/>
              </a:rPr>
              <a:t>Làm nổi rõ chân dung, tính cách của từng</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nhân vật. </a:t>
            </a:r>
            <a:endParaRPr lang="en-US" sz="3200" dirty="0">
              <a:solidFill>
                <a:srgbClr val="0000CC"/>
              </a:solidFill>
              <a:latin typeface="Times New Roman" panose="02020603050405020304" pitchFamily="18" charset="0"/>
              <a:cs typeface="Times New Roman" panose="02020603050405020304" pitchFamily="18" charset="0"/>
            </a:endParaRPr>
          </a:p>
          <a:p>
            <a:pPr algn="just"/>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Mỗi nhân vật đều có mặt tốt và mặt xấu, đều không hoàn thiện, vì vậy</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mà trở nên sinh động và chân thực. Họ vừa tư</a:t>
            </a:r>
            <a:r>
              <a:rPr lang="en-US" sz="3200" dirty="0">
                <a:solidFill>
                  <a:srgbClr val="0000CC"/>
                </a:solidFill>
                <a:latin typeface="Times New Roman" panose="02020603050405020304" pitchFamily="18" charset="0"/>
                <a:cs typeface="Times New Roman" panose="02020603050405020304" pitchFamily="18" charset="0"/>
              </a:rPr>
              <a:t>ơ</a:t>
            </a:r>
            <a:r>
              <a:rPr lang="vi-VN" sz="3200" dirty="0">
                <a:solidFill>
                  <a:srgbClr val="0000CC"/>
                </a:solidFill>
                <a:latin typeface="Times New Roman" panose="02020603050405020304" pitchFamily="18" charset="0"/>
                <a:cs typeface="Times New Roman" panose="02020603050405020304" pitchFamily="18" charset="0"/>
              </a:rPr>
              <a:t>ng phản lại vừa bổ sung cho nhau.</a:t>
            </a:r>
          </a:p>
          <a:p>
            <a:pPr algn="just"/>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FF0066"/>
                </a:solidFill>
                <a:latin typeface="Times New Roman" panose="02020603050405020304" pitchFamily="18" charset="0"/>
                <a:cs typeface="Times New Roman" panose="02020603050405020304" pitchFamily="18" charset="0"/>
              </a:rPr>
              <a:t>Sự hoàn thiện chỉ có trong s</a:t>
            </a:r>
            <a:r>
              <a:rPr lang="en-US" sz="3200" dirty="0">
                <a:solidFill>
                  <a:srgbClr val="FF0066"/>
                </a:solidFill>
                <a:latin typeface="Times New Roman" panose="02020603050405020304" pitchFamily="18" charset="0"/>
                <a:cs typeface="Times New Roman" panose="02020603050405020304" pitchFamily="18" charset="0"/>
              </a:rPr>
              <a:t>ự</a:t>
            </a:r>
            <a:r>
              <a:rPr lang="vi-VN" sz="3200" dirty="0">
                <a:solidFill>
                  <a:srgbClr val="FF0066"/>
                </a:solidFill>
                <a:latin typeface="Times New Roman" panose="02020603050405020304" pitchFamily="18" charset="0"/>
                <a:cs typeface="Times New Roman" panose="02020603050405020304" pitchFamily="18" charset="0"/>
              </a:rPr>
              <a:t> đối chiếu và bổ sung cho nhau </a:t>
            </a:r>
            <a:r>
              <a:rPr lang="vi-VN" sz="3200" dirty="0">
                <a:solidFill>
                  <a:srgbClr val="0000CC"/>
                </a:solidFill>
                <a:latin typeface="Times New Roman" panose="02020603050405020304" pitchFamily="18" charset="0"/>
                <a:cs typeface="Times New Roman" panose="02020603050405020304" pitchFamily="18" charset="0"/>
              </a:rPr>
              <a:t>- có lẽ đó là </a:t>
            </a:r>
            <a:r>
              <a:rPr lang="vi-VN" sz="3200" dirty="0">
                <a:solidFill>
                  <a:srgbClr val="FF0066"/>
                </a:solidFill>
                <a:latin typeface="Times New Roman" panose="02020603050405020304" pitchFamily="18" charset="0"/>
                <a:cs typeface="Times New Roman" panose="02020603050405020304" pitchFamily="18" charset="0"/>
              </a:rPr>
              <a:t>triết lí</a:t>
            </a:r>
            <a:r>
              <a:rPr lang="en-US" sz="3200" dirty="0">
                <a:solidFill>
                  <a:srgbClr val="FF0066"/>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mà Xéc-van-tét v</a:t>
            </a:r>
            <a:r>
              <a:rPr lang="en-US" sz="3200" dirty="0">
                <a:solidFill>
                  <a:srgbClr val="0000CC"/>
                </a:solidFill>
                <a:latin typeface="Times New Roman" panose="02020603050405020304" pitchFamily="18" charset="0"/>
                <a:cs typeface="Times New Roman" panose="02020603050405020304" pitchFamily="18" charset="0"/>
              </a:rPr>
              <a:t>ớ</a:t>
            </a:r>
            <a:r>
              <a:rPr lang="vi-VN" sz="3200" dirty="0">
                <a:solidFill>
                  <a:srgbClr val="0000CC"/>
                </a:solidFill>
                <a:latin typeface="Times New Roman" panose="02020603050405020304" pitchFamily="18" charset="0"/>
                <a:cs typeface="Times New Roman" panose="02020603050405020304" pitchFamily="18" charset="0"/>
              </a:rPr>
              <a:t>i giọng điệu hài hước muốn gửi gắm qua cặp nhân vật Đôn Ki-hô-tê và X</a:t>
            </a:r>
            <a:r>
              <a:rPr lang="en-US" sz="3200" dirty="0">
                <a:solidFill>
                  <a:srgbClr val="0000CC"/>
                </a:solidFill>
                <a:latin typeface="Times New Roman" panose="02020603050405020304" pitchFamily="18" charset="0"/>
                <a:cs typeface="Times New Roman" panose="02020603050405020304" pitchFamily="18" charset="0"/>
              </a:rPr>
              <a:t>a</a:t>
            </a:r>
            <a:r>
              <a:rPr lang="vi-VN" sz="3200" dirty="0">
                <a:solidFill>
                  <a:srgbClr val="0000CC"/>
                </a:solidFill>
                <a:latin typeface="Times New Roman" panose="02020603050405020304" pitchFamily="18" charset="0"/>
                <a:cs typeface="Times New Roman" panose="02020603050405020304" pitchFamily="18" charset="0"/>
              </a:rPr>
              <a:t>n-chô Pan-xa bất hủ của mình cho văn học nhân loại.</a:t>
            </a:r>
          </a:p>
        </p:txBody>
      </p:sp>
    </p:spTree>
    <p:extLst>
      <p:ext uri="{BB962C8B-B14F-4D97-AF65-F5344CB8AC3E}">
        <p14:creationId xmlns:p14="http://schemas.microsoft.com/office/powerpoint/2010/main" xmlns="" val="95829212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xmlns="" id="{56D72513-F103-4458-B324-433E9541C57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xmlns="" id="{80180C8F-3DB2-4B7F-B1E1-DCECE687FDC9}"/>
              </a:ext>
            </a:extLst>
          </p:cNvPr>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III. </a:t>
            </a:r>
          </a:p>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Tổng</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kết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xmlns="" val="12177238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KSO_Shape">
            <a:extLst>
              <a:ext uri="{FF2B5EF4-FFF2-40B4-BE49-F238E27FC236}">
                <a16:creationId xmlns:a16="http://schemas.microsoft.com/office/drawing/2014/main" xmlns="" id="{3FDA128F-278D-4968-A44E-08894360BF48}"/>
              </a:ext>
            </a:extLst>
          </p:cNvPr>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xmlns="" id="{23E3E8B4-9DB1-4F31-9C5E-7639407D95AE}"/>
              </a:ext>
            </a:extLst>
          </p:cNvPr>
          <p:cNvGrpSpPr/>
          <p:nvPr/>
        </p:nvGrpSpPr>
        <p:grpSpPr>
          <a:xfrm>
            <a:off x="1374990" y="2044523"/>
            <a:ext cx="2647118" cy="2572517"/>
            <a:chOff x="4137818" y="917998"/>
            <a:chExt cx="1741513" cy="1692436"/>
          </a:xfrm>
        </p:grpSpPr>
        <p:sp>
          <p:nvSpPr>
            <p:cNvPr id="10" name="同心圆 8">
              <a:extLst>
                <a:ext uri="{FF2B5EF4-FFF2-40B4-BE49-F238E27FC236}">
                  <a16:creationId xmlns:a16="http://schemas.microsoft.com/office/drawing/2014/main" xmlns=""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xmlns=""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xmlns=""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xmlns="" id="{0C82D3EA-EA13-4784-990C-E96345F678E5}"/>
                </a:ext>
              </a:extLst>
            </p:cNvPr>
            <p:cNvSpPr txBox="1"/>
            <p:nvPr/>
          </p:nvSpPr>
          <p:spPr>
            <a:xfrm>
              <a:off x="4492687" y="1256056"/>
              <a:ext cx="1051954" cy="1032665"/>
            </a:xfrm>
            <a:prstGeom prst="rect">
              <a:avLst/>
            </a:prstGeom>
            <a:noFill/>
            <a:extLst>
              <a:ext uri="{91240B29-F687-4F45-9708-019B960494DF}">
                <a14:hiddenLine xmlns:a14="http://schemas.microsoft.com/office/drawing/2010/main" xmlns=""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Nghệ</a:t>
              </a: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thuật</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矩形 9">
            <a:extLst>
              <a:ext uri="{FF2B5EF4-FFF2-40B4-BE49-F238E27FC236}">
                <a16:creationId xmlns:a16="http://schemas.microsoft.com/office/drawing/2014/main" xmlns="" id="{776AE9D9-E548-4D89-A847-B6CDE8965A1F}"/>
              </a:ext>
            </a:extLst>
          </p:cNvPr>
          <p:cNvSpPr/>
          <p:nvPr/>
        </p:nvSpPr>
        <p:spPr>
          <a:xfrm>
            <a:off x="5028034" y="1019912"/>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a:extLst>
              <a:ext uri="{FF2B5EF4-FFF2-40B4-BE49-F238E27FC236}">
                <a16:creationId xmlns:a16="http://schemas.microsoft.com/office/drawing/2014/main" xmlns="" id="{425F505B-A532-4077-B0F7-F2C63B6188A5}"/>
              </a:ext>
            </a:extLst>
          </p:cNvPr>
          <p:cNvSpPr/>
          <p:nvPr/>
        </p:nvSpPr>
        <p:spPr>
          <a:xfrm>
            <a:off x="5028034" y="3899433"/>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xmlns="" id="{1443DC57-3B03-469E-887B-2FF0205EB60E}"/>
              </a:ext>
            </a:extLst>
          </p:cNvPr>
          <p:cNvSpPr/>
          <p:nvPr/>
        </p:nvSpPr>
        <p:spPr>
          <a:xfrm>
            <a:off x="5422900" y="1270511"/>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X</a:t>
            </a:r>
            <a:r>
              <a:rPr lang="vi-VN" sz="4400" dirty="0">
                <a:solidFill>
                  <a:srgbClr val="000000"/>
                </a:solidFill>
                <a:latin typeface="+mj-lt"/>
              </a:rPr>
              <a:t>ây dựng được cặp nhân vật tương phản</a:t>
            </a:r>
            <a:endParaRPr lang="vi-VN" sz="4400" b="0" i="0" dirty="0">
              <a:solidFill>
                <a:srgbClr val="000000"/>
              </a:solidFill>
              <a:effectLst/>
              <a:latin typeface="+mj-lt"/>
            </a:endParaRPr>
          </a:p>
        </p:txBody>
      </p:sp>
      <p:sp>
        <p:nvSpPr>
          <p:cNvPr id="17" name="Rectangle 16">
            <a:extLst>
              <a:ext uri="{FF2B5EF4-FFF2-40B4-BE49-F238E27FC236}">
                <a16:creationId xmlns:a16="http://schemas.microsoft.com/office/drawing/2014/main" xmlns="" id="{F5FFDDFE-4B62-4249-BB2F-81BF14EFF349}"/>
              </a:ext>
            </a:extLst>
          </p:cNvPr>
          <p:cNvSpPr/>
          <p:nvPr/>
        </p:nvSpPr>
        <p:spPr>
          <a:xfrm>
            <a:off x="5534605" y="4191534"/>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G</a:t>
            </a:r>
            <a:r>
              <a:rPr lang="vi-VN" sz="4400" dirty="0">
                <a:solidFill>
                  <a:srgbClr val="000000"/>
                </a:solidFill>
                <a:latin typeface="+mj-lt"/>
              </a:rPr>
              <a:t>iọng điệu hài hước, phê phán</a:t>
            </a:r>
            <a:endParaRPr lang="vi-VN" sz="4400" b="0" i="0" dirty="0">
              <a:solidFill>
                <a:srgbClr val="000000"/>
              </a:solidFill>
              <a:effectLst/>
              <a:latin typeface="+mj-lt"/>
            </a:endParaRPr>
          </a:p>
        </p:txBody>
      </p:sp>
    </p:spTree>
    <p:extLst>
      <p:ext uri="{BB962C8B-B14F-4D97-AF65-F5344CB8AC3E}">
        <p14:creationId xmlns:p14="http://schemas.microsoft.com/office/powerpoint/2010/main" xmlns="" val="27097197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tretch>
            <a:fillRect/>
          </a:stretch>
        </p:blipFill>
        <p:spPr>
          <a:xfrm>
            <a:off x="0" y="-26504"/>
            <a:ext cx="12192000" cy="6898717"/>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055458" y="3816766"/>
            <a:ext cx="2163901" cy="1444633"/>
          </a:xfrm>
          <a:prstGeom prst="rect">
            <a:avLst/>
          </a:prstGeom>
        </p:spPr>
      </p:pic>
      <p:pic>
        <p:nvPicPr>
          <p:cNvPr id="35" name="图片 3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56175" y="4323811"/>
            <a:ext cx="7899763" cy="2200474"/>
          </a:xfrm>
          <a:prstGeom prst="rect">
            <a:avLst/>
          </a:prstGeom>
        </p:spPr>
      </p:pic>
      <p:pic>
        <p:nvPicPr>
          <p:cNvPr id="36" name="图片 35"/>
          <p:cNvPicPr>
            <a:picLocks noChangeAspect="1"/>
          </p:cNvPicPr>
          <p:nvPr/>
        </p:nvPicPr>
        <p:blipFill>
          <a:blip r:embed="rId7">
            <a:extLst>
              <a:ext uri="{BEBA8EAE-BF5A-486C-A8C5-ECC9F3942E4B}">
                <a14:imgProps xmlns:a14="http://schemas.microsoft.com/office/drawing/2010/main" xmlns="">
                  <a14:imgLayer r:embed="rId8">
                    <a14:imgEffect>
                      <a14:saturation sat="130000"/>
                    </a14:imgEffect>
                  </a14:imgLayer>
                </a14:imgProps>
              </a:ext>
              <a:ext uri="{28A0092B-C50C-407E-A947-70E740481C1C}">
                <a14:useLocalDpi xmlns:a14="http://schemas.microsoft.com/office/drawing/2010/main" xmlns="" val="0"/>
              </a:ext>
            </a:extLst>
          </a:blip>
          <a:stretch>
            <a:fillRect/>
          </a:stretch>
        </p:blipFill>
        <p:spPr>
          <a:xfrm>
            <a:off x="7602280" y="4226064"/>
            <a:ext cx="4648726" cy="2694209"/>
          </a:xfrm>
          <a:prstGeom prst="rect">
            <a:avLst/>
          </a:prstGeom>
        </p:spPr>
      </p:pic>
      <p:pic>
        <p:nvPicPr>
          <p:cNvPr id="37" name="图片 36"/>
          <p:cNvPicPr>
            <a:picLocks noChangeAspect="1"/>
          </p:cNvPicPr>
          <p:nvPr/>
        </p:nvPicPr>
        <p:blipFill>
          <a:blip r:embed="rId9">
            <a:extLst>
              <a:ext uri="{BEBA8EAE-BF5A-486C-A8C5-ECC9F3942E4B}">
                <a14:imgProps xmlns:a14="http://schemas.microsoft.com/office/drawing/2010/main" xmlns="">
                  <a14:imgLayer r:embed="rId10">
                    <a14:imgEffect>
                      <a14:saturation sat="135000"/>
                    </a14:imgEffect>
                  </a14:imgLayer>
                </a14:imgProps>
              </a:ext>
              <a:ext uri="{28A0092B-C50C-407E-A947-70E740481C1C}">
                <a14:useLocalDpi xmlns:a14="http://schemas.microsoft.com/office/drawing/2010/main" xmlns="" val="0"/>
              </a:ext>
            </a:extLst>
          </a:blip>
          <a:stretch>
            <a:fillRect/>
          </a:stretch>
        </p:blipFill>
        <p:spPr>
          <a:xfrm>
            <a:off x="5308316" y="4842060"/>
            <a:ext cx="5729767" cy="2011514"/>
          </a:xfrm>
          <a:prstGeom prst="rect">
            <a:avLst/>
          </a:prstGeom>
        </p:spPr>
      </p:pic>
      <p:pic>
        <p:nvPicPr>
          <p:cNvPr id="38" name="图片 37"/>
          <p:cNvPicPr>
            <a:picLocks noChangeAspect="1"/>
          </p:cNvPicPr>
          <p:nvPr/>
        </p:nvPicPr>
        <p:blipFill>
          <a:blip r:embed="rId11">
            <a:extLst>
              <a:ext uri="{BEBA8EAE-BF5A-486C-A8C5-ECC9F3942E4B}">
                <a14:imgProps xmlns:a14="http://schemas.microsoft.com/office/drawing/2010/main" xmlns="">
                  <a14:imgLayer r:embed="rId12">
                    <a14:imgEffect>
                      <a14:saturation sat="135000"/>
                    </a14:imgEffect>
                  </a14:imgLayer>
                </a14:imgProps>
              </a:ext>
              <a:ext uri="{28A0092B-C50C-407E-A947-70E740481C1C}">
                <a14:useLocalDpi xmlns:a14="http://schemas.microsoft.com/office/drawing/2010/main" xmlns="" val="0"/>
              </a:ext>
            </a:extLst>
          </a:blip>
          <a:stretch>
            <a:fillRect/>
          </a:stretch>
        </p:blipFill>
        <p:spPr>
          <a:xfrm>
            <a:off x="-522768" y="5570420"/>
            <a:ext cx="9868787" cy="1392476"/>
          </a:xfrm>
          <a:prstGeom prst="rect">
            <a:avLst/>
          </a:prstGeom>
        </p:spPr>
      </p:pic>
      <p:pic>
        <p:nvPicPr>
          <p:cNvPr id="39" name="图片 38"/>
          <p:cNvPicPr>
            <a:picLocks noChangeAspect="1"/>
          </p:cNvPicPr>
          <p:nvPr/>
        </p:nvPicPr>
        <p:blipFill>
          <a:blip r:embed="rId13">
            <a:extLst>
              <a:ext uri="{BEBA8EAE-BF5A-486C-A8C5-ECC9F3942E4B}">
                <a14:imgProps xmlns:a14="http://schemas.microsoft.com/office/drawing/2010/main" xmlns="">
                  <a14:imgLayer r:embed="rId14">
                    <a14:imgEffect>
                      <a14:saturation sat="135000"/>
                    </a14:imgEffect>
                  </a14:imgLayer>
                </a14:imgProps>
              </a:ext>
              <a:ext uri="{28A0092B-C50C-407E-A947-70E740481C1C}">
                <a14:useLocalDpi xmlns:a14="http://schemas.microsoft.com/office/drawing/2010/main" xmlns="" val="0"/>
              </a:ext>
            </a:extLst>
          </a:blip>
          <a:stretch>
            <a:fillRect/>
          </a:stretch>
        </p:blipFill>
        <p:spPr>
          <a:xfrm>
            <a:off x="4606029" y="5537299"/>
            <a:ext cx="7703982" cy="1334914"/>
          </a:xfrm>
          <a:prstGeom prst="rect">
            <a:avLst/>
          </a:prstGeom>
        </p:spPr>
      </p:pic>
      <p:pic>
        <p:nvPicPr>
          <p:cNvPr id="40" name="图片 39"/>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2317016" y="4963899"/>
            <a:ext cx="2810024" cy="1505588"/>
          </a:xfrm>
          <a:prstGeom prst="rect">
            <a:avLst/>
          </a:prstGeom>
        </p:spPr>
      </p:pic>
      <p:pic>
        <p:nvPicPr>
          <p:cNvPr id="19" name="图片 18"/>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424561" y="475410"/>
            <a:ext cx="4230275" cy="1353200"/>
          </a:xfrm>
          <a:prstGeom prst="rect">
            <a:avLst/>
          </a:prstGeom>
        </p:spPr>
      </p:pic>
      <p:sp>
        <p:nvSpPr>
          <p:cNvPr id="10" name="矩形 9"/>
          <p:cNvSpPr/>
          <p:nvPr/>
        </p:nvSpPr>
        <p:spPr>
          <a:xfrm>
            <a:off x="3183082" y="2457283"/>
            <a:ext cx="7005638" cy="1938992"/>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60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ĐÁNH NHAU VỚI CỐI XAY GIÓ</a:t>
            </a:r>
            <a:endParaRPr lang="zh-CN" altLang="en-US" sz="60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pic>
        <p:nvPicPr>
          <p:cNvPr id="12" name="图片 1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9040146" y="1360182"/>
            <a:ext cx="515130" cy="515130"/>
          </a:xfrm>
          <a:prstGeom prst="rect">
            <a:avLst/>
          </a:prstGeom>
        </p:spPr>
      </p:pic>
      <p:pic>
        <p:nvPicPr>
          <p:cNvPr id="13" name="图片 12"/>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8394486" y="454519"/>
            <a:ext cx="468344" cy="468344"/>
          </a:xfrm>
          <a:prstGeom prst="rect">
            <a:avLst/>
          </a:prstGeom>
        </p:spPr>
      </p:pic>
      <p:pic>
        <p:nvPicPr>
          <p:cNvPr id="41" name="图片 40"/>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100273" y="2914525"/>
            <a:ext cx="3105383" cy="4098749"/>
          </a:xfrm>
          <a:prstGeom prst="rect">
            <a:avLst/>
          </a:prstGeom>
        </p:spPr>
      </p:pic>
      <p:pic>
        <p:nvPicPr>
          <p:cNvPr id="22" name="图片 27"/>
          <p:cNvPicPr>
            <a:picLocks noChangeAspect="1"/>
          </p:cNvPicPr>
          <p:nvPr/>
        </p:nvPicPr>
        <p:blipFill>
          <a:blip r:embed="rId20">
            <a:extLst>
              <a:ext uri="{28A0092B-C50C-407E-A947-70E740481C1C}">
                <a14:useLocalDpi xmlns:a14="http://schemas.microsoft.com/office/drawing/2010/main" xmlns="" val="0"/>
              </a:ext>
            </a:extLst>
          </a:blip>
          <a:srcRect/>
          <a:stretch>
            <a:fillRect/>
          </a:stretch>
        </p:blipFill>
        <p:spPr bwMode="auto">
          <a:xfrm>
            <a:off x="10161813" y="242905"/>
            <a:ext cx="1422589" cy="1259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图片 17"/>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4522836" y="639752"/>
            <a:ext cx="4339994" cy="162140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3.39311E-6 -4.16185E-6 L 0.04805 -4.16185E-6 " pathEditMode="relative" rAng="0" ptsTypes="AA">
                                      <p:cBhvr>
                                        <p:cTn id="14" dur="2500" fill="hold"/>
                                        <p:tgtEl>
                                          <p:spTgt spid="19"/>
                                        </p:tgtEl>
                                        <p:attrNameLst>
                                          <p:attrName>ppt_x</p:attrName>
                                          <p:attrName>ppt_y</p:attrName>
                                        </p:attrNameLst>
                                      </p:cBhvr>
                                      <p:rCtr x="2396" y="0"/>
                                    </p:animMotion>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47"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63" presetClass="path" presetSubtype="0" repeatCount="3000" accel="50000" decel="50000" autoRev="1" fill="hold" nodeType="withEffect">
                                  <p:stCondLst>
                                    <p:cond delay="0"/>
                                  </p:stCondLst>
                                  <p:childTnLst>
                                    <p:animMotion origin="layout" path="M -0.03403 -6.35838E-7 L -3.03181E-6 -6.35838E-7 " pathEditMode="relative" rAng="0" ptsTypes="AA">
                                      <p:cBhvr>
                                        <p:cTn id="30" dur="2500" fill="hold"/>
                                        <p:tgtEl>
                                          <p:spTgt spid="23"/>
                                        </p:tgtEl>
                                        <p:attrNameLst>
                                          <p:attrName>ppt_x</p:attrName>
                                          <p:attrName>ppt_y</p:attrName>
                                        </p:attrNameLst>
                                      </p:cBhvr>
                                      <p:rCtr x="1702" y="0"/>
                                    </p:animMotion>
                                  </p:childTnLst>
                                </p:cTn>
                              </p:par>
                              <p:par>
                                <p:cTn id="31" presetID="52" presetClass="entr" presetSubtype="0" fill="hold" grpId="0" nodeType="withEffect">
                                  <p:stCondLst>
                                    <p:cond delay="750"/>
                                  </p:stCondLst>
                                  <p:iterate type="lt">
                                    <p:tmPct val="15000"/>
                                  </p:iterate>
                                  <p:childTnLst>
                                    <p:set>
                                      <p:cBhvr>
                                        <p:cTn id="32" dur="1" fill="hold">
                                          <p:stCondLst>
                                            <p:cond delay="0"/>
                                          </p:stCondLst>
                                        </p:cTn>
                                        <p:tgtEl>
                                          <p:spTgt spid="10"/>
                                        </p:tgtEl>
                                        <p:attrNameLst>
                                          <p:attrName>style.visibility</p:attrName>
                                        </p:attrNameLst>
                                      </p:cBhvr>
                                      <p:to>
                                        <p:strVal val="visible"/>
                                      </p:to>
                                    </p:set>
                                    <p:animScale>
                                      <p:cBhvr>
                                        <p:cTn id="3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
                                        </p:tgtEl>
                                        <p:attrNameLst>
                                          <p:attrName>ppt_x</p:attrName>
                                          <p:attrName>ppt_y</p:attrName>
                                        </p:attrNameLst>
                                      </p:cBhvr>
                                    </p:animMotion>
                                    <p:animEffect transition="in" filter="fade">
                                      <p:cBhvr>
                                        <p:cTn id="35" dur="1000"/>
                                        <p:tgtEl>
                                          <p:spTgt spid="10"/>
                                        </p:tgtEl>
                                      </p:cBhvr>
                                    </p:animEffect>
                                  </p:childTnLst>
                                </p:cTn>
                              </p:par>
                            </p:childTnLst>
                          </p:cTn>
                        </p:par>
                        <p:par>
                          <p:cTn id="36" fill="hold">
                            <p:stCondLst>
                              <p:cond delay="15000"/>
                            </p:stCondLst>
                            <p:childTnLst>
                              <p:par>
                                <p:cTn id="37" presetID="34" presetClass="emph" presetSubtype="0" fill="hold" grpId="1" nodeType="after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par>
                          <p:cTn id="43" fill="hold">
                            <p:stCondLst>
                              <p:cond delay="16450"/>
                            </p:stCondLst>
                            <p:childTnLst>
                              <p:par>
                                <p:cTn id="44" presetID="8" presetClass="emph" presetSubtype="0" fill="hold" nodeType="afterEffect">
                                  <p:stCondLst>
                                    <p:cond delay="0"/>
                                  </p:stCondLst>
                                  <p:childTnLst>
                                    <p:animRot by="21600000">
                                      <p:cBhvr>
                                        <p:cTn id="45" dur="375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xmlns="" id="{CC8C60F8-2CE5-4CBE-9C01-751B2EE932A4}"/>
              </a:ext>
            </a:extLst>
          </p:cNvPr>
          <p:cNvSpPr/>
          <p:nvPr/>
        </p:nvSpPr>
        <p:spPr>
          <a:xfrm>
            <a:off x="4893953" y="1233438"/>
            <a:ext cx="6616497" cy="4401205"/>
          </a:xfrm>
          <a:prstGeom prst="rect">
            <a:avLst/>
          </a:prstGeom>
        </p:spPr>
        <p:txBody>
          <a:bodyPr wrap="square">
            <a:spAutoFit/>
          </a:bodyPr>
          <a:lstStyle/>
          <a:p>
            <a:pPr algn="just"/>
            <a:r>
              <a:rPr lang="fr-FR" altLang="en-US" sz="4000" dirty="0" err="1">
                <a:solidFill>
                  <a:srgbClr val="0000FF"/>
                </a:solidFill>
                <a:latin typeface="Times New Roman" panose="02020603050405020304" pitchFamily="18" charset="0"/>
                <a:cs typeface="Times New Roman" panose="02020603050405020304" pitchFamily="18" charset="0"/>
              </a:rPr>
              <a:t>Kể</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câu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chuyện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về</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sự</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thất</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bại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Đôn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ki-hô</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đánh</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nhau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với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cối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xay</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gió</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nhà</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chế</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giễu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lí</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tưởng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hiệp</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sĩ</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phiêu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lưu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hão</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huyền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phán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thói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thực</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dụng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thiển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cận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con </a:t>
            </a:r>
            <a:r>
              <a:rPr lang="fr-FR" altLang="en-US" sz="4000" dirty="0" err="1">
                <a:solidFill>
                  <a:srgbClr val="0000FF"/>
                </a:solidFill>
                <a:latin typeface="Times New Roman" panose="02020603050405020304" pitchFamily="18" charset="0"/>
                <a:cs typeface="Times New Roman" panose="02020603050405020304" pitchFamily="18" charset="0"/>
              </a:rPr>
              <a:t>người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trong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sống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xã</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hội</a:t>
            </a:r>
            <a:endParaRPr lang="vi-VN" sz="4000" dirty="0">
              <a:solidFill>
                <a:srgbClr val="000000"/>
              </a:solidFill>
              <a:latin typeface="+mj-lt"/>
            </a:endParaRPr>
          </a:p>
        </p:txBody>
      </p:sp>
      <p:sp>
        <p:nvSpPr>
          <p:cNvPr id="8" name="KSO_Shape">
            <a:extLst>
              <a:ext uri="{FF2B5EF4-FFF2-40B4-BE49-F238E27FC236}">
                <a16:creationId xmlns:a16="http://schemas.microsoft.com/office/drawing/2014/main" xmlns="" id="{3FDA128F-278D-4968-A44E-08894360BF48}"/>
              </a:ext>
            </a:extLst>
          </p:cNvPr>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xmlns="" id="{23E3E8B4-9DB1-4F31-9C5E-7639407D95AE}"/>
              </a:ext>
            </a:extLst>
          </p:cNvPr>
          <p:cNvGrpSpPr/>
          <p:nvPr/>
        </p:nvGrpSpPr>
        <p:grpSpPr>
          <a:xfrm>
            <a:off x="1374990" y="2044523"/>
            <a:ext cx="2647118" cy="2572517"/>
            <a:chOff x="4137818" y="917998"/>
            <a:chExt cx="1741513" cy="1692436"/>
          </a:xfrm>
        </p:grpSpPr>
        <p:sp>
          <p:nvSpPr>
            <p:cNvPr id="10" name="同心圆 8">
              <a:extLst>
                <a:ext uri="{FF2B5EF4-FFF2-40B4-BE49-F238E27FC236}">
                  <a16:creationId xmlns:a16="http://schemas.microsoft.com/office/drawing/2014/main" xmlns=""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xmlns=""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xmlns=""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xmlns="" id="{0C82D3EA-EA13-4784-990C-E96345F678E5}"/>
                </a:ext>
              </a:extLst>
            </p:cNvPr>
            <p:cNvSpPr txBox="1"/>
            <p:nvPr/>
          </p:nvSpPr>
          <p:spPr>
            <a:xfrm>
              <a:off x="4492687" y="1256056"/>
              <a:ext cx="1051954" cy="1032665"/>
            </a:xfrm>
            <a:prstGeom prst="rect">
              <a:avLst/>
            </a:prstGeom>
            <a:noFill/>
            <a:extLst>
              <a:ext uri="{91240B29-F687-4F45-9708-019B960494DF}">
                <a14:hiddenLine xmlns:a14="http://schemas.microsoft.com/office/drawing/2010/main" xmlns=""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 dung</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xmlns="" val="29195200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xmlns="" id="{CC8C60F8-2CE5-4CBE-9C01-751B2EE932A4}"/>
              </a:ext>
            </a:extLst>
          </p:cNvPr>
          <p:cNvSpPr/>
          <p:nvPr/>
        </p:nvSpPr>
        <p:spPr>
          <a:xfrm>
            <a:off x="3039551" y="623838"/>
            <a:ext cx="8517449" cy="1754326"/>
          </a:xfrm>
          <a:prstGeom prst="rect">
            <a:avLst/>
          </a:prstGeom>
        </p:spPr>
        <p:txBody>
          <a:bodyPr wrap="square">
            <a:spAutoFit/>
          </a:bodyPr>
          <a:lstStyle/>
          <a:p>
            <a:pPr algn="just">
              <a:buNone/>
            </a:pPr>
            <a:r>
              <a:rPr lang="en-US" altLang="en-US" sz="3600" b="1" dirty="0" err="1">
                <a:solidFill>
                  <a:srgbClr val="3333FF"/>
                </a:solidFill>
                <a:latin typeface="Times New Roman" panose="02020603050405020304" pitchFamily="18" charset="0"/>
              </a:rPr>
              <a:t>Những</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nét</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nghệ</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thuật</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chính</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được</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sử</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dụng</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trong</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văn</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bản</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Đánh</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nhau</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với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cối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xay</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gió</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là</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gì</a:t>
            </a:r>
            <a:r>
              <a:rPr lang="en-US" altLang="en-US" sz="3600" b="1" dirty="0">
                <a:solidFill>
                  <a:srgbClr val="3333FF"/>
                </a:solidFill>
                <a:latin typeface="Times New Roman" panose="02020603050405020304" pitchFamily="18" charset="0"/>
              </a:rPr>
              <a:t>?</a:t>
            </a:r>
          </a:p>
        </p:txBody>
      </p:sp>
      <p:sp>
        <p:nvSpPr>
          <p:cNvPr id="8" name="KSO_Shape">
            <a:extLst>
              <a:ext uri="{FF2B5EF4-FFF2-40B4-BE49-F238E27FC236}">
                <a16:creationId xmlns:a16="http://schemas.microsoft.com/office/drawing/2014/main" xmlns=""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xmlns=""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xmlns=""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xmlns=""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xmlns=""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xmlns="" id="{0C82D3EA-EA13-4784-990C-E96345F678E5}"/>
                </a:ext>
              </a:extLst>
            </p:cNvPr>
            <p:cNvSpPr txBox="1"/>
            <p:nvPr/>
          </p:nvSpPr>
          <p:spPr>
            <a:xfrm>
              <a:off x="4457857" y="1185468"/>
              <a:ext cx="1051953" cy="546706"/>
            </a:xfrm>
            <a:prstGeom prst="rect">
              <a:avLst/>
            </a:prstGeom>
            <a:noFill/>
            <a:extLst>
              <a:ext uri="{91240B29-F687-4F45-9708-019B960494DF}">
                <a14:hiddenLine xmlns:a14="http://schemas.microsoft.com/office/drawing/2010/main" xmlns=""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xmlns="" id="{93992C5E-C580-4A51-91B3-4E266EA933CA}"/>
              </a:ext>
            </a:extLst>
          </p:cNvPr>
          <p:cNvSpPr txBox="1">
            <a:spLocks noChangeArrowheads="1"/>
          </p:cNvSpPr>
          <p:nvPr/>
        </p:nvSpPr>
        <p:spPr>
          <a:xfrm>
            <a:off x="2197100" y="278160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lnSpc>
                <a:spcPct val="150000"/>
              </a:lnSpc>
              <a:buFontTx/>
              <a:buAutoNum type="alphaLcPeriod"/>
            </a:pPr>
            <a:r>
              <a:rPr lang="en-US" altLang="en-US" sz="3600" b="1" dirty="0" err="1">
                <a:latin typeface="Times New Roman" panose="02020603050405020304" pitchFamily="18" charset="0"/>
              </a:rPr>
              <a:t>Tương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phản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đối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lập</a:t>
            </a:r>
            <a:r>
              <a:rPr lang="en-US" altLang="en-US" sz="3600" b="1" dirty="0">
                <a:latin typeface="Times New Roman" panose="02020603050405020304" pitchFamily="18" charset="0"/>
              </a:rPr>
              <a:t>.</a:t>
            </a:r>
          </a:p>
          <a:p>
            <a:pPr marL="609600" indent="-609600" algn="just">
              <a:lnSpc>
                <a:spcPct val="150000"/>
              </a:lnSpc>
              <a:buFontTx/>
              <a:buAutoNum type="alphaLcPeriod"/>
            </a:pPr>
            <a:r>
              <a:rPr lang="en-US" altLang="en-US" sz="3600" b="1" dirty="0" err="1">
                <a:latin typeface="Times New Roman" panose="02020603050405020304" pitchFamily="18" charset="0"/>
              </a:rPr>
              <a:t>Giọng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điệu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phê</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phán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hước</a:t>
            </a:r>
            <a:r>
              <a:rPr lang="en-US" altLang="en-US" sz="3600" b="1" dirty="0">
                <a:latin typeface=".VnTime" panose="020B7200000000000000" pitchFamily="34" charset="0"/>
              </a:rPr>
              <a:t>.</a:t>
            </a:r>
          </a:p>
          <a:p>
            <a:pPr marL="609600" indent="-609600" algn="just">
              <a:lnSpc>
                <a:spcPct val="150000"/>
              </a:lnSpc>
              <a:buFontTx/>
              <a:buAutoNum type="alphaLcPeriod"/>
            </a:pPr>
            <a:r>
              <a:rPr lang="en-US" altLang="en-US" sz="3600" b="1" dirty="0" err="1">
                <a:latin typeface="Times New Roman" panose="02020603050405020304" pitchFamily="18" charset="0"/>
              </a:rPr>
              <a:t>Đan</a:t>
            </a:r>
            <a:r>
              <a:rPr lang="en-US" altLang="en-US" sz="3600" b="1" dirty="0">
                <a:latin typeface="Times New Roman" panose="02020603050405020304" pitchFamily="18" charset="0"/>
              </a:rPr>
              <a:t> xen </a:t>
            </a:r>
            <a:r>
              <a:rPr lang="en-US" altLang="en-US" sz="3600" b="1" dirty="0" err="1">
                <a:latin typeface="Times New Roman" panose="02020603050405020304" pitchFamily="18" charset="0"/>
              </a:rPr>
              <a:t>giữa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hiện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thực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tưởng</a:t>
            </a:r>
            <a:r>
              <a:rPr lang="en-US" altLang="en-US" sz="3600" b="1" dirty="0">
                <a:latin typeface=".VnTime" panose="020B7200000000000000" pitchFamily="34" charset="0"/>
              </a:rPr>
              <a:t>.</a:t>
            </a:r>
          </a:p>
          <a:p>
            <a:pPr marL="609600" indent="-609600" algn="just">
              <a:lnSpc>
                <a:spcPct val="150000"/>
              </a:lnSpc>
              <a:buFontTx/>
              <a:buAutoNum type="alphaLcPeriod"/>
            </a:pPr>
            <a:r>
              <a:rPr lang="en-US" altLang="en-US" sz="3600" b="1" dirty="0" err="1">
                <a:latin typeface="Times New Roman" panose="02020603050405020304" pitchFamily="18" charset="0"/>
              </a:rPr>
              <a:t>Cả</a:t>
            </a:r>
            <a:r>
              <a:rPr lang="en-US" altLang="en-US" sz="3600" b="1" dirty="0">
                <a:latin typeface="Times New Roman" panose="02020603050405020304" pitchFamily="18" charset="0"/>
              </a:rPr>
              <a:t> a </a:t>
            </a:r>
            <a:r>
              <a:rPr lang="en-US" altLang="en-US" sz="3600" b="1" dirty="0" err="1">
                <a:latin typeface="Times New Roman" panose="02020603050405020304" pitchFamily="18" charset="0"/>
              </a:rPr>
              <a:t>và</a:t>
            </a:r>
            <a:r>
              <a:rPr lang="en-US" altLang="en-US" sz="3600" b="1" dirty="0">
                <a:latin typeface="Times New Roman" panose="02020603050405020304" pitchFamily="18" charset="0"/>
              </a:rPr>
              <a:t> b</a:t>
            </a:r>
            <a:r>
              <a:rPr lang="en-US" altLang="en-US" sz="3600" b="1" dirty="0">
                <a:latin typeface=".VnTime" panose="020B7200000000000000" pitchFamily="34" charset="0"/>
              </a:rPr>
              <a:t>.</a:t>
            </a:r>
          </a:p>
          <a:p>
            <a:pPr marL="609600" indent="-609600" algn="just">
              <a:lnSpc>
                <a:spcPct val="150000"/>
              </a:lnSpc>
              <a:buFont typeface="Arial" panose="020B0604020202020204" pitchFamily="34" charset="0"/>
              <a:buNone/>
            </a:pPr>
            <a:endParaRPr lang="en-US" altLang="en-US" sz="3600" b="1" dirty="0">
              <a:latin typeface=".VnTime" panose="020B7200000000000000" pitchFamily="34" charset="0"/>
            </a:endParaRPr>
          </a:p>
        </p:txBody>
      </p:sp>
      <p:sp>
        <p:nvSpPr>
          <p:cNvPr id="15" name="Oval 4">
            <a:extLst>
              <a:ext uri="{FF2B5EF4-FFF2-40B4-BE49-F238E27FC236}">
                <a16:creationId xmlns:a16="http://schemas.microsoft.com/office/drawing/2014/main" xmlns="" id="{9BF9C1D3-FDCD-42A7-A5F8-8CE16FC02DE6}"/>
              </a:ext>
            </a:extLst>
          </p:cNvPr>
          <p:cNvSpPr>
            <a:spLocks noChangeArrowheads="1"/>
          </p:cNvSpPr>
          <p:nvPr/>
        </p:nvSpPr>
        <p:spPr bwMode="auto">
          <a:xfrm rot="12340035">
            <a:off x="2169620" y="5829062"/>
            <a:ext cx="579438" cy="611188"/>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xmlns="" val="32290541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4" grpId="0" build="p"/>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xmlns="" id="{CC8C60F8-2CE5-4CBE-9C01-751B2EE932A4}"/>
              </a:ext>
            </a:extLst>
          </p:cNvPr>
          <p:cNvSpPr/>
          <p:nvPr/>
        </p:nvSpPr>
        <p:spPr>
          <a:xfrm>
            <a:off x="3039551" y="903238"/>
            <a:ext cx="8517449" cy="1323439"/>
          </a:xfrm>
          <a:prstGeom prst="rect">
            <a:avLst/>
          </a:prstGeom>
        </p:spPr>
        <p:txBody>
          <a:bodyPr wrap="square">
            <a:spAutoFit/>
          </a:bodyPr>
          <a:lstStyle/>
          <a:p>
            <a:pPr>
              <a:buNone/>
            </a:pPr>
            <a:r>
              <a:rPr lang="en-US" altLang="en-US" sz="4000" b="1" dirty="0">
                <a:solidFill>
                  <a:srgbClr val="3333FF"/>
                </a:solidFill>
                <a:latin typeface="Times New Roman" panose="02020603050405020304" pitchFamily="18" charset="0"/>
              </a:rPr>
              <a:t>Ý </a:t>
            </a:r>
            <a:r>
              <a:rPr lang="en-US" altLang="en-US" sz="4000" b="1" dirty="0" err="1">
                <a:solidFill>
                  <a:srgbClr val="3333FF"/>
                </a:solidFill>
                <a:latin typeface="Times New Roman" panose="02020603050405020304" pitchFamily="18" charset="0"/>
              </a:rPr>
              <a:t>nghĩa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của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văn</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bản</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Đánh</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nhau</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với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cối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xay</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gió</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là</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gì</a:t>
            </a:r>
            <a:r>
              <a:rPr lang="en-US" altLang="en-US" sz="4000" b="1" dirty="0">
                <a:solidFill>
                  <a:srgbClr val="3333FF"/>
                </a:solidFill>
                <a:latin typeface="Times New Roman" panose="02020603050405020304" pitchFamily="18" charset="0"/>
              </a:rPr>
              <a:t>?</a:t>
            </a:r>
          </a:p>
        </p:txBody>
      </p:sp>
      <p:sp>
        <p:nvSpPr>
          <p:cNvPr id="8" name="KSO_Shape">
            <a:extLst>
              <a:ext uri="{FF2B5EF4-FFF2-40B4-BE49-F238E27FC236}">
                <a16:creationId xmlns:a16="http://schemas.microsoft.com/office/drawing/2014/main" xmlns=""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xmlns=""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xmlns=""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xmlns=""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xmlns=""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xmlns="" id="{0C82D3EA-EA13-4784-990C-E96345F678E5}"/>
                </a:ext>
              </a:extLst>
            </p:cNvPr>
            <p:cNvSpPr txBox="1"/>
            <p:nvPr/>
          </p:nvSpPr>
          <p:spPr>
            <a:xfrm>
              <a:off x="4457857" y="1185468"/>
              <a:ext cx="1051953" cy="1154692"/>
            </a:xfrm>
            <a:prstGeom prst="rect">
              <a:avLst/>
            </a:prstGeom>
            <a:noFill/>
            <a:extLst>
              <a:ext uri="{91240B29-F687-4F45-9708-019B960494DF}">
                <a14:hiddenLine xmlns:a14="http://schemas.microsoft.com/office/drawing/2010/main" xmlns=""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xmlns="" id="{93992C5E-C580-4A51-91B3-4E266EA933CA}"/>
              </a:ext>
            </a:extLst>
          </p:cNvPr>
          <p:cNvSpPr txBox="1">
            <a:spLocks noChangeArrowheads="1"/>
          </p:cNvSpPr>
          <p:nvPr/>
        </p:nvSpPr>
        <p:spPr>
          <a:xfrm>
            <a:off x="1041400" y="288219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lnSpc>
                <a:spcPct val="150000"/>
              </a:lnSpc>
              <a:buFontTx/>
              <a:buAutoNum type="alphaLcPeriod"/>
            </a:pPr>
            <a:r>
              <a:rPr lang="en-US" altLang="en-US" sz="3600" dirty="0" err="1">
                <a:latin typeface="Times New Roman" panose="02020603050405020304" pitchFamily="18" charset="0"/>
              </a:rPr>
              <a:t>Chế</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giễu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lý</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tưởng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phiêu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lưu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hão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huyền</a:t>
            </a:r>
            <a:r>
              <a:rPr lang="en-US" altLang="en-US" sz="3600" dirty="0">
                <a:latin typeface=".VnTime" panose="020B7200000000000000" pitchFamily="34" charset="0"/>
              </a:rPr>
              <a:t>, </a:t>
            </a:r>
            <a:r>
              <a:rPr lang="en-US" altLang="en-US" sz="3600" dirty="0" err="1">
                <a:latin typeface="Times New Roman" panose="02020603050405020304" pitchFamily="18" charset="0"/>
              </a:rPr>
              <a:t>phê</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phán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thực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dụng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trong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hội</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Miêu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trận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liệt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Đôn</a:t>
            </a:r>
            <a:r>
              <a:rPr lang="en-US" altLang="en-US" sz="3600" dirty="0">
                <a:latin typeface="Times New Roman" panose="02020603050405020304" pitchFamily="18" charset="0"/>
              </a:rPr>
              <a:t> Ki-</a:t>
            </a:r>
            <a:r>
              <a:rPr lang="en-US" altLang="en-US" sz="3600" dirty="0" err="1">
                <a:latin typeface="Times New Roman" panose="02020603050405020304" pitchFamily="18" charset="0"/>
              </a:rPr>
              <a:t>hô</a:t>
            </a:r>
            <a:r>
              <a:rPr lang="en-US" altLang="en-US" sz="3600" dirty="0">
                <a:latin typeface="Times New Roman" panose="02020603050405020304" pitchFamily="18" charset="0"/>
              </a:rPr>
              <a:t>-</a:t>
            </a:r>
            <a:r>
              <a:rPr lang="en-US" altLang="en-US" sz="3600" dirty="0" err="1">
                <a:latin typeface="Times New Roman" panose="02020603050405020304" pitchFamily="18" charset="0"/>
              </a:rPr>
              <a:t>tê</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Giới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thiệu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hai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lập</a:t>
            </a:r>
            <a:r>
              <a:rPr lang="en-US" altLang="en-US" sz="3600" dirty="0">
                <a:latin typeface=".VnTime" panose="020B7200000000000000" pitchFamily="34" charset="0"/>
              </a:rPr>
              <a:t>.</a:t>
            </a:r>
          </a:p>
        </p:txBody>
      </p:sp>
      <p:sp>
        <p:nvSpPr>
          <p:cNvPr id="15" name="Oval 4">
            <a:extLst>
              <a:ext uri="{FF2B5EF4-FFF2-40B4-BE49-F238E27FC236}">
                <a16:creationId xmlns:a16="http://schemas.microsoft.com/office/drawing/2014/main" xmlns="" id="{9BF9C1D3-FDCD-42A7-A5F8-8CE16FC02DE6}"/>
              </a:ext>
            </a:extLst>
          </p:cNvPr>
          <p:cNvSpPr>
            <a:spLocks noChangeArrowheads="1"/>
          </p:cNvSpPr>
          <p:nvPr/>
        </p:nvSpPr>
        <p:spPr bwMode="auto">
          <a:xfrm rot="12340035">
            <a:off x="946643" y="3123406"/>
            <a:ext cx="579438" cy="611188"/>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xmlns="" val="332801375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4" grpId="0" build="p"/>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xmlns="" id="{CC8C60F8-2CE5-4CBE-9C01-751B2EE932A4}"/>
              </a:ext>
            </a:extLst>
          </p:cNvPr>
          <p:cNvSpPr/>
          <p:nvPr/>
        </p:nvSpPr>
        <p:spPr>
          <a:xfrm>
            <a:off x="2874451" y="839738"/>
            <a:ext cx="8517449" cy="1323439"/>
          </a:xfrm>
          <a:prstGeom prst="rect">
            <a:avLst/>
          </a:prstGeom>
        </p:spPr>
        <p:txBody>
          <a:bodyPr wrap="square">
            <a:spAutoFit/>
          </a:bodyPr>
          <a:lstStyle/>
          <a:p>
            <a:pPr algn="just">
              <a:buNone/>
            </a:pPr>
            <a:r>
              <a:rPr lang="en-US" altLang="en-US" sz="4000" b="1" dirty="0" err="1">
                <a:solidFill>
                  <a:srgbClr val="3333FF"/>
                </a:solidFill>
                <a:latin typeface="Times New Roman" panose="02020603050405020304" pitchFamily="18" charset="0"/>
              </a:rPr>
              <a:t>Dòng</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nào</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dưới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đây</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nói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lên</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đầy</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đủ</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nhất</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tính</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cách</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của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Đôn</a:t>
            </a:r>
            <a:r>
              <a:rPr lang="en-US" altLang="en-US" sz="4000" b="1" dirty="0">
                <a:solidFill>
                  <a:srgbClr val="3333FF"/>
                </a:solidFill>
                <a:latin typeface="Times New Roman" panose="02020603050405020304" pitchFamily="18" charset="0"/>
              </a:rPr>
              <a:t> Ki-</a:t>
            </a:r>
            <a:r>
              <a:rPr lang="en-US" altLang="en-US" sz="4000" b="1" dirty="0" err="1">
                <a:solidFill>
                  <a:srgbClr val="3333FF"/>
                </a:solidFill>
                <a:latin typeface="Times New Roman" panose="02020603050405020304" pitchFamily="18" charset="0"/>
              </a:rPr>
              <a:t>hô</a:t>
            </a:r>
            <a:r>
              <a:rPr lang="en-US" altLang="en-US" sz="4000" b="1" dirty="0">
                <a:solidFill>
                  <a:srgbClr val="3333FF"/>
                </a:solidFill>
                <a:latin typeface="Times New Roman" panose="02020603050405020304" pitchFamily="18" charset="0"/>
              </a:rPr>
              <a:t>-</a:t>
            </a:r>
            <a:r>
              <a:rPr lang="en-US" altLang="en-US" sz="4000" b="1" dirty="0" err="1">
                <a:solidFill>
                  <a:srgbClr val="3333FF"/>
                </a:solidFill>
                <a:latin typeface="Times New Roman" panose="02020603050405020304" pitchFamily="18" charset="0"/>
              </a:rPr>
              <a:t>tê</a:t>
            </a:r>
            <a:r>
              <a:rPr lang="en-US" altLang="en-US" sz="4000" b="1" dirty="0">
                <a:solidFill>
                  <a:srgbClr val="3333FF"/>
                </a:solidFill>
                <a:latin typeface="Times New Roman" panose="02020603050405020304" pitchFamily="18" charset="0"/>
              </a:rPr>
              <a:t>?</a:t>
            </a:r>
            <a:endParaRPr lang="en-US" altLang="en-US" sz="4000" b="1" i="1" dirty="0">
              <a:solidFill>
                <a:srgbClr val="3333FF"/>
              </a:solidFill>
              <a:latin typeface="Times New Roman" panose="02020603050405020304" pitchFamily="18" charset="0"/>
            </a:endParaRPr>
          </a:p>
        </p:txBody>
      </p:sp>
      <p:sp>
        <p:nvSpPr>
          <p:cNvPr id="8" name="KSO_Shape">
            <a:extLst>
              <a:ext uri="{FF2B5EF4-FFF2-40B4-BE49-F238E27FC236}">
                <a16:creationId xmlns:a16="http://schemas.microsoft.com/office/drawing/2014/main" xmlns=""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xmlns=""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xmlns=""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xmlns=""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xmlns=""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xmlns="" id="{0C82D3EA-EA13-4784-990C-E96345F678E5}"/>
                </a:ext>
              </a:extLst>
            </p:cNvPr>
            <p:cNvSpPr txBox="1"/>
            <p:nvPr/>
          </p:nvSpPr>
          <p:spPr>
            <a:xfrm>
              <a:off x="4457857" y="1185468"/>
              <a:ext cx="1051953" cy="1154692"/>
            </a:xfrm>
            <a:prstGeom prst="rect">
              <a:avLst/>
            </a:prstGeom>
            <a:noFill/>
            <a:extLst>
              <a:ext uri="{91240B29-F687-4F45-9708-019B960494DF}">
                <a14:hiddenLine xmlns:a14="http://schemas.microsoft.com/office/drawing/2010/main" xmlns=""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xmlns="" id="{93992C5E-C580-4A51-91B3-4E266EA933CA}"/>
              </a:ext>
            </a:extLst>
          </p:cNvPr>
          <p:cNvSpPr txBox="1">
            <a:spLocks noChangeArrowheads="1"/>
          </p:cNvSpPr>
          <p:nvPr/>
        </p:nvSpPr>
        <p:spPr>
          <a:xfrm>
            <a:off x="732349" y="2882199"/>
            <a:ext cx="1082465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buFontTx/>
              <a:buAutoNum type="alphaLcPeriod"/>
            </a:pPr>
            <a:r>
              <a:rPr lang="en-US" altLang="en-US" sz="3600" dirty="0" err="1">
                <a:latin typeface="Times New Roman" panose="02020603050405020304" pitchFamily="18" charset="0"/>
              </a:rPr>
              <a:t>Là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nhiều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khía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cạnh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đẹp</a:t>
            </a:r>
            <a:r>
              <a:rPr lang="en-US" altLang="en-US" sz="3600" dirty="0">
                <a:latin typeface=".VnTime" panose="020B7200000000000000" pitchFamily="34" charset="0"/>
              </a:rPr>
              <a:t>.</a:t>
            </a:r>
          </a:p>
          <a:p>
            <a:pPr marL="609600" indent="-609600" algn="just">
              <a:buFontTx/>
              <a:buAutoNum type="alphaLcPeriod"/>
            </a:pPr>
            <a:r>
              <a:rPr lang="en-US" altLang="en-US" sz="3600" dirty="0" err="1">
                <a:latin typeface="Times New Roman" panose="02020603050405020304" pitchFamily="18" charset="0"/>
              </a:rPr>
              <a:t>Là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ảnh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hưởng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nhiều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hiệp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nực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cười</a:t>
            </a:r>
            <a:r>
              <a:rPr lang="en-US" altLang="en-US" sz="3600" dirty="0">
                <a:latin typeface=".VnTime" panose="020B7200000000000000" pitchFamily="34" charset="0"/>
              </a:rPr>
              <a:t>. </a:t>
            </a:r>
          </a:p>
          <a:p>
            <a:pPr marL="609600" indent="-609600" algn="just">
              <a:buFontTx/>
              <a:buAutoNum type="alphaLcPeriod"/>
            </a:pPr>
            <a:r>
              <a:rPr lang="en-US" altLang="en-US" sz="3600" dirty="0" err="1">
                <a:latin typeface="Times New Roman" panose="02020603050405020304" pitchFamily="18" charset="0"/>
              </a:rPr>
              <a:t>Là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điên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trong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ước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muốn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lẫn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hành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động</a:t>
            </a:r>
            <a:r>
              <a:rPr lang="en-US" altLang="en-US" sz="3600" dirty="0">
                <a:latin typeface=".VnTime" panose="020B7200000000000000" pitchFamily="34" charset="0"/>
              </a:rPr>
              <a:t>.</a:t>
            </a:r>
          </a:p>
          <a:p>
            <a:pPr marL="609600" indent="-609600" algn="just">
              <a:buFontTx/>
              <a:buAutoNum type="alphaLcPeriod"/>
            </a:pPr>
            <a:r>
              <a:rPr lang="en-US" altLang="en-US" sz="3600" dirty="0" err="1">
                <a:latin typeface="Times New Roman" panose="02020603050405020304" pitchFamily="18" charset="0"/>
              </a:rPr>
              <a:t>Cả</a:t>
            </a:r>
            <a:r>
              <a:rPr lang="en-US" altLang="en-US" sz="3600" dirty="0">
                <a:latin typeface="Times New Roman" panose="02020603050405020304" pitchFamily="18" charset="0"/>
              </a:rPr>
              <a:t> a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b </a:t>
            </a:r>
            <a:r>
              <a:rPr lang="en-US" altLang="en-US" sz="3600" dirty="0" err="1">
                <a:latin typeface="Times New Roman" panose="02020603050405020304" pitchFamily="18" charset="0"/>
              </a:rPr>
              <a:t>đều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đúng</a:t>
            </a:r>
            <a:r>
              <a:rPr lang="en-US" altLang="en-US" sz="3600" dirty="0">
                <a:latin typeface=".VnTime" panose="020B7200000000000000" pitchFamily="34" charset="0"/>
              </a:rPr>
              <a:t>.</a:t>
            </a:r>
          </a:p>
        </p:txBody>
      </p:sp>
      <p:sp>
        <p:nvSpPr>
          <p:cNvPr id="15" name="Oval 4">
            <a:extLst>
              <a:ext uri="{FF2B5EF4-FFF2-40B4-BE49-F238E27FC236}">
                <a16:creationId xmlns:a16="http://schemas.microsoft.com/office/drawing/2014/main" xmlns="" id="{9BF9C1D3-FDCD-42A7-A5F8-8CE16FC02DE6}"/>
              </a:ext>
            </a:extLst>
          </p:cNvPr>
          <p:cNvSpPr>
            <a:spLocks noChangeArrowheads="1"/>
          </p:cNvSpPr>
          <p:nvPr/>
        </p:nvSpPr>
        <p:spPr bwMode="auto">
          <a:xfrm rot="12340035">
            <a:off x="713378" y="5733376"/>
            <a:ext cx="579438" cy="611188"/>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xmlns="" val="25765067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4" grpId="0" build="p"/>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xmlns="" id="{CC8C60F8-2CE5-4CBE-9C01-751B2EE932A4}"/>
              </a:ext>
            </a:extLst>
          </p:cNvPr>
          <p:cNvSpPr/>
          <p:nvPr/>
        </p:nvSpPr>
        <p:spPr>
          <a:xfrm>
            <a:off x="2874451" y="839738"/>
            <a:ext cx="8517449" cy="1323439"/>
          </a:xfrm>
          <a:prstGeom prst="rect">
            <a:avLst/>
          </a:prstGeom>
        </p:spPr>
        <p:txBody>
          <a:bodyPr wrap="square">
            <a:spAutoFit/>
          </a:bodyPr>
          <a:lstStyle/>
          <a:p>
            <a:pPr algn="just">
              <a:buNone/>
            </a:pPr>
            <a:r>
              <a:rPr lang="en-US" altLang="en-US" sz="4000" b="1" dirty="0">
                <a:solidFill>
                  <a:srgbClr val="3333FF"/>
                </a:solidFill>
                <a:latin typeface="Times New Roman" panose="02020603050405020304" pitchFamily="18" charset="0"/>
              </a:rPr>
              <a:t>Theo </a:t>
            </a:r>
            <a:r>
              <a:rPr lang="en-US" altLang="en-US" sz="4000" b="1" dirty="0" err="1">
                <a:solidFill>
                  <a:srgbClr val="3333FF"/>
                </a:solidFill>
                <a:latin typeface="Times New Roman" panose="02020603050405020304" pitchFamily="18" charset="0"/>
              </a:rPr>
              <a:t>em</a:t>
            </a:r>
            <a:r>
              <a:rPr lang="en-US" altLang="en-US" sz="4000" b="1" dirty="0">
                <a:solidFill>
                  <a:srgbClr val="3333FF"/>
                </a:solidFill>
                <a:latin typeface="Times New Roman" panose="02020603050405020304" pitchFamily="18" charset="0"/>
              </a:rPr>
              <a:t>, Xan-</a:t>
            </a:r>
            <a:r>
              <a:rPr lang="en-US" altLang="en-US" sz="4000" b="1" dirty="0" err="1">
                <a:solidFill>
                  <a:srgbClr val="3333FF"/>
                </a:solidFill>
                <a:latin typeface="Times New Roman" panose="02020603050405020304" pitchFamily="18" charset="0"/>
              </a:rPr>
              <a:t>chô</a:t>
            </a:r>
            <a:r>
              <a:rPr lang="en-US" altLang="en-US" sz="4000" b="1" dirty="0">
                <a:solidFill>
                  <a:srgbClr val="3333FF"/>
                </a:solidFill>
                <a:latin typeface="Times New Roman" panose="02020603050405020304" pitchFamily="18" charset="0"/>
              </a:rPr>
              <a:t> Pan-</a:t>
            </a:r>
            <a:r>
              <a:rPr lang="en-US" altLang="en-US" sz="4000" b="1" dirty="0" err="1">
                <a:solidFill>
                  <a:srgbClr val="3333FF"/>
                </a:solidFill>
                <a:latin typeface="Times New Roman" panose="02020603050405020304" pitchFamily="18" charset="0"/>
              </a:rPr>
              <a:t>xa</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là</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một</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người</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như</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thế</a:t>
            </a:r>
            <a:r>
              <a:rPr lang="en-US" altLang="en-US" sz="4000" b="1" dirty="0">
                <a:solidFill>
                  <a:srgbClr val="3333FF"/>
                </a:solidFill>
                <a:latin typeface="Times New Roman" panose="02020603050405020304" pitchFamily="18" charset="0"/>
              </a:rPr>
              <a:t> </a:t>
            </a:r>
            <a:r>
              <a:rPr lang="en-US" altLang="en-US" sz="4000" b="1" dirty="0" err="1">
                <a:solidFill>
                  <a:srgbClr val="3333FF"/>
                </a:solidFill>
                <a:latin typeface="Times New Roman" panose="02020603050405020304" pitchFamily="18" charset="0"/>
              </a:rPr>
              <a:t>nào</a:t>
            </a:r>
            <a:r>
              <a:rPr lang="en-US" altLang="en-US" sz="4000" b="1" dirty="0">
                <a:solidFill>
                  <a:srgbClr val="3333FF"/>
                </a:solidFill>
                <a:latin typeface="Times New Roman" panose="02020603050405020304" pitchFamily="18" charset="0"/>
              </a:rPr>
              <a:t>?</a:t>
            </a:r>
          </a:p>
        </p:txBody>
      </p:sp>
      <p:sp>
        <p:nvSpPr>
          <p:cNvPr id="8" name="KSO_Shape">
            <a:extLst>
              <a:ext uri="{FF2B5EF4-FFF2-40B4-BE49-F238E27FC236}">
                <a16:creationId xmlns:a16="http://schemas.microsoft.com/office/drawing/2014/main" xmlns="" id="{3FDA128F-278D-4968-A44E-08894360BF48}"/>
              </a:ext>
            </a:extLst>
          </p:cNvPr>
          <p:cNvSpPr/>
          <p:nvPr/>
        </p:nvSpPr>
        <p:spPr bwMode="auto">
          <a:xfrm>
            <a:off x="732349" y="375537"/>
            <a:ext cx="1564521" cy="1715802"/>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xmlns="" id="{23E3E8B4-9DB1-4F31-9C5E-7639407D95AE}"/>
              </a:ext>
            </a:extLst>
          </p:cNvPr>
          <p:cNvGrpSpPr/>
          <p:nvPr/>
        </p:nvGrpSpPr>
        <p:grpSpPr>
          <a:xfrm>
            <a:off x="1206500" y="873344"/>
            <a:ext cx="1270000" cy="1217995"/>
            <a:chOff x="4137818" y="917998"/>
            <a:chExt cx="1741513" cy="1692436"/>
          </a:xfrm>
        </p:grpSpPr>
        <p:sp>
          <p:nvSpPr>
            <p:cNvPr id="10" name="同心圆 8">
              <a:extLst>
                <a:ext uri="{FF2B5EF4-FFF2-40B4-BE49-F238E27FC236}">
                  <a16:creationId xmlns:a16="http://schemas.microsoft.com/office/drawing/2014/main" xmlns=""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xmlns=""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xmlns=""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xmlns=""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xmlns="" id="{0C82D3EA-EA13-4784-990C-E96345F678E5}"/>
                </a:ext>
              </a:extLst>
            </p:cNvPr>
            <p:cNvSpPr txBox="1"/>
            <p:nvPr/>
          </p:nvSpPr>
          <p:spPr>
            <a:xfrm>
              <a:off x="4457857" y="1185468"/>
              <a:ext cx="1051953" cy="1154692"/>
            </a:xfrm>
            <a:prstGeom prst="rect">
              <a:avLst/>
            </a:prstGeom>
            <a:noFill/>
            <a:extLst>
              <a:ext uri="{91240B29-F687-4F45-9708-019B960494DF}">
                <a14:hiddenLine xmlns:a14="http://schemas.microsoft.com/office/drawing/2010/main" xmlns="" w="9525">
                  <a:solidFill>
                    <a:srgbClr val="000000"/>
                  </a:solidFill>
                  <a:round/>
                </a14:hiddenLine>
              </a:ext>
            </a:extLst>
          </p:spPr>
          <p:txBody>
            <a:bodyPr wrap="square" rtlCol="0">
              <a:spAutoFit/>
            </a:bodyPr>
            <a:lstStyle/>
            <a:p>
              <a:pPr algn="ct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3">
            <a:extLst>
              <a:ext uri="{FF2B5EF4-FFF2-40B4-BE49-F238E27FC236}">
                <a16:creationId xmlns:a16="http://schemas.microsoft.com/office/drawing/2014/main" xmlns="" id="{93992C5E-C580-4A51-91B3-4E266EA933CA}"/>
              </a:ext>
            </a:extLst>
          </p:cNvPr>
          <p:cNvSpPr txBox="1">
            <a:spLocks noChangeArrowheads="1"/>
          </p:cNvSpPr>
          <p:nvPr/>
        </p:nvSpPr>
        <p:spPr>
          <a:xfrm>
            <a:off x="2103949" y="2678404"/>
            <a:ext cx="10850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just">
              <a:lnSpc>
                <a:spcPct val="150000"/>
              </a:lnSpc>
              <a:buFontTx/>
              <a:buAutoNum type="alphaLcPeriod"/>
            </a:pPr>
            <a:r>
              <a:rPr lang="en-US" altLang="en-US" sz="3600" dirty="0" err="1">
                <a:latin typeface="Times New Roman" panose="02020603050405020304" pitchFamily="18" charset="0"/>
              </a:rPr>
              <a:t>Xấu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hoàn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toàn</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xấu</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Sống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thực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dụng</a:t>
            </a:r>
            <a:r>
              <a:rPr lang="en-US" altLang="en-US" sz="3600" dirty="0">
                <a:latin typeface=".VnTime" panose="020B7200000000000000" pitchFamily="34" charset="0"/>
              </a:rPr>
              <a:t>.</a:t>
            </a:r>
          </a:p>
          <a:p>
            <a:pPr marL="609600" indent="-609600" algn="just">
              <a:lnSpc>
                <a:spcPct val="150000"/>
              </a:lnSpc>
              <a:buFontTx/>
              <a:buAutoNum type="alphaLcPeriod"/>
            </a:pP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tính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rõ</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ràng</a:t>
            </a:r>
            <a:r>
              <a:rPr lang="en-US" altLang="en-US" sz="3600" dirty="0">
                <a:latin typeface="Times New Roman" panose="02020603050405020304" pitchFamily="18" charset="0"/>
              </a:rPr>
              <a:t>.</a:t>
            </a:r>
          </a:p>
        </p:txBody>
      </p:sp>
      <p:sp>
        <p:nvSpPr>
          <p:cNvPr id="15" name="Oval 4">
            <a:extLst>
              <a:ext uri="{FF2B5EF4-FFF2-40B4-BE49-F238E27FC236}">
                <a16:creationId xmlns:a16="http://schemas.microsoft.com/office/drawing/2014/main" xmlns="" id="{9BF9C1D3-FDCD-42A7-A5F8-8CE16FC02DE6}"/>
              </a:ext>
            </a:extLst>
          </p:cNvPr>
          <p:cNvSpPr>
            <a:spLocks noChangeArrowheads="1"/>
          </p:cNvSpPr>
          <p:nvPr/>
        </p:nvSpPr>
        <p:spPr bwMode="auto">
          <a:xfrm rot="12340035">
            <a:off x="2045074" y="3818945"/>
            <a:ext cx="579438" cy="611188"/>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rot="10800000"/>
          <a:lstStyle>
            <a:lvl1pPr marL="342900" indent="-342900" eaLnBrk="0" hangingPunct="0">
              <a:defRPr sz="2800">
                <a:solidFill>
                  <a:schemeClr val="tx1"/>
                </a:solidFill>
                <a:latin typeface="VNI Times" pitchFamily="2" charset="0"/>
              </a:defRPr>
            </a:lvl1pPr>
            <a:lvl2pPr marL="742950" indent="-285750" eaLnBrk="0" hangingPunct="0">
              <a:defRPr sz="2800">
                <a:solidFill>
                  <a:schemeClr val="tx1"/>
                </a:solidFill>
                <a:latin typeface="VNI Times" pitchFamily="2" charset="0"/>
              </a:defRPr>
            </a:lvl2pPr>
            <a:lvl3pPr marL="1143000" indent="-228600" eaLnBrk="0" hangingPunct="0">
              <a:defRPr sz="2800">
                <a:solidFill>
                  <a:schemeClr val="tx1"/>
                </a:solidFill>
                <a:latin typeface="VNI Times" pitchFamily="2" charset="0"/>
              </a:defRPr>
            </a:lvl3pPr>
            <a:lvl4pPr marL="1600200" indent="-228600" eaLnBrk="0" hangingPunct="0">
              <a:defRPr sz="2800">
                <a:solidFill>
                  <a:schemeClr val="tx1"/>
                </a:solidFill>
                <a:latin typeface="VNI Times" pitchFamily="2" charset="0"/>
              </a:defRPr>
            </a:lvl4pPr>
            <a:lvl5pPr marL="2057400" indent="-228600" eaLnBrk="0" hangingPunct="0">
              <a:defRPr sz="2800">
                <a:solidFill>
                  <a:schemeClr val="tx1"/>
                </a:solidFill>
                <a:latin typeface="VNI Times" pitchFamily="2" charset="0"/>
              </a:defRPr>
            </a:lvl5pPr>
            <a:lvl6pPr marL="2514600" indent="-228600" eaLnBrk="0" fontAlgn="base" hangingPunct="0">
              <a:spcBef>
                <a:spcPct val="0"/>
              </a:spcBef>
              <a:spcAft>
                <a:spcPct val="0"/>
              </a:spcAft>
              <a:defRPr sz="2800">
                <a:solidFill>
                  <a:schemeClr val="tx1"/>
                </a:solidFill>
                <a:latin typeface="VNI Times" pitchFamily="2" charset="0"/>
              </a:defRPr>
            </a:lvl6pPr>
            <a:lvl7pPr marL="2971800" indent="-228600" eaLnBrk="0" fontAlgn="base" hangingPunct="0">
              <a:spcBef>
                <a:spcPct val="0"/>
              </a:spcBef>
              <a:spcAft>
                <a:spcPct val="0"/>
              </a:spcAft>
              <a:defRPr sz="2800">
                <a:solidFill>
                  <a:schemeClr val="tx1"/>
                </a:solidFill>
                <a:latin typeface="VNI Times" pitchFamily="2" charset="0"/>
              </a:defRPr>
            </a:lvl7pPr>
            <a:lvl8pPr marL="3429000" indent="-228600" eaLnBrk="0" fontAlgn="base" hangingPunct="0">
              <a:spcBef>
                <a:spcPct val="0"/>
              </a:spcBef>
              <a:spcAft>
                <a:spcPct val="0"/>
              </a:spcAft>
              <a:defRPr sz="2800">
                <a:solidFill>
                  <a:schemeClr val="tx1"/>
                </a:solidFill>
                <a:latin typeface="VNI Times" pitchFamily="2" charset="0"/>
              </a:defRPr>
            </a:lvl8pPr>
            <a:lvl9pPr marL="3886200" indent="-228600" eaLnBrk="0" fontAlgn="base" hangingPunct="0">
              <a:spcBef>
                <a:spcPct val="0"/>
              </a:spcBef>
              <a:spcAft>
                <a:spcPct val="0"/>
              </a:spcAft>
              <a:defRPr sz="2800">
                <a:solidFill>
                  <a:schemeClr val="tx1"/>
                </a:solidFill>
                <a:latin typeface="VNI Times" pitchFamily="2" charset="0"/>
              </a:defRPr>
            </a:lvl9pPr>
          </a:lstStyle>
          <a:p>
            <a:pPr eaLnBrk="1" hangingPunct="1">
              <a:lnSpc>
                <a:spcPct val="80000"/>
              </a:lnSpc>
              <a:spcBef>
                <a:spcPct val="20000"/>
              </a:spcBef>
              <a:buFontTx/>
              <a:buChar char="•"/>
            </a:pPr>
            <a:endParaRPr lang="en-US" altLang="en-US" sz="2000">
              <a:latin typeface="Arial" panose="020B0604020202020204" pitchFamily="34" charset="0"/>
            </a:endParaRPr>
          </a:p>
        </p:txBody>
      </p:sp>
    </p:spTree>
    <p:extLst>
      <p:ext uri="{BB962C8B-B14F-4D97-AF65-F5344CB8AC3E}">
        <p14:creationId xmlns:p14="http://schemas.microsoft.com/office/powerpoint/2010/main" xmlns="" val="19032328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4" grpId="0" build="p"/>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Picture 24" descr="Cover">
            <a:extLst>
              <a:ext uri="{FF2B5EF4-FFF2-40B4-BE49-F238E27FC236}">
                <a16:creationId xmlns:a16="http://schemas.microsoft.com/office/drawing/2014/main" xmlns="" id="{A3E7F890-375A-4189-8D31-1A66416FCE9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77666" y="5074920"/>
            <a:ext cx="3228974" cy="1609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3" descr="Cover">
            <a:extLst>
              <a:ext uri="{FF2B5EF4-FFF2-40B4-BE49-F238E27FC236}">
                <a16:creationId xmlns:a16="http://schemas.microsoft.com/office/drawing/2014/main" xmlns="" id="{5BEBE416-C033-4ABF-92C8-D840269A240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2946" y="5090160"/>
            <a:ext cx="3627120" cy="1813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2" descr="Cover">
            <a:extLst>
              <a:ext uri="{FF2B5EF4-FFF2-40B4-BE49-F238E27FC236}">
                <a16:creationId xmlns:a16="http://schemas.microsoft.com/office/drawing/2014/main" xmlns="" id="{B211DD20-9840-43C8-9174-1988EBA9553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2966" y="5057776"/>
            <a:ext cx="3467100" cy="9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1" descr="Cover">
            <a:extLst>
              <a:ext uri="{FF2B5EF4-FFF2-40B4-BE49-F238E27FC236}">
                <a16:creationId xmlns:a16="http://schemas.microsoft.com/office/drawing/2014/main" xmlns="" id="{3A6A3B93-C59A-42A3-9551-7000538342C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44880" y="4343401"/>
            <a:ext cx="35433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0" descr="Cover">
            <a:extLst>
              <a:ext uri="{FF2B5EF4-FFF2-40B4-BE49-F238E27FC236}">
                <a16:creationId xmlns:a16="http://schemas.microsoft.com/office/drawing/2014/main" xmlns="" id="{198FBFFB-AC21-4ACD-80CC-8CF92F7EA19C}"/>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166236" y="3263266"/>
            <a:ext cx="2373630" cy="2177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9" descr="Cover">
            <a:extLst>
              <a:ext uri="{FF2B5EF4-FFF2-40B4-BE49-F238E27FC236}">
                <a16:creationId xmlns:a16="http://schemas.microsoft.com/office/drawing/2014/main" xmlns="" id="{9E7DBBE5-292C-4D1D-A6FE-199F80A0F6B6}"/>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976236" y="4892041"/>
            <a:ext cx="3514724" cy="206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8" descr="Cover">
            <a:extLst>
              <a:ext uri="{FF2B5EF4-FFF2-40B4-BE49-F238E27FC236}">
                <a16:creationId xmlns:a16="http://schemas.microsoft.com/office/drawing/2014/main" xmlns="" id="{C2F79052-C889-49E4-AB8E-D02CF273923A}"/>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968616" y="4842511"/>
            <a:ext cx="3065144" cy="1055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7" descr="Cover">
            <a:extLst>
              <a:ext uri="{FF2B5EF4-FFF2-40B4-BE49-F238E27FC236}">
                <a16:creationId xmlns:a16="http://schemas.microsoft.com/office/drawing/2014/main" xmlns="" id="{3D25DE55-5C80-4835-90B7-A2836FB07C25}"/>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810500" y="3996691"/>
            <a:ext cx="3589020" cy="1078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6" descr="Cover">
            <a:extLst>
              <a:ext uri="{FF2B5EF4-FFF2-40B4-BE49-F238E27FC236}">
                <a16:creationId xmlns:a16="http://schemas.microsoft.com/office/drawing/2014/main" xmlns="" id="{225AFC2D-3E5F-4FC8-A618-A482B8331545}"/>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827646" y="2880360"/>
            <a:ext cx="3297554" cy="2066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5" descr="Cover">
            <a:extLst>
              <a:ext uri="{FF2B5EF4-FFF2-40B4-BE49-F238E27FC236}">
                <a16:creationId xmlns:a16="http://schemas.microsoft.com/office/drawing/2014/main" xmlns="" id="{64D6BC8A-A4CC-4131-A8A7-338A0C4ED5A3}"/>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278881" y="3495676"/>
            <a:ext cx="1817370" cy="1670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4" descr="Cover">
            <a:extLst>
              <a:ext uri="{FF2B5EF4-FFF2-40B4-BE49-F238E27FC236}">
                <a16:creationId xmlns:a16="http://schemas.microsoft.com/office/drawing/2014/main" xmlns="" id="{FB98E016-FCFB-4334-A8B8-45B5693C3E00}"/>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09601" y="2966086"/>
            <a:ext cx="3806190" cy="1110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3" descr="Cover">
            <a:extLst>
              <a:ext uri="{FF2B5EF4-FFF2-40B4-BE49-F238E27FC236}">
                <a16:creationId xmlns:a16="http://schemas.microsoft.com/office/drawing/2014/main" xmlns="" id="{D0793461-8494-4678-8114-152220445238}"/>
              </a:ext>
            </a:extLst>
          </p:cNvPr>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20090" y="2788920"/>
            <a:ext cx="3688080" cy="748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2" descr="Cover">
            <a:extLst>
              <a:ext uri="{FF2B5EF4-FFF2-40B4-BE49-F238E27FC236}">
                <a16:creationId xmlns:a16="http://schemas.microsoft.com/office/drawing/2014/main" xmlns="" id="{22E4A26E-79F4-4E8B-9DF9-B359E5926AF4}"/>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92480" y="2057401"/>
            <a:ext cx="3781426" cy="1017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1" descr="Cover">
            <a:extLst>
              <a:ext uri="{FF2B5EF4-FFF2-40B4-BE49-F238E27FC236}">
                <a16:creationId xmlns:a16="http://schemas.microsoft.com/office/drawing/2014/main" xmlns="" id="{94E0E7D2-7600-4D37-9AA6-B590752BAD85}"/>
              </a:ext>
            </a:extLst>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4250056" y="2788920"/>
            <a:ext cx="2287904" cy="64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0" descr="Cover">
            <a:extLst>
              <a:ext uri="{FF2B5EF4-FFF2-40B4-BE49-F238E27FC236}">
                <a16:creationId xmlns:a16="http://schemas.microsoft.com/office/drawing/2014/main" xmlns="" id="{9D2D6E54-D463-43E8-9D49-7C4EF29A8561}"/>
              </a:ext>
            </a:extLst>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883920" y="1224916"/>
            <a:ext cx="3827146" cy="741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Cover">
            <a:extLst>
              <a:ext uri="{FF2B5EF4-FFF2-40B4-BE49-F238E27FC236}">
                <a16:creationId xmlns:a16="http://schemas.microsoft.com/office/drawing/2014/main" xmlns="" id="{5974BF9A-059A-4F14-8C49-53FF22FCCE17}"/>
              </a:ext>
            </a:extLst>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883920" y="228600"/>
            <a:ext cx="3886200" cy="1516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Cover">
            <a:extLst>
              <a:ext uri="{FF2B5EF4-FFF2-40B4-BE49-F238E27FC236}">
                <a16:creationId xmlns:a16="http://schemas.microsoft.com/office/drawing/2014/main" xmlns="" id="{B55E657A-0026-47B5-9FFA-EF9743A05F96}"/>
              </a:ext>
            </a:extLst>
          </p:cNvP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4450080" y="1417320"/>
            <a:ext cx="2089786"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7" descr="Cover">
            <a:extLst>
              <a:ext uri="{FF2B5EF4-FFF2-40B4-BE49-F238E27FC236}">
                <a16:creationId xmlns:a16="http://schemas.microsoft.com/office/drawing/2014/main" xmlns="" id="{541262BD-06E9-49AE-8EEC-68A9C5CBD980}"/>
              </a:ext>
            </a:extLst>
          </p:cNvP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7920990" y="1234440"/>
            <a:ext cx="3017520" cy="920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6" descr="Cover">
            <a:extLst>
              <a:ext uri="{FF2B5EF4-FFF2-40B4-BE49-F238E27FC236}">
                <a16:creationId xmlns:a16="http://schemas.microsoft.com/office/drawing/2014/main" xmlns="" id="{7672B1E9-49AA-4F0E-9620-4BA5E254A951}"/>
              </a:ext>
            </a:extLst>
          </p:cNvPr>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7741921" y="320041"/>
            <a:ext cx="3272790" cy="1322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5" descr="Cover">
            <a:extLst>
              <a:ext uri="{FF2B5EF4-FFF2-40B4-BE49-F238E27FC236}">
                <a16:creationId xmlns:a16="http://schemas.microsoft.com/office/drawing/2014/main" xmlns="" id="{5B0B53E3-41BD-4794-8B1D-34FC67DC0067}"/>
              </a:ext>
            </a:extLst>
          </p:cNvPr>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6271260" y="1325881"/>
            <a:ext cx="1796416" cy="1870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4" descr="Cover">
            <a:extLst>
              <a:ext uri="{FF2B5EF4-FFF2-40B4-BE49-F238E27FC236}">
                <a16:creationId xmlns:a16="http://schemas.microsoft.com/office/drawing/2014/main" xmlns="" id="{67450D80-41F5-4CEB-9B64-D2BC77AE975A}"/>
              </a:ext>
            </a:extLst>
          </p:cNvPr>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5638800" y="2800350"/>
            <a:ext cx="1546860" cy="967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26" descr="Kết quả hình ảnh cho Xecvantec">
            <a:extLst>
              <a:ext uri="{FF2B5EF4-FFF2-40B4-BE49-F238E27FC236}">
                <a16:creationId xmlns:a16="http://schemas.microsoft.com/office/drawing/2014/main" xmlns="" id="{D30E195E-B8B7-447E-B301-27F923D61B79}"/>
              </a:ext>
            </a:extLst>
          </p:cNvP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986818" y="45721"/>
            <a:ext cx="951872" cy="1269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8" name="Picture 28" descr="Hình ảnh có liên quan">
            <a:extLst>
              <a:ext uri="{FF2B5EF4-FFF2-40B4-BE49-F238E27FC236}">
                <a16:creationId xmlns:a16="http://schemas.microsoft.com/office/drawing/2014/main" xmlns="" id="{AD42FD70-3B65-4A38-9FEA-5A81F06D526D}"/>
              </a:ext>
            </a:extLst>
          </p:cNvPr>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541521" y="1"/>
            <a:ext cx="1103166" cy="1406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9" name="Picture 30" descr="Kết quả hình ảnh cho đôn ki hô tê">
            <a:extLst>
              <a:ext uri="{FF2B5EF4-FFF2-40B4-BE49-F238E27FC236}">
                <a16:creationId xmlns:a16="http://schemas.microsoft.com/office/drawing/2014/main" xmlns="" id="{06949371-E2E1-4EAC-8EC1-B87CBDA1712A}"/>
              </a:ext>
            </a:extLst>
          </p:cNvPr>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6963523" y="2077567"/>
            <a:ext cx="1463101" cy="118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0" name="Picture 32" descr="Kết quả hình ảnh cho đôn ki hô tê">
            <a:extLst>
              <a:ext uri="{FF2B5EF4-FFF2-40B4-BE49-F238E27FC236}">
                <a16:creationId xmlns:a16="http://schemas.microsoft.com/office/drawing/2014/main" xmlns="" id="{C89E86C0-938B-4DF0-8F8F-E494BC96D980}"/>
              </a:ext>
            </a:extLst>
          </p:cNvPr>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4175760" y="3606134"/>
            <a:ext cx="1333312" cy="128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119044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ou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right)">
                                      <p:cBhvr>
                                        <p:cTn id="28" dur="500"/>
                                        <p:tgtEl>
                                          <p:spTgt spid="32"/>
                                        </p:tgtEl>
                                      </p:cBhvr>
                                    </p:animEffect>
                                  </p:childTnLst>
                                </p:cTn>
                              </p:par>
                              <p:par>
                                <p:cTn id="29" presetID="16" presetClass="entr" presetSubtype="21"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righ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right)">
                                      <p:cBhvr>
                                        <p:cTn id="44" dur="500"/>
                                        <p:tgtEl>
                                          <p:spTgt spid="29"/>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1000"/>
                            </p:stCondLst>
                            <p:childTnLst>
                              <p:par>
                                <p:cTn id="50" presetID="22" presetClass="entr" presetSubtype="2"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par>
                          <p:cTn id="53" fill="hold">
                            <p:stCondLst>
                              <p:cond delay="1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16" presetClass="entr" presetSubtype="2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arn(inVertical)">
                                      <p:cBhvr>
                                        <p:cTn id="68" dur="500"/>
                                        <p:tgtEl>
                                          <p:spTgt spid="39"/>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1500"/>
                            </p:stCondLst>
                            <p:childTnLst>
                              <p:par>
                                <p:cTn id="74" presetID="22" presetClass="entr" presetSubtype="8"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par>
                                <p:cTn id="86" presetID="16" presetClass="entr" presetSubtype="21"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arn(inVertical)">
                                      <p:cBhvr>
                                        <p:cTn id="88" dur="500"/>
                                        <p:tgtEl>
                                          <p:spTgt spid="40"/>
                                        </p:tgtEl>
                                      </p:cBhvr>
                                    </p:animEffect>
                                  </p:childTnLst>
                                </p:cTn>
                              </p:par>
                            </p:childTnLst>
                          </p:cTn>
                        </p:par>
                        <p:par>
                          <p:cTn id="89" fill="hold">
                            <p:stCondLst>
                              <p:cond delay="500"/>
                            </p:stCondLst>
                            <p:childTnLst>
                              <p:par>
                                <p:cTn id="90" presetID="22" presetClass="entr" presetSubtype="2"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right)">
                                      <p:cBhvr>
                                        <p:cTn id="92" dur="500"/>
                                        <p:tgtEl>
                                          <p:spTgt spid="19"/>
                                        </p:tgtEl>
                                      </p:cBhvr>
                                    </p:animEffect>
                                  </p:childTnLst>
                                </p:cTn>
                              </p:par>
                            </p:childTnLst>
                          </p:cTn>
                        </p:par>
                        <p:par>
                          <p:cTn id="93" fill="hold">
                            <p:stCondLst>
                              <p:cond delay="1000"/>
                            </p:stCondLst>
                            <p:childTnLst>
                              <p:par>
                                <p:cTn id="94" presetID="22" presetClass="entr" presetSubtype="2"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right)">
                                      <p:cBhvr>
                                        <p:cTn id="96" dur="500"/>
                                        <p:tgtEl>
                                          <p:spTgt spid="18"/>
                                        </p:tgtEl>
                                      </p:cBhvr>
                                    </p:animEffect>
                                  </p:childTnLst>
                                </p:cTn>
                              </p:par>
                            </p:childTnLst>
                          </p:cTn>
                        </p:par>
                        <p:par>
                          <p:cTn id="97" fill="hold">
                            <p:stCondLst>
                              <p:cond delay="1500"/>
                            </p:stCondLst>
                            <p:childTnLst>
                              <p:par>
                                <p:cTn id="98" presetID="22" presetClass="entr" presetSubtype="2" fill="hold"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right)">
                                      <p:cBhvr>
                                        <p:cTn id="100" dur="500"/>
                                        <p:tgtEl>
                                          <p:spTgt spid="17"/>
                                        </p:tgtEl>
                                      </p:cBhvr>
                                    </p:animEffect>
                                  </p:childTnLst>
                                </p:cTn>
                              </p:par>
                            </p:childTnLst>
                          </p:cTn>
                        </p:par>
                        <p:par>
                          <p:cTn id="101" fill="hold">
                            <p:stCondLst>
                              <p:cond delay="2000"/>
                            </p:stCondLst>
                            <p:childTnLst>
                              <p:par>
                                <p:cTn id="102" presetID="22" presetClass="entr" presetSubtype="8" fill="hold"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left)">
                                      <p:cBhvr>
                                        <p:cTn id="10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1270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6" name="组合 3">
            <a:extLst>
              <a:ext uri="{FF2B5EF4-FFF2-40B4-BE49-F238E27FC236}">
                <a16:creationId xmlns:a16="http://schemas.microsoft.com/office/drawing/2014/main" xmlns="" id="{7CE5FFCD-56A8-4645-BB83-8C25060FEF7E}"/>
              </a:ext>
            </a:extLst>
          </p:cNvPr>
          <p:cNvGrpSpPr/>
          <p:nvPr/>
        </p:nvGrpSpPr>
        <p:grpSpPr>
          <a:xfrm>
            <a:off x="0" y="3289299"/>
            <a:ext cx="12192000" cy="16937"/>
            <a:chOff x="0" y="3428999"/>
            <a:chExt cx="12192000" cy="16937"/>
          </a:xfrm>
        </p:grpSpPr>
        <p:cxnSp>
          <p:nvCxnSpPr>
            <p:cNvPr id="17" name="直接连接符 46">
              <a:extLst>
                <a:ext uri="{FF2B5EF4-FFF2-40B4-BE49-F238E27FC236}">
                  <a16:creationId xmlns:a16="http://schemas.microsoft.com/office/drawing/2014/main" xmlns="" id="{C0AAA945-E48F-4AC1-8F33-39570FE74992}"/>
                </a:ext>
              </a:extLst>
            </p:cNvPr>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8" name="直接连接符 2">
              <a:extLst>
                <a:ext uri="{FF2B5EF4-FFF2-40B4-BE49-F238E27FC236}">
                  <a16:creationId xmlns:a16="http://schemas.microsoft.com/office/drawing/2014/main" xmlns="" id="{D6834190-1FFE-4607-AF66-F0423A4264C3}"/>
                </a:ext>
              </a:extLst>
            </p:cNvPr>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20" name="组合 61">
            <a:extLst>
              <a:ext uri="{FF2B5EF4-FFF2-40B4-BE49-F238E27FC236}">
                <a16:creationId xmlns:a16="http://schemas.microsoft.com/office/drawing/2014/main" xmlns="" id="{E5943077-9069-47B1-8FED-E1CC7CDB7331}"/>
              </a:ext>
            </a:extLst>
          </p:cNvPr>
          <p:cNvGrpSpPr/>
          <p:nvPr/>
        </p:nvGrpSpPr>
        <p:grpSpPr>
          <a:xfrm>
            <a:off x="261460" y="1693535"/>
            <a:ext cx="3172197" cy="3172197"/>
            <a:chOff x="664329" y="2299272"/>
            <a:chExt cx="2212236" cy="2212236"/>
          </a:xfrm>
        </p:grpSpPr>
        <p:grpSp>
          <p:nvGrpSpPr>
            <p:cNvPr id="21" name="组合 4">
              <a:extLst>
                <a:ext uri="{FF2B5EF4-FFF2-40B4-BE49-F238E27FC236}">
                  <a16:creationId xmlns:a16="http://schemas.microsoft.com/office/drawing/2014/main" xmlns="" id="{3FFD5266-68EF-4958-8524-5E8AB0FF6AB4}"/>
                </a:ext>
              </a:extLst>
            </p:cNvPr>
            <p:cNvGrpSpPr/>
            <p:nvPr/>
          </p:nvGrpSpPr>
          <p:grpSpPr>
            <a:xfrm>
              <a:off x="664329" y="2299272"/>
              <a:ext cx="2212236" cy="2212236"/>
              <a:chOff x="413242" y="2498776"/>
              <a:chExt cx="1860446" cy="1860447"/>
            </a:xfrm>
          </p:grpSpPr>
          <p:sp>
            <p:nvSpPr>
              <p:cNvPr id="23" name="椭圆 44">
                <a:extLst>
                  <a:ext uri="{FF2B5EF4-FFF2-40B4-BE49-F238E27FC236}">
                    <a16:creationId xmlns:a16="http://schemas.microsoft.com/office/drawing/2014/main" xmlns="" id="{7269F4D7-EB81-4EA7-BD2E-332334D5D0AC}"/>
                  </a:ext>
                </a:extLst>
              </p:cNvPr>
              <p:cNvSpPr/>
              <p:nvPr/>
            </p:nvSpPr>
            <p:spPr>
              <a:xfrm>
                <a:off x="413242" y="2498776"/>
                <a:ext cx="1860446" cy="1860447"/>
              </a:xfrm>
              <a:prstGeom prst="ellipse">
                <a:avLst/>
              </a:prstGeom>
              <a:gradFill flip="none" rotWithShape="1">
                <a:gsLst>
                  <a:gs pos="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sp>
            <p:nvSpPr>
              <p:cNvPr id="24" name="椭圆 45">
                <a:extLst>
                  <a:ext uri="{FF2B5EF4-FFF2-40B4-BE49-F238E27FC236}">
                    <a16:creationId xmlns:a16="http://schemas.microsoft.com/office/drawing/2014/main" xmlns="" id="{09024E7A-CD35-459B-BF77-0C7B31777DED}"/>
                  </a:ext>
                </a:extLst>
              </p:cNvPr>
              <p:cNvSpPr/>
              <p:nvPr/>
            </p:nvSpPr>
            <p:spPr>
              <a:xfrm rot="10800000">
                <a:off x="621171" y="2706704"/>
                <a:ext cx="1444588" cy="1444589"/>
              </a:xfrm>
              <a:prstGeom prst="ellipse">
                <a:avLst/>
              </a:prstGeom>
              <a:gradFill flip="none" rotWithShape="1">
                <a:gsLst>
                  <a:gs pos="0">
                    <a:schemeClr val="bg1">
                      <a:lumMod val="85000"/>
                    </a:schemeClr>
                  </a:gs>
                  <a:gs pos="100000">
                    <a:schemeClr val="bg1">
                      <a:shade val="100000"/>
                      <a:satMod val="115000"/>
                    </a:schemeClr>
                  </a:gs>
                </a:gsLst>
                <a:lin ang="2700000" scaled="1"/>
                <a:tileRect/>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sp>
          <p:nvSpPr>
            <p:cNvPr id="22" name="文本框 5">
              <a:extLst>
                <a:ext uri="{FF2B5EF4-FFF2-40B4-BE49-F238E27FC236}">
                  <a16:creationId xmlns:a16="http://schemas.microsoft.com/office/drawing/2014/main" xmlns="" id="{9F363339-65FD-404E-8843-69E086E7B87F}"/>
                </a:ext>
              </a:extLst>
            </p:cNvPr>
            <p:cNvSpPr txBox="1"/>
            <p:nvPr/>
          </p:nvSpPr>
          <p:spPr>
            <a:xfrm>
              <a:off x="1031601" y="2679791"/>
              <a:ext cx="1503272" cy="1481003"/>
            </a:xfrm>
            <a:prstGeom prst="rect">
              <a:avLst/>
            </a:prstGeom>
            <a:noFill/>
          </p:spPr>
          <p:txBody>
            <a:bodyPr wrap="square" rtlCol="0">
              <a:spAutoFit/>
            </a:bodyPr>
            <a:lstStyle/>
            <a:p>
              <a:pPr algn="ctr"/>
              <a:r>
                <a:rPr lang="en-US" altLang="zh-CN" sz="4400" b="1" dirty="0">
                  <a:solidFill>
                    <a:srgbClr val="FF0000"/>
                  </a:solidFill>
                  <a:latin typeface="Times New Roman" panose="02020603050405020304" pitchFamily="18" charset="0"/>
                  <a:cs typeface="Times New Roman" panose="02020603050405020304" pitchFamily="18" charset="0"/>
                </a:rPr>
                <a:t>H</a:t>
              </a:r>
              <a:r>
                <a:rPr lang="vi-VN" altLang="zh-CN" sz="4400" b="1" dirty="0">
                  <a:solidFill>
                    <a:srgbClr val="FF0000"/>
                  </a:solidFill>
                  <a:latin typeface="Times New Roman" panose="02020603050405020304" pitchFamily="18" charset="0"/>
                  <a:cs typeface="Times New Roman" panose="02020603050405020304" pitchFamily="18" charset="0"/>
                </a:rPr>
                <a:t>ư</a:t>
              </a:r>
              <a:r>
                <a:rPr lang="en-SG" altLang="zh-CN" sz="4400" b="1" dirty="0" err="1">
                  <a:solidFill>
                    <a:srgbClr val="FF0000"/>
                  </a:solidFill>
                  <a:latin typeface="Times New Roman" panose="02020603050405020304" pitchFamily="18" charset="0"/>
                  <a:cs typeface="Times New Roman" panose="02020603050405020304" pitchFamily="18" charset="0"/>
                </a:rPr>
                <a:t>ớng</a:t>
              </a:r>
              <a:r>
                <a:rPr lang="en-SG" altLang="zh-CN" sz="4400" b="1" dirty="0">
                  <a:solidFill>
                    <a:srgbClr val="FF0000"/>
                  </a:solidFill>
                  <a:latin typeface="Times New Roman" panose="02020603050405020304" pitchFamily="18" charset="0"/>
                  <a:cs typeface="Times New Roman" panose="02020603050405020304" pitchFamily="18" charset="0"/>
                </a:rPr>
                <a:t> </a:t>
              </a:r>
              <a:r>
                <a:rPr lang="en-SG" altLang="zh-CN" sz="4400" b="1" dirty="0" err="1">
                  <a:solidFill>
                    <a:srgbClr val="FF0000"/>
                  </a:solidFill>
                  <a:latin typeface="Times New Roman" panose="02020603050405020304" pitchFamily="18" charset="0"/>
                  <a:cs typeface="Times New Roman" panose="02020603050405020304" pitchFamily="18" charset="0"/>
                </a:rPr>
                <a:t>dẫn</a:t>
              </a:r>
              <a:r>
                <a:rPr lang="en-SG" altLang="zh-CN" sz="4400" b="1" dirty="0">
                  <a:solidFill>
                    <a:srgbClr val="FF0000"/>
                  </a:solidFill>
                  <a:latin typeface="Times New Roman" panose="02020603050405020304" pitchFamily="18" charset="0"/>
                  <a:cs typeface="Times New Roman" panose="02020603050405020304" pitchFamily="18" charset="0"/>
                </a:rPr>
                <a:t> </a:t>
              </a:r>
              <a:r>
                <a:rPr lang="en-SG" altLang="zh-CN" sz="4400" b="1" dirty="0" err="1">
                  <a:solidFill>
                    <a:srgbClr val="FF0000"/>
                  </a:solidFill>
                  <a:latin typeface="Times New Roman" panose="02020603050405020304" pitchFamily="18" charset="0"/>
                  <a:cs typeface="Times New Roman" panose="02020603050405020304" pitchFamily="18" charset="0"/>
                </a:rPr>
                <a:t>tự</a:t>
              </a:r>
              <a:r>
                <a:rPr lang="en-SG" altLang="zh-CN" sz="4400" b="1" dirty="0">
                  <a:solidFill>
                    <a:srgbClr val="FF0000"/>
                  </a:solidFill>
                  <a:latin typeface="Times New Roman" panose="02020603050405020304" pitchFamily="18" charset="0"/>
                  <a:cs typeface="Times New Roman" panose="02020603050405020304" pitchFamily="18" charset="0"/>
                </a:rPr>
                <a:t> </a:t>
              </a:r>
              <a:r>
                <a:rPr lang="en-SG" altLang="zh-CN" sz="4400" b="1" dirty="0" err="1">
                  <a:solidFill>
                    <a:srgbClr val="FF0000"/>
                  </a:solidFill>
                  <a:latin typeface="Times New Roman" panose="02020603050405020304" pitchFamily="18" charset="0"/>
                  <a:cs typeface="Times New Roman" panose="02020603050405020304" pitchFamily="18" charset="0"/>
                </a:rPr>
                <a:t>học</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25" name="椭圆 52">
            <a:extLst>
              <a:ext uri="{FF2B5EF4-FFF2-40B4-BE49-F238E27FC236}">
                <a16:creationId xmlns:a16="http://schemas.microsoft.com/office/drawing/2014/main" xmlns="" id="{DE2DA2D7-09E1-440C-BD5A-71B9142B973C}"/>
              </a:ext>
            </a:extLst>
          </p:cNvPr>
          <p:cNvSpPr/>
          <p:nvPr/>
        </p:nvSpPr>
        <p:spPr>
          <a:xfrm rot="10800000">
            <a:off x="3760861" y="30940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26" name="组合 54">
            <a:extLst>
              <a:ext uri="{FF2B5EF4-FFF2-40B4-BE49-F238E27FC236}">
                <a16:creationId xmlns:a16="http://schemas.microsoft.com/office/drawing/2014/main" xmlns="" id="{DCFD652A-C865-4854-84A0-6A65B0601C79}"/>
              </a:ext>
            </a:extLst>
          </p:cNvPr>
          <p:cNvGrpSpPr/>
          <p:nvPr/>
        </p:nvGrpSpPr>
        <p:grpSpPr>
          <a:xfrm>
            <a:off x="4565417" y="2488273"/>
            <a:ext cx="1661660" cy="1661660"/>
            <a:chOff x="4056364" y="1384713"/>
            <a:chExt cx="4088570" cy="4088570"/>
          </a:xfrm>
        </p:grpSpPr>
        <p:sp>
          <p:nvSpPr>
            <p:cNvPr id="27" name="椭圆 55">
              <a:extLst>
                <a:ext uri="{FF2B5EF4-FFF2-40B4-BE49-F238E27FC236}">
                  <a16:creationId xmlns:a16="http://schemas.microsoft.com/office/drawing/2014/main" xmlns="" id="{73D3D793-99EE-41DD-B6E8-F52B6DFC14E1}"/>
                </a:ext>
              </a:extLst>
            </p:cNvPr>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28" name="同心圆 57">
              <a:extLst>
                <a:ext uri="{FF2B5EF4-FFF2-40B4-BE49-F238E27FC236}">
                  <a16:creationId xmlns:a16="http://schemas.microsoft.com/office/drawing/2014/main" xmlns="" id="{1937FD53-BA62-4C3B-BC0A-57559CA0273D}"/>
                </a:ext>
              </a:extLst>
            </p:cNvPr>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sp>
        <p:nvSpPr>
          <p:cNvPr id="29" name="椭圆 62">
            <a:extLst>
              <a:ext uri="{FF2B5EF4-FFF2-40B4-BE49-F238E27FC236}">
                <a16:creationId xmlns:a16="http://schemas.microsoft.com/office/drawing/2014/main" xmlns="" id="{DA0F3C9A-030A-41E1-B8A9-CF2733788448}"/>
              </a:ext>
            </a:extLst>
          </p:cNvPr>
          <p:cNvSpPr/>
          <p:nvPr/>
        </p:nvSpPr>
        <p:spPr>
          <a:xfrm rot="10800000">
            <a:off x="6545706" y="30940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30" name="组合 63">
            <a:extLst>
              <a:ext uri="{FF2B5EF4-FFF2-40B4-BE49-F238E27FC236}">
                <a16:creationId xmlns:a16="http://schemas.microsoft.com/office/drawing/2014/main" xmlns="" id="{CE4486B1-8B51-4C8D-909B-6CEFFAB1A4C7}"/>
              </a:ext>
            </a:extLst>
          </p:cNvPr>
          <p:cNvGrpSpPr/>
          <p:nvPr/>
        </p:nvGrpSpPr>
        <p:grpSpPr>
          <a:xfrm>
            <a:off x="7350262" y="2488273"/>
            <a:ext cx="1661660" cy="1661660"/>
            <a:chOff x="4056364" y="1384713"/>
            <a:chExt cx="4088570" cy="4088570"/>
          </a:xfrm>
        </p:grpSpPr>
        <p:sp>
          <p:nvSpPr>
            <p:cNvPr id="31" name="椭圆 64">
              <a:extLst>
                <a:ext uri="{FF2B5EF4-FFF2-40B4-BE49-F238E27FC236}">
                  <a16:creationId xmlns:a16="http://schemas.microsoft.com/office/drawing/2014/main" xmlns="" id="{1C08525F-2411-4EA0-8900-A659CF2FE33F}"/>
                </a:ext>
              </a:extLst>
            </p:cNvPr>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32" name="同心圆 65">
              <a:extLst>
                <a:ext uri="{FF2B5EF4-FFF2-40B4-BE49-F238E27FC236}">
                  <a16:creationId xmlns:a16="http://schemas.microsoft.com/office/drawing/2014/main" xmlns="" id="{E7A89C20-3D29-4C41-8724-F7555389EAE4}"/>
                </a:ext>
              </a:extLst>
            </p:cNvPr>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33" name="椭圆 66">
            <a:extLst>
              <a:ext uri="{FF2B5EF4-FFF2-40B4-BE49-F238E27FC236}">
                <a16:creationId xmlns:a16="http://schemas.microsoft.com/office/drawing/2014/main" xmlns="" id="{229879F8-C6D0-4B50-8E70-08B0255DF813}"/>
              </a:ext>
            </a:extLst>
          </p:cNvPr>
          <p:cNvSpPr/>
          <p:nvPr/>
        </p:nvSpPr>
        <p:spPr>
          <a:xfrm rot="10800000">
            <a:off x="9331820" y="30940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34" name="组合 67">
            <a:extLst>
              <a:ext uri="{FF2B5EF4-FFF2-40B4-BE49-F238E27FC236}">
                <a16:creationId xmlns:a16="http://schemas.microsoft.com/office/drawing/2014/main" xmlns="" id="{D40B95D9-E732-47B3-9C6D-4F81723FFC74}"/>
              </a:ext>
            </a:extLst>
          </p:cNvPr>
          <p:cNvGrpSpPr/>
          <p:nvPr/>
        </p:nvGrpSpPr>
        <p:grpSpPr>
          <a:xfrm>
            <a:off x="10136376" y="2488273"/>
            <a:ext cx="1661660" cy="1661660"/>
            <a:chOff x="4056364" y="1384713"/>
            <a:chExt cx="4088570" cy="4088570"/>
          </a:xfrm>
        </p:grpSpPr>
        <p:sp>
          <p:nvSpPr>
            <p:cNvPr id="35" name="椭圆 68">
              <a:extLst>
                <a:ext uri="{FF2B5EF4-FFF2-40B4-BE49-F238E27FC236}">
                  <a16:creationId xmlns:a16="http://schemas.microsoft.com/office/drawing/2014/main" xmlns="" id="{FB0A3140-094D-4C91-9999-04529E9BF31E}"/>
                </a:ext>
              </a:extLst>
            </p:cNvPr>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cs typeface="+mn-ea"/>
              </a:endParaRPr>
            </a:p>
          </p:txBody>
        </p:sp>
        <p:sp>
          <p:nvSpPr>
            <p:cNvPr id="36" name="同心圆 69">
              <a:extLst>
                <a:ext uri="{FF2B5EF4-FFF2-40B4-BE49-F238E27FC236}">
                  <a16:creationId xmlns:a16="http://schemas.microsoft.com/office/drawing/2014/main" xmlns="" id="{0E2F7039-4015-4DBC-84CB-0FFE95894A0C}"/>
                </a:ext>
              </a:extLst>
            </p:cNvPr>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37" name="文本框 71">
            <a:extLst>
              <a:ext uri="{FF2B5EF4-FFF2-40B4-BE49-F238E27FC236}">
                <a16:creationId xmlns:a16="http://schemas.microsoft.com/office/drawing/2014/main" xmlns="" id="{D7B9E77E-2243-4089-8999-D173BBC5EA06}"/>
              </a:ext>
            </a:extLst>
          </p:cNvPr>
          <p:cNvSpPr txBox="1"/>
          <p:nvPr/>
        </p:nvSpPr>
        <p:spPr>
          <a:xfrm>
            <a:off x="5092392" y="3072202"/>
            <a:ext cx="591829" cy="523220"/>
          </a:xfrm>
          <a:prstGeom prst="rect">
            <a:avLst/>
          </a:prstGeom>
          <a:noFill/>
        </p:spPr>
        <p:txBody>
          <a:bodyPr wrap="none" rtlCol="0">
            <a:spAutoFit/>
          </a:bodyPr>
          <a:lstStyle/>
          <a:p>
            <a:r>
              <a:rPr lang="en-US" altLang="zh-CN" sz="2800" b="1" dirty="0">
                <a:solidFill>
                  <a:schemeClr val="bg1"/>
                </a:solidFill>
                <a:cs typeface="+mn-ea"/>
              </a:rPr>
              <a:t>(1)</a:t>
            </a:r>
            <a:endParaRPr lang="zh-CN" altLang="en-US" sz="2800" b="1" dirty="0">
              <a:solidFill>
                <a:schemeClr val="bg1"/>
              </a:solidFill>
              <a:cs typeface="+mn-ea"/>
            </a:endParaRPr>
          </a:p>
        </p:txBody>
      </p:sp>
      <p:sp>
        <p:nvSpPr>
          <p:cNvPr id="38" name="文本框 72">
            <a:extLst>
              <a:ext uri="{FF2B5EF4-FFF2-40B4-BE49-F238E27FC236}">
                <a16:creationId xmlns:a16="http://schemas.microsoft.com/office/drawing/2014/main" xmlns="" id="{1BBF3B77-9BD6-4D2B-818B-B5B9729B1EDA}"/>
              </a:ext>
            </a:extLst>
          </p:cNvPr>
          <p:cNvSpPr txBox="1"/>
          <p:nvPr/>
        </p:nvSpPr>
        <p:spPr>
          <a:xfrm>
            <a:off x="7892524" y="3057492"/>
            <a:ext cx="591829" cy="523220"/>
          </a:xfrm>
          <a:prstGeom prst="rect">
            <a:avLst/>
          </a:prstGeom>
          <a:noFill/>
        </p:spPr>
        <p:txBody>
          <a:bodyPr wrap="none" rtlCol="0">
            <a:spAutoFit/>
          </a:bodyPr>
          <a:lstStyle/>
          <a:p>
            <a:r>
              <a:rPr lang="en-US" altLang="zh-CN" sz="2800" b="1" dirty="0">
                <a:solidFill>
                  <a:schemeClr val="bg1"/>
                </a:solidFill>
                <a:cs typeface="+mn-ea"/>
              </a:rPr>
              <a:t>(2)</a:t>
            </a:r>
            <a:endParaRPr lang="zh-CN" altLang="en-US" sz="2800" b="1" dirty="0">
              <a:solidFill>
                <a:schemeClr val="bg1"/>
              </a:solidFill>
              <a:cs typeface="+mn-ea"/>
            </a:endParaRPr>
          </a:p>
        </p:txBody>
      </p:sp>
      <p:sp>
        <p:nvSpPr>
          <p:cNvPr id="39" name="文本框 73">
            <a:extLst>
              <a:ext uri="{FF2B5EF4-FFF2-40B4-BE49-F238E27FC236}">
                <a16:creationId xmlns:a16="http://schemas.microsoft.com/office/drawing/2014/main" xmlns="" id="{FB4875C2-C491-4F11-BB9C-72F57BD05CFC}"/>
              </a:ext>
            </a:extLst>
          </p:cNvPr>
          <p:cNvSpPr txBox="1"/>
          <p:nvPr/>
        </p:nvSpPr>
        <p:spPr>
          <a:xfrm>
            <a:off x="10678638" y="3070192"/>
            <a:ext cx="591829" cy="523220"/>
          </a:xfrm>
          <a:prstGeom prst="rect">
            <a:avLst/>
          </a:prstGeom>
          <a:noFill/>
        </p:spPr>
        <p:txBody>
          <a:bodyPr wrap="none" rtlCol="0">
            <a:spAutoFit/>
          </a:bodyPr>
          <a:lstStyle/>
          <a:p>
            <a:r>
              <a:rPr lang="en-US" altLang="zh-CN" sz="2800" b="1" dirty="0">
                <a:solidFill>
                  <a:schemeClr val="bg1"/>
                </a:solidFill>
                <a:cs typeface="+mn-ea"/>
              </a:rPr>
              <a:t>(3)</a:t>
            </a:r>
            <a:endParaRPr lang="zh-CN" altLang="en-US" sz="2800" b="1" dirty="0">
              <a:solidFill>
                <a:schemeClr val="bg1"/>
              </a:solidFill>
              <a:cs typeface="+mn-ea"/>
            </a:endParaRPr>
          </a:p>
        </p:txBody>
      </p:sp>
      <p:sp>
        <p:nvSpPr>
          <p:cNvPr id="40" name="文本框 74">
            <a:extLst>
              <a:ext uri="{FF2B5EF4-FFF2-40B4-BE49-F238E27FC236}">
                <a16:creationId xmlns:a16="http://schemas.microsoft.com/office/drawing/2014/main" xmlns="" id="{FCBA2235-F758-4C73-A00C-F2D47E36E1D8}"/>
              </a:ext>
            </a:extLst>
          </p:cNvPr>
          <p:cNvSpPr txBox="1"/>
          <p:nvPr/>
        </p:nvSpPr>
        <p:spPr>
          <a:xfrm>
            <a:off x="3548369" y="4865732"/>
            <a:ext cx="3679873" cy="1481175"/>
          </a:xfrm>
          <a:prstGeom prst="rect">
            <a:avLst/>
          </a:prstGeom>
          <a:noFill/>
        </p:spPr>
        <p:txBody>
          <a:bodyPr wrap="square" rtlCol="0">
            <a:spAutoFit/>
          </a:bodyPr>
          <a:lstStyle/>
          <a:p>
            <a:pPr algn="ctr">
              <a:lnSpc>
                <a:spcPct val="150000"/>
              </a:lnSpc>
            </a:pPr>
            <a:r>
              <a:rPr lang="en-SG" altLang="zh-CN" sz="3200" dirty="0" err="1">
                <a:latin typeface="Times New Roman" panose="02020603050405020304" pitchFamily="18" charset="0"/>
                <a:cs typeface="Times New Roman" panose="02020603050405020304" pitchFamily="18" charset="0"/>
              </a:rPr>
              <a:t>Tìm</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đọc</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toàn</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bộ</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tác</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phẩm</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Đôn</a:t>
            </a:r>
            <a:r>
              <a:rPr lang="en-SG" altLang="zh-CN" sz="3200" dirty="0">
                <a:latin typeface="Times New Roman" panose="02020603050405020304" pitchFamily="18" charset="0"/>
                <a:cs typeface="Times New Roman" panose="02020603050405020304" pitchFamily="18" charset="0"/>
              </a:rPr>
              <a:t> Ki-</a:t>
            </a:r>
            <a:r>
              <a:rPr lang="en-SG" altLang="zh-CN" sz="3200" dirty="0" err="1">
                <a:latin typeface="Times New Roman" panose="02020603050405020304" pitchFamily="18" charset="0"/>
                <a:cs typeface="Times New Roman" panose="02020603050405020304" pitchFamily="18" charset="0"/>
              </a:rPr>
              <a:t>hô</a:t>
            </a:r>
            <a:r>
              <a:rPr lang="en-SG" altLang="zh-CN" sz="3200" dirty="0">
                <a:latin typeface="Times New Roman" panose="02020603050405020304" pitchFamily="18" charset="0"/>
                <a:cs typeface="Times New Roman" panose="02020603050405020304" pitchFamily="18" charset="0"/>
              </a:rPr>
              <a:t>-</a:t>
            </a:r>
            <a:r>
              <a:rPr lang="en-SG" altLang="zh-CN" sz="3200" dirty="0" err="1">
                <a:latin typeface="Times New Roman" panose="02020603050405020304" pitchFamily="18" charset="0"/>
                <a:cs typeface="Times New Roman" panose="02020603050405020304" pitchFamily="18" charset="0"/>
              </a:rPr>
              <a:t>tê</a:t>
            </a:r>
            <a:endParaRPr lang="en-US" altLang="zh-CN" sz="3200" dirty="0">
              <a:latin typeface="Times New Roman" panose="02020603050405020304" pitchFamily="18" charset="0"/>
              <a:cs typeface="Times New Roman" panose="02020603050405020304" pitchFamily="18" charset="0"/>
            </a:endParaRPr>
          </a:p>
        </p:txBody>
      </p:sp>
      <p:sp>
        <p:nvSpPr>
          <p:cNvPr id="41" name="等腰三角形 75">
            <a:extLst>
              <a:ext uri="{FF2B5EF4-FFF2-40B4-BE49-F238E27FC236}">
                <a16:creationId xmlns:a16="http://schemas.microsoft.com/office/drawing/2014/main" xmlns="" id="{1C1A3ACB-F2B2-4E9B-893A-C5754AA63BD4}"/>
              </a:ext>
            </a:extLst>
          </p:cNvPr>
          <p:cNvSpPr/>
          <p:nvPr/>
        </p:nvSpPr>
        <p:spPr>
          <a:xfrm flipV="1">
            <a:off x="5258868" y="43609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3" name="文本框 77">
            <a:extLst>
              <a:ext uri="{FF2B5EF4-FFF2-40B4-BE49-F238E27FC236}">
                <a16:creationId xmlns:a16="http://schemas.microsoft.com/office/drawing/2014/main" xmlns="" id="{CFF47A3C-3765-4C75-9F07-80F2D9EB30AD}"/>
              </a:ext>
            </a:extLst>
          </p:cNvPr>
          <p:cNvSpPr txBox="1"/>
          <p:nvPr/>
        </p:nvSpPr>
        <p:spPr>
          <a:xfrm>
            <a:off x="10024076" y="4789979"/>
            <a:ext cx="1926623" cy="1481175"/>
          </a:xfrm>
          <a:prstGeom prst="rect">
            <a:avLst/>
          </a:prstGeom>
          <a:noFill/>
        </p:spPr>
        <p:txBody>
          <a:bodyPr wrap="square" rtlCol="0">
            <a:spAutoFit/>
          </a:bodyPr>
          <a:lstStyle/>
          <a:p>
            <a:pPr algn="ctr">
              <a:lnSpc>
                <a:spcPct val="150000"/>
              </a:lnSpc>
            </a:pPr>
            <a:r>
              <a:rPr lang="en-SG" altLang="zh-CN" sz="3200" dirty="0" err="1">
                <a:latin typeface="Times New Roman" panose="02020603050405020304" pitchFamily="18" charset="0"/>
                <a:cs typeface="Times New Roman" panose="02020603050405020304" pitchFamily="18" charset="0"/>
              </a:rPr>
              <a:t>Vẽ</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tranh</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minh</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họa</a:t>
            </a:r>
            <a:endParaRPr lang="en-US" altLang="zh-CN" sz="3200" dirty="0">
              <a:latin typeface="Times New Roman" panose="02020603050405020304" pitchFamily="18" charset="0"/>
              <a:cs typeface="Times New Roman" panose="02020603050405020304" pitchFamily="18" charset="0"/>
            </a:endParaRPr>
          </a:p>
        </p:txBody>
      </p:sp>
      <p:sp>
        <p:nvSpPr>
          <p:cNvPr id="44" name="等腰三角形 78">
            <a:extLst>
              <a:ext uri="{FF2B5EF4-FFF2-40B4-BE49-F238E27FC236}">
                <a16:creationId xmlns:a16="http://schemas.microsoft.com/office/drawing/2014/main" xmlns="" id="{0AA24244-1328-4190-A918-B724D8D98226}"/>
              </a:ext>
            </a:extLst>
          </p:cNvPr>
          <p:cNvSpPr/>
          <p:nvPr/>
        </p:nvSpPr>
        <p:spPr>
          <a:xfrm flipV="1">
            <a:off x="10870537" y="43609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6" name="文本框 80">
            <a:extLst>
              <a:ext uri="{FF2B5EF4-FFF2-40B4-BE49-F238E27FC236}">
                <a16:creationId xmlns:a16="http://schemas.microsoft.com/office/drawing/2014/main" xmlns="" id="{11DD6B83-E956-4F75-8784-FE86FA8F536A}"/>
              </a:ext>
            </a:extLst>
          </p:cNvPr>
          <p:cNvSpPr txBox="1"/>
          <p:nvPr/>
        </p:nvSpPr>
        <p:spPr>
          <a:xfrm>
            <a:off x="5736816" y="244682"/>
            <a:ext cx="4903243" cy="1481175"/>
          </a:xfrm>
          <a:prstGeom prst="rect">
            <a:avLst/>
          </a:prstGeom>
          <a:noFill/>
        </p:spPr>
        <p:txBody>
          <a:bodyPr wrap="square" rtlCol="0">
            <a:spAutoFit/>
          </a:bodyPr>
          <a:lstStyle/>
          <a:p>
            <a:pPr algn="ctr">
              <a:lnSpc>
                <a:spcPct val="150000"/>
              </a:lnSpc>
            </a:pPr>
            <a:r>
              <a:rPr lang="en-SG" altLang="zh-CN" sz="3200" dirty="0" err="1">
                <a:latin typeface="Times New Roman" panose="02020603050405020304" pitchFamily="18" charset="0"/>
                <a:cs typeface="Times New Roman" panose="02020603050405020304" pitchFamily="18" charset="0"/>
              </a:rPr>
              <a:t>Sân</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khấu</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hóa</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đoạn</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trích</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Đánh</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nhau</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với</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cối</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xay</a:t>
            </a:r>
            <a:r>
              <a:rPr lang="en-SG" altLang="zh-CN" sz="3200" dirty="0">
                <a:latin typeface="Times New Roman" panose="02020603050405020304" pitchFamily="18" charset="0"/>
                <a:cs typeface="Times New Roman" panose="02020603050405020304" pitchFamily="18" charset="0"/>
              </a:rPr>
              <a:t> </a:t>
            </a:r>
            <a:r>
              <a:rPr lang="en-SG" altLang="zh-CN" sz="3200" dirty="0" err="1">
                <a:latin typeface="Times New Roman" panose="02020603050405020304" pitchFamily="18" charset="0"/>
                <a:cs typeface="Times New Roman" panose="02020603050405020304" pitchFamily="18" charset="0"/>
              </a:rPr>
              <a:t>gió</a:t>
            </a:r>
            <a:endParaRPr lang="en-US" altLang="zh-CN" sz="3200" dirty="0">
              <a:latin typeface="Times New Roman" panose="02020603050405020304" pitchFamily="18" charset="0"/>
              <a:cs typeface="Times New Roman" panose="02020603050405020304" pitchFamily="18" charset="0"/>
            </a:endParaRPr>
          </a:p>
        </p:txBody>
      </p:sp>
      <p:sp>
        <p:nvSpPr>
          <p:cNvPr id="47" name="等腰三角形 81">
            <a:extLst>
              <a:ext uri="{FF2B5EF4-FFF2-40B4-BE49-F238E27FC236}">
                <a16:creationId xmlns:a16="http://schemas.microsoft.com/office/drawing/2014/main" xmlns="" id="{D9658F01-E12C-4BF4-80B9-339318377C90}"/>
              </a:ext>
            </a:extLst>
          </p:cNvPr>
          <p:cNvSpPr/>
          <p:nvPr/>
        </p:nvSpPr>
        <p:spPr>
          <a:xfrm rot="10800000" flipV="1">
            <a:off x="8074232" y="2125409"/>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Tree>
    <p:extLst>
      <p:ext uri="{BB962C8B-B14F-4D97-AF65-F5344CB8AC3E}">
        <p14:creationId xmlns:p14="http://schemas.microsoft.com/office/powerpoint/2010/main" xmlns="" val="21713166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500"/>
                                </p:stCondLst>
                                <p:childTnLst>
                                  <p:par>
                                    <p:cTn id="13" presetID="2" presetClass="entr" presetSubtype="4" accel="50000" fill="hold" grpId="0" nodeType="afterEffect" p14:presetBounceEnd="50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50000">
                                          <p:cBhvr additive="base">
                                            <p:cTn id="15"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50000">
                                          <p:cBhvr additive="base">
                                            <p:cTn id="19"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14:bounceEnd="50000">
                                          <p:cBhvr additive="base">
                                            <p:cTn id="23" dur="1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14:presetBounceEnd="50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50000">
                                          <p:cBhvr additive="base">
                                            <p:cTn id="28"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14:bounceEnd="50000">
                                          <p:cBhvr additive="base">
                                            <p:cTn id="32"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14:presetBounceEnd="50000">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14:bounceEnd="50000">
                                          <p:cBhvr additive="base">
                                            <p:cTn id="36" dur="10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3" grpId="0" animBg="1"/>
          <p:bldP spid="37" grpId="0"/>
          <p:bldP spid="38" grpId="0"/>
          <p:bldP spid="39" grpId="0"/>
          <p:bldP spid="40" grpId="0"/>
          <p:bldP spid="41" grpId="0" animBg="1"/>
          <p:bldP spid="43" grpId="0"/>
          <p:bldP spid="44" grpId="0" animBg="1"/>
          <p:bldP spid="46" grpId="0"/>
          <p:bldP spid="4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500"/>
                                </p:stCondLst>
                                <p:childTnLst>
                                  <p:par>
                                    <p:cTn id="13" presetID="2" presetClass="entr" presetSubtype="4" accel="500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ppt_x"/>
                                              </p:val>
                                            </p:tav>
                                            <p:tav tm="100000">
                                              <p:val>
                                                <p:strVal val="#ppt_x"/>
                                              </p:val>
                                            </p:tav>
                                          </p:tavLst>
                                        </p:anim>
                                        <p:anim calcmode="lin" valueType="num">
                                          <p:cBhvr additive="base">
                                            <p:cTn id="24" dur="10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1+#ppt_w/2"/>
                                              </p:val>
                                            </p:tav>
                                            <p:tav tm="100000">
                                              <p:val>
                                                <p:strVal val="#ppt_x"/>
                                              </p:val>
                                            </p:tav>
                                          </p:tavLst>
                                        </p:anim>
                                        <p:anim calcmode="lin" valueType="num">
                                          <p:cBhvr additive="base">
                                            <p:cTn id="29" dur="10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000" fill="hold"/>
                                            <p:tgtEl>
                                              <p:spTgt spid="30"/>
                                            </p:tgtEl>
                                            <p:attrNameLst>
                                              <p:attrName>ppt_x</p:attrName>
                                            </p:attrNameLst>
                                          </p:cBhvr>
                                          <p:tavLst>
                                            <p:tav tm="0">
                                              <p:val>
                                                <p:strVal val="1+#ppt_w/2"/>
                                              </p:val>
                                            </p:tav>
                                            <p:tav tm="100000">
                                              <p:val>
                                                <p:strVal val="#ppt_x"/>
                                              </p:val>
                                            </p:tav>
                                          </p:tavLst>
                                        </p:anim>
                                        <p:anim calcmode="lin" valueType="num">
                                          <p:cBhvr additive="base">
                                            <p:cTn id="33" dur="10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1+#ppt_w/2"/>
                                              </p:val>
                                            </p:tav>
                                            <p:tav tm="100000">
                                              <p:val>
                                                <p:strVal val="#ppt_x"/>
                                              </p:val>
                                            </p:tav>
                                          </p:tavLst>
                                        </p:anim>
                                        <p:anim calcmode="lin" valueType="num">
                                          <p:cBhvr additive="base">
                                            <p:cTn id="37" dur="10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3" grpId="0" animBg="1"/>
          <p:bldP spid="37" grpId="0"/>
          <p:bldP spid="38" grpId="0"/>
          <p:bldP spid="39" grpId="0"/>
          <p:bldP spid="40" grpId="0"/>
          <p:bldP spid="41" grpId="0" animBg="1"/>
          <p:bldP spid="43" grpId="0"/>
          <p:bldP spid="44" grpId="0" animBg="1"/>
          <p:bldP spid="46" grpId="0"/>
          <p:bldP spid="47"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xmlns="" id="{56D72513-F103-4458-B324-433E9541C57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xmlns="" id="{80180C8F-3DB2-4B7F-B1E1-DCECE687FDC9}"/>
              </a:ext>
            </a:extLst>
          </p:cNvPr>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Tạm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biệt</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các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em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xmlns="" val="49609484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xmlns="" id="{56D72513-F103-4458-B324-433E9541C57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xmlns="" id="{80180C8F-3DB2-4B7F-B1E1-DCECE687FDC9}"/>
              </a:ext>
            </a:extLst>
          </p:cNvPr>
          <p:cNvSpPr/>
          <p:nvPr/>
        </p:nvSpPr>
        <p:spPr>
          <a:xfrm>
            <a:off x="4884063" y="202861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Tìm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hiểu</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chung</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xmlns="" val="61790873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3"/>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xmlns="" id="{E94F6BB1-FC2B-49DF-9126-CA9A92553A57}"/>
              </a:ext>
            </a:extLst>
          </p:cNvPr>
          <p:cNvSpPr>
            <a:spLocks noGrp="1" noChangeArrowheads="1"/>
          </p:cNvSpPr>
          <p:nvPr/>
        </p:nvSpPr>
        <p:spPr bwMode="auto">
          <a:xfrm>
            <a:off x="-1496501" y="1011955"/>
            <a:ext cx="2688201" cy="908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12800" indent="-812800" algn="ctr">
              <a:lnSpc>
                <a:spcPct val="150000"/>
              </a:lnSpc>
              <a:buFontTx/>
              <a:buNone/>
              <a:defRPr/>
            </a:pPr>
            <a:endParaRPr lang="vi-VN" sz="4400" b="1" dirty="0">
              <a:solidFill>
                <a:srgbClr val="0000FF"/>
              </a:solidFill>
              <a:latin typeface="#9Slide03 Arima Madurai Black" panose="00000A00000000000000" pitchFamily="2" charset="0"/>
              <a:cs typeface="#9Slide03 Arima Madurai Black" panose="00000A00000000000000" pitchFamily="2" charset="0"/>
            </a:endParaRPr>
          </a:p>
        </p:txBody>
      </p:sp>
      <p:grpSp>
        <p:nvGrpSpPr>
          <p:cNvPr id="5" name="Google Shape;808;p20">
            <a:extLst>
              <a:ext uri="{FF2B5EF4-FFF2-40B4-BE49-F238E27FC236}">
                <a16:creationId xmlns:a16="http://schemas.microsoft.com/office/drawing/2014/main" xmlns="" id="{3EDF7D2F-BFAF-4338-97AE-20D2B0A71DE2}"/>
              </a:ext>
            </a:extLst>
          </p:cNvPr>
          <p:cNvGrpSpPr/>
          <p:nvPr/>
        </p:nvGrpSpPr>
        <p:grpSpPr>
          <a:xfrm>
            <a:off x="3953551" y="2392221"/>
            <a:ext cx="7788687" cy="1586937"/>
            <a:chOff x="1104900" y="5372100"/>
            <a:chExt cx="4991100" cy="1295401"/>
          </a:xfrm>
        </p:grpSpPr>
        <p:sp>
          <p:nvSpPr>
            <p:cNvPr id="11" name="Google Shape;809;p20">
              <a:extLst>
                <a:ext uri="{FF2B5EF4-FFF2-40B4-BE49-F238E27FC236}">
                  <a16:creationId xmlns:a16="http://schemas.microsoft.com/office/drawing/2014/main" xmlns="" id="{5355D97B-B112-499F-8217-67F784BAB90B}"/>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810;p20">
              <a:extLst>
                <a:ext uri="{FF2B5EF4-FFF2-40B4-BE49-F238E27FC236}">
                  <a16:creationId xmlns:a16="http://schemas.microsoft.com/office/drawing/2014/main" xmlns="" id="{CA82AA44-8800-4F64-B626-E6118E746A9B}"/>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6" name="Google Shape;814;p20">
            <a:extLst>
              <a:ext uri="{FF2B5EF4-FFF2-40B4-BE49-F238E27FC236}">
                <a16:creationId xmlns:a16="http://schemas.microsoft.com/office/drawing/2014/main" xmlns="" id="{B316E857-3475-44BA-9DF7-8C85DC911962}"/>
              </a:ext>
            </a:extLst>
          </p:cNvPr>
          <p:cNvGrpSpPr/>
          <p:nvPr/>
        </p:nvGrpSpPr>
        <p:grpSpPr>
          <a:xfrm>
            <a:off x="3953551" y="4611891"/>
            <a:ext cx="7788687" cy="1586937"/>
            <a:chOff x="1104900" y="5372100"/>
            <a:chExt cx="4991100" cy="1295401"/>
          </a:xfrm>
        </p:grpSpPr>
        <p:sp>
          <p:nvSpPr>
            <p:cNvPr id="9" name="Google Shape;815;p20">
              <a:extLst>
                <a:ext uri="{FF2B5EF4-FFF2-40B4-BE49-F238E27FC236}">
                  <a16:creationId xmlns:a16="http://schemas.microsoft.com/office/drawing/2014/main" xmlns="" id="{EC3A5078-9647-4BF4-B2A4-E553F443F3F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 name="Google Shape;816;p20">
              <a:extLst>
                <a:ext uri="{FF2B5EF4-FFF2-40B4-BE49-F238E27FC236}">
                  <a16:creationId xmlns:a16="http://schemas.microsoft.com/office/drawing/2014/main" xmlns="" id="{0A828DFE-FDB8-43EA-8C51-11D0A4478381}"/>
                </a:ext>
              </a:extLst>
            </p:cNvPr>
            <p:cNvSpPr/>
            <p:nvPr/>
          </p:nvSpPr>
          <p:spPr>
            <a:xfrm>
              <a:off x="1104900" y="5372100"/>
              <a:ext cx="4819650" cy="1123950"/>
            </a:xfrm>
            <a:prstGeom prst="roundRect">
              <a:avLst>
                <a:gd name="adj" fmla="val 16667"/>
              </a:avLst>
            </a:prstGeom>
            <a:solidFill>
              <a:schemeClr val="accent1">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3" name="Rectangle 12">
            <a:extLst>
              <a:ext uri="{FF2B5EF4-FFF2-40B4-BE49-F238E27FC236}">
                <a16:creationId xmlns:a16="http://schemas.microsoft.com/office/drawing/2014/main" xmlns="" id="{52305EBF-37B4-4789-90AC-311873F87E2D}"/>
              </a:ext>
            </a:extLst>
          </p:cNvPr>
          <p:cNvSpPr>
            <a:spLocks noGrp="1" noChangeArrowheads="1"/>
          </p:cNvSpPr>
          <p:nvPr/>
        </p:nvSpPr>
        <p:spPr bwMode="auto">
          <a:xfrm>
            <a:off x="4155304" y="2407260"/>
            <a:ext cx="6934665" cy="1361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en-US" dirty="0">
                <a:solidFill>
                  <a:srgbClr val="0000FF"/>
                </a:solidFill>
                <a:latin typeface="Times New Roman" pitchFamily="18" charset="0"/>
                <a:cs typeface="Times New Roman" pitchFamily="18" charset="0"/>
              </a:rPr>
              <a:t> </a:t>
            </a:r>
            <a:r>
              <a:rPr lang="vi-VN" dirty="0">
                <a:solidFill>
                  <a:srgbClr val="0000FF"/>
                </a:solidFill>
                <a:latin typeface="Times New Roman" pitchFamily="18" charset="0"/>
                <a:cs typeface="Times New Roman" pitchFamily="18" charset="0"/>
              </a:rPr>
              <a:t>Xéc-van-tét (1547 – 1616) là nhà văn lỗi lạc của Tây Ban Nha.</a:t>
            </a:r>
          </a:p>
        </p:txBody>
      </p:sp>
      <p:pic>
        <p:nvPicPr>
          <p:cNvPr id="14" name="Picture 13">
            <a:extLst>
              <a:ext uri="{FF2B5EF4-FFF2-40B4-BE49-F238E27FC236}">
                <a16:creationId xmlns:a16="http://schemas.microsoft.com/office/drawing/2014/main" xmlns="" id="{15DFDCBF-1100-49B7-9F87-25ABCD75D96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4738" y="2429745"/>
            <a:ext cx="2879197" cy="3581400"/>
          </a:xfrm>
          <a:prstGeom prst="rect">
            <a:avLst/>
          </a:prstGeom>
        </p:spPr>
      </p:pic>
      <p:sp>
        <p:nvSpPr>
          <p:cNvPr id="15" name="Rectangle 14">
            <a:extLst>
              <a:ext uri="{FF2B5EF4-FFF2-40B4-BE49-F238E27FC236}">
                <a16:creationId xmlns:a16="http://schemas.microsoft.com/office/drawing/2014/main" xmlns="" id="{CCACAA9F-4BAB-4D17-B1DC-AC0961348DB8}"/>
              </a:ext>
            </a:extLst>
          </p:cNvPr>
          <p:cNvSpPr>
            <a:spLocks noGrp="1" noChangeArrowheads="1"/>
          </p:cNvSpPr>
          <p:nvPr/>
        </p:nvSpPr>
        <p:spPr bwMode="auto">
          <a:xfrm>
            <a:off x="4215162" y="4648816"/>
            <a:ext cx="6934665"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dirty="0">
                <a:solidFill>
                  <a:srgbClr val="0000FF"/>
                </a:solidFill>
                <a:latin typeface="Times New Roman" pitchFamily="18" charset="0"/>
                <a:cs typeface="Times New Roman" pitchFamily="18" charset="0"/>
              </a:rPr>
              <a:t> Cuộc đời cực nhọc, âm thầm</a:t>
            </a:r>
            <a:r>
              <a:rPr lang="en-SG" dirty="0">
                <a:solidFill>
                  <a:srgbClr val="0000FF"/>
                </a:solidFill>
                <a:latin typeface="Times New Roman" pitchFamily="18" charset="0"/>
                <a:cs typeface="Times New Roman" pitchFamily="18" charset="0"/>
              </a:rPr>
              <a:t> </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Vốn</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sống</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trải</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nghiệm</a:t>
            </a:r>
            <a:r>
              <a:rPr lang="en-SG" dirty="0">
                <a:solidFill>
                  <a:srgbClr val="0000FF"/>
                </a:solidFill>
                <a:latin typeface="Times New Roman" pitchFamily="18" charset="0"/>
                <a:cs typeface="Times New Roman" pitchFamily="18" charset="0"/>
                <a:sym typeface="Wingdings" panose="05000000000000000000" pitchFamily="2" charset="2"/>
              </a:rPr>
              <a:t>  </a:t>
            </a:r>
            <a:r>
              <a:rPr lang="en-SG" dirty="0" err="1">
                <a:solidFill>
                  <a:srgbClr val="0000FF"/>
                </a:solidFill>
                <a:latin typeface="Times New Roman" pitchFamily="18" charset="0"/>
                <a:cs typeface="Times New Roman" pitchFamily="18" charset="0"/>
                <a:sym typeface="Wingdings" panose="05000000000000000000" pitchFamily="2" charset="2"/>
              </a:rPr>
              <a:t>Chất</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liệu</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sáng</a:t>
            </a:r>
            <a:r>
              <a:rPr lang="en-SG" dirty="0">
                <a:solidFill>
                  <a:srgbClr val="0000FF"/>
                </a:solidFill>
                <a:latin typeface="Times New Roman" pitchFamily="18" charset="0"/>
                <a:cs typeface="Times New Roman" pitchFamily="18" charset="0"/>
                <a:sym typeface="Wingdings" panose="05000000000000000000" pitchFamily="2" charset="2"/>
              </a:rPr>
              <a:t> </a:t>
            </a:r>
            <a:r>
              <a:rPr lang="en-SG" dirty="0" err="1">
                <a:solidFill>
                  <a:srgbClr val="0000FF"/>
                </a:solidFill>
                <a:latin typeface="Times New Roman" pitchFamily="18" charset="0"/>
                <a:cs typeface="Times New Roman" pitchFamily="18" charset="0"/>
                <a:sym typeface="Wingdings" panose="05000000000000000000" pitchFamily="2" charset="2"/>
              </a:rPr>
              <a:t>tác</a:t>
            </a:r>
            <a:r>
              <a:rPr lang="en-SG"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pic>
        <p:nvPicPr>
          <p:cNvPr id="16" name="Group 8">
            <a:extLst>
              <a:ext uri="{FF2B5EF4-FFF2-40B4-BE49-F238E27FC236}">
                <a16:creationId xmlns:a16="http://schemas.microsoft.com/office/drawing/2014/main" xmlns="" id="{A2E0CAAB-A537-493F-8943-A6BDC6FFF6B8}"/>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6692" r="19778" b="283"/>
          <a:stretch/>
        </p:blipFill>
        <p:spPr bwMode="auto">
          <a:xfrm>
            <a:off x="4440765" y="345859"/>
            <a:ext cx="3310469" cy="1376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文本框 29">
            <a:extLst>
              <a:ext uri="{FF2B5EF4-FFF2-40B4-BE49-F238E27FC236}">
                <a16:creationId xmlns:a16="http://schemas.microsoft.com/office/drawing/2014/main" xmlns="" id="{B53AD77F-4422-4B2F-99F8-EF7A3C0C894B}"/>
              </a:ext>
            </a:extLst>
          </p:cNvPr>
          <p:cNvSpPr txBox="1"/>
          <p:nvPr/>
        </p:nvSpPr>
        <p:spPr>
          <a:xfrm>
            <a:off x="4957379" y="564606"/>
            <a:ext cx="2277239" cy="854080"/>
          </a:xfrm>
          <a:prstGeom prst="rect">
            <a:avLst/>
          </a:prstGeom>
          <a:noFill/>
        </p:spPr>
        <p:txBody>
          <a:bodyPr wrap="square" rtlCol="0">
            <a:spAutoFit/>
          </a:bodyPr>
          <a:lstStyle/>
          <a:p>
            <a:pPr marL="812800" indent="-812800" algn="ctr">
              <a:lnSpc>
                <a:spcPct val="150000"/>
              </a:lnSpc>
              <a:buFontTx/>
              <a:buNone/>
              <a:defRPr/>
            </a:pPr>
            <a:r>
              <a:rPr lang="en-US" sz="3600" b="1" dirty="0">
                <a:solidFill>
                  <a:srgbClr val="FF0000"/>
                </a:solidFill>
                <a:latin typeface="#9Slide03 Arima Madurai Black" panose="00000A00000000000000" pitchFamily="2" charset="0"/>
                <a:cs typeface="#9Slide03 Arima Madurai Black" panose="00000A00000000000000" pitchFamily="2" charset="0"/>
              </a:rPr>
              <a:t>1. </a:t>
            </a:r>
            <a:r>
              <a:rPr lang="en-US" sz="3600" b="1" dirty="0" err="1">
                <a:solidFill>
                  <a:srgbClr val="FF0000"/>
                </a:solidFill>
                <a:latin typeface="#9Slide03 Arima Madurai Black" panose="00000A00000000000000" pitchFamily="2" charset="0"/>
                <a:cs typeface="#9Slide03 Arima Madurai Black" panose="00000A00000000000000" pitchFamily="2" charset="0"/>
              </a:rPr>
              <a:t>Tác</a:t>
            </a:r>
            <a:r>
              <a:rPr lang="en-US" sz="3600" b="1" dirty="0">
                <a:solidFill>
                  <a:srgbClr val="FF0000"/>
                </a:solidFill>
                <a:latin typeface="#9Slide03 Arima Madurai Black" panose="00000A00000000000000" pitchFamily="2" charset="0"/>
                <a:cs typeface="#9Slide03 Arima Madurai Black" panose="00000A00000000000000" pitchFamily="2" charset="0"/>
              </a:rPr>
              <a:t> </a:t>
            </a:r>
            <a:r>
              <a:rPr lang="en-US" sz="3600" b="1" dirty="0" err="1">
                <a:solidFill>
                  <a:srgbClr val="FF0000"/>
                </a:solidFill>
                <a:latin typeface="#9Slide03 Arima Madurai Black" panose="00000A00000000000000" pitchFamily="2" charset="0"/>
                <a:cs typeface="#9Slide03 Arima Madurai Black" panose="00000A00000000000000" pitchFamily="2" charset="0"/>
              </a:rPr>
              <a:t>giả</a:t>
            </a:r>
            <a:endParaRPr lang="vi-VN" sz="3600" b="1" dirty="0">
              <a:solidFill>
                <a:srgbClr val="0000FF"/>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xmlns="" val="30410347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Group 8">
            <a:extLst>
              <a:ext uri="{FF2B5EF4-FFF2-40B4-BE49-F238E27FC236}">
                <a16:creationId xmlns:a16="http://schemas.microsoft.com/office/drawing/2014/main" xmlns="" id="{4C8D7A33-DDDB-4E00-96DA-51079068B602}"/>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692" r="19778" b="283"/>
          <a:stretch/>
        </p:blipFill>
        <p:spPr bwMode="auto">
          <a:xfrm>
            <a:off x="4440765" y="345859"/>
            <a:ext cx="3310469" cy="1376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本框 29">
            <a:extLst>
              <a:ext uri="{FF2B5EF4-FFF2-40B4-BE49-F238E27FC236}">
                <a16:creationId xmlns:a16="http://schemas.microsoft.com/office/drawing/2014/main" xmlns="" id="{EF3AD808-36A6-4A39-A098-2D26743A3CFE}"/>
              </a:ext>
            </a:extLst>
          </p:cNvPr>
          <p:cNvSpPr txBox="1"/>
          <p:nvPr/>
        </p:nvSpPr>
        <p:spPr>
          <a:xfrm>
            <a:off x="4610101" y="564606"/>
            <a:ext cx="2916618" cy="854080"/>
          </a:xfrm>
          <a:prstGeom prst="rect">
            <a:avLst/>
          </a:prstGeom>
          <a:noFill/>
        </p:spPr>
        <p:txBody>
          <a:bodyPr wrap="square" rtlCol="0">
            <a:spAutoFit/>
          </a:bodyPr>
          <a:lstStyle/>
          <a:p>
            <a:pPr marL="812800" indent="-812800" algn="ctr">
              <a:lnSpc>
                <a:spcPct val="150000"/>
              </a:lnSpc>
              <a:buFontTx/>
              <a:buNone/>
              <a:defRPr/>
            </a:pPr>
            <a:r>
              <a:rPr lang="en-US" sz="3600" b="1" dirty="0">
                <a:solidFill>
                  <a:srgbClr val="FF0000"/>
                </a:solidFill>
                <a:latin typeface="#9Slide03 Arima Madurai Black" panose="00000A00000000000000" pitchFamily="2" charset="0"/>
                <a:cs typeface="#9Slide03 Arima Madurai Black" panose="00000A00000000000000" pitchFamily="2" charset="0"/>
              </a:rPr>
              <a:t>2. </a:t>
            </a:r>
            <a:r>
              <a:rPr lang="en-US" sz="3600" b="1" dirty="0" err="1">
                <a:solidFill>
                  <a:srgbClr val="FF0000"/>
                </a:solidFill>
                <a:latin typeface="#9Slide03 Arima Madurai Black" panose="00000A00000000000000" pitchFamily="2" charset="0"/>
                <a:cs typeface="#9Slide03 Arima Madurai Black" panose="00000A00000000000000" pitchFamily="2" charset="0"/>
              </a:rPr>
              <a:t>Tác</a:t>
            </a:r>
            <a:r>
              <a:rPr lang="en-US" sz="3600" b="1" dirty="0">
                <a:solidFill>
                  <a:srgbClr val="FF0000"/>
                </a:solidFill>
                <a:latin typeface="#9Slide03 Arima Madurai Black" panose="00000A00000000000000" pitchFamily="2" charset="0"/>
                <a:cs typeface="#9Slide03 Arima Madurai Black" panose="00000A00000000000000" pitchFamily="2" charset="0"/>
              </a:rPr>
              <a:t> </a:t>
            </a:r>
            <a:r>
              <a:rPr lang="en-US" sz="3600" b="1" dirty="0" err="1">
                <a:solidFill>
                  <a:srgbClr val="FF0000"/>
                </a:solidFill>
                <a:latin typeface="#9Slide03 Arima Madurai Black" panose="00000A00000000000000" pitchFamily="2" charset="0"/>
                <a:cs typeface="#9Slide03 Arima Madurai Black" panose="00000A00000000000000" pitchFamily="2" charset="0"/>
              </a:rPr>
              <a:t>phẩm</a:t>
            </a:r>
            <a:endParaRPr lang="vi-VN" sz="3600" b="1" dirty="0">
              <a:solidFill>
                <a:srgbClr val="0000FF"/>
              </a:solidFill>
              <a:latin typeface="#9Slide03 Arima Madurai Black" panose="00000A00000000000000" pitchFamily="2" charset="0"/>
              <a:cs typeface="#9Slide03 Arima Madurai Black" panose="00000A00000000000000" pitchFamily="2" charset="0"/>
            </a:endParaRPr>
          </a:p>
        </p:txBody>
      </p:sp>
      <p:pic>
        <p:nvPicPr>
          <p:cNvPr id="5" name="Picture 4">
            <a:extLst>
              <a:ext uri="{FF2B5EF4-FFF2-40B4-BE49-F238E27FC236}">
                <a16:creationId xmlns:a16="http://schemas.microsoft.com/office/drawing/2014/main" xmlns="" id="{AB72A0E3-BBDC-4631-8BCC-966BFFB77CE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0121" y="2183416"/>
            <a:ext cx="3086485" cy="4213926"/>
          </a:xfrm>
          <a:prstGeom prst="rect">
            <a:avLst/>
          </a:prstGeom>
        </p:spPr>
      </p:pic>
      <p:pic>
        <p:nvPicPr>
          <p:cNvPr id="6" name="Picture 6" descr="13527625053_3e1739bcc9">
            <a:extLst>
              <a:ext uri="{FF2B5EF4-FFF2-40B4-BE49-F238E27FC236}">
                <a16:creationId xmlns:a16="http://schemas.microsoft.com/office/drawing/2014/main" xmlns="" id="{B09FA4A9-F072-4CBF-B5DE-07D724CEE1F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72426" y="2183416"/>
            <a:ext cx="3249293" cy="421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86E72B3B-E0A8-4DD0-BA5C-59B2753C321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57539" y="2183416"/>
            <a:ext cx="3149737" cy="4213926"/>
          </a:xfrm>
          <a:prstGeom prst="rect">
            <a:avLst/>
          </a:prstGeom>
        </p:spPr>
      </p:pic>
    </p:spTree>
    <p:extLst>
      <p:ext uri="{BB962C8B-B14F-4D97-AF65-F5344CB8AC3E}">
        <p14:creationId xmlns:p14="http://schemas.microsoft.com/office/powerpoint/2010/main" xmlns="" val="42463208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oogle Shape;808;p20">
            <a:extLst>
              <a:ext uri="{FF2B5EF4-FFF2-40B4-BE49-F238E27FC236}">
                <a16:creationId xmlns:a16="http://schemas.microsoft.com/office/drawing/2014/main" xmlns="" id="{A9AF73F6-1A89-48E6-A7A7-81B8922CC3EF}"/>
              </a:ext>
            </a:extLst>
          </p:cNvPr>
          <p:cNvGrpSpPr/>
          <p:nvPr/>
        </p:nvGrpSpPr>
        <p:grpSpPr>
          <a:xfrm>
            <a:off x="4314723" y="557597"/>
            <a:ext cx="7341041" cy="1841185"/>
            <a:chOff x="1104900" y="5372100"/>
            <a:chExt cx="4991100" cy="1295401"/>
          </a:xfrm>
        </p:grpSpPr>
        <p:sp>
          <p:nvSpPr>
            <p:cNvPr id="9" name="Google Shape;809;p20">
              <a:extLst>
                <a:ext uri="{FF2B5EF4-FFF2-40B4-BE49-F238E27FC236}">
                  <a16:creationId xmlns:a16="http://schemas.microsoft.com/office/drawing/2014/main" xmlns="" id="{E77DCD54-CB2D-44B4-B7FD-FA86E87CB2A1}"/>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810;p20">
              <a:extLst>
                <a:ext uri="{FF2B5EF4-FFF2-40B4-BE49-F238E27FC236}">
                  <a16:creationId xmlns:a16="http://schemas.microsoft.com/office/drawing/2014/main" xmlns="" id="{7551E265-AA94-4D4C-B665-B7D5354C8C48}"/>
                </a:ext>
              </a:extLst>
            </p:cNvPr>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4" name="Rectangle 13">
            <a:extLst>
              <a:ext uri="{FF2B5EF4-FFF2-40B4-BE49-F238E27FC236}">
                <a16:creationId xmlns:a16="http://schemas.microsoft.com/office/drawing/2014/main" xmlns="" id="{A4C4C4B0-E8E7-41A3-9507-70C39B2B464B}"/>
              </a:ext>
            </a:extLst>
          </p:cNvPr>
          <p:cNvSpPr>
            <a:spLocks noGrp="1" noChangeArrowheads="1"/>
          </p:cNvSpPr>
          <p:nvPr/>
        </p:nvSpPr>
        <p:spPr bwMode="auto">
          <a:xfrm>
            <a:off x="4476637" y="699637"/>
            <a:ext cx="6686664" cy="755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20000"/>
              </a:lnSpc>
              <a:buFont typeface="Wingdings" panose="05000000000000000000" pitchFamily="2" charset="2"/>
              <a:buChar char="ü"/>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Xuất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xứ</a:t>
            </a:r>
            <a:r>
              <a:rPr lang="en-US" sz="3600" b="1" dirty="0">
                <a:solidFill>
                  <a:srgbClr val="0000FF"/>
                </a:solidFill>
                <a:latin typeface="Times New Roman" pitchFamily="18" charset="0"/>
                <a:cs typeface="Times New Roman" pitchFamily="18" charset="0"/>
              </a:rPr>
              <a:t>: </a:t>
            </a:r>
            <a:r>
              <a:rPr lang="en-SG" sz="3600" dirty="0">
                <a:solidFill>
                  <a:srgbClr val="0000CC"/>
                </a:solidFill>
                <a:latin typeface="Times New Roman" panose="02020603050405020304" pitchFamily="18" charset="0"/>
                <a:cs typeface="Times New Roman" panose="02020603050405020304" pitchFamily="18" charset="0"/>
              </a:rPr>
              <a:t>T</a:t>
            </a:r>
            <a:r>
              <a:rPr lang="vi-VN" sz="3600" dirty="0">
                <a:solidFill>
                  <a:srgbClr val="0000CC"/>
                </a:solidFill>
                <a:latin typeface="Times New Roman" panose="02020603050405020304" pitchFamily="18" charset="0"/>
                <a:cs typeface="Times New Roman" panose="02020603050405020304" pitchFamily="18" charset="0"/>
              </a:rPr>
              <a:t>rích từ </a:t>
            </a:r>
            <a:r>
              <a:rPr lang="en-SG" sz="3600" dirty="0" err="1">
                <a:solidFill>
                  <a:srgbClr val="0000CC"/>
                </a:solidFill>
                <a:latin typeface="Times New Roman" panose="02020603050405020304" pitchFamily="18" charset="0"/>
                <a:cs typeface="Times New Roman" panose="02020603050405020304" pitchFamily="18" charset="0"/>
              </a:rPr>
              <a:t>chương</a:t>
            </a:r>
            <a:r>
              <a:rPr lang="en-SG" sz="3600" dirty="0">
                <a:solidFill>
                  <a:srgbClr val="0000CC"/>
                </a:solidFill>
                <a:latin typeface="Times New Roman" panose="02020603050405020304" pitchFamily="18" charset="0"/>
                <a:cs typeface="Times New Roman" panose="02020603050405020304" pitchFamily="18" charset="0"/>
              </a:rPr>
              <a:t> VIII </a:t>
            </a:r>
            <a:r>
              <a:rPr lang="en-SG" sz="3600" dirty="0" err="1">
                <a:solidFill>
                  <a:srgbClr val="0000CC"/>
                </a:solidFill>
                <a:latin typeface="Times New Roman" panose="02020603050405020304" pitchFamily="18" charset="0"/>
                <a:cs typeface="Times New Roman" panose="02020603050405020304" pitchFamily="18" charset="0"/>
              </a:rPr>
              <a:t>của</a:t>
            </a:r>
            <a:r>
              <a:rPr lang="en-SG"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tiểu thuyết </a:t>
            </a:r>
            <a:r>
              <a:rPr lang="vi-VN" sz="3600" i="1" dirty="0">
                <a:solidFill>
                  <a:srgbClr val="FF0066"/>
                </a:solidFill>
                <a:latin typeface="Times New Roman" panose="02020603050405020304" pitchFamily="18" charset="0"/>
                <a:cs typeface="Times New Roman" panose="02020603050405020304" pitchFamily="18" charset="0"/>
              </a:rPr>
              <a:t>Đôn Ki-hô-t</a:t>
            </a:r>
            <a:r>
              <a:rPr lang="en-US" sz="3600" i="1" dirty="0">
                <a:solidFill>
                  <a:srgbClr val="FF0066"/>
                </a:solidFill>
                <a:latin typeface="Times New Roman" panose="02020603050405020304" pitchFamily="18" charset="0"/>
                <a:cs typeface="Times New Roman" panose="02020603050405020304" pitchFamily="18" charset="0"/>
              </a:rPr>
              <a:t>ê</a:t>
            </a:r>
            <a:r>
              <a:rPr lang="vi-VN" sz="3600" i="1" dirty="0">
                <a:solidFill>
                  <a:srgbClr val="FF0066"/>
                </a:solidFill>
                <a:latin typeface="Times New Roman" panose="02020603050405020304" pitchFamily="18" charset="0"/>
                <a:cs typeface="Times New Roman" panose="02020603050405020304" pitchFamily="18" charset="0"/>
              </a:rPr>
              <a:t>.</a:t>
            </a:r>
            <a:endParaRPr lang="vi-VN" sz="3600" dirty="0">
              <a:solidFill>
                <a:srgbClr val="0000FF"/>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xmlns="" id="{37BA32AC-F67A-4915-89B5-E2643901A726}"/>
              </a:ext>
            </a:extLst>
          </p:cNvPr>
          <p:cNvSpPr>
            <a:spLocks noGrp="1" noChangeArrowheads="1"/>
          </p:cNvSpPr>
          <p:nvPr/>
        </p:nvSpPr>
        <p:spPr bwMode="auto">
          <a:xfrm>
            <a:off x="4763032" y="2676773"/>
            <a:ext cx="7088867"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defRPr/>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Là</a:t>
            </a:r>
            <a:r>
              <a:rPr lang="en-US" altLang="en-US" dirty="0">
                <a:solidFill>
                  <a:srgbClr val="0000CC"/>
                </a:solidFill>
                <a:latin typeface="Times New Roman" panose="02020603050405020304" pitchFamily="18" charset="0"/>
                <a:cs typeface="Times New Roman" panose="02020603050405020304" pitchFamily="18" charset="0"/>
              </a:rPr>
              <a:t> 1 </a:t>
            </a:r>
            <a:r>
              <a:rPr lang="en-US" altLang="en-US" dirty="0" err="1">
                <a:solidFill>
                  <a:srgbClr val="0000CC"/>
                </a:solidFill>
                <a:latin typeface="Times New Roman" panose="02020603050405020304" pitchFamily="18" charset="0"/>
                <a:cs typeface="Times New Roman" panose="02020603050405020304" pitchFamily="18" charset="0"/>
              </a:rPr>
              <a:t>trong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những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tác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phẩm</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vĩ</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nhất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của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thời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Phục</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Hưng</a:t>
            </a:r>
            <a:endParaRPr lang="vi-VN" dirty="0">
              <a:solidFill>
                <a:srgbClr val="0000CC"/>
              </a:solidFill>
              <a:latin typeface="Times New Roman" pitchFamily="18" charset="0"/>
              <a:cs typeface="Times New Roman" pitchFamily="18" charset="0"/>
            </a:endParaRPr>
          </a:p>
        </p:txBody>
      </p:sp>
      <p:pic>
        <p:nvPicPr>
          <p:cNvPr id="16" name="Picture 6" descr="13527625053_3e1739bcc9">
            <a:extLst>
              <a:ext uri="{FF2B5EF4-FFF2-40B4-BE49-F238E27FC236}">
                <a16:creationId xmlns:a16="http://schemas.microsoft.com/office/drawing/2014/main" xmlns="" id="{8D52B04E-AD04-4CEB-B941-24B6B9A79C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0901" y="1197502"/>
            <a:ext cx="3542129" cy="4593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CFB2EB9D-8274-4FEB-B43D-634B8FEA0D0C}"/>
              </a:ext>
            </a:extLst>
          </p:cNvPr>
          <p:cNvSpPr>
            <a:spLocks noGrp="1" noChangeArrowheads="1"/>
          </p:cNvSpPr>
          <p:nvPr/>
        </p:nvSpPr>
        <p:spPr bwMode="auto">
          <a:xfrm>
            <a:off x="4763031" y="3999039"/>
            <a:ext cx="7088867"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Courier New" panose="02070309020205020404" pitchFamily="49" charset="0"/>
              <a:buChar char="o"/>
              <a:defRPr/>
            </a:pPr>
            <a:r>
              <a:rPr lang="en-US" dirty="0" err="1">
                <a:solidFill>
                  <a:srgbClr val="0000CC"/>
                </a:solidFill>
                <a:latin typeface="Times New Roman" panose="02020603050405020304" pitchFamily="18" charset="0"/>
                <a:cs typeface="Times New Roman" panose="02020603050405020304" pitchFamily="18" charset="0"/>
              </a:rPr>
              <a:t>Tác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phẩm</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chế</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diễu</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tàn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dư</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của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lí</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tưởng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hiệp</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sĩ</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phong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kiến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lỗi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báo</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trước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sự</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xuất</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hiện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của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thời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đại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Phục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Hưng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những</a:t>
            </a:r>
            <a:r>
              <a:rPr lang="en-US" dirty="0">
                <a:solidFill>
                  <a:srgbClr val="0000CC"/>
                </a:solidFill>
                <a:latin typeface="Times New Roman" panose="02020603050405020304" pitchFamily="18" charset="0"/>
                <a:cs typeface="Times New Roman" panose="02020603050405020304" pitchFamily="18" charset="0"/>
              </a:rPr>
              <a:t> con </a:t>
            </a:r>
            <a:r>
              <a:rPr lang="en-US" dirty="0" err="1">
                <a:solidFill>
                  <a:srgbClr val="0000CC"/>
                </a:solidFill>
                <a:latin typeface="Times New Roman" panose="02020603050405020304" pitchFamily="18" charset="0"/>
                <a:cs typeface="Times New Roman" panose="02020603050405020304" pitchFamily="18" charset="0"/>
              </a:rPr>
              <a:t>người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tính</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cách</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và</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nghị</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lực</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mới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sáng</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ngời</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chủ</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nghĩa</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nhân</a:t>
            </a:r>
            <a:r>
              <a:rPr lang="en-US" dirty="0">
                <a:solidFill>
                  <a:srgbClr val="0000CC"/>
                </a:solidFill>
                <a:latin typeface="Times New Roman" panose="02020603050405020304" pitchFamily="18" charset="0"/>
                <a:cs typeface="Times New Roman" panose="02020603050405020304" pitchFamily="18" charset="0"/>
              </a:rPr>
              <a:t> </a:t>
            </a:r>
            <a:r>
              <a:rPr lang="en-US" dirty="0" err="1">
                <a:solidFill>
                  <a:srgbClr val="0000CC"/>
                </a:solidFill>
                <a:latin typeface="Times New Roman" panose="02020603050405020304" pitchFamily="18" charset="0"/>
                <a:cs typeface="Times New Roman" panose="02020603050405020304" pitchFamily="18" charset="0"/>
              </a:rPr>
              <a:t>văn</a:t>
            </a:r>
            <a:endParaRPr lang="vi-VN"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436192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Picture 6" descr="13527625053_3e1739bcc9">
            <a:extLst>
              <a:ext uri="{FF2B5EF4-FFF2-40B4-BE49-F238E27FC236}">
                <a16:creationId xmlns:a16="http://schemas.microsoft.com/office/drawing/2014/main" xmlns="" id="{8D52B04E-AD04-4CEB-B941-24B6B9A79C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0901" y="1158174"/>
            <a:ext cx="3542129" cy="4593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CFB2EB9D-8274-4FEB-B43D-634B8FEA0D0C}"/>
              </a:ext>
            </a:extLst>
          </p:cNvPr>
          <p:cNvSpPr>
            <a:spLocks noGrp="1" noChangeArrowheads="1"/>
          </p:cNvSpPr>
          <p:nvPr/>
        </p:nvSpPr>
        <p:spPr bwMode="auto">
          <a:xfrm>
            <a:off x="4281249" y="724887"/>
            <a:ext cx="7088867"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Courier New" panose="02070309020205020404" pitchFamily="49" charset="0"/>
              <a:buChar char="o"/>
              <a:defRPr/>
            </a:pPr>
            <a:r>
              <a:rPr lang="en-SG" sz="3600" dirty="0">
                <a:solidFill>
                  <a:srgbClr val="0000CC"/>
                </a:solidFill>
                <a:latin typeface="Times New Roman" panose="02020603050405020304" pitchFamily="18" charset="0"/>
                <a:cs typeface="Times New Roman" panose="02020603050405020304" pitchFamily="18" charset="0"/>
              </a:rPr>
              <a:t>D</a:t>
            </a:r>
            <a:r>
              <a:rPr lang="vi-VN" sz="3600" dirty="0">
                <a:solidFill>
                  <a:srgbClr val="0000CC"/>
                </a:solidFill>
                <a:latin typeface="Times New Roman" panose="02020603050405020304" pitchFamily="18" charset="0"/>
                <a:cs typeface="Times New Roman" panose="02020603050405020304" pitchFamily="18" charset="0"/>
              </a:rPr>
              <a:t>ày</a:t>
            </a:r>
            <a:r>
              <a:rPr lang="en-US"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gần ngàn trang, gồm </a:t>
            </a:r>
            <a:r>
              <a:rPr lang="en-SG" sz="3600" dirty="0">
                <a:solidFill>
                  <a:srgbClr val="0000CC"/>
                </a:solidFill>
                <a:latin typeface="Times New Roman" panose="02020603050405020304" pitchFamily="18" charset="0"/>
                <a:cs typeface="Times New Roman" panose="02020603050405020304" pitchFamily="18" charset="0"/>
              </a:rPr>
              <a:t>2</a:t>
            </a:r>
            <a:r>
              <a:rPr lang="vi-VN" sz="3600" dirty="0">
                <a:solidFill>
                  <a:srgbClr val="0000CC"/>
                </a:solidFill>
                <a:latin typeface="Times New Roman" panose="02020603050405020304" pitchFamily="18" charset="0"/>
                <a:cs typeface="Times New Roman" panose="02020603050405020304" pitchFamily="18" charset="0"/>
              </a:rPr>
              <a:t> phần</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9A8531F2-C874-4B86-8314-EDBB005805A8}"/>
              </a:ext>
            </a:extLst>
          </p:cNvPr>
          <p:cNvSpPr>
            <a:spLocks noGrp="1" noChangeArrowheads="1"/>
          </p:cNvSpPr>
          <p:nvPr/>
        </p:nvSpPr>
        <p:spPr bwMode="auto">
          <a:xfrm>
            <a:off x="4979341" y="1600122"/>
            <a:ext cx="7088867"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Tx/>
              <a:buChar char="-"/>
              <a:defRPr/>
            </a:pPr>
            <a:r>
              <a:rPr lang="vi-VN" sz="3400" dirty="0">
                <a:latin typeface="Times New Roman" panose="02020603050405020304" pitchFamily="18" charset="0"/>
                <a:cs typeface="Times New Roman" panose="02020603050405020304" pitchFamily="18" charset="0"/>
              </a:rPr>
              <a:t>Phần I </a:t>
            </a:r>
            <a:r>
              <a:rPr lang="en-SG" sz="3400" dirty="0">
                <a:latin typeface="Times New Roman" panose="02020603050405020304" pitchFamily="18" charset="0"/>
                <a:cs typeface="Times New Roman" panose="02020603050405020304" pitchFamily="18" charset="0"/>
              </a:rPr>
              <a:t>(</a:t>
            </a:r>
            <a:r>
              <a:rPr lang="vi-VN" sz="3400" dirty="0">
                <a:latin typeface="Times New Roman" panose="02020603050405020304" pitchFamily="18" charset="0"/>
                <a:cs typeface="Times New Roman" panose="02020603050405020304" pitchFamily="18" charset="0"/>
              </a:rPr>
              <a:t>52 chương, xuất bản 1605</a:t>
            </a:r>
            <a:r>
              <a:rPr lang="en-SG" sz="3400" dirty="0">
                <a:latin typeface="Times New Roman" panose="02020603050405020304" pitchFamily="18" charset="0"/>
                <a:cs typeface="Times New Roman" panose="02020603050405020304" pitchFamily="18" charset="0"/>
              </a:rPr>
              <a:t>)</a:t>
            </a:r>
          </a:p>
          <a:p>
            <a:pPr algn="just">
              <a:lnSpc>
                <a:spcPct val="130000"/>
              </a:lnSpc>
              <a:buFontTx/>
              <a:buChar char="-"/>
              <a:defRPr/>
            </a:pPr>
            <a:r>
              <a:rPr lang="en-SG" sz="3400" dirty="0">
                <a:latin typeface="Times New Roman" panose="02020603050405020304" pitchFamily="18" charset="0"/>
                <a:cs typeface="Times New Roman" panose="02020603050405020304" pitchFamily="18" charset="0"/>
              </a:rPr>
              <a:t>P</a:t>
            </a:r>
            <a:r>
              <a:rPr lang="vi-VN" sz="3400" dirty="0">
                <a:latin typeface="Times New Roman" panose="02020603050405020304" pitchFamily="18" charset="0"/>
                <a:cs typeface="Times New Roman" panose="02020603050405020304" pitchFamily="18" charset="0"/>
              </a:rPr>
              <a:t>hần II </a:t>
            </a:r>
            <a:r>
              <a:rPr lang="en-SG" sz="3400" dirty="0">
                <a:latin typeface="Times New Roman" panose="02020603050405020304" pitchFamily="18" charset="0"/>
                <a:cs typeface="Times New Roman" panose="02020603050405020304" pitchFamily="18" charset="0"/>
              </a:rPr>
              <a:t>(</a:t>
            </a:r>
            <a:r>
              <a:rPr lang="vi-VN" sz="3400" dirty="0">
                <a:latin typeface="Times New Roman" panose="02020603050405020304" pitchFamily="18" charset="0"/>
                <a:cs typeface="Times New Roman" panose="02020603050405020304" pitchFamily="18" charset="0"/>
              </a:rPr>
              <a:t>74 chương, xuất bản 1615</a:t>
            </a:r>
            <a:r>
              <a:rPr lang="en-SG" sz="3400" dirty="0">
                <a:latin typeface="Times New Roman" panose="02020603050405020304" pitchFamily="18" charset="0"/>
                <a:cs typeface="Times New Roman" panose="02020603050405020304" pitchFamily="18" charset="0"/>
              </a:rPr>
              <a:t>)</a:t>
            </a:r>
            <a:endParaRPr lang="vi-VN" sz="3400"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32B33F0E-5325-43A0-B9F6-34B459BB8736}"/>
              </a:ext>
            </a:extLst>
          </p:cNvPr>
          <p:cNvSpPr>
            <a:spLocks noGrp="1" noChangeArrowheads="1"/>
          </p:cNvSpPr>
          <p:nvPr/>
        </p:nvSpPr>
        <p:spPr bwMode="auto">
          <a:xfrm>
            <a:off x="4382924" y="3585040"/>
            <a:ext cx="7685284"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Courier New" panose="02070309020205020404" pitchFamily="49" charset="0"/>
              <a:buChar char="o"/>
              <a:defRPr/>
            </a:pP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vật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hủ</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mang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bản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chất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xã</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hội</a:t>
            </a:r>
            <a:r>
              <a:rPr lang="en-US" sz="3600" dirty="0">
                <a:solidFill>
                  <a:srgbClr val="0000CC"/>
                </a:solidFill>
                <a:latin typeface="Times New Roman" panose="02020603050405020304" pitchFamily="18" charset="0"/>
                <a:cs typeface="Times New Roman" panose="02020603050405020304" pitchFamily="18" charset="0"/>
              </a:rPr>
              <a:t>:</a:t>
            </a:r>
            <a:endParaRPr lang="vi-VN" sz="3600" dirty="0">
              <a:solidFill>
                <a:srgbClr val="0000CC"/>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8D5FDD53-72C9-43AF-B52C-13544EF2C747}"/>
              </a:ext>
            </a:extLst>
          </p:cNvPr>
          <p:cNvSpPr>
            <a:spLocks noGrp="1" noChangeArrowheads="1"/>
          </p:cNvSpPr>
          <p:nvPr/>
        </p:nvSpPr>
        <p:spPr bwMode="auto">
          <a:xfrm>
            <a:off x="4979341" y="4476203"/>
            <a:ext cx="7088867" cy="914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Tx/>
              <a:buChar char="-"/>
              <a:defRPr/>
            </a:pPr>
            <a:r>
              <a:rPr lang="en-US" sz="3400" dirty="0" err="1">
                <a:latin typeface="Times New Roman" panose="02020603050405020304" pitchFamily="18" charset="0"/>
                <a:cs typeface="Times New Roman" panose="02020603050405020304" pitchFamily="18" charset="0"/>
              </a:rPr>
              <a:t>Đôn</a:t>
            </a:r>
            <a:r>
              <a:rPr lang="en-US" sz="3400" dirty="0">
                <a:latin typeface="Times New Roman" panose="02020603050405020304" pitchFamily="18" charset="0"/>
                <a:cs typeface="Times New Roman" panose="02020603050405020304" pitchFamily="18" charset="0"/>
              </a:rPr>
              <a:t> Ki-</a:t>
            </a:r>
            <a:r>
              <a:rPr lang="en-US" sz="3400" dirty="0" err="1">
                <a:latin typeface="Times New Roman" panose="02020603050405020304" pitchFamily="18" charset="0"/>
                <a:cs typeface="Times New Roman" panose="02020603050405020304" pitchFamily="18" charset="0"/>
              </a:rPr>
              <a:t>hô</a:t>
            </a:r>
            <a:r>
              <a:rPr lang="en-US" sz="3400" dirty="0">
                <a:latin typeface="Times New Roman" panose="02020603050405020304" pitchFamily="18" charset="0"/>
                <a:cs typeface="Times New Roman" panose="02020603050405020304" pitchFamily="18" charset="0"/>
              </a:rPr>
              <a:t>-</a:t>
            </a:r>
            <a:r>
              <a:rPr lang="en-US" sz="3400" dirty="0" err="1">
                <a:latin typeface="Times New Roman" panose="02020603050405020304" pitchFamily="18" charset="0"/>
                <a:cs typeface="Times New Roman" panose="02020603050405020304" pitchFamily="18" charset="0"/>
              </a:rPr>
              <a:t>tê</a:t>
            </a:r>
            <a:endParaRPr lang="en-SG" sz="3400" dirty="0">
              <a:latin typeface="Times New Roman" panose="02020603050405020304" pitchFamily="18" charset="0"/>
              <a:cs typeface="Times New Roman" panose="02020603050405020304" pitchFamily="18" charset="0"/>
            </a:endParaRPr>
          </a:p>
          <a:p>
            <a:pPr algn="just">
              <a:lnSpc>
                <a:spcPct val="130000"/>
              </a:lnSpc>
              <a:buFontTx/>
              <a:buChar char="-"/>
              <a:defRPr/>
            </a:pPr>
            <a:r>
              <a:rPr lang="en-US" sz="3400" dirty="0">
                <a:latin typeface="Times New Roman" panose="02020603050405020304" pitchFamily="18" charset="0"/>
                <a:cs typeface="Times New Roman" panose="02020603050405020304" pitchFamily="18" charset="0"/>
              </a:rPr>
              <a:t>Xan-</a:t>
            </a:r>
            <a:r>
              <a:rPr lang="en-US" sz="3400" dirty="0" err="1">
                <a:latin typeface="Times New Roman" panose="02020603050405020304" pitchFamily="18" charset="0"/>
                <a:cs typeface="Times New Roman" panose="02020603050405020304" pitchFamily="18" charset="0"/>
              </a:rPr>
              <a:t>chô</a:t>
            </a:r>
            <a:r>
              <a:rPr lang="en-US" sz="3400" dirty="0">
                <a:latin typeface="Times New Roman" panose="02020603050405020304" pitchFamily="18" charset="0"/>
                <a:cs typeface="Times New Roman" panose="02020603050405020304" pitchFamily="18" charset="0"/>
              </a:rPr>
              <a:t> Pan-</a:t>
            </a:r>
            <a:r>
              <a:rPr lang="en-US" sz="3400" dirty="0" err="1">
                <a:latin typeface="Times New Roman" panose="02020603050405020304" pitchFamily="18" charset="0"/>
                <a:cs typeface="Times New Roman" panose="02020603050405020304" pitchFamily="18" charset="0"/>
              </a:rPr>
              <a:t>xa</a:t>
            </a:r>
            <a:endParaRPr lang="vi-VN" sz="3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832427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2AECB1-448C-4DAE-B24F-71D6FDA60F7E}"/>
              </a:ext>
            </a:extLst>
          </p:cNvPr>
          <p:cNvSpPr txBox="1"/>
          <p:nvPr/>
        </p:nvSpPr>
        <p:spPr>
          <a:xfrm flipH="1">
            <a:off x="4076945" y="245807"/>
            <a:ext cx="6748371" cy="369332"/>
          </a:xfrm>
          <a:prstGeom prst="rect">
            <a:avLst/>
          </a:prstGeom>
          <a:noFill/>
        </p:spPr>
        <p:txBody>
          <a:bodyPr wrap="square" rtlCol="0">
            <a:spAutoFit/>
          </a:bodyPr>
          <a:lstStyle/>
          <a:p>
            <a:r>
              <a:rPr lang="en-US" dirty="0" err="1"/>
              <a:t>Tóm</a:t>
            </a:r>
            <a:r>
              <a:rPr lang="en-US" dirty="0"/>
              <a:t> </a:t>
            </a:r>
            <a:r>
              <a:rPr lang="en-US" dirty="0" err="1"/>
              <a:t>tắt</a:t>
            </a:r>
            <a:r>
              <a:rPr lang="en-US" dirty="0"/>
              <a:t> </a:t>
            </a:r>
            <a:r>
              <a:rPr lang="en-US" dirty="0" err="1"/>
              <a:t>đôn</a:t>
            </a:r>
            <a:r>
              <a:rPr lang="en-US" dirty="0"/>
              <a:t> </a:t>
            </a:r>
            <a:r>
              <a:rPr lang="en-US" dirty="0" err="1"/>
              <a:t>ki</a:t>
            </a:r>
            <a:r>
              <a:rPr lang="en-US" dirty="0"/>
              <a:t> </a:t>
            </a:r>
            <a:r>
              <a:rPr lang="en-US" dirty="0" err="1"/>
              <a:t>hô</a:t>
            </a:r>
            <a:r>
              <a:rPr lang="en-US" dirty="0"/>
              <a:t> </a:t>
            </a:r>
            <a:r>
              <a:rPr lang="en-US" dirty="0" err="1"/>
              <a:t>tê</a:t>
            </a:r>
            <a:endParaRPr lang="en-SG" dirty="0"/>
          </a:p>
        </p:txBody>
      </p:sp>
      <p:sp>
        <p:nvSpPr>
          <p:cNvPr id="3" name="Rectangle 1">
            <a:extLst>
              <a:ext uri="{FF2B5EF4-FFF2-40B4-BE49-F238E27FC236}">
                <a16:creationId xmlns:a16="http://schemas.microsoft.com/office/drawing/2014/main" xmlns="" id="{DAC68116-05B9-4C18-8F87-84B7F0AC0E31}"/>
              </a:ext>
            </a:extLst>
          </p:cNvPr>
          <p:cNvSpPr>
            <a:spLocks noChangeArrowheads="1"/>
          </p:cNvSpPr>
          <p:nvPr/>
        </p:nvSpPr>
        <p:spPr bwMode="auto">
          <a:xfrm>
            <a:off x="172497" y="841665"/>
            <a:ext cx="11847006" cy="7632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OpenSans"/>
              </a:rPr>
              <a:t>Tại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đất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nước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Tây</a:t>
            </a:r>
            <a:r>
              <a:rPr kumimoji="0" lang="en-US" altLang="en-US" sz="1600" b="0" i="0" u="none" strike="noStrike" cap="none" normalizeH="0" baseline="0" dirty="0">
                <a:ln>
                  <a:noFill/>
                </a:ln>
                <a:solidFill>
                  <a:srgbClr val="000000"/>
                </a:solidFill>
                <a:effectLst/>
                <a:latin typeface="OpenSans"/>
              </a:rPr>
              <a:t> Ban </a:t>
            </a:r>
            <a:r>
              <a:rPr kumimoji="0" lang="en-US" altLang="en-US" sz="1600" b="0" i="0" u="none" strike="noStrike" cap="none" normalizeH="0" baseline="0" dirty="0" err="1">
                <a:ln>
                  <a:noFill/>
                </a:ln>
                <a:solidFill>
                  <a:srgbClr val="000000"/>
                </a:solidFill>
                <a:effectLst/>
                <a:latin typeface="OpenSans"/>
              </a:rPr>
              <a:t>Nha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xứ</a:t>
            </a:r>
            <a:r>
              <a:rPr kumimoji="0" lang="en-US" altLang="en-US" sz="1600" b="0" i="0" u="none" strike="noStrike" cap="none" normalizeH="0" baseline="0" dirty="0">
                <a:ln>
                  <a:noFill/>
                </a:ln>
                <a:solidFill>
                  <a:srgbClr val="000000"/>
                </a:solidFill>
                <a:effectLst/>
                <a:latin typeface="OpenSans"/>
              </a:rPr>
              <a:t> Mantra </a:t>
            </a:r>
            <a:r>
              <a:rPr kumimoji="0" lang="en-US" altLang="en-US" sz="1600" b="0" i="0" u="none" strike="noStrike" cap="none" normalizeH="0" baseline="0" dirty="0" err="1">
                <a:ln>
                  <a:noFill/>
                </a:ln>
                <a:solidFill>
                  <a:srgbClr val="000000"/>
                </a:solidFill>
                <a:effectLst/>
                <a:latin typeface="OpenSans"/>
              </a:rPr>
              <a:t>có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quý</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tộc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sút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Ki-ha-da. </a:t>
            </a:r>
            <a:r>
              <a:rPr kumimoji="0" lang="en-US" altLang="en-US" sz="1600" b="0" i="0" u="none" strike="noStrike" cap="none" normalizeH="0" baseline="0" dirty="0" err="1">
                <a:ln>
                  <a:noFill/>
                </a:ln>
                <a:solidFill>
                  <a:srgbClr val="000000"/>
                </a:solidFill>
                <a:effectLst/>
                <a:latin typeface="OpenSans"/>
              </a:rPr>
              <a:t>Lão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chừng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năm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mươi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tuổi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gầy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gò</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cao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lênh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khênh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Suốt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ngày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lão</a:t>
            </a:r>
            <a:r>
              <a:rPr kumimoji="0" lang="en-US" altLang="en-US" sz="1600" b="0" i="0" u="none" strike="noStrike" cap="none" normalizeH="0" baseline="0" dirty="0">
                <a:ln>
                  <a:noFill/>
                </a:ln>
                <a:solidFill>
                  <a:srgbClr val="000000"/>
                </a:solidFill>
                <a:effectLst/>
                <a:latin typeface="OpenSans"/>
              </a:rPr>
              <a:t> say </a:t>
            </a:r>
            <a:r>
              <a:rPr kumimoji="0" lang="en-US" altLang="en-US" sz="1600" b="0" i="0" u="none" strike="noStrike" cap="none" normalizeH="0" baseline="0" dirty="0" err="1">
                <a:ln>
                  <a:noFill/>
                </a:ln>
                <a:solidFill>
                  <a:srgbClr val="000000"/>
                </a:solidFill>
                <a:effectLst/>
                <a:latin typeface="OpenSans"/>
              </a:rPr>
              <a:t>mê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đọc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tiểu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thuyết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kiếm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nỗi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đầu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óc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mụ</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mẫm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lú</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lẫn</a:t>
            </a:r>
            <a:r>
              <a:rPr kumimoji="0" lang="en-US" altLang="en-US" sz="1600" b="0" i="0" u="none" strike="noStrike" cap="none" normalizeH="0" baseline="0" dirty="0">
                <a:ln>
                  <a:noFill/>
                </a:ln>
                <a:solidFill>
                  <a:srgbClr val="000000"/>
                </a:solidFill>
                <a:effectLst/>
                <a:latin typeface="OpenSans"/>
              </a:rPr>
              <a:t>. Ki-ha-</a:t>
            </a:r>
            <a:r>
              <a:rPr kumimoji="0" lang="en-US" altLang="en-US" sz="1600" b="0" i="0" u="none" strike="noStrike" cap="none" normalizeH="0" baseline="0" dirty="0" err="1">
                <a:ln>
                  <a:noFill/>
                </a:ln>
                <a:solidFill>
                  <a:srgbClr val="000000"/>
                </a:solidFill>
                <a:effectLst/>
                <a:latin typeface="OpenSans"/>
              </a:rPr>
              <a:t>đa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mơ</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ước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thành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giang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phò</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nguy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cứu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khổ</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diệt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trừ</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lập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bằng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thiên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hạ</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thực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ước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mơ</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Ki-ha-</a:t>
            </a:r>
            <a:r>
              <a:rPr kumimoji="0" lang="en-US" altLang="en-US" sz="1600" b="0" i="0" u="none" strike="noStrike" cap="none" normalizeH="0" baseline="0" dirty="0" err="1">
                <a:ln>
                  <a:noFill/>
                </a:ln>
                <a:solidFill>
                  <a:srgbClr val="000000"/>
                </a:solidFill>
                <a:effectLst/>
                <a:latin typeface="OpenSans"/>
              </a:rPr>
              <a:t>đa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lục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lọi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tìm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tòi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bằng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được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bộ</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trang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phục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kỹ</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han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rỉ</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cụ</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tổ</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rồi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đem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sửa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chữa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lau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chùi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cẩn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chuẩn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đúng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tư</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cách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quý</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tộc</a:t>
            </a:r>
            <a:r>
              <a:rPr kumimoji="0" lang="en-US" altLang="en-US" sz="1600" b="0" i="0" u="none" strike="noStrike" cap="none" normalizeH="0" baseline="0" dirty="0">
                <a:ln>
                  <a:noFill/>
                </a:ln>
                <a:solidFill>
                  <a:srgbClr val="000000"/>
                </a:solidFill>
                <a:effectLst/>
                <a:latin typeface="OpenSans"/>
              </a:rPr>
              <a:t>, Ki-ha-</a:t>
            </a:r>
            <a:r>
              <a:rPr kumimoji="0" lang="en-US" altLang="en-US" sz="1600" b="0" i="0" u="none" strike="noStrike" cap="none" normalizeH="0" baseline="0" dirty="0" err="1">
                <a:ln>
                  <a:noFill/>
                </a:ln>
                <a:solidFill>
                  <a:srgbClr val="000000"/>
                </a:solidFill>
                <a:effectLst/>
                <a:latin typeface="OpenSans"/>
              </a:rPr>
              <a:t>đa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tự</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phong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xứ</a:t>
            </a:r>
            <a:r>
              <a:rPr kumimoji="0" lang="en-US" altLang="en-US" sz="1600" b="0" i="0" u="none" strike="noStrike" cap="none" normalizeH="0" baseline="0" dirty="0">
                <a:ln>
                  <a:noFill/>
                </a:ln>
                <a:solidFill>
                  <a:srgbClr val="000000"/>
                </a:solidFill>
                <a:effectLst/>
                <a:latin typeface="OpenSans"/>
              </a:rPr>
              <a:t> Mantra; </a:t>
            </a:r>
            <a:r>
              <a:rPr kumimoji="0" lang="en-US" altLang="en-US" sz="1600" b="0" i="0" u="none" strike="noStrike" cap="none" normalizeH="0" baseline="0" dirty="0" err="1">
                <a:ln>
                  <a:noFill/>
                </a:ln>
                <a:solidFill>
                  <a:srgbClr val="000000"/>
                </a:solidFill>
                <a:effectLst/>
                <a:latin typeface="OpenSans"/>
              </a:rPr>
              <a:t>phong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con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gầy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còm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Rôxinantê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Học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theo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trong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truyện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tranh</a:t>
            </a:r>
            <a:r>
              <a:rPr kumimoji="0" lang="en-US" altLang="en-US" sz="1600" b="0" i="0" u="none" strike="noStrike" cap="none" normalizeH="0" baseline="0" dirty="0">
                <a:ln>
                  <a:noFill/>
                </a:ln>
                <a:solidFill>
                  <a:srgbClr val="000000"/>
                </a:solidFill>
                <a:effectLst/>
                <a:latin typeface="OpenSans"/>
              </a:rPr>
              <a:t>, Ki-ha-</a:t>
            </a:r>
            <a:r>
              <a:rPr kumimoji="0" lang="en-US" altLang="en-US" sz="1600" b="0" i="0" u="none" strike="noStrike" cap="none" normalizeH="0" baseline="0" dirty="0" err="1">
                <a:ln>
                  <a:noFill/>
                </a:ln>
                <a:solidFill>
                  <a:srgbClr val="000000"/>
                </a:solidFill>
                <a:effectLst/>
                <a:latin typeface="OpenSans"/>
              </a:rPr>
              <a:t>đa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cũng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tự</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tìm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nương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trong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nhớ</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Tôbôxô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đạt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thật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kêu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nương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Đuynxinêa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Tôbôxô</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buổi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sớm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nai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nịt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chỉnh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tề</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ngồi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ngất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ngưởng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lưng</a:t>
            </a:r>
            <a:r>
              <a:rPr kumimoji="0" lang="en-US" altLang="en-US" sz="1600" b="0" i="0" u="none" strike="noStrike" cap="none" normalizeH="0" baseline="0" dirty="0">
                <a:ln>
                  <a:noFill/>
                </a:ln>
                <a:solidFill>
                  <a:srgbClr val="000000"/>
                </a:solidFill>
                <a:effectLst/>
                <a:latin typeface="OpenSans"/>
              </a:rPr>
              <a:t> con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Rôxinantê</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đi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bắt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đầu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cuộc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giang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trọ</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tưởng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tượng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tòa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lâu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đài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chủ</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lãnh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chúa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trịnh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trọng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xin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lễ</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tấn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phong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Sung </a:t>
            </a:r>
            <a:r>
              <a:rPr kumimoji="0" lang="en-US" altLang="en-US" sz="1600" b="0" i="0" u="none" strike="noStrike" cap="none" normalizeH="0" baseline="0" dirty="0" err="1">
                <a:ln>
                  <a:noFill/>
                </a:ln>
                <a:solidFill>
                  <a:srgbClr val="000000"/>
                </a:solidFill>
                <a:effectLst/>
                <a:latin typeface="OpenSans"/>
              </a:rPr>
              <a:t>sướng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vì</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thành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háo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hức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rong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ruổi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khắp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nẻo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diệt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trừ</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danh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xứ</a:t>
            </a:r>
            <a:r>
              <a:rPr kumimoji="0" lang="en-US" altLang="en-US" sz="1600" b="0" i="0" u="none" strike="noStrike" cap="none" normalizeH="0" baseline="0" dirty="0">
                <a:ln>
                  <a:noFill/>
                </a:ln>
                <a:solidFill>
                  <a:srgbClr val="000000"/>
                </a:solidFill>
                <a:effectLst/>
                <a:latin typeface="OpenSans"/>
              </a:rPr>
              <a:t> Mantra. </a:t>
            </a:r>
            <a:r>
              <a:rPr kumimoji="0" lang="en-US" altLang="en-US" sz="1600" b="0" i="0" u="none" strike="noStrike" cap="none" normalizeH="0" baseline="0" dirty="0" err="1">
                <a:ln>
                  <a:noFill/>
                </a:ln>
                <a:solidFill>
                  <a:srgbClr val="000000"/>
                </a:solidFill>
                <a:effectLst/>
                <a:latin typeface="OpenSans"/>
              </a:rPr>
              <a:t>Gặp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mục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đồng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trói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đánh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đòn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thúc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Được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biết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em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chủ</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đánh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vì</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mất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con </a:t>
            </a:r>
            <a:r>
              <a:rPr kumimoji="0" lang="en-US" altLang="en-US" sz="1600" b="0" i="0" u="none" strike="noStrike" cap="none" normalizeH="0" baseline="0" dirty="0" err="1">
                <a:ln>
                  <a:noFill/>
                </a:ln>
                <a:solidFill>
                  <a:srgbClr val="000000"/>
                </a:solidFill>
                <a:effectLst/>
                <a:latin typeface="OpenSans"/>
              </a:rPr>
              <a:t>cừu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dương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oai</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lệnh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chủ</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cởi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trói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em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hứa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không</a:t>
            </a:r>
            <a:r>
              <a:rPr kumimoji="0" lang="en-US" altLang="en-US" sz="1600" b="0" i="0" u="none" strike="noStrike" cap="none" normalizeH="0" baseline="0" dirty="0">
                <a:ln>
                  <a:noFill/>
                </a:ln>
                <a:solidFill>
                  <a:srgbClr val="000000"/>
                </a:solidFill>
                <a:effectLst/>
                <a:latin typeface="OpenSans"/>
              </a:rPr>
              <a:t> bao </a:t>
            </a:r>
            <a:r>
              <a:rPr kumimoji="0" lang="en-US" altLang="en-US" sz="1600" b="0" i="0" u="none" strike="noStrike" cap="none" normalizeH="0" baseline="0" dirty="0" err="1">
                <a:ln>
                  <a:noFill/>
                </a:ln>
                <a:solidFill>
                  <a:srgbClr val="000000"/>
                </a:solidFill>
                <a:effectLst/>
                <a:latin typeface="OpenSans"/>
              </a:rPr>
              <a:t>giờ</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đánh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đập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em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nữa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Nhưng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chưa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được</a:t>
            </a:r>
            <a:r>
              <a:rPr kumimoji="0" lang="en-US" altLang="en-US" sz="1600" b="0" i="0" u="none" strike="noStrike" cap="none" normalizeH="0" baseline="0" dirty="0">
                <a:ln>
                  <a:noFill/>
                </a:ln>
                <a:solidFill>
                  <a:srgbClr val="000000"/>
                </a:solidFill>
                <a:effectLst/>
                <a:latin typeface="OpenSans"/>
              </a:rPr>
              <a:t> bao </a:t>
            </a:r>
            <a:r>
              <a:rPr kumimoji="0" lang="en-US" altLang="en-US" sz="1600" b="0" i="0" u="none" strike="noStrike" cap="none" normalizeH="0" baseline="0" dirty="0" err="1">
                <a:ln>
                  <a:noFill/>
                </a:ln>
                <a:solidFill>
                  <a:srgbClr val="000000"/>
                </a:solidFill>
                <a:effectLst/>
                <a:latin typeface="OpenSans"/>
              </a:rPr>
              <a:t>xa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tiếp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tục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hành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hạ</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đứa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trẻ</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dã</a:t>
            </a:r>
            <a:r>
              <a:rPr kumimoji="0" lang="en-US" altLang="en-US" sz="1600" b="0" i="0" u="none" strike="noStrike" cap="none" normalizeH="0" baseline="0" dirty="0">
                <a:ln>
                  <a:noFill/>
                </a:ln>
                <a:solidFill>
                  <a:srgbClr val="000000"/>
                </a:solidFill>
                <a:effectLst/>
                <a:latin typeface="OpenSans"/>
              </a:rPr>
              <a:t> man </a:t>
            </a:r>
            <a:r>
              <a:rPr kumimoji="0" lang="en-US" altLang="en-US" sz="1600" b="0" i="0" u="none" strike="noStrike" cap="none" normalizeH="0" baseline="0" dirty="0" err="1">
                <a:ln>
                  <a:noFill/>
                </a:ln>
                <a:solidFill>
                  <a:srgbClr val="000000"/>
                </a:solidFill>
                <a:effectLst/>
                <a:latin typeface="OpenSans"/>
              </a:rPr>
              <a:t>hơn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lần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phải</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tay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lòng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căm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khôn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nguôi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vì</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bọn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buôn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chịu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thừa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Đuynxinêa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đuy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Tôbòxô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đẹp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nhất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trần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gian</a:t>
            </a:r>
            <a:r>
              <a:rPr kumimoji="0" lang="en-US" altLang="en-US" sz="1600" b="0" i="0" u="none" strike="noStrike" cap="none" normalizeH="0" baseline="0" dirty="0">
                <a:ln>
                  <a:noFill/>
                </a:ln>
                <a:solidFill>
                  <a:srgbClr val="000000"/>
                </a:solidFill>
                <a:effectLst/>
                <a:latin typeface="OpenSans"/>
              </a:rPr>
              <a:t>. Song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đòn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nhừ</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tử</a:t>
            </a:r>
            <a:r>
              <a:rPr kumimoji="0" lang="en-US" altLang="en-US" sz="1600" b="0" i="0" u="none" strike="noStrike" cap="none" normalizeH="0" baseline="0" dirty="0">
                <a:ln>
                  <a:noFill/>
                </a:ln>
                <a:solidFill>
                  <a:srgbClr val="000000"/>
                </a:solidFill>
                <a:effectLst/>
                <a:latin typeface="OpenSans"/>
              </a:rPr>
              <a:t>, may </a:t>
            </a:r>
            <a:r>
              <a:rPr kumimoji="0" lang="en-US" altLang="en-US" sz="1600" b="0" i="0" u="none" strike="noStrike" cap="none" normalizeH="0" baseline="0" dirty="0" err="1">
                <a:ln>
                  <a:noFill/>
                </a:ln>
                <a:solidFill>
                  <a:srgbClr val="000000"/>
                </a:solidFill>
                <a:effectLst/>
                <a:latin typeface="OpenSans"/>
              </a:rPr>
              <a:t>có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dân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nhận</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về</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làng</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Không</a:t>
            </a:r>
            <a:r>
              <a:rPr kumimoji="0" lang="en-US" altLang="en-US" sz="1600" b="0" i="0" u="none" strike="noStrike" cap="none" normalizeH="0" baseline="0" dirty="0">
                <a:ln>
                  <a:noFill/>
                </a:ln>
                <a:solidFill>
                  <a:srgbClr val="000000"/>
                </a:solidFill>
                <a:effectLst/>
                <a:latin typeface="OpenSans"/>
              </a:rPr>
              <a:t> bao </a:t>
            </a:r>
            <a:r>
              <a:rPr kumimoji="0" lang="en-US" altLang="en-US" sz="1600" b="0" i="0" u="none" strike="noStrike" cap="none" normalizeH="0" baseline="0" dirty="0" err="1">
                <a:ln>
                  <a:noFill/>
                </a:ln>
                <a:solidFill>
                  <a:srgbClr val="000000"/>
                </a:solidFill>
                <a:effectLst/>
                <a:latin typeface="OpenSans"/>
              </a:rPr>
              <a:t>lâu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trước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 </a:t>
            </a:r>
            <a:r>
              <a:rPr kumimoji="0" lang="en-US" altLang="en-US" sz="1600" b="0" i="0" u="none" strike="noStrike" cap="none" normalizeH="0" baseline="0" dirty="0" err="1">
                <a:ln>
                  <a:noFill/>
                </a:ln>
                <a:solidFill>
                  <a:srgbClr val="000000"/>
                </a:solidFill>
                <a:effectLst/>
                <a:latin typeface="OpenSans"/>
              </a:rPr>
              <a:t>hô-tê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ngật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lưng</a:t>
            </a:r>
            <a:r>
              <a:rPr kumimoji="0" lang="en-US" altLang="en-US" sz="1600" b="0" i="0" u="none" strike="noStrike" cap="none" normalizeH="0" baseline="0" dirty="0">
                <a:ln>
                  <a:noFill/>
                </a:ln>
                <a:solidFill>
                  <a:srgbClr val="000000"/>
                </a:solidFill>
                <a:effectLst/>
                <a:latin typeface="OpenSans"/>
              </a:rPr>
              <a:t> C011 </a:t>
            </a:r>
            <a:r>
              <a:rPr kumimoji="0" lang="en-US" altLang="en-US" sz="1600" b="0" i="0" u="none" strike="noStrike" cap="none" normalizeH="0" baseline="0" dirty="0" err="1">
                <a:ln>
                  <a:noFill/>
                </a:ln>
                <a:solidFill>
                  <a:srgbClr val="000000"/>
                </a:solidFill>
                <a:effectLst/>
                <a:latin typeface="OpenSans"/>
              </a:rPr>
              <a:t>Rôxinantê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theo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sau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giám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Xantrô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Panxa</a:t>
            </a:r>
            <a:r>
              <a:rPr kumimoji="0" lang="en-US" altLang="en-US" sz="1600" b="0" i="0" u="none" strike="noStrike" cap="none" normalizeH="0" baseline="0" dirty="0">
                <a:ln>
                  <a:noFill/>
                </a:ln>
                <a:solidFill>
                  <a:srgbClr val="000000"/>
                </a:solidFill>
                <a:effectLst/>
                <a:latin typeface="OpenSans"/>
              </a:rPr>
              <a:t> -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dân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cùng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túi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thức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ăn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rượu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lớn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cưỡi</a:t>
            </a:r>
            <a:r>
              <a:rPr kumimoji="0" lang="en-US" altLang="en-US" sz="1600" b="0" i="0" u="none" strike="noStrike" cap="none" normalizeH="0" baseline="0" dirty="0">
                <a:ln>
                  <a:noFill/>
                </a:ln>
                <a:solidFill>
                  <a:srgbClr val="000000"/>
                </a:solidFill>
                <a:effectLst/>
                <a:latin typeface="OpenSans"/>
              </a:rPr>
              <a:t> con </a:t>
            </a:r>
            <a:r>
              <a:rPr kumimoji="0" lang="en-US" altLang="en-US" sz="1600" b="0" i="0" u="none" strike="noStrike" cap="none" normalizeH="0" baseline="0" dirty="0" err="1">
                <a:ln>
                  <a:noFill/>
                </a:ln>
                <a:solidFill>
                  <a:srgbClr val="000000"/>
                </a:solidFill>
                <a:effectLst/>
                <a:latin typeface="OpenSans"/>
              </a:rPr>
              <a:t>lừa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thấp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tịt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Thấy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những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chiếc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cối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tưởng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bọn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khổng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độc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hăm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thúc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cầm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khiên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lăm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lăm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ngọn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giáo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quyết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tiêu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diệt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bọn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khổng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quạt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cối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quật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chổng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kềnh</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đất</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Tiếp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thầy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trò</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gặp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đoàn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kỵ</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binh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hộ</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tống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xe</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nhân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tưởng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bọn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bắt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cóc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chúa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xinh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đẹp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lệnh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họ</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phải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chúa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rồi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thúc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tấn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Mấy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ngày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sau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nhìn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đàn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cừu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nghĩ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đội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quân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la </a:t>
            </a:r>
            <a:r>
              <a:rPr kumimoji="0" lang="en-US" altLang="en-US" sz="1600" b="0" i="0" u="none" strike="noStrike" cap="none" normalizeH="0" baseline="0" dirty="0" err="1">
                <a:ln>
                  <a:noFill/>
                </a:ln>
                <a:solidFill>
                  <a:srgbClr val="000000"/>
                </a:solidFill>
                <a:effectLst/>
                <a:latin typeface="OpenSans"/>
              </a:rPr>
              <a:t>hét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thúc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ngựa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thẳng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đàn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cừu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Ngay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sau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những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chăn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cừu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đánh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thân</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nản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lòng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thầy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trò</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tiếp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tục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cuộc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hành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Bỗng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nhiên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họ</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gặp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đám</a:t>
            </a:r>
            <a:r>
              <a:rPr kumimoji="0" lang="en-US" altLang="en-US" sz="1600" b="0" i="0" u="none" strike="noStrike" cap="none" normalizeH="0" baseline="0" dirty="0">
                <a:ln>
                  <a:noFill/>
                </a:ln>
                <a:solidFill>
                  <a:srgbClr val="000000"/>
                </a:solidFill>
                <a:effectLst/>
                <a:latin typeface="OpenSans"/>
              </a:rPr>
              <a:t> tang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quý</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rằng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tử</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thương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chàng</a:t>
            </a:r>
            <a:r>
              <a:rPr kumimoji="0" lang="en-US" altLang="en-US" sz="1600" b="0" i="0" u="none" strike="noStrike" cap="none" normalizeH="0" baseline="0" dirty="0">
                <a:ln>
                  <a:noFill/>
                </a:ln>
                <a:solidFill>
                  <a:srgbClr val="000000"/>
                </a:solidFill>
                <a:effectLst/>
                <a:latin typeface="OpenSans"/>
              </a:rPr>
              <a:t> -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xứ</a:t>
            </a:r>
            <a:r>
              <a:rPr kumimoji="0" lang="en-US" altLang="en-US" sz="1600" b="0" i="0" u="none" strike="noStrike" cap="none" normalizeH="0" baseline="0" dirty="0">
                <a:ln>
                  <a:noFill/>
                </a:ln>
                <a:solidFill>
                  <a:srgbClr val="000000"/>
                </a:solidFill>
                <a:effectLst/>
                <a:latin typeface="OpenSans"/>
              </a:rPr>
              <a:t> Mantra </a:t>
            </a:r>
            <a:r>
              <a:rPr kumimoji="0" lang="en-US" altLang="en-US" sz="1600" b="0" i="0" u="none" strike="noStrike" cap="none" normalizeH="0" baseline="0" dirty="0" err="1">
                <a:ln>
                  <a:noFill/>
                </a:ln>
                <a:solidFill>
                  <a:srgbClr val="000000"/>
                </a:solidFill>
                <a:effectLst/>
                <a:latin typeface="OpenSans"/>
              </a:rPr>
              <a:t>phải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trách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nhiệm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thù</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hùng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hổ</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tấn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đám</a:t>
            </a:r>
            <a:r>
              <a:rPr kumimoji="0" lang="en-US" altLang="en-US" sz="1600" b="0" i="0" u="none" strike="noStrike" cap="none" normalizeH="0" baseline="0" dirty="0">
                <a:ln>
                  <a:noFill/>
                </a:ln>
                <a:solidFill>
                  <a:srgbClr val="000000"/>
                </a:solidFill>
                <a:effectLst/>
                <a:latin typeface="OpenSans"/>
              </a:rPr>
              <a:t> tang.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đêm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nọ</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trọ</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thấy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bước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cuộc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đấu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rất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vinh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quang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đâm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chém</a:t>
            </a:r>
            <a:r>
              <a:rPr kumimoji="0" lang="en-US" altLang="en-US" sz="1600" b="0" i="0" u="none" strike="noStrike" cap="none" normalizeH="0" baseline="0" dirty="0">
                <a:ln>
                  <a:noFill/>
                </a:ln>
                <a:solidFill>
                  <a:srgbClr val="000000"/>
                </a:solidFill>
                <a:effectLst/>
                <a:latin typeface="OpenSans"/>
              </a:rPr>
              <a:t> bao </a:t>
            </a:r>
            <a:r>
              <a:rPr kumimoji="0" lang="en-US" altLang="en-US" sz="1600" b="0" i="0" u="none" strike="noStrike" cap="none" normalizeH="0" baseline="0" dirty="0" err="1">
                <a:ln>
                  <a:noFill/>
                </a:ln>
                <a:solidFill>
                  <a:srgbClr val="000000"/>
                </a:solidFill>
                <a:effectLst/>
                <a:latin typeface="OpenSans"/>
              </a:rPr>
              <a:t>tên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khổng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máu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chảy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chan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hòa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Chủ</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cùng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dữ</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vì</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khách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trọ</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ngủ</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chọc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thủng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những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túi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rượu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rượu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chảy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lênh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khắp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nhà</a:t>
            </a:r>
            <a:r>
              <a:rPr kumimoji="0" lang="en-US" altLang="en-US" sz="1600" b="0" i="0" u="none" strike="noStrike" cap="none" normalizeH="0" baseline="0" dirty="0">
                <a:ln>
                  <a:noFill/>
                </a:ln>
                <a:solidFill>
                  <a:srgbClr val="000000"/>
                </a:solidFill>
                <a:effectLst/>
                <a:latin typeface="OpenSans"/>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hôm</a:t>
            </a:r>
            <a:r>
              <a:rPr kumimoji="0" lang="en-US" altLang="en-US" sz="1600" b="0" i="0" u="none" strike="noStrike" cap="none" normalizeH="0" baseline="0" dirty="0">
                <a:ln>
                  <a:noFill/>
                </a:ln>
                <a:solidFill>
                  <a:srgbClr val="000000"/>
                </a:solidFill>
                <a:effectLst/>
                <a:latin typeface="OpenSans"/>
              </a:rPr>
              <a:t>, cha </a:t>
            </a:r>
            <a:r>
              <a:rPr kumimoji="0" lang="en-US" altLang="en-US" sz="1600" b="0" i="0" u="none" strike="noStrike" cap="none" normalizeH="0" baseline="0" dirty="0" err="1">
                <a:ln>
                  <a:noFill/>
                </a:ln>
                <a:solidFill>
                  <a:srgbClr val="000000"/>
                </a:solidFill>
                <a:effectLst/>
                <a:latin typeface="OpenSans"/>
              </a:rPr>
              <a:t>xứ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cạo</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láng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giềng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phải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lập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mưu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về</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Nhưng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rồi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cùng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giám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tiếp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tục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Lần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này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Xantrô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được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cai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trị</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một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hòn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đảo</a:t>
            </a:r>
            <a:r>
              <a:rPr kumimoji="0" lang="en-US" altLang="en-US" sz="1600" b="0" i="0" u="none" strike="noStrike" cap="none" normalizeH="0" baseline="0" dirty="0">
                <a:ln>
                  <a:noFill/>
                </a:ln>
                <a:solidFill>
                  <a:srgbClr val="000000"/>
                </a:solidFill>
                <a:effectLst/>
                <a:latin typeface="OpenSans"/>
              </a:rPr>
              <a:t>. Song </a:t>
            </a:r>
            <a:r>
              <a:rPr kumimoji="0" lang="en-US" altLang="en-US" sz="1600" b="0" i="0" u="none" strike="noStrike" cap="none" normalizeH="0" baseline="0" dirty="0" err="1">
                <a:ln>
                  <a:noFill/>
                </a:ln>
                <a:solidFill>
                  <a:srgbClr val="000000"/>
                </a:solidFill>
                <a:effectLst/>
                <a:latin typeface="OpenSans"/>
              </a:rPr>
              <a:t>đó</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chỉ</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trò</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chồng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quận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công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bày</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để</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tiêu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khiển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còn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gây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nên</a:t>
            </a:r>
            <a:r>
              <a:rPr kumimoji="0" lang="en-US" altLang="en-US" sz="1600" b="0" i="0" u="none" strike="noStrike" cap="none" normalizeH="0" baseline="0" dirty="0">
                <a:ln>
                  <a:noFill/>
                </a:ln>
                <a:solidFill>
                  <a:srgbClr val="000000"/>
                </a:solidFill>
                <a:effectLst/>
                <a:latin typeface="OpenSans"/>
              </a:rPr>
              <a:t> bao </a:t>
            </a:r>
            <a:r>
              <a:rPr kumimoji="0" lang="en-US" altLang="en-US" sz="1600" b="0" i="0" u="none" strike="noStrike" cap="none" normalizeH="0" baseline="0" dirty="0" err="1">
                <a:ln>
                  <a:noFill/>
                </a:ln>
                <a:solidFill>
                  <a:srgbClr val="000000"/>
                </a:solidFill>
                <a:effectLst/>
                <a:latin typeface="OpenSans"/>
              </a:rPr>
              <a:t>chuyện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buồn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cười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ngớ</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ngẩn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khác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Cuối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cùng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bạn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bè</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tìm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cách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buộc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phải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rời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bỏ</a:t>
            </a:r>
            <a:r>
              <a:rPr kumimoji="0" lang="en-US" altLang="en-US" sz="1600" b="0" i="0" u="none" strike="noStrike" cap="none" normalizeH="0" baseline="0" dirty="0">
                <a:ln>
                  <a:noFill/>
                </a:ln>
                <a:solidFill>
                  <a:srgbClr val="000000"/>
                </a:solidFill>
                <a:effectLst/>
                <a:latin typeface="OpenSans"/>
              </a:rPr>
              <a:t> con </a:t>
            </a:r>
            <a:r>
              <a:rPr kumimoji="0" lang="en-US" altLang="en-US" sz="1600" b="0" i="0" u="none" strike="noStrike" cap="none" normalizeH="0" baseline="0" dirty="0" err="1">
                <a:ln>
                  <a:noFill/>
                </a:ln>
                <a:solidFill>
                  <a:srgbClr val="000000"/>
                </a:solidFill>
                <a:effectLst/>
                <a:latin typeface="OpenSans"/>
              </a:rPr>
              <a:t>đường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hiệp</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sĩ</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giang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hồ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vô</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cùng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buồn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khổ</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và</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ngày</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càng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trở</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ốm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yếu</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Trên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giường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bệnh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gã</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mới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nhận</a:t>
            </a:r>
            <a:r>
              <a:rPr kumimoji="0" lang="en-US" altLang="en-US" sz="1600" b="0" i="0" u="none" strike="noStrike" cap="none" normalizeH="0" baseline="0" dirty="0">
                <a:ln>
                  <a:noFill/>
                </a:ln>
                <a:solidFill>
                  <a:srgbClr val="000000"/>
                </a:solidFill>
                <a:effectLst/>
                <a:latin typeface="OpenSans"/>
              </a:rPr>
              <a:t> ra </a:t>
            </a:r>
            <a:r>
              <a:rPr kumimoji="0" lang="en-US" altLang="en-US" sz="1600" b="0" i="0" u="none" strike="noStrike" cap="none" normalizeH="0" baseline="0" dirty="0" err="1">
                <a:ln>
                  <a:noFill/>
                </a:ln>
                <a:solidFill>
                  <a:srgbClr val="000000"/>
                </a:solidFill>
                <a:effectLst/>
                <a:latin typeface="OpenSans"/>
              </a:rPr>
              <a:t>những</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việc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làm</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rồ</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dại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của</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mình</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Đôn</a:t>
            </a:r>
            <a:r>
              <a:rPr kumimoji="0" lang="en-US" altLang="en-US" sz="1600" b="0" i="0" u="none" strike="noStrike" cap="none" normalizeH="0" baseline="0" dirty="0">
                <a:ln>
                  <a:noFill/>
                </a:ln>
                <a:solidFill>
                  <a:srgbClr val="000000"/>
                </a:solidFill>
                <a:effectLst/>
                <a:latin typeface="OpenSans"/>
              </a:rPr>
              <a:t> Ki-</a:t>
            </a:r>
            <a:r>
              <a:rPr kumimoji="0" lang="en-US" altLang="en-US" sz="1600" b="0" i="0" u="none" strike="noStrike" cap="none" normalizeH="0" baseline="0" dirty="0" err="1">
                <a:ln>
                  <a:noFill/>
                </a:ln>
                <a:solidFill>
                  <a:srgbClr val="000000"/>
                </a:solidFill>
                <a:effectLst/>
                <a:latin typeface="OpenSans"/>
              </a:rPr>
              <a:t>hô</a:t>
            </a:r>
            <a:r>
              <a:rPr kumimoji="0" lang="en-US" altLang="en-US" sz="1600" b="0" i="0" u="none" strike="noStrike" cap="none" normalizeH="0" baseline="0" dirty="0">
                <a:ln>
                  <a:noFill/>
                </a:ln>
                <a:solidFill>
                  <a:srgbClr val="000000"/>
                </a:solidFill>
                <a:effectLst/>
                <a:latin typeface="OpenSans"/>
              </a:rPr>
              <a:t>-</a:t>
            </a:r>
            <a:r>
              <a:rPr kumimoji="0" lang="en-US" altLang="en-US" sz="1600" b="0" i="0" u="none" strike="noStrike" cap="none" normalizeH="0" baseline="0" dirty="0" err="1">
                <a:ln>
                  <a:noFill/>
                </a:ln>
                <a:solidFill>
                  <a:srgbClr val="000000"/>
                </a:solidFill>
                <a:effectLst/>
                <a:latin typeface="OpenSans"/>
              </a:rPr>
              <a:t>tê</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viết</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chúc</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thư</a:t>
            </a:r>
            <a:r>
              <a:rPr kumimoji="0" lang="en-US" altLang="en-US" sz="1600" b="0" i="0" u="none" strike="noStrike" cap="none" normalizeH="0" baseline="0" dirty="0">
                <a:ln>
                  <a:noFill/>
                </a:ln>
                <a:solidFill>
                  <a:srgbClr val="000000"/>
                </a:solidFill>
                <a:effectLst/>
                <a:latin typeface="OpenSans"/>
              </a:rPr>
              <a:t> chia </a:t>
            </a:r>
            <a:r>
              <a:rPr kumimoji="0" lang="en-US" altLang="en-US" sz="1600" b="0" i="0" u="none" strike="noStrike" cap="none" normalizeH="0" baseline="0" dirty="0" err="1">
                <a:ln>
                  <a:noFill/>
                </a:ln>
                <a:solidFill>
                  <a:srgbClr val="000000"/>
                </a:solidFill>
                <a:effectLst/>
                <a:latin typeface="OpenSans"/>
              </a:rPr>
              <a:t>tài</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sản</a:t>
            </a:r>
            <a:r>
              <a:rPr kumimoji="0" lang="en-US" altLang="en-US" sz="1600" b="0" i="0" u="none" strike="noStrike" cap="none" normalizeH="0" baseline="0" dirty="0">
                <a:ln>
                  <a:noFill/>
                </a:ln>
                <a:solidFill>
                  <a:srgbClr val="000000"/>
                </a:solidFill>
                <a:effectLst/>
                <a:latin typeface="OpenSans"/>
              </a:rPr>
              <a:t> </a:t>
            </a:r>
            <a:r>
              <a:rPr kumimoji="0" lang="en-US" altLang="en-US" sz="1600" b="0" i="0" u="none" strike="noStrike" cap="none" normalizeH="0" baseline="0" dirty="0" err="1">
                <a:ln>
                  <a:noFill/>
                </a:ln>
                <a:solidFill>
                  <a:srgbClr val="000000"/>
                </a:solidFill>
                <a:effectLst/>
                <a:latin typeface="OpenSans"/>
              </a:rPr>
              <a:t>rồi</a:t>
            </a:r>
            <a:r>
              <a:rPr kumimoji="0" lang="en-US" altLang="en-US" sz="1600" b="0" i="0" u="none" strike="noStrike" cap="none" normalizeH="0" baseline="0" dirty="0">
                <a:ln>
                  <a:noFill/>
                </a:ln>
                <a:solidFill>
                  <a:srgbClr val="000000"/>
                </a:solidFill>
                <a:effectLst/>
                <a:latin typeface="OpenSans"/>
              </a:rPr>
              <a:t> qua </a:t>
            </a:r>
            <a:r>
              <a:rPr kumimoji="0" lang="en-US" altLang="en-US" sz="1600" b="0" i="0" u="none" strike="noStrike" cap="none" normalizeH="0" baseline="0" dirty="0" err="1">
                <a:ln>
                  <a:noFill/>
                </a:ln>
                <a:solidFill>
                  <a:srgbClr val="000000"/>
                </a:solidFill>
                <a:effectLst/>
                <a:latin typeface="OpenSans"/>
              </a:rPr>
              <a:t>đời</a:t>
            </a:r>
            <a:r>
              <a:rPr kumimoji="0" lang="en-US" altLang="en-US" sz="1600" b="0" i="0" u="none" strike="noStrike" cap="none" normalizeH="0" baseline="0" dirty="0">
                <a:ln>
                  <a:noFill/>
                </a:ln>
                <a:solidFill>
                  <a:srgbClr val="000000"/>
                </a:solidFill>
                <a:effectLst/>
                <a:latin typeface="OpenSans"/>
              </a:rPr>
              <a: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65243474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F16BD50-2B08-4F4B-9DEB-CD42096B561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育教学培训课件通用通用PPT模板2"/>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1435</TotalTime>
  <Words>2081</Words>
  <Application>Microsoft Office PowerPoint</Application>
  <PresentationFormat>Custom</PresentationFormat>
  <Paragraphs>228</Paragraphs>
  <Slides>37</Slides>
  <Notes>35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37</vt:i4>
      </vt:variant>
    </vt:vector>
  </HeadingPairs>
  <TitlesOfParts>
    <vt:vector size="56" baseType="lpstr">
      <vt:lpstr>Arial</vt:lpstr>
      <vt:lpstr>Times New Roman</vt:lpstr>
      <vt:lpstr>Calibri Light</vt:lpstr>
      <vt:lpstr>Calibri</vt:lpstr>
      <vt:lpstr>#9Slide03 Arima Madurai Black</vt:lpstr>
      <vt:lpstr>华康方圆体W7</vt:lpstr>
      <vt:lpstr>Wingdings</vt:lpstr>
      <vt:lpstr>Courier New</vt:lpstr>
      <vt:lpstr>OpenSans</vt:lpstr>
      <vt:lpstr>字魂52号-阿开漫画体</vt:lpstr>
      <vt:lpstr>等线</vt:lpstr>
      <vt:lpstr>Verdana</vt:lpstr>
      <vt:lpstr>Lobster Two</vt:lpstr>
      <vt:lpstr>幼圆</vt:lpstr>
      <vt:lpstr>Arial Narrow</vt:lpstr>
      <vt:lpstr>微软雅黑</vt:lpstr>
      <vt:lpstr>.VnTime</vt:lpstr>
      <vt:lpstr>宋体</vt:lpstr>
      <vt:lpstr>Office 主题</vt:lpstr>
      <vt:lpstr>PHÒNG GD&amp;ĐT QUẬN LONG BIÊN TRƯỜNG THCS LONG BIÊN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教育教学培训课件通用通用PPT模板2</dc:title>
  <dc:subject>卡通教育模板</dc:subject>
  <dc:creator>瑞哥</dc:creator>
  <cp:lastModifiedBy>21AK22</cp:lastModifiedBy>
  <cp:revision>241</cp:revision>
  <dcterms:created xsi:type="dcterms:W3CDTF">2015-08-08T12:00:40Z</dcterms:created>
  <dcterms:modified xsi:type="dcterms:W3CDTF">2020-10-17T05:58:35Z</dcterms:modified>
</cp:coreProperties>
</file>